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ink/inkAction1.xml" ContentType="application/vnd.ms-office.inkAction+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ink/inkAction2.xml" ContentType="application/vnd.ms-office.inkAction+xml"/>
  <Override PartName="/ppt/tags/tag5.xml" ContentType="application/vnd.openxmlformats-officedocument.presentationml.tags+xml"/>
  <Override PartName="/ppt/notesSlides/notesSlide2.xml" ContentType="application/vnd.openxmlformats-officedocument.presentationml.notesSlide+xml"/>
  <Override PartName="/ppt/ink/inkAction3.xml" ContentType="application/vnd.ms-office.inkAction+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ink/inkAction4.xml" ContentType="application/vnd.ms-office.inkAction+xml"/>
  <Override PartName="/ppt/tags/tag17.xml" ContentType="application/vnd.openxmlformats-officedocument.presentationml.tags+xml"/>
  <Override PartName="/ppt/notesSlides/notesSlide13.xml" ContentType="application/vnd.openxmlformats-officedocument.presentationml.notesSlide+xml"/>
  <Override PartName="/ppt/ink/inkAction5.xml" ContentType="application/vnd.ms-office.inkAction+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ink/inkAction6.xml" ContentType="application/vnd.ms-office.inkAction+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ink/inkAction7.xml" ContentType="application/vnd.ms-office.inkAction+xml"/>
  <Override PartName="/ppt/tags/tag22.xml" ContentType="application/vnd.openxmlformats-officedocument.presentationml.tags+xml"/>
  <Override PartName="/ppt/ink/inkAction8.xml" ContentType="application/vnd.ms-office.inkAction+xml"/>
  <Override PartName="/ppt/tags/tag23.xml" ContentType="application/vnd.openxmlformats-officedocument.presentationml.tags+xml"/>
  <Override PartName="/ppt/ink/inkAction9.xml" ContentType="application/vnd.ms-office.inkAction+xml"/>
  <Override PartName="/ppt/tags/tag24.xml" ContentType="application/vnd.openxmlformats-officedocument.presentationml.tags+xml"/>
  <Override PartName="/ppt/ink/inkAction10.xml" ContentType="application/vnd.ms-office.inkAction+xml"/>
  <Override PartName="/ppt/tags/tag25.xml" ContentType="application/vnd.openxmlformats-officedocument.presentationml.tags+xml"/>
  <Override PartName="/ppt/tags/tag26.xml" ContentType="application/vnd.openxmlformats-officedocument.presentationml.tags+xml"/>
  <Override PartName="/ppt/ink/inkAction11.xml" ContentType="application/vnd.ms-office.inkAction+xml"/>
  <Override PartName="/ppt/tags/tag27.xml" ContentType="application/vnd.openxmlformats-officedocument.presentationml.tags+xml"/>
  <Override PartName="/ppt/ink/inkAction12.xml" ContentType="application/vnd.ms-office.inkAction+xml"/>
  <Override PartName="/ppt/tags/tag28.xml" ContentType="application/vnd.openxmlformats-officedocument.presentationml.tags+xml"/>
  <Override PartName="/ppt/ink/inkAction13.xml" ContentType="application/vnd.ms-office.inkAction+xml"/>
  <Override PartName="/ppt/tags/tag29.xml" ContentType="application/vnd.openxmlformats-officedocument.presentationml.tags+xml"/>
  <Override PartName="/ppt/ink/inkAction14.xml" ContentType="application/vnd.ms-office.inkAction+xml"/>
  <Override PartName="/ppt/tags/tag30.xml" ContentType="application/vnd.openxmlformats-officedocument.presentationml.tags+xml"/>
  <Override PartName="/ppt/ink/inkAction15.xml" ContentType="application/vnd.ms-office.inkAction+xml"/>
  <Override PartName="/ppt/tags/tag31.xml" ContentType="application/vnd.openxmlformats-officedocument.presentationml.tags+xml"/>
  <Override PartName="/ppt/ink/inkAction16.xml" ContentType="application/vnd.ms-office.inkAction+xml"/>
  <Override PartName="/ppt/tags/tag32.xml" ContentType="application/vnd.openxmlformats-officedocument.presentationml.tags+xml"/>
  <Override PartName="/ppt/ink/inkAction17.xml" ContentType="application/vnd.ms-office.inkAction+xml"/>
  <Override PartName="/ppt/tags/tag33.xml" ContentType="application/vnd.openxmlformats-officedocument.presentationml.tags+xml"/>
  <Override PartName="/ppt/ink/inkAction18.xml" ContentType="application/vnd.ms-office.inkAction+xml"/>
  <Override PartName="/ppt/tags/tag34.xml" ContentType="application/vnd.openxmlformats-officedocument.presentationml.tags+xml"/>
  <Override PartName="/ppt/ink/inkAction19.xml" ContentType="application/vnd.ms-office.inkAction+xml"/>
  <Override PartName="/ppt/tags/tag35.xml" ContentType="application/vnd.openxmlformats-officedocument.presentationml.tags+xml"/>
  <Override PartName="/ppt/ink/inkAction20.xml" ContentType="application/vnd.ms-office.inkAction+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ink/inkAction21.xml" ContentType="application/vnd.ms-office.inkAction+xml"/>
  <Override PartName="/ppt/tags/tag38.xml" ContentType="application/vnd.openxmlformats-officedocument.presentationml.tags+xml"/>
  <Override PartName="/ppt/ink/inkAction22.xml" ContentType="application/vnd.ms-office.inkAction+xml"/>
  <Override PartName="/ppt/tags/tag39.xml" ContentType="application/vnd.openxmlformats-officedocument.presentationml.tags+xml"/>
  <Override PartName="/ppt/ink/inkAction23.xml" ContentType="application/vnd.ms-office.inkAction+xml"/>
  <Override PartName="/ppt/tags/tag40.xml" ContentType="application/vnd.openxmlformats-officedocument.presentationml.tags+xml"/>
  <Override PartName="/ppt/ink/inkAction24.xml" ContentType="application/vnd.ms-office.inkAction+xml"/>
  <Override PartName="/ppt/tags/tag41.xml" ContentType="application/vnd.openxmlformats-officedocument.presentationml.tags+xml"/>
  <Override PartName="/ppt/ink/inkAction25.xml" ContentType="application/vnd.ms-office.inkAction+xml"/>
  <Override PartName="/ppt/tags/tag42.xml" ContentType="application/vnd.openxmlformats-officedocument.presentationml.tags+xml"/>
  <Override PartName="/ppt/notesSlides/notesSlide18.xml" ContentType="application/vnd.openxmlformats-officedocument.presentationml.notesSlide+xml"/>
  <Override PartName="/ppt/ink/inkAction26.xml" ContentType="application/vnd.ms-office.inkAction+xml"/>
  <Override PartName="/ppt/tags/tag43.xml" ContentType="application/vnd.openxmlformats-officedocument.presentationml.tags+xml"/>
  <Override PartName="/ppt/ink/inkAction27.xml" ContentType="application/vnd.ms-office.inkAction+xml"/>
  <Override PartName="/ppt/tags/tag44.xml" ContentType="application/vnd.openxmlformats-officedocument.presentationml.tags+xml"/>
  <Override PartName="/ppt/ink/inkAction28.xml" ContentType="application/vnd.ms-office.inkAction+xml"/>
  <Override PartName="/ppt/tags/tag45.xml" ContentType="application/vnd.openxmlformats-officedocument.presentationml.tags+xml"/>
  <Override PartName="/ppt/ink/inkAction29.xml" ContentType="application/vnd.ms-office.inkAction+xml"/>
  <Override PartName="/ppt/tags/tag46.xml" ContentType="application/vnd.openxmlformats-officedocument.presentationml.tags+xml"/>
  <Override PartName="/ppt/ink/inkAction30.xml" ContentType="application/vnd.ms-office.inkAction+xml"/>
  <Override PartName="/ppt/tags/tag47.xml" ContentType="application/vnd.openxmlformats-officedocument.presentationml.tags+xml"/>
  <Override PartName="/ppt/ink/inkAction31.xml" ContentType="application/vnd.ms-office.inkAction+xml"/>
  <Override PartName="/ppt/tags/tag48.xml" ContentType="application/vnd.openxmlformats-officedocument.presentationml.tags+xml"/>
  <Override PartName="/ppt/ink/inkAction32.xml" ContentType="application/vnd.ms-office.inkAction+xml"/>
  <Override PartName="/ppt/tags/tag49.xml" ContentType="application/vnd.openxmlformats-officedocument.presentationml.tags+xml"/>
  <Override PartName="/ppt/ink/inkAction33.xml" ContentType="application/vnd.ms-office.inkAction+xml"/>
  <Override PartName="/ppt/tags/tag50.xml" ContentType="application/vnd.openxmlformats-officedocument.presentationml.tags+xml"/>
  <Override PartName="/ppt/ink/inkAction34.xml" ContentType="application/vnd.ms-office.inkAction+xml"/>
  <Override PartName="/ppt/tags/tag51.xml" ContentType="application/vnd.openxmlformats-officedocument.presentationml.tags+xml"/>
  <Override PartName="/ppt/ink/inkAction35.xml" ContentType="application/vnd.ms-office.inkAction+xml"/>
  <Override PartName="/ppt/tags/tag52.xml" ContentType="application/vnd.openxmlformats-officedocument.presentationml.tags+xml"/>
  <Override PartName="/ppt/ink/inkAction36.xml" ContentType="application/vnd.ms-office.inkAction+xml"/>
  <Override PartName="/ppt/tags/tag53.xml" ContentType="application/vnd.openxmlformats-officedocument.presentationml.tags+xml"/>
  <Override PartName="/ppt/ink/inkAction37.xml" ContentType="application/vnd.ms-office.inkAction+xml"/>
  <Override PartName="/ppt/tags/tag54.xml" ContentType="application/vnd.openxmlformats-officedocument.presentationml.tags+xml"/>
  <Override PartName="/ppt/ink/inkAction38.xml" ContentType="application/vnd.ms-office.inkAction+xml"/>
  <Override PartName="/ppt/tags/tag55.xml" ContentType="application/vnd.openxmlformats-officedocument.presentationml.tags+xml"/>
  <Override PartName="/ppt/ink/inkAction39.xml" ContentType="application/vnd.ms-office.inkAction+xml"/>
  <Override PartName="/ppt/tags/tag56.xml" ContentType="application/vnd.openxmlformats-officedocument.presentationml.tags+xml"/>
  <Override PartName="/ppt/tags/tag57.xml" ContentType="application/vnd.openxmlformats-officedocument.presentationml.tags+xml"/>
  <Override PartName="/ppt/ink/inkAction40.xml" ContentType="application/vnd.ms-office.inkAction+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9.xml" ContentType="application/vnd.openxmlformats-officedocument.presentationml.notesSlide+xml"/>
  <Override PartName="/ppt/ink/inkAction41.xml" ContentType="application/vnd.ms-office.inkAction+xml"/>
  <Override PartName="/ppt/tags/tag62.xml" ContentType="application/vnd.openxmlformats-officedocument.presentationml.tags+xml"/>
  <Override PartName="/ppt/notesSlides/notesSlide20.xml" ContentType="application/vnd.openxmlformats-officedocument.presentationml.notesSlide+xml"/>
  <Override PartName="/ppt/ink/inkAction42.xml" ContentType="application/vnd.ms-office.inkAction+xml"/>
  <Override PartName="/ppt/tags/tag63.xml" ContentType="application/vnd.openxmlformats-officedocument.presentationml.tags+xml"/>
  <Override PartName="/ppt/notesSlides/notesSlide2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ink/inkAction43.xml" ContentType="application/vnd.ms-office.inkAction+xml"/>
  <Override PartName="/ppt/tags/tag66.xml" ContentType="application/vnd.openxmlformats-officedocument.presentationml.tags+xml"/>
  <Override PartName="/ppt/tags/tag67.xml" ContentType="application/vnd.openxmlformats-officedocument.presentationml.tags+xml"/>
  <Override PartName="/ppt/ink/inkAction44.xml" ContentType="application/vnd.ms-office.inkAction+xml"/>
  <Override PartName="/ppt/tags/tag68.xml" ContentType="application/vnd.openxmlformats-officedocument.presentationml.tags+xml"/>
  <Override PartName="/ppt/ink/inkAction45.xml" ContentType="application/vnd.ms-office.inkAction+xml"/>
  <Override PartName="/ppt/tags/tag69.xml" ContentType="application/vnd.openxmlformats-officedocument.presentationml.tags+xml"/>
  <Override PartName="/ppt/ink/inkAction46.xml" ContentType="application/vnd.ms-office.inkAction+xml"/>
  <Override PartName="/ppt/tags/tag70.xml" ContentType="application/vnd.openxmlformats-officedocument.presentationml.tags+xml"/>
  <Override PartName="/ppt/ink/inkAction47.xml" ContentType="application/vnd.ms-office.inkAction+xml"/>
  <Override PartName="/ppt/ink/inkAction48.xml" ContentType="application/vnd.ms-office.inkAction+xml"/>
  <Override PartName="/ppt/tags/tag71.xml" ContentType="application/vnd.openxmlformats-officedocument.presentationml.tags+xml"/>
  <Override PartName="/ppt/ink/inkAction49.xml" ContentType="application/vnd.ms-office.inkAction+xml"/>
  <Override PartName="/ppt/tags/tag72.xml" ContentType="application/vnd.openxmlformats-officedocument.presentationml.tags+xml"/>
  <Override PartName="/ppt/notesSlides/notesSlide22.xml" ContentType="application/vnd.openxmlformats-officedocument.presentationml.notesSlide+xml"/>
  <Override PartName="/ppt/ink/inkAction50.xml" ContentType="application/vnd.ms-office.inkAction+xml"/>
  <Override PartName="/ppt/tags/tag73.xml" ContentType="application/vnd.openxmlformats-officedocument.presentationml.tags+xml"/>
  <Override PartName="/ppt/notesSlides/notesSlide23.xml" ContentType="application/vnd.openxmlformats-officedocument.presentationml.notesSlide+xml"/>
  <Override PartName="/ppt/ink/inkAction51.xml" ContentType="application/vnd.ms-office.inkAction+xml"/>
  <Override PartName="/ppt/tags/tag74.xml" ContentType="application/vnd.openxmlformats-officedocument.presentationml.tags+xml"/>
  <Override PartName="/ppt/ink/inkAction52.xml" ContentType="application/vnd.ms-office.inkAction+xml"/>
  <Override PartName="/ppt/tags/tag75.xml" ContentType="application/vnd.openxmlformats-officedocument.presentationml.tags+xml"/>
  <Override PartName="/ppt/ink/inkAction53.xml" ContentType="application/vnd.ms-office.inkAction+xml"/>
  <Override PartName="/ppt/tags/tag76.xml" ContentType="application/vnd.openxmlformats-officedocument.presentationml.tags+xml"/>
  <Override PartName="/ppt/notesSlides/notesSlide24.xml" ContentType="application/vnd.openxmlformats-officedocument.presentationml.notesSlide+xml"/>
  <Override PartName="/ppt/ink/inkAction54.xml" ContentType="application/vnd.ms-office.inkAction+xml"/>
  <Override PartName="/ppt/tags/tag77.xml" ContentType="application/vnd.openxmlformats-officedocument.presentationml.tags+xml"/>
  <Override PartName="/ppt/ink/inkAction55.xml" ContentType="application/vnd.ms-office.inkAction+xml"/>
  <Override PartName="/ppt/tags/tag78.xml" ContentType="application/vnd.openxmlformats-officedocument.presentationml.tags+xml"/>
  <Override PartName="/ppt/tags/tag79.xml" ContentType="application/vnd.openxmlformats-officedocument.presentationml.tags+xml"/>
  <Override PartName="/ppt/ink/inkAction56.xml" ContentType="application/vnd.ms-office.inkAction+xml"/>
  <Override PartName="/ppt/tags/tag80.xml" ContentType="application/vnd.openxmlformats-officedocument.presentationml.tags+xml"/>
  <Override PartName="/ppt/tags/tag81.xml" ContentType="application/vnd.openxmlformats-officedocument.presentationml.tags+xml"/>
  <Override PartName="/ppt/notesSlides/notesSlide25.xml" ContentType="application/vnd.openxmlformats-officedocument.presentationml.notesSlide+xml"/>
  <Override PartName="/ppt/tags/tag82.xml" ContentType="application/vnd.openxmlformats-officedocument.presentationml.tags+xml"/>
  <Override PartName="/ppt/ink/inkAction57.xml" ContentType="application/vnd.ms-office.inkAction+xml"/>
  <Override PartName="/ppt/tags/tag83.xml" ContentType="application/vnd.openxmlformats-officedocument.presentationml.tags+xml"/>
  <Override PartName="/ppt/ink/inkAction58.xml" ContentType="application/vnd.ms-office.inkAction+xml"/>
  <Override PartName="/ppt/tags/tag84.xml" ContentType="application/vnd.openxmlformats-officedocument.presentationml.tags+xml"/>
  <Override PartName="/ppt/notesSlides/notesSlide26.xml" ContentType="application/vnd.openxmlformats-officedocument.presentationml.notesSlide+xml"/>
  <Override PartName="/ppt/tags/tag85.xml" ContentType="application/vnd.openxmlformats-officedocument.presentationml.tags+xml"/>
  <Override PartName="/ppt/ink/inkAction59.xml" ContentType="application/vnd.ms-office.inkAction+xml"/>
  <Override PartName="/ppt/tags/tag86.xml" ContentType="application/vnd.openxmlformats-officedocument.presentationml.tags+xml"/>
  <Override PartName="/ppt/ink/inkAction60.xml" ContentType="application/vnd.ms-office.inkAction+xml"/>
  <Override PartName="/ppt/tags/tag87.xml" ContentType="application/vnd.openxmlformats-officedocument.presentationml.tags+xml"/>
  <Override PartName="/ppt/ink/inkAction61.xml" ContentType="application/vnd.ms-office.inkAction+xml"/>
  <Override PartName="/ppt/tags/tag88.xml" ContentType="application/vnd.openxmlformats-officedocument.presentationml.tags+xml"/>
  <Override PartName="/ppt/ink/inkAction62.xml" ContentType="application/vnd.ms-office.inkAction+xml"/>
  <Override PartName="/ppt/tags/tag89.xml" ContentType="application/vnd.openxmlformats-officedocument.presentationml.tags+xml"/>
  <Override PartName="/ppt/ink/inkAction63.xml" ContentType="application/vnd.ms-office.inkAction+xml"/>
  <Override PartName="/ppt/tags/tag90.xml" ContentType="application/vnd.openxmlformats-officedocument.presentationml.tags+xml"/>
  <Override PartName="/ppt/ink/inkAction64.xml" ContentType="application/vnd.ms-office.inkAction+xml"/>
  <Override PartName="/ppt/tags/tag91.xml" ContentType="application/vnd.openxmlformats-officedocument.presentationml.tags+xml"/>
  <Override PartName="/ppt/ink/inkAction65.xml" ContentType="application/vnd.ms-office.inkAction+xml"/>
  <Override PartName="/ppt/tags/tag92.xml" ContentType="application/vnd.openxmlformats-officedocument.presentationml.tags+xml"/>
  <Override PartName="/ppt/ink/inkAction66.xml" ContentType="application/vnd.ms-office.inkAction+xml"/>
  <Override PartName="/ppt/tags/tag93.xml" ContentType="application/vnd.openxmlformats-officedocument.presentationml.tags+xml"/>
  <Override PartName="/ppt/ink/inkAction67.xml" ContentType="application/vnd.ms-office.inkAction+xml"/>
  <Override PartName="/ppt/ink/inkAction68.xml" ContentType="application/vnd.ms-office.inkAction+xml"/>
  <Override PartName="/ppt/tags/tag94.xml" ContentType="application/vnd.openxmlformats-officedocument.presentationml.tags+xml"/>
  <Override PartName="/ppt/ink/inkAction69.xml" ContentType="application/vnd.ms-office.inkAction+xml"/>
  <Override PartName="/ppt/tags/tag95.xml" ContentType="application/vnd.openxmlformats-officedocument.presentationml.tags+xml"/>
  <Override PartName="/ppt/ink/inkAction70.xml" ContentType="application/vnd.ms-office.inkAction+xml"/>
  <Override PartName="/ppt/tags/tag96.xml" ContentType="application/vnd.openxmlformats-officedocument.presentationml.tags+xml"/>
  <Override PartName="/ppt/ink/inkAction71.xml" ContentType="application/vnd.ms-office.inkAction+xml"/>
  <Override PartName="/ppt/tags/tag97.xml" ContentType="application/vnd.openxmlformats-officedocument.presentationml.tags+xml"/>
  <Override PartName="/ppt/ink/inkAction72.xml" ContentType="application/vnd.ms-office.inkAction+xml"/>
  <Override PartName="/ppt/tags/tag98.xml" ContentType="application/vnd.openxmlformats-officedocument.presentationml.tags+xml"/>
  <Override PartName="/ppt/ink/inkAction73.xml" ContentType="application/vnd.ms-office.inkAction+xml"/>
  <Override PartName="/ppt/tags/tag99.xml" ContentType="application/vnd.openxmlformats-officedocument.presentationml.tags+xml"/>
  <Override PartName="/ppt/ink/inkAction74.xml" ContentType="application/vnd.ms-office.inkAction+xml"/>
  <Override PartName="/ppt/tags/tag100.xml" ContentType="application/vnd.openxmlformats-officedocument.presentationml.tags+xml"/>
  <Override PartName="/ppt/ink/inkAction75.xml" ContentType="application/vnd.ms-office.inkAction+xml"/>
  <Override PartName="/ppt/tags/tag101.xml" ContentType="application/vnd.openxmlformats-officedocument.presentationml.tags+xml"/>
  <Override PartName="/ppt/notesSlides/notesSlide27.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ink/inkAction76.xml" ContentType="application/vnd.ms-office.inkAction+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ink/inkAction77.xml" ContentType="application/vnd.ms-office.inkAction+xml"/>
  <Override PartName="/ppt/tags/tag108.xml" ContentType="application/vnd.openxmlformats-officedocument.presentationml.tags+xml"/>
  <Override PartName="/ppt/ink/inkAction78.xml" ContentType="application/vnd.ms-office.inkAction+xml"/>
  <Override PartName="/ppt/tags/tag109.xml" ContentType="application/vnd.openxmlformats-officedocument.presentationml.tags+xml"/>
  <Override PartName="/ppt/ink/inkAction79.xml" ContentType="application/vnd.ms-office.inkAction+xml"/>
  <Override PartName="/ppt/tags/tag110.xml" ContentType="application/vnd.openxmlformats-officedocument.presentationml.tags+xml"/>
  <Override PartName="/ppt/ink/inkAction80.xml" ContentType="application/vnd.ms-office.inkAction+xml"/>
  <Override PartName="/ppt/tags/tag111.xml" ContentType="application/vnd.openxmlformats-officedocument.presentationml.tags+xml"/>
  <Override PartName="/ppt/tags/tag112.xml" ContentType="application/vnd.openxmlformats-officedocument.presentationml.tags+xml"/>
  <Override PartName="/ppt/ink/inkAction81.xml" ContentType="application/vnd.ms-office.inkAction+xml"/>
  <Override PartName="/ppt/tags/tag113.xml" ContentType="application/vnd.openxmlformats-officedocument.presentationml.tags+xml"/>
  <Override PartName="/ppt/ink/inkAction82.xml" ContentType="application/vnd.ms-office.inkAction+xml"/>
  <Override PartName="/ppt/tags/tag114.xml" ContentType="application/vnd.openxmlformats-officedocument.presentationml.tags+xml"/>
  <Override PartName="/ppt/tags/tag115.xml" ContentType="application/vnd.openxmlformats-officedocument.presentationml.tags+xml"/>
  <Override PartName="/ppt/notesSlides/notesSlide2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ink/inkAction83.xml" ContentType="application/vnd.ms-office.inkAction+xml"/>
  <Override PartName="/ppt/ink/inkAction84.xml" ContentType="application/vnd.ms-office.inkAction+xml"/>
  <Override PartName="/ppt/tags/tag118.xml" ContentType="application/vnd.openxmlformats-officedocument.presentationml.tags+xml"/>
  <Override PartName="/ppt/ink/inkAction85.xml" ContentType="application/vnd.ms-office.inkAction+xml"/>
  <Override PartName="/ppt/tags/tag119.xml" ContentType="application/vnd.openxmlformats-officedocument.presentationml.tags+xml"/>
  <Override PartName="/ppt/notesSlides/notesSlide29.xml" ContentType="application/vnd.openxmlformats-officedocument.presentationml.notesSlide+xml"/>
  <Override PartName="/ppt/tags/tag120.xml" ContentType="application/vnd.openxmlformats-officedocument.presentationml.tags+xml"/>
  <Override PartName="/ppt/notesSlides/notesSlide30.xml" ContentType="application/vnd.openxmlformats-officedocument.presentationml.notesSlide+xml"/>
  <Override PartName="/ppt/ink/inkAction86.xml" ContentType="application/vnd.ms-office.inkAction+xml"/>
  <Override PartName="/ppt/tags/tag121.xml" ContentType="application/vnd.openxmlformats-officedocument.presentationml.tags+xml"/>
  <Override PartName="/ppt/ink/inkAction87.xml" ContentType="application/vnd.ms-office.inkAction+xml"/>
  <Override PartName="/ppt/tags/tag122.xml" ContentType="application/vnd.openxmlformats-officedocument.presentationml.tags+xml"/>
  <Override PartName="/ppt/ink/inkAction88.xml" ContentType="application/vnd.ms-office.inkAction+xml"/>
  <Override PartName="/ppt/tags/tag123.xml" ContentType="application/vnd.openxmlformats-officedocument.presentationml.tags+xml"/>
  <Override PartName="/ppt/ink/inkAction89.xml" ContentType="application/vnd.ms-office.inkAction+xml"/>
  <Override PartName="/ppt/tags/tag124.xml" ContentType="application/vnd.openxmlformats-officedocument.presentationml.tags+xml"/>
  <Override PartName="/ppt/ink/inkAction90.xml" ContentType="application/vnd.ms-office.inkAction+xml"/>
  <Override PartName="/ppt/tags/tag125.xml" ContentType="application/vnd.openxmlformats-officedocument.presentationml.tags+xml"/>
  <Override PartName="/ppt/ink/inkAction91.xml" ContentType="application/vnd.ms-office.inkAction+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ink/inkAction92.xml" ContentType="application/vnd.ms-office.inkAction+xml"/>
  <Override PartName="/ppt/tags/tag129.xml" ContentType="application/vnd.openxmlformats-officedocument.presentationml.tags+xml"/>
  <Override PartName="/ppt/notesSlides/notesSlide31.xml" ContentType="application/vnd.openxmlformats-officedocument.presentationml.notesSlide+xml"/>
  <Override PartName="/ppt/ink/inkAction93.xml" ContentType="application/vnd.ms-office.inkAction+xml"/>
  <Override PartName="/ppt/tags/tag130.xml" ContentType="application/vnd.openxmlformats-officedocument.presentationml.tags+xml"/>
  <Override PartName="/ppt/notesSlides/notesSlide32.xml" ContentType="application/vnd.openxmlformats-officedocument.presentationml.notesSlide+xml"/>
  <Override PartName="/ppt/ink/inkAction94.xml" ContentType="application/vnd.ms-office.inkAction+xml"/>
  <Override PartName="/ppt/tags/tag131.xml" ContentType="application/vnd.openxmlformats-officedocument.presentationml.tags+xml"/>
  <Override PartName="/ppt/ink/inkAction95.xml" ContentType="application/vnd.ms-office.inkAction+xml"/>
  <Override PartName="/ppt/tags/tag132.xml" ContentType="application/vnd.openxmlformats-officedocument.presentationml.tags+xml"/>
  <Override PartName="/ppt/ink/inkAction96.xml" ContentType="application/vnd.ms-office.inkAction+xml"/>
  <Override PartName="/ppt/tags/tag133.xml" ContentType="application/vnd.openxmlformats-officedocument.presentationml.tags+xml"/>
  <Override PartName="/ppt/tags/tag134.xml" ContentType="application/vnd.openxmlformats-officedocument.presentationml.tags+xml"/>
  <Override PartName="/ppt/ink/inkAction97.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2"/>
  </p:notesMasterIdLst>
  <p:sldIdLst>
    <p:sldId id="3289" r:id="rId2"/>
    <p:sldId id="3023" r:id="rId3"/>
    <p:sldId id="3290" r:id="rId4"/>
    <p:sldId id="2662" r:id="rId5"/>
    <p:sldId id="3292" r:id="rId6"/>
    <p:sldId id="1796" r:id="rId7"/>
    <p:sldId id="2554" r:id="rId8"/>
    <p:sldId id="3448" r:id="rId9"/>
    <p:sldId id="3445" r:id="rId10"/>
    <p:sldId id="3446" r:id="rId11"/>
    <p:sldId id="3447" r:id="rId12"/>
    <p:sldId id="3449" r:id="rId13"/>
    <p:sldId id="3450" r:id="rId14"/>
    <p:sldId id="3451" r:id="rId15"/>
    <p:sldId id="3452" r:id="rId16"/>
    <p:sldId id="3453" r:id="rId17"/>
    <p:sldId id="3454" r:id="rId18"/>
    <p:sldId id="3456" r:id="rId19"/>
    <p:sldId id="3499" r:id="rId20"/>
    <p:sldId id="3505" r:id="rId21"/>
    <p:sldId id="3506" r:id="rId22"/>
    <p:sldId id="3500" r:id="rId23"/>
    <p:sldId id="1810" r:id="rId24"/>
    <p:sldId id="3507" r:id="rId25"/>
    <p:sldId id="3508" r:id="rId26"/>
    <p:sldId id="3509" r:id="rId27"/>
    <p:sldId id="3510" r:id="rId28"/>
    <p:sldId id="3511" r:id="rId29"/>
    <p:sldId id="3512" r:id="rId30"/>
    <p:sldId id="3515" r:id="rId31"/>
    <p:sldId id="3516" r:id="rId32"/>
    <p:sldId id="3517" r:id="rId33"/>
    <p:sldId id="3518" r:id="rId34"/>
    <p:sldId id="3514" r:id="rId35"/>
    <p:sldId id="3519" r:id="rId36"/>
    <p:sldId id="3440" r:id="rId37"/>
    <p:sldId id="3437" r:id="rId38"/>
    <p:sldId id="3441" r:id="rId39"/>
    <p:sldId id="3438" r:id="rId40"/>
    <p:sldId id="3439" r:id="rId41"/>
    <p:sldId id="3296" r:id="rId42"/>
    <p:sldId id="2556" r:id="rId43"/>
    <p:sldId id="2557" r:id="rId44"/>
    <p:sldId id="3224" r:id="rId45"/>
    <p:sldId id="3223" r:id="rId46"/>
    <p:sldId id="3478" r:id="rId47"/>
    <p:sldId id="3297" r:id="rId48"/>
    <p:sldId id="3298" r:id="rId49"/>
    <p:sldId id="3299" r:id="rId50"/>
    <p:sldId id="3317" r:id="rId51"/>
    <p:sldId id="3392" r:id="rId52"/>
    <p:sldId id="3393" r:id="rId53"/>
    <p:sldId id="3314" r:id="rId54"/>
    <p:sldId id="3394" r:id="rId55"/>
    <p:sldId id="3315" r:id="rId56"/>
    <p:sldId id="3395" r:id="rId57"/>
    <p:sldId id="3399" r:id="rId58"/>
    <p:sldId id="3310" r:id="rId59"/>
    <p:sldId id="3306" r:id="rId60"/>
    <p:sldId id="3400" r:id="rId61"/>
    <p:sldId id="3307" r:id="rId62"/>
    <p:sldId id="3309" r:id="rId63"/>
    <p:sldId id="3401" r:id="rId64"/>
    <p:sldId id="3402" r:id="rId65"/>
    <p:sldId id="3527" r:id="rId66"/>
    <p:sldId id="3528" r:id="rId67"/>
    <p:sldId id="3323" r:id="rId68"/>
    <p:sldId id="3332" r:id="rId69"/>
    <p:sldId id="3333" r:id="rId70"/>
    <p:sldId id="3491" r:id="rId71"/>
    <p:sldId id="3335" r:id="rId72"/>
    <p:sldId id="3336" r:id="rId73"/>
    <p:sldId id="525" r:id="rId74"/>
    <p:sldId id="3480" r:id="rId75"/>
    <p:sldId id="3479" r:id="rId76"/>
    <p:sldId id="3481" r:id="rId77"/>
    <p:sldId id="3482" r:id="rId78"/>
    <p:sldId id="3483" r:id="rId79"/>
    <p:sldId id="3485" r:id="rId80"/>
    <p:sldId id="3486" r:id="rId81"/>
    <p:sldId id="3487" r:id="rId82"/>
    <p:sldId id="3488" r:id="rId83"/>
    <p:sldId id="3489" r:id="rId84"/>
    <p:sldId id="3520" r:id="rId85"/>
    <p:sldId id="3404" r:id="rId86"/>
    <p:sldId id="3407" r:id="rId87"/>
    <p:sldId id="3408" r:id="rId88"/>
    <p:sldId id="3342" r:id="rId89"/>
    <p:sldId id="3341" r:id="rId90"/>
    <p:sldId id="3344" r:id="rId91"/>
    <p:sldId id="3346" r:id="rId92"/>
    <p:sldId id="3347" r:id="rId93"/>
    <p:sldId id="3345" r:id="rId94"/>
    <p:sldId id="3348" r:id="rId95"/>
    <p:sldId id="3457" r:id="rId96"/>
    <p:sldId id="3521" r:id="rId97"/>
    <p:sldId id="3349" r:id="rId98"/>
    <p:sldId id="3412" r:id="rId99"/>
    <p:sldId id="3352" r:id="rId100"/>
    <p:sldId id="3353" r:id="rId101"/>
    <p:sldId id="3461" r:id="rId102"/>
    <p:sldId id="3354" r:id="rId103"/>
    <p:sldId id="3355" r:id="rId104"/>
    <p:sldId id="3490" r:id="rId105"/>
    <p:sldId id="3493" r:id="rId106"/>
    <p:sldId id="3356" r:id="rId107"/>
    <p:sldId id="3357" r:id="rId108"/>
    <p:sldId id="3409" r:id="rId109"/>
    <p:sldId id="3410" r:id="rId110"/>
    <p:sldId id="3411" r:id="rId111"/>
    <p:sldId id="3419" r:id="rId112"/>
    <p:sldId id="3420" r:id="rId113"/>
    <p:sldId id="3418" r:id="rId114"/>
    <p:sldId id="3422" r:id="rId115"/>
    <p:sldId id="3423" r:id="rId116"/>
    <p:sldId id="3424" r:id="rId117"/>
    <p:sldId id="3421" r:id="rId118"/>
    <p:sldId id="3426" r:id="rId119"/>
    <p:sldId id="3362" r:id="rId120"/>
    <p:sldId id="3364" r:id="rId121"/>
    <p:sldId id="3425" r:id="rId122"/>
    <p:sldId id="3366" r:id="rId123"/>
    <p:sldId id="3369" r:id="rId124"/>
    <p:sldId id="3370" r:id="rId125"/>
    <p:sldId id="3429" r:id="rId126"/>
    <p:sldId id="3430" r:id="rId127"/>
    <p:sldId id="3462" r:id="rId128"/>
    <p:sldId id="256" r:id="rId129"/>
    <p:sldId id="3374" r:id="rId130"/>
    <p:sldId id="3375" r:id="rId131"/>
    <p:sldId id="3377" r:id="rId132"/>
    <p:sldId id="3379" r:id="rId133"/>
    <p:sldId id="3378" r:id="rId134"/>
    <p:sldId id="3381" r:id="rId135"/>
    <p:sldId id="3385" r:id="rId136"/>
    <p:sldId id="3384" r:id="rId137"/>
    <p:sldId id="3492" r:id="rId138"/>
    <p:sldId id="3386" r:id="rId139"/>
    <p:sldId id="3382" r:id="rId140"/>
    <p:sldId id="3496" r:id="rId141"/>
    <p:sldId id="3497" r:id="rId142"/>
    <p:sldId id="3522" r:id="rId143"/>
    <p:sldId id="3239" r:id="rId144"/>
    <p:sldId id="3523" r:id="rId145"/>
    <p:sldId id="3501" r:id="rId146"/>
    <p:sldId id="3524" r:id="rId147"/>
    <p:sldId id="3525" r:id="rId148"/>
    <p:sldId id="3526" r:id="rId149"/>
    <p:sldId id="3504" r:id="rId150"/>
    <p:sldId id="3464" r:id="rId151"/>
    <p:sldId id="3465" r:id="rId152"/>
    <p:sldId id="3503" r:id="rId153"/>
    <p:sldId id="3469" r:id="rId154"/>
    <p:sldId id="3321" r:id="rId155"/>
    <p:sldId id="3470" r:id="rId156"/>
    <p:sldId id="3473" r:id="rId157"/>
    <p:sldId id="3472" r:id="rId158"/>
    <p:sldId id="3474" r:id="rId159"/>
    <p:sldId id="3475" r:id="rId160"/>
    <p:sldId id="3477"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35"/>
    <a:srgbClr val="552579"/>
    <a:srgbClr val="A88000"/>
    <a:srgbClr val="FFC000"/>
    <a:srgbClr val="A24200"/>
    <a:srgbClr val="FF6600"/>
    <a:srgbClr val="A20000"/>
    <a:srgbClr val="004376"/>
    <a:srgbClr val="007E39"/>
    <a:srgbClr val="763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0" d="100"/>
          <a:sy n="50" d="100"/>
        </p:scale>
        <p:origin x="936" y="486"/>
      </p:cViewPr>
      <p:guideLst>
        <p:guide orient="horz" pos="2115"/>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7T23:45:04.228"/>
    </inkml:context>
    <inkml:brush xml:id="br0">
      <inkml:brushProperty name="width" value="0.05292" units="cm"/>
      <inkml:brushProperty name="height" value="0.05292" units="cm"/>
      <inkml:brushProperty name="color" value="#FF0000"/>
    </inkml:brush>
  </inkml:definitions>
  <iact:action type="add" startTime="2510">
    <iact:property name="dataType"/>
    <iact:actionData xml:id="d0">
      <inkml:trace xmlns:inkml="http://www.w3.org/2003/InkML" xml:id="stk0" contextRef="#ctx0" brushRef="#br0">769 8864 521 0,'0'0'0'167,"0"0"377"-166,0 0-377-1,0 0 108 0,0 0-108 0,0 0 51 0,0 0-51 0,0 0 50 0,0 0-50 0,0 0 46 0,0 0-46 0,0 0 41 1,0 0-41-1,0 0 43 0,0 0-43 0,0 0 49 0,0 0-49 0,0 0 56 0,0 0-56 0,0 0 76 0,0 0-76 0,0-16 68 0,0 16-68 0,0 0 61 0,0 0-61 0,0 0 57 0,0 0-57 1,0 0 50-1,0 0-50 0,0 0 39 0,0 0-39 0,0 0 29 4,0 0-29-4,0 0 26 0,0 0-26 0,0-6 26 0,0 6-26 0,0-5 28 1,0 5-28-1,21-6 27 0,-21 6-27 0,23-5 28 0,-23 5-28 0,26-7 26 1,-26 7-26-1,33-10 25 0,-33 10-25 0,37-1 24 0,-37 1-24 0,42-6 22 5,-42 6-22-4,46-6 21 7,-46 6-21-8,59 0 20 21,-59 0-20-21,58-3 19 1,-58 3-19 1,64-2 13 5,-64 2-13-6,63 0 11-1,-63 0-11 0,66 0 9 8,-66 0-9-8,66 0 0 13,-66 0 0-12,66 0 0-1,-66 0 0 0,68 0 0 7,-68 0 0-5,74 0 0 10,-74 0 0-10,79 2 0-2,-79-2 0 0,79 9 0 9,-79-9 0-4,85 6 0-5,-85-6 0 0,93 5 0 9,-93-5 0-7,99 6 0 15,-99-6 0-14,96 3 0-3,-96-3 0 0,86 5 0 0,-86-5 0 1,83 4 0 5,-83-4 0-2,79 3 0-2,-79-3 0-2,84 0 0 10,-84 0 0-3,86 0 0-7,-86 0 0 0,83 0 0 128,-83 0 0-122,86 0 0-6,-86 0 0 0,83 0 0 0,-83 0 0 1,83 0 0-1,-83 0 0 0,80 0 0 0,-80 0 0 0,82 0 0 0,-82 0 0 1,79 0 0-1,-79 0 0 0,79 0 0 0,-79 0 0 0,80 0 0 1,-80 0 0 1,76-3 0 0,-76 3 0 0,76-15 0-2,-76 15 0 0,69-8 0 0,-69 8 0 0,63-9 0 0,-63 9 0 0,58-8 0 0,-58 8 0 0,54-7 0 0,-54 7 0 1,51-9 0-1,-51 9 0 0,45-5 0 0,-45 5 0 0,46-3 0 0,-46 3 0 0,45-7 0 4,-45 7 0-4,49-2 0 1,-49 2 0-1,59-3 0 9,-59 3 0-4,54-6 0-5,-54 6 0 0,56-2 0 8,-56 2 0-6,59 0 0 12,-59 0 0-11,55-4 0-3,-55 4 0 0,54 0 0 14,-54 0 0-9,58 0 0-5,-58 0 0 0,54 0 0 0,-54 0 0 0,52 0 0 8,-52 0 0-6,56 0 0 19,-56 0 0-20,54 0 0-1,-54 0 0 0,56 0 0 0,-56 0 0 0,54 0 0 9,-54 0 0 1,63 0 0-8,-63 0 0-1,61 0 0-1,-61 0 0 6,60 0 0-5,-60 0 0-1,62-1 0 8,-62 1 0-4,62-4 0-4,-62 4 0 0,62-3 0 9,-62 3 0-8,58-2 0 6,-58 2 0-6,60-4 0 6,-60 4 0-5,58-4 0 3,-58 4 0-3,60 0 0 11,-60 0 0-11,66 0 0-1,-66 0 0-1,61 0 0 11,-61 0 0-10,60 0 0-1,-60 0 0 0,61 0 0 7,-61 0 0-5,59 0 0 4,-59 0 0-5,58 0 0 6,-58 0 0-4,58 0 0 2,-58 0 0 1,57 0 0-6,-57 0 0 0,67 0 0 9,-67 0 0-7,63 0 0 9,-63 0 0-8,69 0 0-3,-69 0 0 0,66 0 0 14,-66 0 0-12,69 0 0-2,-69 0 0 0,65 0 0 10,-65 0 0-8,66 0 0-2,-66 0 0 0,66 0 0 8,-66 0 0-6,66 0 0 5,-66 0 0-1,72 0 0-5,-72 0 0 0,65 0 0 11,-65 0 0-11,63 0 0-1,-63 0 0 0,62 0 0 7,-62 0 0-6,58 0 0 6,-58 0 0-6,63-1 0 7,-63 1 0-3,55-7 0-5,-55 7 0 0,63-5 0 9,-63 5 0-7,64-5 0 9,-64 5 0-9,69-7 0-2,-69 7 0 0,70-6 0 9,-70 6 0-3,68-5 0-6,-68 5 0 0,67-6 0 6,-67 6 0-4,61-3 0 3,-61 3 0-4,66-4 0 6,-66 4 0-6,63-2 0 6,-63 2 0-5,61 0 0 4,-61 0 0 0,67 0 0-6,-67 0 0 0,65-3 0 8,-65 3 0-6,71-2 0 5,-71 2 0 0,68 0 0-5,-68 0 0 2,69-3 0-4,-69 3 0 0,62-3 0 8,-62 3 0-7,62-5 0 6,-62 5 0-5,63-7 0 9,-63 7 0-9,58-2 0-2,-58 2 0 0,61-4 0 9,-61 4 0-4,59-4 0-4,-59 4 0-1,55-1 0 6,-55 1 0-4,52 0 0 7,-52 0 0-4,50 0 0-5,-50 0 0 0,47 0 0 9,-47 0 0-8,44 0 0 20,-44 0 0-19,34 0 0-2,-34 0 0 0,33 0 0 0,-33 0 0 0,24 0 0 13,-24 0 0-8,21 0 0-5,-21 0 0 0,9 0 0 0,-9 0 0 0,7 0 0 10,-7 0 0-8,2 0 0 3,-2 0 0-5,0 0 0 8,0 0 0-8,0 0 0 9,0 0 0-9,0 0 0 5,0 0 0-5,0 0 0 7,0 0 0-6,-15 0-20 5,15 0 20-6,-60 0-259 9,60 0 259-9,-37 9-333 6,37-9 333-4,-38 9-646 5,38-9 646-5</inkml:trace>
    </iact:actionData>
  </iact:action>
  <iact:action type="add" startTime="6328">
    <iact:property name="dataType"/>
    <iact:actionData xml:id="d1">
      <inkml:trace xmlns:inkml="http://www.w3.org/2003/InkML" xml:id="stk1" contextRef="#ctx0" brushRef="#br0">10997 8602 896 0,'0'0'0'12,"0"0"110"-12,0 0-110 0,0 0 110 0,0 0-110 0,0 0 90 6,0 0-90-6,0 0 66 1,0 0-66 1,0 0 69 4,0 0-69-5,0 0 79 11,0 0-79-11,0 0 71 0,0 0-71-1,111 18 61 7,-111-18-61-6,24 0 64 8,-24 0-64-9,23 0 66 10,-23 0-66-9,27 0 60-1,-27 0-60 0,29 0 50 9,-29 0-50-9,31 0 45 6,-31 0-45-6,32 0 35 9,-32 0-35-9,37 0 31 8,-37 0-31-8,37 0 32 8,-37 0-32-8,38-4 27 8,-38 4-27-8,42-9 22 12,-42 9-22-11,39-11 25-1,-39 11-25 0,41-9 20 7,-41 9-20-7,48-12 18 17,-48 12-18-17,54-11 0 6,-54 11 0-6,47-15 0 0,-47 15 0 0,52-11 0 9,-52 11 0-7,51-12 0 6,-51 12 0-3,52-10 0-4,-52 10 0-1,45-10 0 13,-45 10 0-11,51-5 0-2,-51 5 0 0,55-3 0 41,-55 3 0-38,54-4 0-3,-54 4 0 0,64 0 0 0,-64 0 0 1,59-4 0-1,-59 4 0 0,62 0 0 0,-62 0 0 0,62 0 0 5,-62 0 0-4,63-10 0 4,-63 10 0-3,62-6 0-2,-62 6 0 0,62-2 0 10,-62 2 0-4,67-9 0-6,-67 9 0 0,67-4 0 6,-67 4 0-4,71-7 0 3,-71 7 0-3,74-10 0 5,-74 10 0-5,78-10 0 12,-78 10 0-10,79-13 0-2,-79 13 0 0,81-9 0-2,-81 9 0 5,79-11 0-5,-79 11 0 9,74-11 0-8,-74 11 0 0,71-9 0 7,-71 9 0-3,63-11 0-5,-63 11 0 0,66-10 0 9,-66 10 0-5,58-8 0-1,-58 8 0-2,59-10 0 11,-59 10 0-10,58-3 0-2,-58 3 0 0,52-2 0 8,-52 2 0-2,56 0 0-6,-56 0 0 0,49 0 0 14,-49 0 0-11,51 0 0-3,-51 0 0 0,55 0 0 13,-55 0 0-7,51 0 0-6,-51 0 0 0,56 0 0 1,-56 0 0-1,52-3 0 7,-52 3 0-5,51-2 0 7,-51 2 0-2,49-4 0-4,-49 4 0-2,46-5 0 6,-46 5 0-5,50-6 0-2,-50 6 0 0,49-6 0 15,-49 6 0-9,49-5 0-6,-49 5 0 0,56-4 0 0,-56 4 0 0,54-5 0 8,-54 5 0-5,52-4 0 11,-52 4 0-9,54-7 0-5,-54 7 0 0,57-7 0 0,-57 7 0 0,58-3 0 8,-58 3 0-6,60-3 0 12,-60 3 0-7,57-4 0-7,-57 4 0 0,58-1 0 0,-58 1 0 1,58-3 0 4,-58 3 0-4,50-4 0 8,-50 4 0-7,55-2 0 9,-55 2 0-10,52 0 0-1,-52 0 0 1,47 0 0 5,-47 0 0-4,49 0 0 12,-49 0 0-7,49-4 0-7,-49 4 0 0,51-5 0 0,-51 5 0 0,57-2 0 6,-57 2 0-4,58-7 0 5,-58 7 0-6,66-2 0 5,-66 2 0-4,68-6 0 5,-68 6 0-7,62-3 0 8,-62 3 0-8,63 0 0 6,-63 0 0-5,59 0 0 6,-59 0 0-2,55 0 0-4,-55 0 0-1,55 0 0 8,-55 0 0-7,59 0 0 6,-59 0 0-7,61 0 0 7,-61 0 0-5,57 0 0 10,-57 0 0-10,59 0 0-2,-59 0 0 0,62 0 0 7,-62 0 0-6,61 0 0 5,-61 0 0-4,66 0 0 6,-66 0 0-2,63 0 0-6,-63 0 0 0,61 0 0 8,-61 0 0-7,63 0 0 4,-63 0 0-3,60 0 0 10,-60 0 0-10,61 0 0-2,-61 0 0 0,69 0 0 7,-69 0 0-2,69 0 0-2,-69 0 0-2,61 0 0 3,-61 0 0-4,58 0 0 9,-58 0 0-7,53 0 0 7,-53 0 0-4,50 0 0-5,-50 0 0 0,50 0 0 10,-50 0 0-5,49 0 0-5,-49 0 0 0,48 0 0 7,-48 0 0-4,48 0 0 9,-48 0 0-11,52 0 0-1,-52 0 0 0,45 0 0 9,-45 0 0-4,48 0 0-5,-48 0 0 0,52 0 0 8,-52 0 0-1,48 0 0-7,-48 0 0 0,50 0 0 7,-50 0 0-5,47 0 0 5,-47 0 0-6,44 0 0 10,-44 0 0-8,42 0 0-3,-42 0 0 1,42 0 0 10,-42 0 0-8,37 5 0-3,-37-5 0 0,42 6 0 8,-42-6 0-3,42 7 0-5,-42-7 0 0,45 11 0 9,-45-11 0-8,47 6 0 7,-47-6 0-2,53 4 0-6,-53-4 0 1,52 7 0 7,-52-7 0-2,48 3 0-6,-48-3 0 0,48 2 0 7,-48-2 0-5,49 5 0 9,-49-5 0-8,48 5 0-3,-48-5 0 0,48 0 0 7,-48 0 0-5,45 2 0 12,-45-2 0-7,52 0 0-7,-52 0 0 0,48 0 0 1,-48 0 0-1,52 4 0 14,-52-4 0-13,51 2 0-1,-51-2 0 0,52 7 0 12,-52-7 0-9,51 5 0-3,-51-5 0 0,54 3 0 13,-54-3 0-10,54 9 0-3,-54-9 0 0,49 2 0 11,-49-2 0-9,51 7 0-2,-51-7 0 1,53 2 0 11,-53-2 0-10,52 3 0-2,-52-3 0 1,57 2 0 6,-57-2 0-3,52 3 0-4,-52-3 0 0,55 10 0 8,-55-10 0-5,54 5 0 3,-54-5 0-5,59 8 0 6,-59-8 0-6,56 10 0 5,-56-10 0 1,56 2 0-6,-56-2 0-1,52 6 0 9,-52-6 0-8,52 3 0 9,-52-3 0-8,51 4 0-2,-51-4 0 1,53 2 0 5,-53-2 0-5,52 0 0 7,-52 0 0-6,48 3 0 14,-48-3 0-12,45 0 0-4,-45 0 0 0,45 0 0 0,-45 0 0 0,44 0 0 6,-44 0 0-4,45 0 0 5,-45 0 0-5,45 0 0 3,-45 0 0 3,42 0 0-7,-42 0 0-1,42 0 0 7,-42 0 0-4,40 0 0 10,-40 0 0-9,35 0 0-4,-35 0 0 0,34 0 0 1,-34 0 0-1,32 0 0 8,-32 0 0-6,31 0 0 10,-31 0 0-10,28-3 0-2,-28 3 0 0,24-2 0 8,-24 2 0-6,21-4 0 9,-21 4 0-9,24-5 0-1,-24 5 0 1,21 0 0 1,-21 0 0 4,27-4 0-7,-27 4 0 0,28 0 0 9,-28 0 0-7,30 0 0 7,-30 0 0-4,29-2 0-5,-29 2 0 0,28-3 0 8,-28 3 0-3,30-2 0-5,-30 2 0 0,29-5 0 8,-29 5 0-2,32 0 0-6,-32 0 0 0,32 0 0 9,-32 0 0-7,30 0 0 6,-30 0 0-3,33 0 0-5,-33 0 0 0,30 0 0 9,-30 0 0-3,23 0 0-6,-23 0 0 0,26 0 0 7,-26 0 0-5,21 0 0 5,-21 0 0-1,19 0 0-6,-19 0 0 0,14-2 0 7,-14 2 0-5,4 0 0 6,-4 0 0-1,8 0 0-7,-8 0 0 0,3 0 0 6,-3 0 0 0,0 0 0-4,0 0 0-2,0 0 0 8,0 0 0-8,0 0 0 7,0 0 0-7,-24-11 0 6,24 11 0-3,-79-15-209 3,79 15 209-1,-53-12-262-3,53 12 262 6,-61-6-434 1,61 6 434-8</inkml:trace>
    </iact:actionData>
  </iact:action>
  <iact:action type="add" startTime="12163">
    <iact:property name="dataType"/>
    <iact:actionData xml:id="d2">
      <inkml:trace xmlns:inkml="http://www.w3.org/2003/InkML" xml:id="stk2" contextRef="#ctx0" brushRef="#br0">23211 8309 829 0,'0'0'0'8,"0"0"146"-8,0 0-146 2,0 0 115 0,0 0-115 0,0 0 99 6,0 0-99-8,0 0 69 1,0 0-69-1,0 0 72 8,0 0-72-8,0 0 81 12,0 0-81-11,0 0 77-1,0 0-77 0,0 0 65 9,0 0-65-8,6 0 69 6,-6 0-69-7,11 0 54 3,-11 0-54-2,13 0 51 7,-13 0-51-8,24 3 43 8,-24-3-43-8,24 0 44 5,-24 0-44-5,32 0 32 8,-32 0-32-8,36 3 32 8,-36-3-32-8,40 0 26 9,-40 0-26-9,40 0 27 7,-40 0-27-6,42 0 21 5,-42 0-21-6,45 0 21 12,-45 0-21-12,46 0 18 3,-46 0-18-1,47 0 14 10,-47 0-14-12,45 0 19 5,-45 0-19-5,46-6 12 6,-46 6-12-5,42-9 11 4,-42 9-11-5,40-5 0 5,-40 5 0-2,35-6 0 4,-35 6 0-5,40-5 0 7,-40 5 0-3,33 0 0-6,-33 0 0 2,37-5 0 1,-37 5 0-3,38 0 0 14,-38 0 0-11,39-5 0-3,-39 5 0 0,42-3 0 8,-42 3 0-3,44-4 0-5,-44 4 0 0,45-4 0 8,-45 4 0-5,45-6 0 5,-45 6 0-4,51-4 0-4,-51 4 0 0,45-5 0 7,-45 5 0-5,42-6 0 4,-42 6 0-5,40-3 0 6,-40 3 0-6,39-6 0 14,-39 6 0-13,40-2 0 0,-40 2 0 0,36-6 0-1,-36 6 0 3,39-4 0 0,-39 4 0-4,41-1 0 6,-41 1 0 1,41 0 0-5,-41 0 0-2,38-5 0 14,-38 5 0-12,37 0 0-2,-37 0 0 0,33 0 0 11,-33 0 0-8,40 0 0-3,-40 0 0 0,38 0 0 6,-38 0 0-4,42 0 0 5,-42 0 0-5,42 0 0 9,-42 0 0-9,41 0 0-2,-41 0 0 0,41 0 0 14,-41 0 0-11,42 0 0-3,-42 0 0 0,42 0 0 8,-42 0 0-3,37 0 0-5,-37 0 0 0,39-2 0 9,-39 2 0-3,36-3 0-6,-36 3 0 1,36-5 0 14,-36 5 0-8,34-5 0-7,-34 5 0 1,34-7 0-1,-34 7 0 0,32-6 0 12,-32 6 0-10,30-8 0-2,-30 8 0 1,30-10 0 4,-30 10 0-3,36-7 0 3,-36 7 0-5,38-10 0 8,-38 10 0-6,42-8 0 11,-42 8 0-6,45-7 0-5,-45 7 0-2,45-8 0 0,-45 8 0 0,48-9 0 8,-48 9 0-7,51-9 0 7,-51 9 0-2,46-5 0-6,-46 5 0 0,48-7 0 13,-48 7 0-11,52-5 0-2,-52 5 0 0,48-5 0 7,-48 5 0-2,51-6 0-5,-51 6 0 0,46 0 0 8,-46 0 0-5,48 0 0 8,-48 0 0-8,51 0 0-3,-51 0 0 0,50 0 0 12,-50 0 0-9,49 0 0-3,-49 0 0 0,51 0 0 6,-51 0 0-4,52 0 0 10,-52 0 0-9,58 0 0-3,-58 0 0 0,54 0 0 14,-54 0 0-12,59 0 0-2,-59 0 0 0,56 0 0 11,-56 0 0-10,56-3 0-1,-56 3 0 0,55 0 0 10,-55 0 0-7,61 0 0-3,-61 0 0 10,62 0 0-8,-62 0 0-2,66 0 0 12,-66 0 0-9,59 0 0-3,-59 0 0 0,59 0 0 12,-59 0 0-5,57 0 0-6,-57 0 0-1,58 0 0 1,-58 0 0-1,58 0 0 6,-58 0 0-5,58 9 0 6,-58-9 0-5,56 9 0 11,-56-9 0-13,58 8 0 0,-58-8 0 0,58 9 0 7,-58-9 0-4,59 11 0 10,-59-11 0-11,58 11 0-2,-58-11 0 0,57 12 0 11,-57-12 0-9,58 13 0-2,-58-13 0 0,56 11 0 14,-56-11 0-12,49 9 0-2,-49-9 0 0,49 5 0 15,-49-5 0-10,50 6 0-5,-50-6 0 2,46 2 0-2,-46-2 0 0,57 5 0 7,-57-5 0-7,46 0 0 8,-46 0 0-4,54 5 0-1,-54-5 0-2,46 2 0 5,-46-2 0-5,45 3 0 6,-45-3 0-3,47 0 0-2,-47 0 0-2,52 0 0 16,-52 0 0-14,51 0 0-2,-51 0 0 0,54 0 0 11,-54 0 0-2,55 0 0-8,-55 0 0-1,52 0 0 1,-52 0 0 5,51 0 0-6,-51 0 0 1,53 0 0 6,-53 0 0-6,47 0 0 7,-47 0 0-3,48 0 0-5,-48 0 0 0,50 0 0 9,-50 0 0-3,46 0 0-4,-46 0 0-1,45 0 0 5,-45 0 0-6,43 0 0 9,-43 0 0-4,48 0 0-5,-48 0 0 0,51 0 0 9,-51 0 0-4,46 0 0-5,-46 0 0 0,51 0 0 9,-51 0 0-7,53 0 0 8,-53 0 0-6,52 0 0-4,-52 0 0 2,54 0 0 2,-54 0 0 3,52 3 0-7,-52-3 0 1,48 0 0 6,-48 0 0-6,49 7 0 14,-49-7 0-9,45 1 0-6,-45-1 0 1,48 4 0-1,-48-4 0 0,52 3 0 7,-52-3 0-5,54 3 0 10,-54-3 0-10,53 2 0-2,-53-2 0 0,50 0 0 9,-50 0 0-4,50 4 0-4,-50-4 0-1,45 0 0 8,-45 0 0-3,42 0 0-5,-42 0 0 0,41 0 0 8,-41 0 0-6,42 0 0 6,-42 0 0-3,47 0 0-4,-47 0 0-1,42 0 0 14,-42 0 0-12,44 0 0-2,-44 0 0 0,42 0 0 12,-42 0 0-9,45 0 0-3,-45 0 0 0,49 0 0 12,-49 0 0-10,54 0 0-2,-54 0 0 0,50 0 0 17,-50 0 0-11,51 0 0-6,-51 0 0 0,46 0 0 0,-46 0 0 1,45 0 0 9,-45 0 0-7,42 0 0-3,-42 0 0 1,43 0 0 5,-43 0 0-4,42 0 0 11,-42 0 0-10,37 0 0-3,-37 0 0 0,39 0 0 8,-39 0 0-3,41 0 0-5,-41 0 0 1,37 0 0 13,-37 0 0-12,39 0 0 0,-39 0 0 0,40 0 0-2,-40 0 0 11,42 0 0-11,-42 0 0 1,42 0 0 11,-42 0 0-10,45 0 0-2,-45 0 0 0,45 0 0 13,-45 0 0-6,46 0 0-7,-46 0 0 0,49 0 0 0,-49 0 0 0,51 0 0 7,-51 0 0-6,54 0 0 6,-54 0 0-6,52 0 0 5,-52 0 0-4,56 0 0 41,-56 0 0-41,58 0 0-2,-58 0 0 0,58 0 0 0,-58 0 0 0,56 0 0 1,-56 0 0-1,58 0 0 0,-58 0 0 0,60 0 0 0,-60 0 0 0,58 0 0 6,-58 0 0 1,53 0 0-7,-53 0 0 1,47 0 0 4,-47 0 0-2,44 0 0 5,-44 0 0-4,42 0 0-4,-42 0 0 0,37 0 0 10,-37 0 0-8,42 0 0 9,-42 0 0-9,39 0 0-2,-39 0 0 0,34 0 0 9,-34 0 0-4,38-4 0-5,-38 4 0 1,34 0 0 7,-34 0 0-4,39-2 0-3,-39 2 0-1,42 0 0 7,-42 0 0-5,42-3 0 6,-42 3 0-4,37 0 0-3,-37 0 0-1,42 0 0 8,-42 0 0-6,46 0 0 4,-46 0 0-4,50 0 0 5,-50 0 0-1,45 0 0-6,-45 0 0 0,46 0 0 7,-46 0 0-6,42 0 0 6,-42 0 0-4,43 0 0 7,-43 0 0-8,42 0 0-2,-42 0 0 0,37 0 0 8,-37 0 0-6,42 0 0 4,-42 0 0-3,39 0 0 3,-39 0 0-6,41 0 0 6,-41 0 0-6,37 3 0 6,-37-3 0-4,37 2 0 4,-37-2 0-4,38 6 0 10,-38-6 0-10,36 3 0-2,-36-3 0 0,30 4 0 9,-30-4 0-4,28 5 0-5,-28-5 0 0,21 2 0 8,-21-2 0-2,22 4 0-6,-22-4 0 0,23 2 0 8,-23-2 0-6,22 0 0 5,-22 0 0-2,17 0 0-3,-17 0 0-2,13 0 0 7,-13 0 0-5,8 0 0 6,-8 0 0-2,0 4 0-6,0-4 0 0,0 21 0 12,0-21 0-11,-42 33-86-1,42-33 86 0,-87 38-237 9,87-38 237-7,-55 18-281 9,55-18 281-8,-56 11-414-3,56-11 414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38:52.516"/>
    </inkml:context>
    <inkml:brush xml:id="br0">
      <inkml:brushProperty name="width" value="0.05292" units="cm"/>
      <inkml:brushProperty name="height" value="0.05292" units="cm"/>
      <inkml:brushProperty name="color" value="#FF0000"/>
    </inkml:brush>
  </inkml:definitions>
  <iact:action type="add" startTime="4910">
    <iact:property name="dataType"/>
    <iact:actionData xml:id="d0">
      <inkml:trace xmlns:inkml="http://www.w3.org/2003/InkML" xml:id="stk0" contextRef="#ctx0" brushRef="#br0">12678 12554 17 0,'0'0'0'1,"0"0"121"3,0 0-121-4,0 0 22 8,0 0-22-8,0 0 42 9,0 0-42-9,0 0 64 7,0 0-64-7,0 0 26 7,0 0-26-7,0 0 21 6,0 0-21-5,0 0 16 7,0 0-16-8,0 0 40 8,0 0-40-8,0 0 63 8,0 0-63-8,0 73 52 6,0-73-52-6,0 9 64 10,0-9-64-10,0 5 62 6,0-5-62-5,0 8 43 5,0-8-43-6,0 2 108 7,0-2-108-7,0 0 128 8,0 0-128-8,0 0 114 10,0 0-114-10,0 0 99 4,0 0-99-4,0 0 81 9,0 0-81-9,0 0 67 8,0 0-67-8,0 0 61 8,0 0-61-8,0 0 61 5,0 0-61-5,0 0 50 9,0 0-50-9,0 0 35 7,0 0-35-7,0-2 21 8,0 2-21-8,0-33 10 7,0 33-10-7,0-47 57 8,0 47-57-8,-15-53 47 7,15 53-47-7,-16-58 40 6,16 58-40-5,-20-59 29 6,20 59-29-7,-22-62 29 11,22 62-29-11,-20-58 30 6,20 58-30-5,-21-48 32 7,21 48-32-8,-24-38 27 4,24 38-27-3,-22-36 23 8,22 36-23-7,-22-31 21 3,22 31-21-5,-27-35 17 7,27 35-17-7,-26-38 17 6,26 38-17-6,-28-41 11 11,28 41-11-11,-33-43 10 6,33 43-10-6,-35-46 6 10,35 46-6-10,-35-49 7 3,35 49-7-3,-38-50 8 10,38 50-8-10,-37-43 8 9,37 43-8-9,-42-44 8 6,42 44-8-5,-37-44 8 6,37 44-8-6,-39-43 9 4,39 43-9-5,-44-44 4 9,44 44-4-9,-39-40 5 5,39 40-5-5,-37-44 1 9,37 44-1-9,-36-35 5 7,36 35-5-7,-34-32 1 11,34 32-1-11,-33-26 0 5,33 26 0-4,-33-20 0 4,33 20 0-4,-33-20 0 6,33 20 0-7,-33-18-1 10,33 18 1-2,-37-14 0-4,37 14 0-4,-35-14 1 0,35 14-1 0,-42-15 1 9,42 15-1-9,-37-14 0 6,37 14 0-6,-40-15 1 9,40 15-1-9,-39-14 0 6,39 14 0-6,-32-12 0 8,32 12 0-7,-34-7 0 5,34 7 0-6,-24-5-1 8,24 5 1-8,-28-2 0 8,28 2 0-8,-35 0-2 7,35 0 2-7,-34 0-1 8,34 0 1-8,-32 0 0 7,32 0 0-7,-28 0 3 7,28 0-3-4,-24 0 0 1,24 0 0-3,-19 0 1 8,19 0-1-9,-14 0 1 4,14 0-1-4,-13 0 0 8,13 0 0-8,-5 0 1 10,5 0-1-10,-3 0 0 6,3 0 0-5,-4 0 0 7,4 0 0-8,-3 0-1 5,3 0 1-5,-3 0 0 9,3 0 0-9,0 0-1 7,0 0 1-7,-3 0 2 10,3 0-2-10,0 0 1 5,0 0-1-5,0 0 0 8,0 0 0-8,0 0 0 10,0 0 0-10,0 0 1 5,0 0-1-5,0 0 1 7,0 0-1-7,0 0 2 7,0 0-2-7,0 0 0 9,0 0 0-9,0 0 2 8,0 0-2-8,0 0 0 7,0 0 0-7,0 0-3 6,0 0 3-6,0 0-1 10,0 0 1-10,0-4-1 6,0 4 1-6,9-12-3 6,-9 12 3-2,28-13 0 1,-28 13 0-5,42-18 0 8,-42 18 0-2,37-11 1-5,-37 11-1-1,38-9 2 7,-38 9-2-7,42-10 0 9,-42 10 0-9,36-2 6 7,-36 2-6-7,34 0 0 9,-34 0 0-9,33 0 4 5,-33 0-4-4,28 0 1 6,-28 0-1-7,24 0 3 8,-24 0-3-8,18 0 4 7,-18 0-4-7,20 0 3 7,-20 0-3-6,13 0 2 6,-13 0-2-7,8 0 1 8,-8 0-1-8,4 0 6 8,-4 0-6-8,3 0 2 6,-3 0-2-6,8 0 5 8,-8 0-5-8,6 0 0 9,-6 0 0-9,7 0 1 4,-7 0-1-4,3 0 2 8,-3 0-2-8,6 0 2 10,-6 0-2-10,7 0 2 7,-7 0-2-7,14 0 1 7,-14 0-1-7,15 0 0 6,-15 0 0-6,13 0 1 11,-13 0-1-10,9 0 3 4,-9 0-3-5,9 0 0 7,-9 0 0-6,8 0 0 5,-8 0 0-6,6 0 0 7,-6 0 0-3,3 0-1 2,-3 0 1-6,3 0-1 6,-3 0 1-6,7 0-1 7,-7 0 1-6,11 0 0 6,-11 0 0-7,7 0 0 6,-7 0 0-4,11 0 1 6,-11 0-1-8,10 0 0 6,-10 0 0-6,9 0 0 9,-9 0 0-9,12 0 0 8,-12 0 0-6,12 0 0 3,-12 0 0-4,7 0-1 3,-7 0 1-4,11 0-3 9,-11 0 3-9,3 0-2 7,-3 0 2-6,7 0-2 7,-7 0 2-8,6 0-1 8,-6 0 1-8,0 0 0 6,0 0 0-6,8 0 0 7,-8 0 0-7,4-3 2 9,-4 3-2-9,8 0 0 5,-8 0 0-5,6-3 0 9,-6 3 0-9,3 0 0 9,-3 0 0-9,0 0 0 4,0 0 0-3,0 0 0 8,0 0 0-9,0 0 0 6,0 0 0-6,0 0-3 9,0 0 3-9,0 0-3 8,0 0 3-7,0 0-3 6,0 0 3-7,0 0-8 6,0 0 8-6,0 0-8 9,0 0 8-9,-9 0-12 6,9 0 12-6,-42-3 0 7,42 3 0-3,-49-7 4 2,49 7-4-6,-50-5 0 6,50 5 0-6,-51-8-1 7,51 8 1-7,-47-5 0 7,47 5 0-7,-51-9 0 10,51 9 0-10,-47-6 0 6,47 6 0-5,-45-3-2 8,45 3 2-9,-37-2 0 3,37 2 0-2,-31 0 0 7,31 0 0-8,-27 0 0 9,27 0 0-9,-15 0-2 6,15 0 2-5,-11 0 0 5,11 0 0-6,-10 0 0 8,10 0 0-8,-6 0 0 8,6 0 0-8,-3 0 0 5,3 0 0-5,-5 0 2 10,5 0-2-10,-3 0 0 6,3 0 0-6,-3 0 0 10,3 0 0-10,-7 0 0 6,7 0 0-6,-6 0-1 7,6 0 1-7,-5 7 0 7,5-7 0-6,-7 21 11 7,7-21-11-8,-6 20 4 7,6-20-4-7,-5 18 2 7,5-18-2-7,0 11 0 8,0-11 0-8,0 12 3 7,0-12-3-7,0 12 1 6,0-12-1-6,0 8 2 9,0-8-2-8,0 8 0 5,0-8 0-6,0 10 1 9,0-10-1-9,0 8 2 8,0-8-2-8,0 12 0 7,0-12 0-7,8 14 3 7,-8-14-3-7,27 14 2 10,-27-14-2-10,28 21 10 6,-28-21-10-5,32 21 9 4,-32-21-9-3,31 22 8 4,-31-22-8-6,30 26 6 10,-30-26-6-10,28 25 6 6,-28-25-6-5,24 16 2 4,-24-16-2-5,21 17 2 8,-21-17-2-7,17 16 2 6,-17-16-2-7,13 11 0 7,-13-11 0-7,15 14-1 6,-15-14 1-6,14 15-7 11,-14-15 7-11,21 20-29 7,-21-20 29-7,16 21-58 7,-16-21 58-7,8 18-121 6,-8-18 121-5,4 13-212 6,-4-13 212-7,0 3-285 8,0-3 285-8,0 0-586 5,0 0 586-5</inkml:trace>
    </iact:actionData>
  </iact:action>
  <iact:action type="add" startTime="7355">
    <iact:property name="dataType"/>
    <iact:actionData xml:id="d1">
      <inkml:trace xmlns:inkml="http://www.w3.org/2003/InkML" xml:id="stk1" contextRef="#ctx0" brushRef="#br0">6180 15840 558 0,'0'0'0'2,"0"0"198"2,0 0-198-4,0 0 89 8,0 0-89-8,0 0 125 6,0 0-125-6,0 0 112 7,0 0-112-6,0 0 92 7,0 0-92-8,0 0 85 6,0 0-85-6,0 0 86 8,0 0-86-8,34 0 79 9,-34 0-79-9,11 12 66 7,-11-12-66-7,13 20 54 7,-13-20-54-7,13 24 60 9,-13-24-60-9,18 27 48 7,-18-27-48-7,20 26 39 7,-20-26-39-7,25 31 30 6,-25-31-30-6,29 32 29 8,-29-32-29-8,30 41 24 8,-30-41-24-8,31 31 23 8,-31-31-23-8,34 36 27 6,-34-36-27-6,38 37 28 11,-38-37-28-11,42 37 21 5,-42-37-21-5,40 35 14 8,-40-35-14-8,42 41 21 8,-42-41-21-8,42 40 20 9,-42-40-20-8,37 41 19 3,-37-41-19-3,42 44 14 9,-42-44-14-9,42 37 15 1,-42-37-15-2,42 42 9 10,-42-42-9-1,45 42 12-8,-45-42-12-1,45 42 11 5,-45-42-11-4,40 38 6 5,-40-38-6-6,39 33 8 7,-39-33-8-6,31 26 8 7,-31-26-8-8,32 30 10 7,-32-30-10-7,36 23 7 5,-36-23-7-5,35 28 0 9,-35-28 0-9,32 21 0 10,-32-21 0-10,34 24 0 7,-34-24 0-7,36 26 0 5,-36-26 0-4,40 28 0 6,-40-28 0-7,35 30 0 7,-35-30 0-6,40 28 0 8,-40-28 0-8,38 32 0 2,-38-32 0-2,37 27 0 7,-37-27 0-8,36 29 0 8,-36-29 0-8,39 27 0 9,-39-27 0-9,37 18 0 5,-37-18 0-5,38 24 0 7,-38-24 0-7,36 24 0 9,-36-24 0-9,37 13 0 8,-37-13 0-8,37 21 0 9,-37-21 0-9,35 23 0 5,-35-23 0-4,31 12 0 7,-31-12 0-8,34 15 0 7,-34-15 0-7,24 8 0 5,-24-8 0-5,26 10 0 10,-26-10 0-10,24 8 0 7,-24-8 0-7,18 10 0 7,-18-10 0-7,16 4 0 6,-16-4 0-6,14 6 0 10,-14-6 0-10,12 5 0 6,-12-5 0-6,7 6 0 8,-7-6 0-8,6 7 0 6,-6-7 0-6,6 0 0 9,-6 0 0-9,5 2 0 7,-5-2 0-6,6 0 0 6,-6 0 0-7,2 0 0 6,-2 0 0-6,3 0 0 9,-3 0 0-9,5 0 0 8,-5 0 0-8,0 0 0 8,0 0 0-8,0 0 0 8,0 0 0-8,0 0 0 5,0 0 0-5,0 0 0 10,0 0 0-10,0 0 0 8,0 0 0-8,0 0 0 4,0 0 0-4,0 0 0 10,0 0 0-10,0 0 0 6,0 0 0-6,0 0 0 9,0 0 0-8,0 0 0 3,0 0 0-4,0 0 0 8,0 0 0-8,0 0 0 8,0 0 0-8,0 0 0 9,0 0 0-9,0 0 0 6,0 0 0-6,0 0 0 8,0 0 0-8,0 0-11 7,0 0 11-7,0-2-15 8,0 2 15-8,-28-41-13 7,28 41 13-7,-42-56 0 8,42 56 0-8,-47-58 0 8,47 58 0-8,-39-58 3 8,39 58-3-8,-38-57 0 9,38 57 0-8,-33-53 0 2,33 53 0-2,-32-46-6 8,32 46 6-9,-31-44-2 6,31 44 2-5,-29-32-8 5,29 32 8-5,-34-26-4 5,34 26 4-6,-24-15-3 8,24 15 3-4,-30-14 0 1,30 14 0-4,-24-9 0 4,24 9 0-5,-18-5 0 9,18 5 0-9,-13-3 0 8,13 3 0-8,-11 0 0 6,11 0 0-5,-4 0-1 4,4 0 1-4,0-5 1 9,0 5-1-10,0 0-1 5,0 0 1-5,0 0 0 8,0 0 0-8,0 0 0 6,0 0 0-6,0 0 0 8,0 0 0-8,0 0 0 9,0 0 0-9,0 0 3 8,0 0-3-8,0 0 1 7,0 0-1-7,0 0 3 7,0 0-3-7,0 0 8 9,0 0-8-9,13 13 20 7,-13-13-20-7,33 38 1 5,-33-38-1-5,47 44 3 8,-47-44-3-8,49 44 3 9,-49-44-3-9,48 52 5 8,-48-52-5-6,43 54 8 2,-43-54-8-4,47 56 5 9,-47-56-5-8,38 53 0 4,-38-53 0-5,32 51 0 9,-32-51 0-8,33 38 0 4,-33-38 0-4,24 38 0 8,-24-38 0-9,18 26 0 6,-18-26 0-5,15 20 0 5,-15-20 0-6,9 20 0 10,-9-20 0-9,4 6 0 2,-4-6 0-2,3 7 0 7,-3-7 0-8,0 1 0 8,0-1 0-8,0 0 0 7,0 0 0-7,0 0 0 8,0 0 0-8,0 4 0 8,0-4 0-8,0 0 0 7,0 0 0-7,0 3 0 5,0-3 0-5,0 0 0 8,0 0 0-8,0 5 0 8,0-5 0-8,-7 5 0 8,7-5 0-7,-41 10 0 4,41-10 0-5,-52 11 0 12,52-11 0-12,-51 7 0 5,51-7 0-5,-52 5 0 9,52-5 0-9,-48 3 0 5,48-3 0-5,-42 5 0 8,42-5 0-8,-34 0 0 8,34 0 0-8,-29 0 0 7,29 0 0-7,-24 0 0 6,24 0 0-5,-13 0 0 7,13 0 0-8,-5 0 0 9,5 0 0-8,0 5 0 5,0-5 0-4,0 0 0 3,0 0 0-5,0 0 0 7,0 0 0-7,0 0 0 9,0 0 0-9,0 0 0 7,0 0 0-7,0 0-38 6,0 0 38-6,12-25-179 9,-12 25 179-9,17-14-289 6,-17 14 289-6,18-12-661 8,-18 12 661-7</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8T00:45:32.385"/>
    </inkml:context>
    <inkml:brush xml:id="br0">
      <inkml:brushProperty name="width" value="0.05292" units="cm"/>
      <inkml:brushProperty name="height" value="0.05292" units="cm"/>
      <inkml:brushProperty name="color" value="#FF0000"/>
    </inkml:brush>
  </inkml:definitions>
  <iact:action type="add" startTime="7232">
    <iact:property name="dataType"/>
    <iact:actionData xml:id="d0">
      <inkml:trace xmlns:inkml="http://www.w3.org/2003/InkML" xml:id="stk0" contextRef="#ctx0" brushRef="#br0">17425 1789 485 0,'0'0'0'1,"0"0"173"6,0 0-173-7,0 0 87 5,0 0-87-5,0 0 134 7,0 0-134-7,0 0 78 9,0 0-78-9,0 0 64 7,0 0-64-7,0 0 74 6,0 0-74-6,0 0 69 8,0 0-69-8,0 0 65 8,0 0-65-8,0 0 60 8,0 0-60-8,0 0 70 9,0 0-70-9,160 0 59 5,-160 0-59-5,30 0 52 9,-30 0-52-9,33 0 36 7,-33 0-36-7,34 0 31 6,-34 0-31-6,41 0 33 9,-41 0-33-9,42 0 30 7,-42 0-30-7,44-6 26 9,-44 6-26-9,47-5 26 5,-47 5-26-5,54-7 19 9,-54 7-19-9,49-6 20 9,-49 6-20-9,55-5 21 10,-55 5-21-9,54-2 19 3,-54 2-19-4,57 0 15 6,-57 0-15-6,51 0 18 9,-51 0-18-9,55-4 12 7,-55 4-12-7,55 0 9 7,-55 0-9-7,54 0 9 7,-54 0-9-7,59 0 6 9,-59 0-6-9,62 0 7 7,-62 0-7-7,60 0 8 8,-60 0-8-8,60 0 9 6,-60 0-9-6,57-3 12 9,-57 3-12-9,55-2 6 7,-55 2-6-7,59 0 9 6,-59 0-9-6,56-4 3 8,-56 4-3-7,59 0 7 6,-59 0-7-7,58 0 7 9,-58 0-7-9,61 0 7 6,-61 0-7-6,56 0 10 8,-56 0-10-7,57 0 10 5,-57 0-10-6,53 4 7 9,-53-4-7-8,53 5 4 3,-53-5-4-4,51 4 3 8,-51-4-3-8,49 2 2 7,-49-2-2-7,48 0 3 8,-48 0-3-5,45 0 5 2,-45 0-5-5,49 0 0 7,-49 0 0-7,48 0 1 9,-48 0-1-8,48 0 6 6,-48 0-6-7,49 0 6 6,-49 0-6-6,45 0 8 7,-45 0-8-7,46 0 9 10,-46 0-9-10,44 0 6 6,-44 0-6-6,48 0 5 6,-48 0-5-6,49 3 6 8,-49-3-6-8,51 2 2 8,-51-2-2-8,48 3 1 9,-48-3-1-9,46 0 0 5,-46 0 0-5,40 0 1 9,-40 0-1-9,42 0 2 7,-42 0-2-5,39 0 2 5,-39 0-2-7,44 0 0 4,-44 0 0-3,38 0 3 7,-38 0-3-8,41 0 1 8,-41 0-1-8,46 0 3 8,-46 0-3-7,41 0 4 4,-41 0-4-5,47 0 2 8,-47 0-2-8,45 0 4 8,-45 0-4-8,45 0 1 8,-45 0-1-8,45 3 3 7,-45-3-3-6,42 4 0 5,-42-4 0-5,45 3 4 8,-45-3-4-9,48 2 2 7,-48-2-2-6,45 3 2 4,-45-3-2-5,38 2 1 6,-38-2-1-5,35 4 2 7,-35-4-2-8,24 0 2 8,-24 0-2-8,18 2 1 6,-18-2-1-6,10 0-1 9,-10 0 1-9,6 0 0 7,-6 0 0-7,0 0-2 9,0 0 2-9,0 0-63 5,0 0 63-5,0 0-124 8,0 0 124-8,0 0-216 8,0 0 216-8,0 0-316 7,0 0 316-6,0 0-474 5,0 0 474-6</inkml:trace>
    </iact:actionData>
  </iact:action>
  <iact:action type="add" startTime="8709">
    <iact:property name="dataType"/>
    <iact:actionData xml:id="d1">
      <inkml:trace xmlns:inkml="http://www.w3.org/2003/InkML" xml:id="stk1" contextRef="#ctx0" brushRef="#br0">23410 3833 413 0,'0'0'0'1,"0"0"129"5,0 0-129-6,0 0 156 6,0 0-156-6,0 0 130 7,0 0-130-7,0 0 101 8,0 0-101-8,0 0 95 9,0 0-95-9,0 0 82 4,0 0-82-4,0 0 74 9,0 0-74-9,150 13 52 8,-150-13-52-8,36 5 56 9,-36-5-56-9,37 5 57 6,-37-5-57-6,47 7 46 6,-47-7-46-6,55 0 32 8,-55 0-32-7,60 0 25 6,-60 0-25-7,70 0 22 8,-70 0-22-8,66 0 25 6,-66 0-25-3,67 0 27 2,-67 0-27-5,75 3 32 8,-75-3-32-8,73 8 27 11,-73-8-27-11,80 7 24 4,-80-7-24-4,79 7 22 9,-79-7-22-9,82 10 12 7,-82-10-12-7,84 5 19 6,-84-5-19-6,79 3 11 8,-79-3-11-8,82 3 15 8,-82-3-15-8,83 0 6 8,-83 0-6-8,86 0 9 7,-86 0-9-7,81 0 13 7,-81 0-13-7,73 0 13 8,-73 0-13-8,72 0 13 10,-72 0-13-10,69 5 12 5,-69-5-12-5,66 10 10 9,-66-10-10-9,66 6 8 6,-66-6-8-6,62 2 7 10,-62-2-7-10,68 3 6 4,-68-3-6-4,62 0 3 7,-62 0-3-5,65 0 3 5,-65 0-3-7,64 0 3 8,-64 0-3-8,61 0 7 7,-61 0-7-6,62 0 1 5,-62 0-1-6,63 0 6 8,-63 0-6-8,52-8 4 8,-52 8-4-8,52-7 4 7,-52 7-4-7,45-6 4 7,-45 6-4-7,41-5 3 8,-41 5-3-8,37-3 5 8,-37 3-5-8,33-3 4 6,-33 3-4-6,33-4 3 8,-33 4-3-8,34-1 3 7,-34 1-3-6,32-4 2 8,-32 4-2-9,34-2 3 5,-34 2-3-5,31 0 1 10,-31 0-1-10,29-4 2 6,-29 4-2-6,30-2 3 10,-30 2-3-10,28-4 5 4,-28 4-5-4,30-1 3 7,-30 1-3-4,28 0 6 3,-28 0-6-6,30 0 5 8,-30 0-5-8,26 0 7 6,-26 0-7-6,24-4 6 7,-24 4-6-7,27 0 9 10,-27 0-9-10,31 0 6 7,-31 0-6-7,28 0 10 9,-28 0-10-9,27 0 8 5,-27 0-8-5,26 0 9 8,-26 0-9-8,24 0 8 8,-24 0-8-8,21 0 4 5,-21 0-4-5,16 0 5 9,-16 0-5-9,11 0 2 7,-11 0-2-7,6 0 2 9,-6 0-2-9,4 0 2 5,-4 0-2-5,0 0 2 9,0 0-2-9,0 0 2 7,0 0-2-7,0 0 2 9,0 0-2-9,0 0 0 6,0 0 0-5,0 0-2 5,0 0 2-5,0 0-25 7,0 0 25-8,0 0-30 7,0 0 30-7,0 0-50 7,0 0 50-6,0 0-74 6,0 0 74-7,0 0-96 8,0 0 96-8,0 0-131 8,0 0 131-8,0 0-193 6,0 0 193-6,0 0-250 7,0 0 250-7,-7 0-578 9,7 0 578-9</inkml:trace>
    </iact:actionData>
  </iact:action>
  <iact:action type="add" startTime="10431">
    <iact:property name="dataType"/>
    <iact:actionData xml:id="d2">
      <inkml:trace xmlns:inkml="http://www.w3.org/2003/InkML" xml:id="stk2" contextRef="#ctx0" brushRef="#br0">22824 1989 484 0,'0'0'0'2,"0"0"206"5,0 0-206-7,0 0 136 7,0 0-136-7,0 0 166 8,0 0-166-8,0 0 90 7,0 0-90-7,0 0 64 6,0 0-64-6,0 0 64 8,0 0-64-8,0 0 63 8,0 0-63-8,201-14 59 8,-201 14-59-8,47 0 66 7,-47 0-66-7,51 0 60 8,-51 0-60-8,57 0 48 8,-57 0-48-8,61-4 37 6,-61 4-37-6,65-2 41 8,-65 2-41-8,73-5 30 8,-73 5-30-8,72-7 22 8,-72 7-22-8,73-6 18 6,-73 6-18-6,72-5 19 10,-72 5-19-10,67-7 18 7,-67 7-18-7,64-6 18 8,-64 6-18-7,63-5 12 3,-63 5-12-4,63-6 19 9,-63 6-19-9,69-5 14 7,-69 5-14-7,72-6 18 9,-72 6-18-9,73 0 14 5,-73 0-14-5,76 0 13 8,-76 0-13-6,83 0 9 4,-83 0-9-6,79 0 11 8,-79 0-11-8,82 0 12 7,-82 0-12-7,79 0 5 7,-79 0-5-7,78 0 6 9,-78 0-6-9,75 0 5 8,-75 0-5-8,66 0 11 5,-66 0-11-5,71 0 8 8,-71 0-8-8,66 0 9 8,-66 0-9-8,66 2 12 8,-66-2-12-8,67 5 6 6,-67-5-6-4,65 4 7 6,-65-4-7-8,62 4 0 6,-62-4 0-6,60 2 0 9,-60-2 0-9,57 3 0 5,-57-3 0-5,55 2 2 7,-55-2-2-6,53 3 0 7,-53-3 0-8,54 3 2 9,-54-3-2-9,54 4 4 5,-54-4-4-5,50 6 1 8,-50-6-1-8,48 5 1 8,-48-5-1-8,56 6 0 8,-56-6 0-8,52 4 1 7,-52-4-1-7,58 2 1 8,-58-2-1-8,56 3 0 8,-56-3 0-8,47 0 0 6,-47 0 0-6,51 0 3 6,-51 0-3-6,50 0 2 8,-50 0-2-7,49 0 2 6,-49 0-2-6,54 2 5 8,-54-2-5-9,55 4 5 5,-55-4-5-5,53 2 3 8,-53-2-3-8,55 0 4 8,-55 0-4-8,55 0 3 8,-55 0-3-7,56 0 3 4,-56 0-3-5,50 0 8 10,-50 0-8-10,53 0 2 6,-53 0-2-5,51 0 4 6,-51 0-4-7,49 0 5 6,-49 0-5-6,51 0 2 8,-51 0-2-8,49 0 5 8,-49 0-5-8,46 0 3 7,-46 0-3-6,45 0 4 5,-45 0-4-5,42 0 5 6,-42 0-5-7,47-6 6 8,-47 6-6-8,44-7 1 8,-44 7-1-8,42-7 9 5,-42 7-9-5,41-8 2 10,-41 8-2-10,33-10 3 7,-33 10-3-7,37-8 2 8,-37 8-2-8,28-5 2 5,-28 5-2-5,26-8 2 9,-26 8-2-9,22-1 2 8,-22 1-2-8,17-4 3 8,-17 4-3-8,19 0 1 6,-19 0-1-6,12-2 5 9,-12 2-5-9,14 0 0 7,-14 0 0-7,10 0 2 7,-10 0-2-7,14 0 2 7,-14 0-2-7,7 0 2 7,-7 0-2-7,13 0 2 8,-13 0-2-8,14 0 0 8,-14 0 0-8,12 0 1 7,-12 0-1-7,9 0 1 7,-9 0-1-7,4 0 0 10,-4 0 0-10,3 0 0 6,-3 0 0-5,0 0 3 4,0 0-3-5,0 0 0 8,0 0 0-8,0 0-6 8,0 0 6-7,0 0-38 6,0 0 38-7,0 0-57 6,0 0 57-6,0 0-109 8,0 0 109-8,-7 0-145 8,7 0 145-8,-55 15-186 8,55-15 186-8,-38 7-257 6,38-7 257-6,-49 18-423 10,49-18 423-10</inkml:trace>
    </iact:actionData>
  </iact:action>
  <iact:action type="add" startTime="11970">
    <iact:property name="dataType"/>
    <iact:actionData xml:id="d3">
      <inkml:trace xmlns:inkml="http://www.w3.org/2003/InkML" xml:id="stk3" contextRef="#ctx0" brushRef="#br0">17512 3825 159 0,'0'0'0'2,"0"0"326"5,0 0-326-7,0 0 58 6,0 0-58-6,0 0 134 7,0 0-134-7,0 0 116 6,0 0-116-5,0 0 111 8,0 0-111-9,0 0 115 7,0 0-115-7,0 0 94 5,0 0-94-5,0 0 74 8,0 0-74-7,0 0 59 7,0 0-59-8,0 0 59 9,0 0-59-9,18 0 51 4,-18 0-51-4,24 0 30 9,-24 0-30-8,36 0 44 5,-36 0-44-5,41 0 39 9,-41 0-39-10,51 0 37 5,-51 0-37-5,59 0 39 6,-59 0-39-6,68-6 37 9,-68 6-37-9,77-4 38 5,-77 4-38-4,86-1 32 9,-86 1-32-10,99 0 33 8,-99 0-33-8,102 0 28 7,-102 0-28-6,109 0 22 6,-109 0-22-7,109 0 21 8,-109 0-21-8,115-4 23 6,-115 4-23-6,116-5 12 10,-116 5-12-9,116 0 16 3,-116 0-16-3,108 0 23 4,-108 0-23-5,111 0 23 8,-111 0-23-6,106 0 17 4,-106 0-17-6,97 0 16 9,-97 0-16-9,93 0 17 6,-93 0-17-6,89 0 9 8,-89 0-9-8,87 0 12 8,-87 0-12-8,90 0 6 5,-90 0-6-4,90 0 5 7,-90 0-5-7,86 0 10 5,-86 0-10-6,83 0 8 10,-83 0-8-10,79 0 7 6,-79 0-7-6,70 0 10 7,-70 0-10-7,63 0 5 7,-63 0-5-7,58 0 7 8,-58 0-7-8,57 0 5 7,-57 0-5-7,49 0 5 10,-49 0-5-10,53 0 1 5,-53 0-1-5,52 0 6 10,-52 0-6-10,50-8 6 6,-50 8-6-6,46-18 5 6,-46 18-5-6,45-13 5 8,-45 13-5-8,39-10 5 7,-39 10-5-5,36-10 8 5,-36 10-8-7,25-5 5 6,-25 5-5-6,21-6 8 9,-21 6-8-9,19-4 6 6,-19 4-6-6,15-1 0 9,-15 1 0-9,17 0 0 6,-17 0 0-6,15-4 0 8,-15 4 0-8,16 0 0 7,-16 0 0-7,14 0 0 9,-14 0 0-9,10 0 0 7,-10 0 0-7,11 0 0 6,-11 0 0-6,4 0 0 10,-4 0 0-10,3 0 0 7,-3 0 0-7,0 0 0 7,0 0 0-7,0 0 0 7,0 0 0-7,0 0 0 9,0 0 0-9,0 0 0 6,0 0 0-6,0 0 0 7,0 0 0-7,0 0 0 7,0 0 0-7,0 0 0 9,0 0 0-9,0 0 0 7,0 0 0-7,0 0-8 7,0 0 8-7,0 0-59 8,0 0 59-8,0 0-97 7,0 0 97-7,0 0-164 9,0 0 164-9,-25 0-218 5,25 0 218-5,-17 0-308 10,17 0 308-10,-19 0-681 8,19 0 681-8</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44:12.755"/>
    </inkml:context>
    <inkml:brush xml:id="br0">
      <inkml:brushProperty name="width" value="0.05292" units="cm"/>
      <inkml:brushProperty name="height" value="0.05292" units="cm"/>
      <inkml:brushProperty name="color" value="#FF0000"/>
    </inkml:brush>
  </inkml:definitions>
  <iact:action type="add" startTime="6212">
    <iact:property name="dataType"/>
    <iact:actionData xml:id="d0">
      <inkml:trace xmlns:inkml="http://www.w3.org/2003/InkML" xml:id="stk0" contextRef="#ctx0" brushRef="#br0">10527 4054 195 0,'0'0'0'5,"0"0"213"-2,0 0-213-3,0 0 160 5,0 0-160-5,0 0 183 5,0 0-183-4,0 0 143 7,0 0-143-8,0 0 128 8,0 0-128-8,0 0 121 6,0 0-121-6,0 0 109 8,0 0-109-8,-24 6 106 8,24-6-106-7,3 0 118 5,-3 0-118-6,32 0 91 6,-32 0-91-6,48 0 93 11,-48 0-93-11,65 0 68 6,-65 0-68-6,84 0 63 9,-84 0-63-9,106 0 48 5,-106 0-48-5,122 0 39 35,-122 0-39-35,151 0 24 1,-151 0-24-1,160 0 26 0,-160 0-26 0,179 0 21 0,-179 0-21 1,187 0 20 3,-187 0-20-2,194 0 21 3,-194 0-21-5,190 0 19 6,-190 0-19-5,181 0 24 5,-181 0-24-6,160 0 5 7,-160 0-5-7,141 0 5 10,-141 0-5-9,121 0 4 4,-121 0-4-4,103 0 0 7,-103 0 0-8,93-3 0 5,-93 3 0-5,72-7 0 11,-72 7 0-11,46-5 0 5,-46 5 0-5,27-6 0 5,-27 6 0-5,14-3 0 10,-14 3 0-9,7-5 0 5,-7 5 0-5,0 0 0 8,0 0 0-9,0 0 0 3,0 0 0-3,-3 0 0 9,3 0 0-9,-73 0 0 8,73 0 0-8,-114-2 0 11,114 2 0-7,-148-7 0-4,148 7 0 0,-163-11 0 12,163 11 0-12,-173-8 0 2,173 8 0-1,-183-13 0 9,183 13 0-9,-188-7 0 4,188 7 0-4,-184-7 0 4,184 7 0-5,-166-4 0 9,166 4 0-9,-153 0 0 8,153 0 0-8,-136 0 0 7,136 0 0-7,-112 0 0 6,112 0 0-6,-93 0 0 9,93 0 0-8,-70 0 0 5,70 0 0-6,-54 0 0 6,54 0 0-6,-28 0 0 10,28 0 0-9,-14 0 0 4,14 0 0-5,-6 0 0 8,6 0 0-8,0 0 0 6,0 0 0-6,0 0 0 8,0 0 0-8,6 0 0 8,-6 0 0-8,76 0 0 9,-76 0 0-9,122 0 0 6,-122 0 0-6,172 0 0 8,-172 0 0-7,189 0 0 6,-189 0 0-5,204 0 0 4,-204 0 0-6,190 0 0 6,-190 0 0-6,170 0 0 7,-170 0 0-7,138 11 0 8,-138-11 0-7,108 7 0 6,-108-7 0-7,74 6 0 7,-74-6 0-7,47 0-46 7,-47 0 46-7,28 0-144 9,-28 0 144-9,0 0-277 7,0 0 277-7,-1-20-456 6,1 20 456-6</inkml:trace>
    </iact:actionData>
  </iact:action>
  <iact:action type="add" startTime="8856">
    <iact:property name="dataType"/>
    <iact:actionData xml:id="d1">
      <inkml:trace xmlns:inkml="http://www.w3.org/2003/InkML" xml:id="stk1" contextRef="#ctx0" brushRef="#br0">18829 3764 276 0,'0'0'0'1,"0"0"356"4,0 0-356-4,0 0 108 7,0 0-108-8,0 0 156 5,0 0-156-4,0 0 119 7,0 0-119-8,0 0 83 7,0 0-83-6,0 0 90 7,0 0-90-8,0 0 76 6,0 0-76-6,12 117 63 8,-12-117-63-8,0 49 66 7,0-49-66-7,0 46 56 7,0-46-56-7,0 46 51 8,0-46-51-8,0 47 29 7,0-47-29-7,0 44 22 9,0-44-22-9,0 40 24 9,0-40-24-9,0 40 21 5,0-40-21-5,0 35 13 8,0-35-13-8,0 32 12 7,0-32-12-7,0 26 16 8,0-26-16-8,2 20 12 6,-2-20-12-6,6 13 13 9,-6-13-13-9,7 11 10 8,-7-11-10-8,6 9 16 9,-6-9-16-9,9 5 15 5,-9-5-15-5,12 6 11 8,-12-6-11-7,14 7 9 6,-14-7-9-6,15 4 5 10,-15-4-5-11,21 3 8 2,-21-3-8-2,30 4 4 8,-30-4-4-8,31 0 7 8,-31 0-7-8,39 0 8 8,-39 0-8-8,42 0 10 7,-42 0-10-7,49 0 13 8,-49 0-13-8,51 0 16 8,-51 0-16-8,58-7 17 5,-58 7-17-5,65-11 18 9,-65 11-18-9,70-11 22 8,-70 11-22-8,82-13 23 7,-82 13-23-6,84-11 27 7,-84 11-27-8,93-14 21 5,-93 14-21-5,103-12 21 9,-103 12-21-8,106-15 18 6,-106 15-18-5,105-14 10 6,-105 14-10-8,98-12 7 3,-98 12-7-3,92-11 13 11,-92 11-13-11,89-9 16 6,-89 9-16-6,89-8 11 9,-89 8-11-9,88-10 12 5,-88 10-12-4,90-3 11 5,-90 3-11-5,95-5 6 8,-95 5-6-9,88 0 0 6,-88 0 0-6,95 0 0 8,-95 0 0-7,91 0 0 4,-91 0 0-5,91 0 0 11,-91 0 0-11,88 0 0 3,-88 0 0-2,90 0 0 6,-90 0 0-2,93 0 0 0,-93 0 0-5,87 0 0 6,-87 0 0-2,85 0 0 1,-85 0 0-4,87 0 0 3,-87 0 0-4,80 0 0 9,-80 0 0-8,83 0 0 5,-83 0 0-6,74 0 0 11,-74 0 0-10,66 0 0 2,-66 0 0-3,66 0 0 11,-66 0 0-11,66 0 0 5,-66 0 0-5,66 0 0 9,-66 0 0-9,68 0 0 5,-68 0 0-4,69 0 0 6,-69 0 0-7,72 0 0 9,-72 0 0-9,78 0 0 7,-78 0 0-7,76 0 0 9,-76 0 0-9,82 0 0 4,-82 0 0-4,78 0 0 10,-78 0 0-10,75 3 0 7,-75-3 0-7,72 2 0 5,-72-2 0-5,70 3 0 8,-70-3 0-8,69 0 0 12,-69 0 0-12,72 0 0 4,-72 0 0-4,74 0 0 6,-74 0 0-6,75 0 0 9,-75 0 0-9,81 0 0 8,-81 0 0-8,81 0 0 9,-81 0 0-9,77 0 0 5,-77 0 0-5,74-3 0 9,-74 3 0-9,68-2 0 6,-68 2 0-6,66 0 0 7,-66 0 0-6,62 0 0 6,-62 0 0-7,62 0 0 9,-62 0 0-9,62 0 0 7,-62 0 0-7,63 0 0 5,-63 0 0-5,59 0 0 9,-59 0 0-9,62 0 0 8,-62 0 0-8,61 0 0 8,-61 0 0-8,66 0 0 6,-66 0 0-6,60 0 0 7,-60 0 0-7,68 0 0 9,-68 0 0-9,63 0 0 8,-63 0 0-6,66 0 0 5,-66 0 0-6,66 0 0 2,-66 0 0-3,67 2 0 9,-67-2 0-9,63 3 0 8,-63-3 0-8,61 7 0 9,-61-7 0-9,54 3 0 4,-54-3 0-4,61 2 0 10,-61-2 0-10,63 3 0 6,-63-3 0-6,62 3 0 11,-62-3 0-11,59 0 0 4,-59 0 0-4,59 3 0 8,-59-3 0-8,61 4 0 8,-61-4 0-8,61 2 0 8,-61-2 0-8,59 5 0 8,-59-5 0-8,57 9 0 6,-57-9 0-6,58 9 0 10,-58-9 0-10,52 8 0 6,-52-8 0-6,51 9 0 7,-51-9 0-7,51 4 0 7,-51-4 0-7,49 5 0 7,-49-5 0-4,53 3 0 4,-53-3 0-7,50 6 0 4,-50-6 0-3,50 3 0 7,-50-3 0-8,51 3 0 8,-51-3 0-8,52 3 0 10,-52-3 0-10,55 2 0 4,-55-2 0-3,56 0 0 8,-56 0 0-9,52 3 0 6,-52-3 0-6,58 3 0 6,-58-3 0-6,66 7 0 9,-66-7 0-9,63 2 0 8,-63-2 0-7,70 3 0 5,-70-3 0-6,63 6 0 6,-63-6 0-6,66 5 0 8,-66-5 0-8,63 5 0 8,-63-5 0-8,66 8 0 8,-66-8 0-8,61 2 0 6,-61-2 0-6,63 3 0 8,-63-3 0-8,65 0 0 9,-65 0 0-9,68 0 0 6,-68 0 0-5,67 0 0 7,-67 0 0-8,69 0 0 6,-69 0 0-6,69 0 0 8,-69 0 0-8,76 0 0 8,-76 0 0-7,69 0 0 6,-69 0 0-6,69 0 0 3,-69 0 0-4,61 0 0 11,-61 0 0-11,63 0 0 5,-63 0 0-5,57 0 0 6,-57 0 0-6,58 0 0 10,-58 0 0-10,58 0 0 5,-58 0 0-5,58 0 0 11,-58 0 0-11,62 0 0 4,-62 0 0-4,58 0 0 11,-58 0 0-11,57 0 0 5,-57 0 0-5,58 0 0 10,-58 0 0-10,59 0 0 4,-59 0 0-3,59 0 0 6,-59 0 0-6,62 0 0 7,-62 0 0-7,66 0 0 5,-66 0 0-6,61 0 0 11,-61 0 0-11,60 0 0 3,-60 0 0-3,58 0 0 9,-58 0 0-9,55 0 0 8,-55 0 0-8,56 0 0 8,-56 0 0-8,51 0 0 5,-51 0 0-4,52 0 0 8,-52 0 0-9,55 0 0 7,-55 0 0-7,62 0 0 8,-62 0 0-8,62 0 0 6,-62 0 0-6,71 0 0 8,-71 0 0-8,74 0 0 9,-74 0 0-9,71 0 0 5,-71 0 0-5,78 0 0 8,-78 0 0-8,79 0 0 8,-79 0 0-8,75-3 0 9,-75 3 0-9,77-6 0 6,-77 6 0-6,72-4 0 7,-72 4 0-7,67-5 0 8,-67 5 0-8,65 0 0 8,-65 0 0-8,63-3-12 7,-63 3 12-6,53-6-11 5,-53 6 11-6,54-2-10 8,-54 2 10-8,45-5-8 7,-45 5 8-6,42-7-3 8,-42 7 3-8,40-3-1 2,-40 3 1-2,35-3 0 8,-35 3 0-8,34-5 0 5,-34 5 0-6,27-3 0 5,-27 3 0-5,26 0 1 9,-26 0-1-8,25-3 0 6,-25 3 0-7,25 0-1 8,-25 0 1-8,21-4-5 5,-21 4 5-5,21 0-4 11,-21 0 4-11,20 0-4 6,-20 0 4-6,15 0-5 10,-15 0 5-10,18 0-3 6,-18 0 3-6,16 0 0 6,-16 0 0-5,16 0-2 6,-16 0 2-7,18 0-4 8,-18 0 4-8,11 0-1 8,-11 0 1-8,13 0-2 5,-13 0 2-5,9 0-1 10,-9 0 1-10,3 0-1 7,-3 0 1-7,6 0-4 8,-6 0 4-8,0 0-2 6,0 0 2-6,0 0-5 7,0 0 5-7,3 0 0 10,-3 0 0-10,0 0-3 4,0 0 3-4,0 0 0 9,0 0 0-9,0 0-2 7,0 0 2-7,0 0-2 8,0 0 2-8,0 0-2 9,0 0 2-9,0 0-1 7,0 0 1-7,0 0-3 7,0 0 3-7,0 0-1 9,0 0 1-9,0 0 0 6,0 0 0-6,0 0-2 6,0 0 2-6,0 0-1 10,0 0 1-10,0 0-1 6,0 0 1-6,0 0-1 9,0 0 1-9,0 0-1 5,0 0 1-5,0 0-1 9,0 0 1-9,0 0-3 7,0 0 3-7,0 0-3 8,0 0 3-8,0 0-5 7,0 0 5-7,0-18-10 10,0 18 10-10,0-42-12 6,0 42 12-6,0-52 0 9,0 52 0-9,0-59 1 4,0 59-1-3,0-60 1 7,0 60-1-8,-3-64 1 10,3 64-1-10,-10-61 0 3,10 61 0-2,-11-58 0 8,11 58 0-9,-3-44 0 7,3 44 0-7,-7-25 0 9,7 25 0-9,0-15 1 4,0 15-1-4,0-9 0 10,0 9 0-10,0 0 0 7,0 0 0-7,0 0 1 7,0 0-1-7,0 0 2 7,0 0-2-7,-3 0 0 8,3 0 0-8,-3 0 0 7,3 0 0-6,-2 0-33 7,2 0 33-8,-9 0-212 8,9 0 212-8,-3 0-282 6,3 0 282-6,0 9-420 10,0-9 420-10</inkml:trace>
    </iact:actionData>
  </iact:action>
  <iact:action type="add" startTime="19823">
    <iact:property name="dataType"/>
    <iact:actionData xml:id="d2">
      <inkml:trace xmlns:inkml="http://www.w3.org/2003/InkML" xml:id="stk2" contextRef="#ctx0" brushRef="#br0">1335 18531 659 0,'0'0'0'1,"0"0"226"4,0 0-226-4,0 0 146 4,0 0-146-4,0 0 110 6,0 0-110-7,0 0 99 8,0 0-99-8,249 4 93 8,-249-4-93-8,110 0 102 6,-110 0-102-5,145-4 73 6,-145 4-73-6,172-31 55 7,-172 31-55-7,196-25 55 5,-196 25-55-6,213-28 44 8,-213 28-44-8,209-23 44 6,-209 23-44-5,196-8 41 6,-196 8-41-7,178-5 48 12,-178 5-48-12,153 0 33 2,-153 0-33-1,130 0 37 7,-130 0-37-7,97 0 33 6,-97 0-33-6,75 0 22 5,-75 0-22-6,46 0 20 6,-46 0-20-5,24 0 20 6,-24 0-20-6,13 0 15 8,-13 0-15-9,0 0 13 7,0 0-13-6,0 0 10 4,0 0-10-5,-16 8 12 8,16-8-12-7,-87 10 9 6,87-10-9-7,-145 13 2 8,145-13-2-7,-200 0 1 4,200 0-1-5,-228 0-1 7,228 0 1-6,-239-13 1 7,239 13-1-8,-232-31 2 9,232 31-2-8,-209-27 0 2,209 27 0-3,-177-13 3 9,177 13-3-8,-155-5 2 6,155 5-2-7,-135 0 1 10,135 0-1-9,-116 0 0 7,116 0 0-6,-98 0 0-2,98 0 0 0,-80 13-1 8,80-13 1-7,-54 25-2 10,54-25 2-8,-39 20 0-1,39-20 0-2,-24 18 0 7,24-18 0-7,-7 18 0 6,7-18 0-5,0 21-1 7,0-21 1-7,1 14-3 3,-1-14 3-4,61 18-4 9,-61-18 4-8,98 21-2 6,-98-21 2-7,130 5 0 8,-130-5 0-8,163 0 0 5,-163 0 0-5,184 0-4 9,-184 0 4-8,193 0-5 7,-193 0 5-8,197-20 0 7,-197 20 0-7,194-24-1 4,-194 24 1-3,178-20 0 7,-178 20 0-7,162-20 2 7,-162 20-2-7,145-20 1 5,-145 20-1-4,124-11 5 2,-124 11-5-4,97-13 3 9,-97 13-3-8,74-5 5 6,-74 5-5-7,44-2 4 7,-44 2-4-6,27 0 4 4,-27 0-4-5,5-7 4 11,-5 7-4-10,0 0 5 6,0 0-5-5,-29 0 0 5,29 0 0-5,-113 0 3-2,113 0-3 0,-174 7 4 9,174-7-4-9,-236 2 0 8,236-2 0-7,-247 0 0 6,247 0 0-6,-245 0 0 3,245 0 0-3,-218-22 0 7,218 22 0-7,-186-18 0 10,186 18 0-8,-145-15 0 1,145 15 0-4,-115-3 0 2,115 3 0-1,-79 0-14 9,79 0 14-9,-51 0-58 4,51 0 58-5,-12 28-121 9,12-28 121-8,0 15-226 2,0-15 226-3,39 13-390 11,-39-13 390-10</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45:18.783"/>
    </inkml:context>
    <inkml:brush xml:id="br0">
      <inkml:brushProperty name="width" value="0.05292" units="cm"/>
      <inkml:brushProperty name="height" value="0.05292" units="cm"/>
      <inkml:brushProperty name="color" value="#FF0000"/>
    </inkml:brush>
  </inkml:definitions>
  <iact:action type="add" startTime="2613">
    <iact:property name="dataType"/>
    <iact:actionData xml:id="d0">
      <inkml:trace xmlns:inkml="http://www.w3.org/2003/InkML" xml:id="stk0" contextRef="#ctx0" brushRef="#br0">1265 8351 838 0,'0'0'0'4,"0"0"206"-2,0 0-206-1,0 0 110 4,0 0-110-5,0 0 113 8,0 0-113-8,0 0 105 6,0 0-105-6,0 0 109 8,0 0-109-8,0 0 89 8,0 0-89-8,0 0 87 9,0 0-87-9,166 7 82 7,-166-7-82-7,60 17 81 8,-60-17-81-8,72 15 73 5,-72-15-73-5,83 24 62 9,-83-24-62-9,107 20 49 8,-107-20-49-8,127 20 34 6,-127-20-34-6,133 18 9 8,-133-18-9-8,136 5 0 9,-136-5 0-9,124 8 0 7,-124-8 0-7,108 0 0 8,-108 0 0-8,94 0 0 10,-94 0 0-10,76 0 0 6,-76 0 0-6,59 0 0 6,-59 0 0-3,40 0 0 2,-40 0 0-5,21 0 0 7,-21 0 0-7,13 0 0 10,-13 0 0-10,8 0 0 5,-8 0 0-5,0 0 0 9,0 0 0-9,0 0 0 5,0 0 0-5,0 0 0 9,0 0 0-9,0 0 0 8,0 0 0-8,-5 0 0 8,5 0 0-7,-61 0 0 5,61 0 0-6,-100-2 0 7,100 2 0-7,-136-6 0 8,136 6 0-8,-141-9 0 5,141 9 0-4,-145-11 0 7,145 11 0-7,-149-9 0 6,149 9 0-7,-141-3 0 8,141 3 0-8,-130 0 0 5,130 0 0-5,-108 0 0 12,108 0 0-12,-85 0 0 4,85 0 0-3,-55 0 0 8,55 0 0-9,-33 0 0 5,33 0 0-3,-17 0 0 4,17 0 0-6,-3 0 0 8,3 0 0-8,0 0 0 7,0 0 0-7,0 0 0 8,0 0 0-8,83 0 0 8,-83 0 0-8,142 0 0 8,-142 0 0-8,197 0 0 6,-197 0 0-6,208 0 0 10,-208 0 0-10,209-11 0 5,-209 11 0-5,187-27 0 7,-187 27 0-7,166-19 0 8,-166 19 0-7,141-18 0 5,-141 18 0-6,114-12 0 8,-114 12 0-8,86-8 0 39,-86 8 0-39,62-3 0 0,-62 3 0 0,35-4 0 0,-35 4 0 0,18 0 0 0,-18 0 0 0,5-3 0 0,-5 3 0 0,0 0 0 8,0 0 0-8,0 0 0 4,0 0 0-4,0 0 0 8,0 0 0-8,-51 0 0 10,51 0 0-10,-94-3 0 7,94 3 0-7,-136-2 0 6,136 2 0-6,-163 0 0 7,163 0 0-7,-162 0 0 9,162 0 0-9,-157 0 0 5,157 0 0-5,-151 0 0 8,151 0 0-8,-132 0 0 9,132 0 0-8,-116 0 0 7,116 0 0-8,-94 2 0 7,94-2 0-6,-72 10 0 4,72-10 0-5,-48 8 0 8,48-8 0-8,-25 6 0 8,25-6 0-8,-12 2 0 7,12-2 0-7,0 5 0 6,0-5 0-6,29 0 0 10,-29 0 0-10,84 0 0 6,-84 0 0-6,117 0 0 10,-117 0 0-9,126 0 0 3,-126 0 0-4,116-18 0 9,-116 18 0-9,106-20 0 7,-106 20 0-7,98-21 0 8,-98 21 0-8,77-18 0 7,-77 18 0-7,60-17 0 6,-60 17 0-6,42-8 0 9,-42 8 0-9,27-7 0 8,-27 7 0-8,7-2 0 5,-7 2 0-5,5 0 0 9,-5 0 0-9,0 0 0 8,0 0 0-8,0 0 0 7,0 0 0-7,-25-4 0 7,25 4 0-7,-62-2 0 9,62 2 0-9,-84-3 0 7,84 3 0-5,-85 0 0 4,85 0 0-6,-76 0 0 5,76 0 0-5,-66 0 0 10,66 0 0-10,-52 5-63 166,52-5 63-164,-11 6-228-2,11-6 228 0,0 8-397 1,0-8 397-1</inkml:trace>
    </iact:actionData>
  </iact:action>
  <iact:action type="add" startTime="7160">
    <iact:property name="dataType"/>
    <iact:actionData xml:id="d1">
      <inkml:trace xmlns:inkml="http://www.w3.org/2003/InkML" xml:id="stk1" contextRef="#ctx0" brushRef="#br0">14353 11980 467 0,'0'0'0'2,"0"0"235"1,0 0-235-2,0 0 115 6,0 0-115-7,0 0 142 10,0 0-142-10,0 0 113 4,0 0-113-4,0 0 90 8,0 0-90-8,0 0 79 8,0 0-79-8,0 0 74 8,0 0-74-8,0 0 57 7,0 0-57-7,14 7 51 7,-14-7-51-7,3 25 32 9,-3-25-32-9,4 26 41 7,-4-26-41-7,9 33 34 7,-9-33-34-6,12 35 32 5,-12-35-32-6,9 31 26 8,-9-31-26-7,12 28 32 6,-12-28-32-7,16 25 19 7,-16-25-19-7,17 14 16 7,-17-14-16-7,21 14 24 8,-21-14-24-8,25 10 23 8,-25-10-23-8,27 8 19 6,-27-8-19-6,34 12 14 8,-34-12-14-7,38 11 24 6,-38-11-24-7,46 14 22 8,-46-14-22-8,45 15 29 8,-45-15-29-8,45 20 24 12,-45-20-24-8,48 18 25-4,-48-18-25 0,45 20 17 7,-45-20-17-7,48 15 9 7,-48-15-9-7,50 11 11 7,-50-11-11-7,42 12 5 8,-42-12-5-6,47 15 8 4,-47-15-8-6,42 11 7 8,-42-11-7-8,44 14 13 4,-44-14-13-4,54 11 10 12,-54-11-10-11,50 10 9 4,-50-10-9-4,61 11 9 3,-61-11-9-4,67 12 12 10,-67-12-12-10,75 8 7 7,-75-8-7-7,82 9 6 7,-82-9-6-4,77 3 4 1,-77-3-4-4,73 3 2 8,-73-3-2-8,75 3 8 9,-75-3-8-9,73 0 3 9,-73 0-3-9,75 2 11 5,-75-2-11-4,80 5 4 5,-80-5-4-6,77 5 6 8,-77-5-6-8,82 2 4 10,-82-2-4-10,73 3 4 5,-73-3-4-5,75 0 3 7,-75 0-3-7,73 0 2 9,-73 0-2-9,72 0 2 7,-72 0-2-7,70 0 0 9,-70 0 0-9,62 0 2 4,-62 0-2-4,58 0 1 11,-58 0-1-11,52 0 2 6,-52 0-2-6,42 0 1 7,-42 0-1-7,41 0 2 8,-41 0-2-8,36 0 4 7,-36 0-4-7,35 0 0 8,-35 0 0-7,33 0 0 4,-33 0 0-5,35 0 0 10,-35 0 0-10,33 0 0 6,-33 0 0-6,31 3 0 10,-31-3 0-9,34 15 0 2,-34-15 0-2,33 18 0 8,-33-18 0-9,38 20 0 6,-38-20 0-6,37 18 0 7,-37-18 0-6,39 21 0 5,-39-21 0-5,36 25 0 7,-36-25 0-8,33 25 0 8,-33-25 0-8,34 30 0 7,-34-30 0-7,32 34 0 7,-32-34 0-7,37 38 0 7,-37-38 0-7,31 46 0 10,-31-46 0-10,32 61 0 8,-32-61 0-7,30 61 0 3,-30-61 0-3,25 69 0 5,-25-69 0-6,30 79 0 10,-30-79 0-10,18 73 0 8,-18-73 0-8,16 64 0 3,-16-64 0-3,9 56 0 9,-9-56 0-9,9 46 0 8,-9-46 0-7,3 33 0 8,-3-33 0-9,0 29 0 4,0-29 0-3,0 22 0 6,0-22 0-6,0 11 0 6,0-11 0-7,0 9 0 8,0-9 0-7,0 1 0 4,0-1 0-5,0 0 0 7,0 0 0-6,0 0 0 7,0 0 0-8,0 0 0 7,0 0 0-6,0 0 0 7,0 0 0-8,0 0 0 6,0 0 0-6,0 0 0 9,0 0 0-9,0-5 0 7,0 5 0-7,0-44 0 7,0 44 0-5,0-54 0 3,0 54 0-5,0-61 0 9,0 61 0-9,0-58 0 8,0 58 0-8,0-53 0 5,0 53 0-5,0-49 0 9,0 49 0-9,0-44 0 9,0 44 0-9,2-40 0 7,-2 40 0-6,10-29 0 3,-10 29 0-4,12-26 0 10,-12 26 0-10,14-16 0 6,-14 16 0-6,18-16 0 7,-18 16 0-6,24-20 0 5,-24 20 0-6,31-20 0 8,-31 20 0-8,39-18 0 8,-39 18 0-7,45-21 0 6,-45 21 0-7,51-17 0 7,-51 17 0-7,52-18 0 7,-52 18 0-7,58-18 0 10,-58 18 0-10,66-16 0 7,-66 16 0-7,63-15 0 4,-63 15 0-3,69-11 0 7,-69 11 0-8,69-11 0 8,-69 11 0-8,65-10 0 9,-65 10 0-8,69-11 0 3,-69 11 0-3,72-9 0 8,-72 9 0-9,66-8 0 6,-66 8 0-6,72-6 0 9,-72 6 0-9,77-5 0 4,-77 5 0-3,77-3 0 8,-77 3 0-8,85-4 0 5,-85 4 0-6,79-2 0 8,-79 2 0-7,84-4 0 5,-84 4 0-6,78-5 0 7,-78 5 0-7,73-2 0 8,-73 2 0-8,81-10 0 7,-81 10 0-6,74-3 0 6,-74 3 0-7,74-5 0 6,-74 5 0-5,69-7 0 9,-69 7 0-10,64-3 0 6,-64 3 0-6,58-5 0 6,-58 5 0-6,57-3 0 7,-57 3 0-7,67 0 0 9,-67 0 0-9,57 0 0 9,-57 0 0-8,63 0 0 3,-63 0 0-4,69 0 0 8,-69 0 0-8,64 0 0 9,-64 0 0-9,67 0 0 7,-67 0 0-7,65 0 0 5,-65 0 0-5,62 0 0 10,-62 0 0-10,59 0 0 6,-59 0 0-6,49 0 0 8,-49 0 0-8,51 0 0 7,-51 0 0-7,40 0 0 8,-40 0 0-8,39 0 0 9,-39 0 0-9,45 0 0 7,-45 0 0-7,42 0 0 8,-42 0 0-7,45 0 0 3,-45 0 0-4,48 0 0 11,-48 0 0-11,48 0 0 5,-48 0 0-5,44 0 0 7,-44 0 0-7,45 0 0 8,-45 0 0-8,47 0 0 8,-47 0 0-8,45 0 0 8,-45 0 0-8,46 0 0 6,-46 0 0-6,42 0 0 8,-42 0 0-7,45 0 0 6,-45 0 0-7,42 0 0 9,-42 0 0-9,37 0 0 4,-37 0 0-3,33 0 0 8,-33 0 0-9,30 0 0 6,-30 0 0-6,24 0 0 8,-24 0 0-8,21 0 0 7,-21 0 0-7,16 0 0 7,-16 0 0-7,12 0 0 9,-12 0 0-9,14-2 0 7,-14 2 0-7,10-7 0 7,-10 7 0-7,13-8 0 7,-13 8 0-7,8-11 0 11,-8 11 0-11,13-20 0 5,-13 20 0-5,17-27 0 6,-17 27 0-5,18-39 0 7,-18 39 0-8,15-49 0 7,-15 49 0-6,19-60 0 6,-19 60 0-7,15-67 0 6,-15 67 0-6,17-73 0 10,-17 73 0-10,13-75 0 6,-13 75 0-4,12-73 0 5,-12 73 0-7,12-64 0 5,-12 64 0-4,4-46 0 8,-4 46 0-9,3-34 0 6,-3 34 0-6,3-20 0 9,-3 20 0-9,0-7 0 6,0 7 0-6,0 0 0 7,0 0 0-7,0 0-53 9,0 0 53-9,0 0-201 7,0 0 201-7,0 0-261 8,0 0 261-8,0 23-419 6,0-23 419-6</inkml:trace>
    </iact:actionData>
  </iact:action>
  <iact:action type="add" startTime="10917">
    <iact:property name="dataType"/>
    <iact:actionData xml:id="d2">
      <inkml:trace xmlns:inkml="http://www.w3.org/2003/InkML" xml:id="stk2" contextRef="#ctx0" brushRef="#br0">22944 18482 502 0,'0'0'0'2,"0"0"190"2,0 0-190-4,0 0 207 9,0 0-207-9,0 0 182 6,0 0-182-6,0 0 143 7,0 0-143-7,0 0 133 8,0 0-133-7,0 0 119 6,0 0-119-7,0 0 89 8,0 0-89-8,0-7 94 6,0 7-94-6,0 0 79 8,0 0-79-8,0 0 81 8,0 0-81-8,22 0 69 7,-22 0-69-7,30 0 54 7,-30 0-54-7,35-7 42 8,-35 7-42-8,41 0 30 8,-41 0-30-7,42-6 26 4,-42 6-26-5,51-5 7 8,-51 5-7-8,49-7 0 8,-49 7 0-8,54-3 0 9,-54 3 0-9,50-5 0 5,-50 5 0-3,55-5 0 7,-55 5 0-9,52-8 0 9,-52 8 0-8,51-5 0 4,-51 5 0-4,53-2 0 4,-53 2 0-5,50 0 0 6,-50 0 0-6,54 0 0 10,-54 0 0-10,57 0 0 6,-57 0 0-6,55 0 0 8,-55 0 0-5,53 0 0 1,-53 0 0-4,52 0 0 9,-52 0 0-9,57 0 0 7,-57 0 0-7,52 0 0 6,-52 0 0-4,56 0 0 4,-56 0 0-6,53 0 0 7,-53 0 0-7,54 0 0 8,-54 0 0-7,48 0 0 4,-48 0 0-3,44 0 0 5,-44 0 0-7,46 0 0 8,-46 0 0-8,42 0 0 8,-42 0 0-8,43 0 0 5,-43 0 0-5,42 0 0 10,-42 0 0-10,37 0 0 6,-37 0 0-6,42 0 0 9,-42 0 0-9,45 0 0 6,-45 0 0-6,42 0 0 8,-42 0 0-8,39 0 0 7,-39 0 0-6,43 0 0 6,-43 0 0-7,39 0 0 6,-39 0 0-6,36 0 0 9,-36 0 0-9,46 0 0 8,-46 0 0-7,45 0 0 5,-45 0 0-6,50 0 0 7,-50 0 0-6,55 0 0 5,-55 0 0-6,49 0 0 9,-49 0 0-9,57 0 0 8,-57 0 0-8,50 0 0 5,-50 0 0-5,47 2 0 9,-47-2 0-9,41 5 0 8,-41-5 0-8,46 0 0 9,-46 0 0-9,38 8 0 4,-38-8 0-3,41 0 0 7,-41 0 0-7,42 5 0 6,-42-5 0-7,45 0 0 6,-45 0 0-4,53 0 0 3,-53 0 0-4,58 0 0 7,-58 0 0-8,63 0 0 7,-63 0 0-7,64 0 0 6,-64 0 0-6,69 0 0 10,-69 0 0-10,61 0 0 7,-61 0 0-7,63 0 0 8,-63 0 0-8,61 5 0 7,-61-5 0-6,57 0 0 4,-57 0 0-5,58 0 0 9,-58 0 0-9,60 0 0 9,-60 0 0-9,62 3 0 8,-62-3 0-8,58 0 0 4,-58 0 0-2,55 4 0 6,-55-4 0-8,53 0 0 6,-53 0 0-6,47 3 0 8,-47-3 0-8,45 5 0 6,-45-5 0-6,48 0 0 10,-48 0 0-9,49 0 0 4,-49 0 0-5,54 6 0 10,-54-6 0-10,59 0 0 4,-59 0 0-4,65 0 0 9,-65 0 0-9,68 0 0 7,-68 0 0-7,70 0 0 9,-70 0 0-9,66 7 0 6,-66-7 0-5,60 0 0 6,-60 0 0-7,57 0 0 8,-57 0 0-7,53 2 0 6,-53-2 0-7,54 3 0 7,-54-3 0-7,54 6 0 6,-54-6 0-6,55 9 0 11,-55-9 0-10,56 5 0 4,-56-5 0-5,58 0 0 6,-58 0 0-4,58 0 0 4,-58 0 0-6,63 0 0 8,-63 0 0-8,66 0 0 8,-66 0 0-7,61 0 0 3,-61 0 0-4,59 0 0 10,-59 0 0-10,46 0 0 6,-46 0 0-6,46 0 0 11,-46 0 0-11,42-12 0 3,-42 12 0-3,39-6 0 9,-39 6 0-9,38-5 0 8,-38 5 0-8,38-2 0 7,-38 2 0-6,41-7 0 7,-41 7 0-7,34 0 0 3,-34 0 0-4,38 0 0 9,-38 0 0-9,31-6 0 7,-31 6 0-7,31 0 0 9,-31 0 0-9,29 0 0 6,-29 0 0-6,28 0 0 10,-28 0 0-10,26 0 0 6,-26 0 0-5,21 0 0 4,-21 0 0-5,15 0 0 7,-15 0 0-7,13 0 0 8,-13 0 0-8,10 0 0 9,-10 0 0-9,3 0 0 5,-3 0 0-5,3 0 0 9,-3 0 0-9,0 0 0 7,0 0 0-7,0 0 0 8,0 0 0-8,0 0 0 6,0 0 0-6,0 0 0 9,0 0 0-9,0-12-302 8,0 12 302-8,0-13-529 7,0 13 529-7</inkml:trace>
    </iact:actionData>
  </iact:action>
  <iact:action type="add" startTime="12602">
    <iact:property name="dataType"/>
    <iact:actionData xml:id="d3">
      <inkml:trace xmlns:inkml="http://www.w3.org/2003/InkML" xml:id="stk3" contextRef="#ctx0" brushRef="#br0">31042 18429 397 0,'0'0'0'1,"0"0"182"5,0 0-182-6,0 0 210 4,0 0-210-3,0 0 184 7,0 0-184-8,0 0 138 6,0 0-138-6,0 0 123 9,0 0-123-9,0 0 135 7,0 0-135-7,17 0 131 8,-17 0-131-8,7 0 114 7,-7 0-114-7,15 0 109 7,-15 0-109-7,27 0 79 7,-27 0-79-7,38 0 56 11,-38 0-56-11,52 0 47 6,-52 0-47-6,58 13 40 5,-58-13-40-5,74 0 31 8,-74 0-31-8,86 5 34 8,-86-5-34-7,99 0 32 7,-99 0-32-8,108 0 5 10,-108 0-5-10,107 0 0 5,-107 0 0-4,107 0 0 4,-107 0 0-5,97 3 0 12,-97-3 0-12,82 7 0 4,-82-7 0-4,79 11 0 9,-79-11 0-9,71 9 0 7,-71-9 0-7,67 9 0 7,-67-9 0-7,61 14 0 7,-61-14 0-6,59 8 0 5,-59-8 0-6,50 13 0 8,-50-13 0-8,48 5 0 8,-48-5 0-8,39 5 0 7,-39-5 0-6,30 0 0 5,-30 0 0-6,24 4 0 11,-24-4 0-11,15 0 0 5,-15 0 0-5,13 0 0 9,-13 0 0-9,12 0 0 4,-12 0 0-3,9 0 0 6,-9 0 0-7,9 0 0 10,-9 0 0-10,5 0 0 8,-5 0 0-8,3 0 0 6,-3 0 0-6,3 0 0 6,-3 0 0-6,0 0 0 10,0 0 0-10,0 0 0 6,0 0 0-6,0 0 0 7,0 0 0-7,0 0 0 8,0 0 0-8,0 0 0 8,0 0 0-8,0 0 0 7,0 0 0-7,0 0 0 7,0 0 0-7,0 3-175 8,0-3 175-7,0 3-305 5,0-3 305-6,-8 11-400 9,8-11 400-9</inkml:trace>
    </iact:actionData>
  </iact:action>
  <iact:action type="add" startTime="14039">
    <iact:property name="dataType"/>
    <iact:actionData xml:id="d4">
      <inkml:trace xmlns:inkml="http://www.w3.org/2003/InkML" xml:id="stk4" contextRef="#ctx0" brushRef="#br0">27510 15857 733 0,'0'0'0'1,"0"0"142"3,0 0-142-4,0 0 155 8,0 0-155-8,0 0 127 6,0 0-127-6,0 0 93 8,0 0-93-8,0 0 111 7,0 0-111-7,193 0 106 8,-193 0-106-7,58 0 89 6,-58 0-89-7,66 0 89 8,-66 0-89-8,76 0 83 8,-76 0-83-8,87 0 78 6,-87 0-78-6,100 0 58 9,-100 0-58-9,117-2 44 6,-117 2-44-6,130-3 42 8,-130 3-42-8,133 0 29 7,-133 0-29-7,144 0 31 9,-144 0-31-9,145 0 29 9,-145 0-29-9,146 0 8 6,-146 0-8-5,148 0 0 5,-148 0 0-5,154 0 0 7,-154 0 0-8,147 0 0 4,-147 0 0-3,145 0 0 7,-145 0 0-8,145 0 0 9,-145 0 0-9,145 5 0 7,-145-5 0-7,145 10 0 8,-145-10 0-7,144 3 0 3,-144-3 0-4,136 0 0 11,-136 0 0-11,127 0 0 6,-127 0 0-6,130 0 0 7,-130 0 0-7,132 0 0 9,-132 0 0-9,134-3 0 5,-134 3 0-5,141-20 0 9,-141 20 0-9,141-21 0 6,-141 21 0-6,127-20 0 9,-127 20 0-9,124-23 0 8,-124 23 0-8,113-20 0 8,-113 20 0-8,104-15 0 4,-104 15 0-3,91-11 0 7,-91 11 0-7,82-9 0 6,-82 9 0-6,76-4 0 6,-76 4 0-7,74 0 0 6,-74 0 0-6,71 0 0 8,-71 0 0-8,72 0 0 8,-72 0 0-8,68 0 0 8,-68 0 0-8,61 0 0 7,-61 0 0-7,64 0 0 8,-64 0 0-8,57 0 0 9,-57 0 0-9,58 4 0 7,-58-4 0-7,54 9 0 4,-54-9 0-4,47 8 0 9,-47-8 0-9,41 5 0 8,-41-5 0-8,36 6 0 10,-36-6 0-10,33 7 0 4,-33-7 0-4,26 5 0 8,-26-5 0-8,19 0 0 7,-19 0 0-7,14 3 0 10,-14-3 0-10,3 0 0 5,-3 0 0-5,0 2 0 9,0-2 0-9,0 4 0 12,0-4 0-12,-11 11 0 3,11-11 0 1,-63 18 0-1,63-18 0-3,-100 20 0 6,100-20 0-6,-133 21 0 9,133-21 0-9,-163 5 0 8,163-5 0-8,-196 0 0 6,196 0 0-5,-224 0 0 6,224 0 0-6,-253-17 0 7,253 17 0-8,-265-41 0 6,265 41 0-5,-260-49 0 5,260 49 0-6,-256-46 0 9,256 46 0-9,-239-41 0 7,239 41 0-7,-230-32 0 8,230 32 0-7,-222-26 0 3,222 26 0-4,-206-18 0 9,206 18 0-9,-201-11 0 8,201 11 0-8,-197 0 0 9,197 0 0-9,-187 0 0 3,187 0 0-3,-182 0 0 10,182 0 0-10,-166 0 0 9,166 0 0-9,-148 0 0 6,148 0 0-4,-129 9 0 4,129-9 0-6,-112 12 0 7,112-12 0-7,-94 8 0 8,94-8 0-8,-84 13 0 7,84-13 0-6,-68 13 0 8,68-13 0-9,-62 8 0 5,62-8 0-5,-53 12 0 9,53-12 0-9,-45 12 0 7,45-12 0-7,-41 8 0 6,41-8 0-6,-35 5 0 8,35-5 0-8,-24 1 0 8,24-1 0-8,-24 0 0 10,24 0 0-10,-18 0 0 4,18 0 0-4,-21 0 0 9,21 0 0-9,-16 0 0 6,16 0 0-6,-13 0 0 12,13 0 0-12,-6 0 0 6,6 0 0-5,0 4 0 2,0-4 0-2,-2 0 0 6,2 0 0-7,0 0 0 8,0 0 0-8,0 0 0 7,0 0 0-7,0 0 0 9,0 0 0-9,0 0 0 10,0 0 0-10,0 0 0 8,0 0 0-8,0 5 0 3,0-5 0-3,8 6 0 8,-8-6 0-8,29 10 0 9,-29-10 0-9,36 13 0 7,-36-13 0-7,42 7 0 7,-42-7 0-7,51 5 0 9,-51-5 0-9,58 2 0 6,-58-2 0-6,71 4 0 8,-71-4 0-8,79 0 0 6,-79 0 0-6,87 0 0 8,-87 0 0-8,98 0 0 7,-98 0 0-7,117 0 0 10,-117 0 0-10,133 0 0 4,-133 0 0-4,153 0 0 9,-153 0 0-9,175 0 0 10,-175 0 0-10,187 0 0 6,-187 0 0-6,185 0 0 6,-185 0 0-5,169 0 0 6,-169 0 0-7,166 0 0 8,-166 0 0-7,150 0 0 6,-150 0 0-7,148 9 0 7,-148-9 0-7,142 8 0 7,-142-8 0-7,130 5 0 9,-130-5 0-9,118 5 0 7,-118-5 0-7,114 0 0 5,-114 0 0-5,115 0 0 9,-115 0 0-9,127 0 0 7,-127 0 0-4,124 0 0 4,-124 0 0-6,127 0 0 2,-127 0 0-3,127 0 0 9,-127 0 0-9,119 0 0 8,-119 0 0-8,115 0 0 9,-115 0 0-9,113 0 0 4,-113 0 0-4,107 0 0 8,-107 0 0-7,106 1 0 6,-106-1 0-5,100 4 0 4,-100-4 0-4,97 3 0 4,-97-3 0-5,84 0 0 4,-84 0 0-5,72 0 0 8,-72 0 0-8,57 0 0 8,-57 0 0-8,46 0 0 9,-46 0 0-9,33 0 0 5,-33 0 0-5,24 0 0 9,-24 0 0-9,13 0 0 8,-13 0 0-8,5 0 0 6,-5 0 0-6,4 0 0 8,-4 0 0-8,0 0 0 7,0 0 0-7,0 0 0 9,0 0 0-9,0 0 0 6,0 0 0-5,0 0 0 6,0 0 0-7,0 0 0 7,0 0 0-7,0 5 0 10,0-5 0-10,-19 0 0 7,19 0 0-7,-39 5 0 5,39-5 0-4,-48 13 0 7,48-13 0-8,-55 8 0 7,55-8 0-7,-66 9 0 7,66-9 0-7,-79 11 0 10,79-11 0-10,-93 12 0 9,93-12 0-8,-114 13 0 9,114-13 0-8,-134 1 0-2,134-1 0 0,-163 4 0 6,163-4 0-6,-186 0 0 8,186 0 0-8,-214 0 0 7,214 0 0-7,-221 0 0 6,221 0 0-5,-236-12 0 7,236 12 0-8,-252-20 0 7,252 20 0-6,-261-24 0 7,261 24 0-6,-271-20 0 2,271 20 0-4,-272-20 0 10,272 20 0-10,-269-18 0 6,269 18 0-6,-249-20 0 9,249 20 0-9,-229-18 0 4,229 18 0-4,-194-16 0 9,194 16 0-9,-174-12 0 8,174 12 0-8,-137-3 0 7,137 3 0-7,-112 0 0 7,112 0 0-7,-87 0 0 7,87 0 0-6,-63 0 0 7,63 0 0-8,-33 0 0 8,33 0 0-8,-12 0 0 5,12 0 0-5,-3 0 0 8,3 0 0-8,0 0 0 10,0 0 0-10,0 0 0 6,0 0 0-6,0 0 0 6,0 0 0-6,39 0 0 8,-39 0 0-8,48 0 0 8,-48 0 0-6,58 10 0 5,-58-10 0-7,62 33-237 6,-62-33 237-6,25 18-428 9,-25-18 428-9,20 15-1103 6,-20-15 1103-6</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46:00.175"/>
    </inkml:context>
    <inkml:brush xml:id="br0">
      <inkml:brushProperty name="width" value="0.05292" units="cm"/>
      <inkml:brushProperty name="height" value="0.05292" units="cm"/>
      <inkml:brushProperty name="color" value="#FF0000"/>
    </inkml:brush>
  </inkml:definitions>
  <iact:action type="add" startTime="7320">
    <iact:property name="dataType"/>
    <iact:actionData xml:id="d0">
      <inkml:trace xmlns:inkml="http://www.w3.org/2003/InkML" xml:id="stk0" contextRef="#ctx0" brushRef="#br0">31111 16180 328 0,'0'0'0'3,"0"0"476"-3,0 0-476 0,0 0 169 0,0 0-169 0,0 0 231 0,0 0-231 0,0 0 160 1,0 0-160-1,0 0 149 50,0 0-149-49,0 0 118-1,0 0-118 0,0 0 119 0,0 0-119 1,0 0 105-1,0 0-105 0,48 0 66 0,-48 0-66 0,63 0 71 0,-63 0-71 0,79-9 52 0,-79 9-52 0,100-14 3 53,-100 14-3-53,117-17 0 0,-117 17 0 0,126-24 0 0,-126 24 0 0,130-20 0 0,-130 20 0 0,113-18 0 0,-113 18 0 0,108-7 0 1,-108 7 0-1,93-10 0 0,-93 10 0 0,73-3 0 10,-73 3 0-10,66 0 0 62,-66 0 0-62,51-2 0 0,-51 2 0 0,39 0 0 0,-39 0 0 0,19 0 0 0,-19 0 0 0,12 0 0 0,-12 0 0 0,0 0 0 0,0 0 0 100,0 0 0-100,0 0 0 0,0 0 0 0,0 0 0 0,0 0 0 0,0 0 0 0,0 0 0 0,0 0 0 0,-3 0 0 0,3 0 0 0,-58-18 0 0,58 18 0 0,-91-30 0 0,91 30 0 0,-129-36 0 0,129 36 0 0,-145-44 0 0,145 44 0 0,-157-47 0 0,157 47 0 0,-150-46 0 1,150 46 0-1,-140-49 0 0,140 49 0 0,-121-49 0 0,121 49 0 0,-108-45 0 0,108 45 0 0,-84-39 0 0,84 39 0 0,-64-35 0 0,64 35 0 0,-47-26 0 56,47 26 0-56,-28-12 0 0,28 12 0 0,-12-6 0 0,12 6 0 0,0-3 0 0,0 3 0 0,0 0 0 0,0 0 0 0,0-4 0 0,0 4 0 0,0 0 0 0,0 0 0 0,0 0 0 3,0 0 0-2,31 30 0 47,-31-30 0-48,54 61 0 0,-54-61 0 0,66 84 0 0,-66-84 0 0,70 98 0 0,-70-98 0 0,69 111 0 0,-69-111 0 0,66 120 0 0,-66-120 0 1,54 123 0 48,-54-123 0-49,52 129 0 0,-52-129 0 0,45 118 0 0,-45-118 0 0,39 108 0 0,-39-108 0 0,24 85 0 0,-24-85 0 0,16 71 0 0,-16-71 0 0,11 52 0 0,-11-52 0 0,7 38 0 51,-7-38 0-51,0 20 0 0,0-20 0 0,3 18 0 0,-3-18 0 0,0 8 0 0,0-8 0 1,0 7 0-1,0-7 0 0,0 0 0 0,0 0 0 0,2 0 0 0,-2 0 0 0,0 0 0 48,0 0 0-48,3 0 0 0,-3 0 0 0,3 0 0 0,-3 0 0 0,10-15 0 0,-10 15 0 0,17-56 0 0,-17 56 0 0,24-90 0 0,-24 90 0 0,28-129 0 3,-28 129 0-3,31-155 0 53,-31 155 0-53,27-174 0 0,-27 174 0 0,26-186 0 0,-26 186 0 0,25-178 0 0,-25 178 0 0,15-173 0 0,-15 173 0 0,14-150 0 1,-14 150 0-1,9-128 0 0,-9 128 0 0,7-104 0 55,-7 104 0-54,5-72 0-1,-5 72 0 1,0-50 0-1,0 50 0 0,0-26 0 1,0 26 0-1,0-15 0 0,0 15 0 0,0-5 0 0,0 5 0 0,0 0 0 0,0 0 0 0,-21 0 0 1,21 0 0-1,-51 8 0 49,51-8 0-49,-74 50 0 0,74-50 0 0,-79 76 0 0,79-76 0 0,-87 100 0 0,87-100 0 0,-82 126 0 0,82-126 0 0,-87 132 0 0,87-132 0 0,-79 134 0 4,79-134 0-3,-72 130 0 52,72-130 0-52,-62 122 0-1,62-122 0 0,-53 109 0 0,53-109 0 0,-45 92 0 0,45-92 0 0,-34 76 0 0,34-76 0 0,-27 57 0 0,27-57 0 0,-18 41 0 0,18-41 0 0,-13 26 0 67,13-26 0-66,-11 11 0-1,11-11 0 0,-3 3 0 0,3-3 0 0,0 0 0 0,0 0 0 1,0 0 0-1,0 0 0 0,0 0 0 0,0 0 0 0,0 0 0 0,0 0 0 0,0 0 0 0,0 0 0 0,14 0 0 0,-14 0 0 0,25-12 0 55,-25 12 0-54,33-23-95-1,-33 23 95 1,7-10-305-1,-7 10 305 0,11-16-499 0,-11 16 499 0</inkml:trace>
    </iact:actionData>
  </iact:action>
  <iact:action type="add" startTime="9984">
    <iact:property name="dataType"/>
    <iact:actionData xml:id="d1">
      <inkml:trace xmlns:inkml="http://www.w3.org/2003/InkML" xml:id="stk1" contextRef="#ctx0" brushRef="#br0">22458 11465 587 0,'0'0'0'1,"0"0"165"-1,0 0-165 0,0 0 159 0,0 0-159 0,0 0 146 52,0 0-146-51,0 0 91-1,0 0-91 0,0 0 95 1,0 0-95 0,0 0 95 0,0 0-95-1,0 0 108 0,0 0-108 0,48 0 82 0,-48 0-82 0,24 0 91 0,-24 0-91 0,28 0 97 4,-28 0-97-3,30 0 77 2,-30 0-77-3,34 0 68 61,-34 0-68-61,42 0 49 0,-42 0-49 0,54 0 45 0,-54 0-45 0,64-3 33 0,-64 3-33 0,80-13 28 0,-80 13-28 1,79-11 31-1,-79 11-31 0,90-11 0 0,-90 11 0 0,94-11 0 0,-94 11 0 0,98-10 0 60,-98 10 0-60,98-8 0 0,-98 8 0 0,107-9 0 0,-107 9 0 0,104-6 0 0,-104 6 0 0,101-9 0 0,-101 9 0 0,99-9 0 0,-99 9 0 0,96-5 0 1,-96 5 0-1,95-6 0 0,-95 6 0 0,95-6 0 7,-95 6 0-6,97-5 0 49,-97 5 0-50,94-6 0 0,-94 6 0 0,87-5 0 0,-87 5 0 0,79-7 0 0,-79 7 0 0,78-3 0 0,-78 3 0 0,76-3 0 0,-76 3 0 0,73 0 0 0,-73 0 0 0,77 0 0 53,-77 0 0-53,82 0 0 0,-82 0 0 0,82 0 0 0,-82 0 0 0,82 0 0 0,-82 0 0 0,72 0 0 0,-72 0 0 0,71 0 0 0,-71 0 0 0,56 0 0 0,-56 0 0 0,62 0 0 48,-62 0 0-48,58 0 0 0,-58 0 0 0,60 0 0 0,-60 0 0 0,64 0 0 0,-64 0 0 0,72 0 0 0,-72 0 0 0,70 0 0 0,-70 0 0 0,82 0 0 2,-82 0 0-1,84 0 0 51,-84 0 0-52,82 0 0 0,-82 0 0 1,87 0 0-1,-87 0 0 0,84 0 0 0,-84 0 0 0,82 0 0 0,-82 0 0 0,77 0 0 0,-77 0 0 0,74 0 0 0,-74 0 0 1,71 6 0 72,-71-6 0-73,71 8 0 0,-71-8 0 0,74 6 0 0,-74-6 0 0,74 9 0 0,-74-9 0 0,77 6 0 0,-77-6 0 0,83 6 0 0,-83-6 0 0,84 5 0 0,-84-5 0 0,94 6 0 0,-94-6 0 0,92 3 0 0,-92-3 0 0,86 4 0 0,-86-4 0 0,89 2 0 54,-89-2 0-54,86 0 0 0,-86 0 0 0,96 0 0 0,-96 0 0 0,96 0 0 0,-96 0 0 0,102 3 0 0,-102-3 0 0,97 6 0 0,-97-6 0 0,94 7 0 0,-94-7 0 0,91 2 0 47,-91-2 0-46,84 3 0-1,-84-3 0 0,84 0 0 0,-84 0 0 0,85 0 0 0,-85 0 0 0,82 0 0 0,-82 0 0 0,91 0 0 0,-91 0 0 0,93 0 0 52,-93 0 0-52,99 0 0 0,-99 0 0 0,99 0 0 0,-99 0 0 0,100 0 0 1,-100 0 0-1,93 0 0 0,-93 0 0 0,92 0 0 0,-92 0 0 0,97 0 0 0,-97 0 0 0,99 0 0 2,-99 0 0-1,99 0 0 48,-99 0 0-49,96 8 0 0,-96-8 0 0,97 12 0 0,-97-12 0 0,97 11 0 0,-97-11 0 0,91 9 0 0,-91-9 0 0,80 6 0 1,-80-6 0 0,73 7 0 0,-73-7 0 0,72 5 0 51,-72-5 0-51,65 0 0-1,-65 0 0 0,59 3 0 0,-59-3 0 0,49 0 0 0,-49 0 0 0,45 0 0 0,-45 0 0 0,42 0 0 0,-42 0 0 0,37 0 0 0,-37 0 0 0,26 0 0 52,-26 0 0-52,16 0 0 0,-16 0 0 0,5 0 0 0,-5 0 0 0,3 0 0 0,-3 0 0 0,0 0 0 0,0 0 0 0,0 0 0 0,0 0 0 0,0 0 0 0,0 0 0 0,0 0 0 49,0 0 0-47,0 0 0-2,0 0 0 0,-42 0 0 0,42 0 0 0,-74 0 0 0,74 0 0 0,-100 0 0 0,100 0 0 0,-116 0 0 0,116 0 0 1,-132 0 0-1,132 0 0 0,-151 0 0 54,151 0 0-54,-160 0 0 0,160 0 0 0,-169 0 0 0,169 0 0 0,-165 0 0 0,165 0 0 1,-160 3 0-1,160-3 0 0,-152 2 0 0,152-2 0 0,-148 3 0 0,148-3 0 0,-142 0 0 113,142 0 0-110,-141 2 0-3,141-2 0 1,-141 4 0-1,141-4 0 0,-133 6 0 0,133-6 0 0,-140 5 0 0,140-5 0 0,-142 6 0 0,142-6 0 0,-141 9 0 0,141-9 0 0,-142 5 0 0,142-5 0 0,-139 6 0 0,139-6 0 0,-141 9 0 0,141-9 0 0,-140 9 0 0,140-9 0 0,-142 12 0 0,142-12 0 0,-135 8 0 0,135-8 0 0,-135 5 0 0,135-5 0 0,-124 4 0 0,124-4 0 0,-112 0 0 0,112 0 0 0,-106 0 0 55,106 0 0-55,-97 0 0 0,97 0 0 0,-93 0 0 1,93 0 0-1,-90 0 0 0,90 0 0 0,-86 0 0 0,86 0 0 0,-87 0 0 0,87 0 0 0,-85 0 0 0,85 0 0 0,-77 0 0 3,77 0 0-3,-74 0 0 60,74 0 0-60,-71 0 0 0,71 0 0 0,-75 0 0 0,75 0 0 0,-70 0 0 0,70 0 0 0,-75 0 0 0,75 0 0 0,-77 0 0 0,77 0 0 0,-80 0 0 0,80 0 0 0,-74 0 0 0,74 0 0 1,-74-4 0 58,74 4 0-58,-72-2 0-1,72 2 0 0,-73-3 0 0,73 3 0 0,-82-2 0 0,82 2 0 0,-76-3 0 0,76 3 0 0,-84 0 0 0,84 0 0 0,-85 0 0 0,85 0 0 0,-90 0 0 0,90 0 0 0,-90 0 0 48,90 0 0-48,-91 0 0 0,91 0 0 0,-87 18 0 0,87-18 0 0,-81 16 0 1,81-16 0-1,-76 17 0 0,76-17 0 0,-70 16 0 0,70-16 0 0,-61 9 0 2,61-9 0-1,-56 8 0 50,56-8 0-50,-49 3 0 0,49-3 0-1,-51 2 0 1,51-2 0-1,-48 3 0 0,48-3 0 0,-52 2 0 0,52-2 0 0,-56 4 0 0,56-4 0 0,-50 6 0 0,50-6 0 1,-50 3 0 58,50-3 0-59,-45 2 0 0,45-2 0 0,-41 3 0 0,41-3 0 0,-42 3 0 0,42-3 0 0,-38 3 0 0,38-3 0 0,-37 4 0 0,37-4 0 0,-35 3 0 0,35-3 0 0,-35 0 0 0,35 0 0 0,-36 0 0 54,36 0 0-54,-42 0 0 0,42 0 0 0,-35 0 0 0,35 0 0 1,-33 0 0-1,33 0 0 0,-29 0 0 0,29 0 0 0,-24 0 0 0,24 0 0 0,-21 0 0 0,21 0 0 0,-17-3 0 50,17 3 0-50,-12-7 0 0,12 7 0 0,-9-3 0 0,9 3 0 0,-7 0 0 0,7 0 0 0,0-3 0 0,0 3 0 0,-3-2 0 0,3 2 0 0,-3-3 0 0,3 3 0 0,-5-3 0 52,5 3 0-52,-3-3 0 0,3 3 0 0,-3-4 0 0,3 4 0 0,-1-2 0 0,1 2 0 0,-8-3 0 0,8 3 0 0,-4-2 0 0,4 2 0 0,-5-6 0 0,5 6 0 1,-7-5 0 51,7 5 0-52,-6-9 0 0,6 9 0 0,-10-7 0 0,10 7 0 0,-5-4 0 0,5 4 0 0,-12-5 0 0,12 5 0 0,-9-2 0 0,9 2 0 0,-12-6 0 0,12 6 0 0,-21-3 0 51,21 3 0-50,-21-2 0-1,21 2 0 0,-24-7 0 0,24 7 0 0,-25-8 0 0,25 8 0 0,-30-9 0 0,30 9 0 0,-28-14 0 0,28 14 0 0,-33-15 0 0,33 15 0 0,-29-11 0 52,29 11 0-52,-18-9 0 0,18 9 0 0,-13-6-31 0,13 6 31 0,-8 0-3 0,8 0 3 0,-3 0-1 0,3 0 1 0,0 0-1 0,0 0 1 0,0 0 0 0,0 0 0 0,0 0 0 51,0 0 0-50,0-3 1-1,0 3-1 0,0-9 0 0,0 9 0 0,11-11 0 0,-11 11 0 0,31-12 3 0,-31 12-3 1,42-11 5-1,-42 11-5 0,48-5 15 0,-48 5-15 0,58-7 12 49,-58 7-12-48,63-3 0-1,-63 3 0 0,70-6 0 0,-70 6 0 1,80-6 0-1,-80 6 0 0,91-5 0 1,-91 5 0-1,100-9 0 0,-100 9 0 0,103-9 0 0,-103 9 0 1,108-8 0 4,-108 8 0-3,103-5 0 50,-103 5 0-52,103-7 0 0,-103 7 0 0,95-3 0 1,-95 3 0-1,92-3 0 0,-92 3 0 0,80-3 0 0,-80 3 0 0,82 0 0 0,-82 0 0 0,75 0 0 0,-75 0 0 1,77 0 0 52,-77 0 0-53,80 0 0 0,-80 0 0 0,74 0 0 0,-74 0 0 0,74 0 0 0,-74 0 0 0,60 0 0 0,-60 0 0 0,58 0 0 0,-58 0 0 0,55 0 0 0,-55 0 0 0,59 0 0 49,-59 0 0-48,59 9 0-1,-59-9 0 0,66 9 0 0,-66-9 0 0,70 8 0 0,-70-8 0 0,71 6 0 0,-71-6 0 0,79 9 0 0,-79-9 0 0,76 2 0 0,-76-2 0 0,69 4 0 52,-69-4 0-52,69 5 0 0,-69-5 0 0,63 4 0 0,-63-4 0 0,60 2 0 1,-60-2 0-1,61 0 0 0,-61 0 0 0,61 0 0 0,-61 0 0 0,66 0 0 0,-66 0 0 0,66 0 0 50,-66 0 0-50,72 0 0 0,-72 0 0 0,79 0 0 0,-79 0 0 0,73 0 0 0,-73 0 0 0,72 0 0 0,-72 0 0 0,63 0 0 0,-63 0 0 0,66 0 0 4,-66 0 0-4,65 0 0 53,-65 0 0-53,72 0 0 0,-72 0 0 0,69 0 0 0,-69 0 0 0,76 0 0 0,-76 0 0 0,77 0 0 0,-77 0 0 0,80 3 0 1,-80-3 0-1,83 6 0 0,-83-6 0 0,82 8 0 72,-82-8 0-70,82 7 0-2,-82-7 0 0,87 5 0 0,-87-5 0 0,90 5 0 1,-90-5 0-1,97 0 0 0,-97 0 0 0,95 4 0 0,-95-4 0 0,95 0 0 0,-95 0 0 0,83 0 0 0,-83 0 0 0,77 0 0 0,-77 0 0 0,74 0 0 0,-74 0 0 0,69 4 0 51,-69-4 0-51,59 0 0 0,-59 0 0 0,58 0 0 0,-58 0 0 0,46 0 0 0,-46 0 0 0,42 0 0 0,-42 0 0 0,45 0 0 0,-45 0 0 0,43 0 0 0,-43 0 0 0,42 0 0 50,-42 0 0-49,42 0 0-1,-42 0 0 1,38 0 0-1,-38 0 0 0,44 0 0 0,-44 0 0 0,53 0 0 0,-53 0 0 0,52 0 0 0,-52 0 0 0,58 0 0 0,-58 0 0 0,62 0 0 53,-62 0 0-53,58 0 0 0,-58 0 0 0,63 0 0 0,-63 0 0 0,66 0 0 0,-66 0 0 0,66 0 0 0,-66 0 0 0,68 0 0 0,-68 0 0 0,74 0 0 0,-74 0 0 0,77 0 0 54,-77 0 0-53,80 0 0 0,-80 0 0 0,86 0 0-1,-86 0 0 0,84 0 0 0,-84 0 0 1,79 0 0-1,-79 0 0 0,83 0 0 0,-83 0 0 0,82 5 0 0,-82-5 0 0,79 2 0 0,-79-2 0 1,84 6 0 50,-84-6 0-50,87 3 0-1,-87-3 0 1,86 0 0-1,-86 0 0 0,96 0 0 0,-96 0 0 0,99 0 0 0,-99 0 0 0,99 0 0 0,-99 0 0 0,100 0 0 1,-100 0 0-1,95 0 0 5,-95 0 0-4,84 0 0 51,-84 0 0-52,77 0 0 0,-77 0 0 0,68 0 0 0,-68 0 0 0,65 0 0 0,-65 0 0 1,53 0 0-1,-53 0 0 0,54 0 0 0,-54 0 0 0,42 0 0 0,-42 0 0 0,35 0 0 49,-35 0 0-49,27 0 0 0,-27 0 0 0,17 0 0 1,-17 0 0 0,11 0 0-1,-11 0 0 0,3 0 0 0,-3 0 0 0,0 0 0 0,0 0 0 0,0 0 0 0,0 0 0 1,-61 4 0 51,61-4 0-52,-45 2-364 0,45-2 364 0,-62 9-485 0,62-9 485 0</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46:48.984"/>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5247">
    <iact:property name="dataType"/>
    <iact:actionData xml:id="d0">
      <inkml:trace xmlns:inkml="http://www.w3.org/2003/InkML" xml:id="stk0" contextRef="#ctx0" brushRef="#br0">28946 17499 387 0,'0'0'0'2,"0"0"279"-1,0 0-279 0,0 0 152 6,0 0-152-7,0 0 208 8,0 0-208-8,0 0 135 9,0 0-135-9,0 0 127 4,0 0-127-4,0 0 118 9,0 0-118-9,0 0 102 35,0 0-102-35,-12-7 95 0,12 7-95 0,0-7 89 1,0 7-89-1,0-11 73 0,0 11-73 0,46-24 86 3,-46 24-86-2,69-22 63 5,-69 22-63-6,88-27 60 8,-88 27-60-8,115-23 51 6,-115 23-51-6,136-21 22 9,-136 21-22-9,156-26 0 11,-156 26 0-11,182-20 0 2,-182 20 0-2,186-18 0 9,-186 18 0-9,181-8 0 9,-181 8 0-9,166-3 0 7,-166 3 0-7,142 0 0 7,-142 0 0-7,119 0 0 10,-119 0 0-10,101 0 0 5,-101 0 0-5,82 0 0 10,-82 0 0-10,60 0 0 5,-60 0 0-4,45 0 0 5,-45 0 0-5,24 0 0 6,-24 0 0-7,13 0 0 8,-13 0 0-8,3 0 0 6,-3 0 0-5,2 0 0 6,-2 0 0-7,2 0 0 8,-2 0 0-8,0 0 0 8,0 0 0-8,-2-9 0 7,2 9 0-6,-71-43 0 5,71 43 0-5,-113-61 0 7,113 61 0-8,-150-69 0 7,150 69 0-7,-172-79 0 6,172 79 0-6,-191-78 0 9,191 78 0-9,-192-70 0 7,192 70 0-7,-185-71 0 9,185 71 0-9,-171-56 0 5,171 56 0-5,-148-49 0 10,148 49 0-10,-132-42 0 6,132 42 0-6,-110-31 0 9,110 31 0-9,-87-23 0 4,87 23 0-3,-54-12 0 9,54 12 0-10,-33-6 0 7,33 6 0-7,-16-3 0 7,16 3 0-7,-3 0 0 6,3 0 0-6,0 0 0 9,0 0 0-9,-2 0 0 9,2 0 0-9,0 0 0 7,0 0 0-7,0 0 0 5,0 0 0-5,5 41 0 8,-5-41 0-8,49 72 0 8,-49-72 0-7,66 102 0 6,-66-102 0-7,79 122 0 5,-79-122 0-5,83 130 0 10,-83-130 0-10,86 142 0 7,-86-142 0-7,89 142 0 9,-89-142 0-9,83 143 0 5,-83-143 0-4,71 130 0 6,-71-130 0-6,71 122 0 7,-71-122 0-8,65 110 0 8,-65-110 0-8,54 96 0 5,-54-96 0-4,49 69 0 6,-49-69 0-7,37 53 0 8,-37-53 0-8,26 40 0 8,-26-40 0-8,15 24 0 7,-15-24 0-6,9 14 0 5,-9-14 0-6,7 7 0 8,-7-7 0-8,2 5 0 8,-2-5 0-8,0 0 0 6,0 0 0-4,0 0 0 4,0 0 0-6,0 0 0 8,0 0 0-8,0 0 0 8,0 0 0-8,3 0 0 5,-3 0 0-5,9 0 0 9,-9 0 0-9,15-36 0 8,-15 36 0-8,22-84 0 8,-22 84 0-7,25-129 0 4,-25 129 0-5,29-176 0 8,-29 176 0-8,21-193 0 11,-21 193 0-10,9-217 0 11,-9 217 0-7,10-209 0-3,-10 209 0-1,0-201 0-1,0 201 0 0,2-168 0 8,-2 168 0-7,0-142 0 4,0 142 0-4,0-105 0 3,0 105 0-3,0-74 0 7,0 74 0-8,0-47 0 8,0 47 0-8,0-35 0 10,0 35 0-10,0-18 0 5,0 18 0-3,0-11 0 4,0 11 0-6,0-2 0 9,0 2 0-9,0 0 0 7,0 0 0-7,0 0 0 7,0 0 0-7,0 0 0 8,0 0 0-8,0 0 0 7,0 0 0-7,-21 0 0 9,21 0 0-9,-42 0 0 6,42 0 0-6,-66 26 0 8,66-26 0-8,-79 51 0 7,79-51 0-6,-94 74 0 7,94-74 0-7,-107 89 0 4,107-89 0-4,-116 118 0 3,116-118 0-3,-123 142 0 7,123-142 0-8,-127 160 0 19,127-160 0-19,-124 156 0 6,124-156 0-6,-117 147 0 0,117-147 0 0,-103 123 0 7,103-123 0-5,-84 102 0 2,84-102 0-3,-70 84 0 4,70-84 0-4,-49 58 0 5,49-58 0-6,-33 41 0 10,33-41 0-10,-21 23 0 7,21-23 0-7,-6 9 0 6,6-9 0-6,-3 5 0 8,3-5 0-8,0 0 0 7,0 0 0-7,0 0 0 8,0 0 0-8,0 0 0 6,0 0 0-6,3 0 0 10,-3 0 0-10,30-25 0 7,-30 25 0-7,34-24 0 108,-34 24 0-107,28-14 0-1,-28 14 0 0,24-21 0 0,-24 21 0 0,15-11-53 1,-15 11 53-1,11-14-250 0,-11 14 250 0,0-7-405 0,0 7 405 0,0-5-961 0,0 5 961 1</inkml:trace>
    </iact:actionData>
  </iact:action>
  <iact:action type="add" startTime="9292">
    <iact:property name="dataType"/>
    <iact:actionData xml:id="d1">
      <inkml:trace xmlns:inkml="http://www.w3.org/2003/InkML" xml:id="stk1" contextRef="#ctx0" brushRef="#br0">20060 78 369 0,'0'0'0'2,"0"0"166"2,0 0-166-4,0 0 119 8,0 0-119-8,0 0 172 8,0 0-172-8,0 0 118 6,0 0-118-6,0 0 121 8,0 0-121-8,0 0 93 9,0 0-93-9,0 0 85 8,0 0-85-8,-196-24 80 5,196 24-80-5,-110 33 73 10,110-33-73-10,-132 51 52 6,132-51-52-5,-141 73 42 6,141-73-42-6,-131 87 31 5,131-87-31-6,-130 105 28 7,130-105-28-7,-117 109 19 8,117-109-19-8,-112 122 21 8,112-122-21-8,-90 120 49 9,90-120-49-9,-63 122 30 7,63-122-30-7,-37 118 37 9,37-118-37-9,-3 125 35 6,3-125-35-6,0 127 33 5,0-127-33-3,90 134 52 5,-90-134-52-7,148 136 39 7,-148-136-39-4,214 129 26 3,-214-129-26-6,263 113 26 6,-263-113-26-6,299 86 15 9,-299-86-15-9,328 49 6 8,-328-49-6-8,339 7 0 7,-339-7 0-7,325 0 0 6,-325 0 0-6,309-58 2 10,-309 58-2-10,269-97 5 6,-269 97-5-6,208-153 10 6,-208 153-10-6,145-217 9 9,-145 217-9-9,84-285 7 7,-84 285-7-7,17-341 3 9,-17 341-3-9,-23-361 17 7,23 361-17-7,-133-345 9 8,133 345-9-8,-206-302 9 7,206 302-9-7,-267-232 3 9,267 232-3-8,-306-150 0 4,306 150 0-4,-311-67-3 4,311 67 3-2,-293 0 0 2,293 0 0-4,-267 36-96 6,267-36 96-6,-231 97-226 6,231-97 226-6,-53 76-375 3,53-76 375-3,-34 64-779 8,34-64 779-8</inkml:trace>
    </iact:actionData>
  </iact:action>
  <iact:action type="add" startTime="14836">
    <iact:property name="dataType"/>
    <iact:actionData xml:id="d2">
      <inkml:trace xmlns:inkml="http://www.w3.org/2003/InkML" xml:id="stk2" contextRef="#ctx0" brushRef="#br0">25883 7325 375 0,'0'0'0'1,"0"0"123"3,0 0-123-3,0 0 85 6,0 0-85-7,0 0 143 7,0 0-143-7,0 0 101 8,0 0-101-8,0 0 95 6,0 0-95-6,0 0 97 9,0 0-97-9,0 0 82 8,0 0-82-8,0 0 66 5,0 0-66-5,-202-66 57 8,202 66-57-8,-84 24 53 8,84-24-53-7,-87 38 45 6,87-38-45-7,-90 46 35 7,90-46-35-6,-89 54 30 5,89-54-30-6,-87 64 25 8,87-64-25-8,-85 75 19 10,85-75-19-10,-74 85 20 4,74-85-20-4,-65 92 23 9,65-92-23-9,-51 96 27 12,51-96-27-12,-36 97 19 4,36-97-19-4,-23 95 19 7,23-95-19-6,-1 101 20 5,1-101-20-6,0 107 20 8,0-107-20-8,28 117 23 8,-28-117-23-8,77 118 33 7,-77-118-33-7,103 119 34 7,-103-119-34-7,120 104 19 11,-120-104-19-11,128 93 8 5,-128-93-8-4,145 80 14 3,-145-80-14-4,148 54 16 9,-148-54-16-9,156 41 16 9,-156-41-16-9,148 17 10 8,-148-17-10-8,136 0 9 5,-136 0-9-3,121 0 5 5,-121 0-5-6,112-41 6 5,-112 41-6-6,98-70 3 8,-98 70-3-7,89-95 0 4,-89 95 0-5,74-119 3 10,-74 119-3-10,58-143 0 7,-58 143 0-7,34-153 1 8,-34 153-1-8,17-155 3 5,-17 155-3-5,0-147 5 8,0 147-5-8,0-136 3 9,0 136-3-9,-27-119 2 7,27 119-2-7,-62-101 0 10,62 101 0-10,-73-90 2 4,73 90-2-4,-90-72 1 10,90 72-1-10,-103-64 0 6,103 64 0-6,-110-55 4 9,110 55-4-9,-113-46 1 5,113 46-1-4,-112-38 4 5,112 38-4-3,-103-29 4 4,103 29-4-7,-100-24 4 4,100 24-4-4,-99-16 2 10,99 16-2-10,-91-10 2 8,91 10-2-8,-87 0 2 8,87 0-2-7,-82 0 0 2,82 0 0-2,-70 0 2 9,70 0-2-10,-72 10 3 6,72-10-3-5,-63 22 1 8,63-22-1-9,-66 29 2 5,66-29-2-4,-58 35 6 5,58-35-6-6,-58 39 6 9,58-39-6-9,-50 45 11 7,50-45-11-7,-48 43 14 8,48-43-14-8,-48 52 13 7,48-52-13-7,-35 61 14 10,35-61-14-10,-30 69 16 4,30-69-16-4,-27 86 17 6,27-86-17-3,-5 89 14 3,5-89-14-6,0 97 18 10,0-97-18-9,0 97 18 5,0-97-18-6,5 104 25 4,-5-104-25-4,45 111 18 9,-45-111-18-9,61 109 14 9,-61-109-14-9,82 112 17 9,-82-112-17-9,87 104 0 4,-87-104 0-3,100 96 0 9,-100-96 0-10,100 86 0 5,-100-86 0-4,104 77 0 10,-104-77 0-11,103 64 0 4,-103-64 0-3,101 45 0 4,-101-45 0-4,114 35 0 7,-114-35 0-8,112 7 0 7,-112-7 0-7,120 0 0 7,-120 0 0-6,120-13 0 6,-120 13 0-7,118-64 0 9,-118 64 0-9,119-87 0 8,-119 87 0-8,116-113 0 4,-116 113 0-3,107-139 0 6,-107 139 0-7,91-154 0 8,-91 154 0-6,71-159 0 4,-71 159 0-6,51-154 0 6,-51 154 0-6,28-146 0 10,-28 146 0-10,3-135 0 7,-3 135 0-7,0-131 0 8,0 131 0-8,-24-122 0 4,24 122 0-4,-75-109 0 12,75 109 0-12,-104-94 0 6,104 94 0-6,-132-78 0 8,132 78 0-6,-145-64 0 3,145 64 0-4,-153-49 0 6,153 49 0-7,-157-29 0 8,157 29 0-7,-148-11 0 4,148 11 0-5,-139 0 0 7,139 0 0-7,-128 0 0 9,128 0 0-9,-110 22 0 10,110-22 0-10,-100 44 0 4,100-44 0-4,-84 53 0 6,84-53 0-4,-74 60 0 5,74-60 0-7,-71 73 0 8,71-73 0-8,-61 81 0 7,61-81 0-7,-52 94 0 6,52-94 0-4,-45 100 0 5,45-100 0-7,-32 104 0 7,32-104 0-6,-16 107 0 8,16-107 0-8,0 108 0 1,0-108 0-1,0 111 0 10,0-111 0-11,42 117 0 6,-42-117 0-5,75 123 0 5,-75-123 0-6,101 125 0 6,-101-125 0-5,114 119 0 6,-114-119 0-7,127 107 0 9,-127-107 0-9,127 96 0 7,-127-96 0-7,135 81 0 8,-135-81 0-8,136 55 0 6,-136-55 0-5,141 24 0 7,-141-24 0-7,145 0 0 5,-145 0 0-5,148-40 0 5,-148 40 0-6,146-112 0 7,-146 112 0-5,127-138 0 4,-127 138 0-6,101-157 0 10,-101 157 0-10,62-148 0 6,-62 148 0-6,33-135-142 7,-33 135 142-7,0-33-309 7,0 33 309-7,-4-20-514 9,4 20 514-9</inkml:trace>
    </iact:actionData>
  </iact:action>
  <iact:action type="add" startTime="18452">
    <iact:property name="dataType"/>
    <iact:actionData xml:id="d3">
      <inkml:trace xmlns:inkml="http://www.w3.org/2003/InkML" xml:id="stk3" contextRef="#ctx0" brushRef="#br0">15120 17636 650 0,'0'0'0'2,"0"0"227"2,0 0-227-4,0 0 95 9,0 0-95-9,0 0 142 7,0 0-142-7,0 0 74 6,0 0-74-5,0 0 65 7,0 0-65-8,169 44 69 8,-169-44-69-7,59 0 74 5,-59 0-74-6,68-12 73 6,-68 12-73-6,71-34 50 8,-71 34-50-8,75-38 56 8,-75 38-56-7,80-38 60 7,-80 38-60-8,83-50 58 5,-83 50-58-5,88-49 49 8,-88 49-49-7,87-51 44 6,-87 51-44-7,86-57 29 7,-86 57-29-6,84-52 31 5,-84 52-31-6,82-64 27 9,-82 64-27-9,75-63 19 11,-75 63-19-11,70-67 20 4,-70 67-20-3,63-79 13 5,-63 79-13-6,61-69 9 10,-61 69-9-10,56-78 13 6,-56 78-13-6,52-84 11 6,-52 84-11-6,48-90 8 11,-48 90-8-11,52-102 7 5,-52 102-7-5,48-109 5 9,-48 109-5-9,48-117 3 7,-48 117-3-7,49-133 8 7,-49 133-8-7,51-157 0 7,-51 157 0-7,56-189 3 7,-56 189-3-5,50-217 3 3,-50 217-3-4,47-237 4 6,-47 237-4-7,37-252 2 9,-37 252-2-9,26-248 4 7,-26 248-4-7,22-238 0 9,-22 238 0-9,14-224 2 5,-14 224-2-4,9-213 0 8,-9 213 0-9,11-210 0 6,-11 210 0-6,2-204 1 10,-2 204-1-10,3-224 0 4,-3 224 0-4,0-244 0 8,0 244 0-8,0-260 0 9,0 260 0-9,0-288 0 7,0 288 0-7,0-290 1 7,0 290-1-6,0-287-1 5,0 287 1-5,-13-273 0 8,13 273 0-9,-26-247 0 6,26 247 0-6,-24-217-1 7,24 217 1-7,-30-213 0 8,30 213 0-7,-27-214 0 5,27 214 0-6,-28-220 0 8,28 220 0-8,-26-232-2 6,26 232 2-5,-26-235 2 7,26 235-2-7,-21-241 0 5,21 241 0-5,-21-237 0 9,21 237 0-10,-15-226 2 3,15 226-2-2,-12-197 0 8,12 197 0-9,-8-166 1 7,8 166-1-7,0-130 1 8,0 130-1-8,0-98 1 4,0 98-1-3,0-80 0 7,0 80 0-8,3-66 1 8,-3 66-1-7,26-64 4 6,-26 64-4-7,28-69 1 6,-28 69-1-5,33-79 2 6,-33 79-2-7,37-92 1 10,-37 92-1-10,38-99 0 7,-38 99 0-7,33-104 1 6,-33 104-1-6,24-100 0 7,-24 100 0-7,27-86 0 8,-27 86 0-8,18-77 0 8,-18 77 0-8,17-66-1 5,-17 66 1-4,18-56 1 9,-18 56-1-10,20-59-1 5,-20 59 1-5,21-58 0 9,-21 58 0-9,18-64 0 7,-18 64 0-7,16-64-3 10,-16 64 3-10,17-61 0 6,-17 61 0-5,12-61 2 6,-12 61-2-4,13-58 0 2,-13 58 0-4,20-55 0 3,-20 55 0-4,11-52 0 10,-11 52 0-9,20-44 0 5,-20 44 0-5,21-31 4 4,-21 31-4-4,18-24 8 5,-18 24-8-6,30-20 15 9,-30 20-15-7,36-18 0 1,-36 18 0-3,40-22 0 9,-40 22 0-9,52-24 0 8,-52 24 0-8,62-24 0 8,-62 24 0-7,73-25 0 5,-73 25 0-5,88-31 0 3,-88 31 0-4,96-28 0 10,-96 28 0-9,106-28 0 5,-106 28 0-6,111-23 0 9,-111 23 0-8,109-15 0 2,-109 15 0-3,105-8 0 11,-105 8 0-11,106 0 0 8,-106 0 0-8,102 0 0 7,-102 0 0-5,106 0 0 2,-106 0 0-4,113 1 0 7,-113-1 0-7,116 19 0 9,-116-19 0-9,119 18 0 7,-119-18 0-7,124 14 0 7,-124-14 0-7,124 15 0 8,-124-15 0-7,126 11 0 6,-126-11 0-6,127 11 0 5,-127-11 0-6,135 13 0 5,-135-13 0-4,134 11 0 7,-134-11 0-8,138 14 0 8,-138-14 0-7,133 17 0 7,-133-17 0-8,127 12 0 5,-127-12 0-5,130 6 0 9,-130-6 0-9,132 0 0 7,-132 0 0-7,138 0 0 9,-138 0 0-9,148 0 0 4,-148 0 0-3,152-9 0 7,-152 9 0-8,150-13 0 10,-150 13 0-10,142-16 0 6,-142 16 0-5,140-6 0 4,-140 6 0-5,132-5 0 8,-132 5 0-8,121-9 0 8,-121 9 0-7,124-12 0 6,-124 12 0-7,120-18 0 9,-120 18 0-8,117-17 0 3,-117 17 0-4,116-17 0 9,-116 17 0-8,120-11 0 5,-120 11 0-5,120-6 0 4,-120 6 0-5,124 0 0 10,-124 0 0-10,118 0 0 7,-118 0 0-6,115 0 0 5,-115 0 0-6,111 0 0 5,-111 0 0-4,98 0 0 8,-98 0 0-9,90 2 0 7,-90-2 0-7,78 0 0 9,-78 0 0-8,82 0 0 2,-82 0 0-2,82 0 0 9,-82 0 0-10,89 0 0 6,-89 0 0-5,86 0 0 7,-86 0 0-8,87 0 0 5,-87 0 0-5,84 0 0 8,-84 0 0-8,84 0 0 8,-84 0 0-8,85 0 0 8,-85 0 0-8,79-2 0 8,-79 2 0-8,82-3 0 6,-82 3 0-6,87 0 0 9,-87 0 0-8,79 0 0 5,-79 0 0-6,87 0 0 7,-87 0 0-4,93 0 0 2,-93 0 0-4,90 9 0 4,-90-9 0-3,91 20 0 7,-91-20 0-9,99 23 0 3,-99-23 0-3,88 20 0 10,-88-20 0-10,85 21 0 8,-85-21 0-8,73 14 0 8,-73-14 0-8,65 13 0 5,-65-13 0-5,58 8 0 11,-58-8 0-11,49 3 0 5,-49-3 0-4,47 2 0 7,-47-2 0-8,33 3 0 6,-33-3 0-6,30 2 0 8,-30-2 0-8,23 0 0 8,-23 0 0-7,12 0 0 4,-12 0 0-5,3 0 0 8,-3 0 0-8,0 0 0 7,0 0 0-7,0 0 0 9,0 0 0-9,0 0 0 8,0 0 0-8,0 0 0 5,0 0 0-5,0 0 0 8,0 0 0-8,0 0 0 7,0 0 0-5,0-10 0 6,0 10 0-7,-31-38 0 3,31 38 0-4,-42-46 0 10,42 46 0-10,-54-46 0 7,54 46 0-6,-52-45 0 6,52 45 0-6,-63-46 0 2,63 46 0-3,-72-52 0 11,72 52 0-11,-73-52 0 7,73 52 0-7,-79-50 0 7,79 50 0-7,-75-43 0 6,75 43 0-5,-78-38 0 7,78 38 0-8,-64-28 0 7,64 28 0-7,-55-20 0 8,55 20 0-7,-45-13 0 7,45 13 0-8,-30-8 0 6,30 8 0-5,-18 0 0 7,18 0 0-8,-11 0 0 6,11 0 0-6,-1 0 0 6,1 0 0-6,0 0 0 8,0 0 0-8,0 0 0 8,0 0 0-8,0 0 0 8,0 0 0-8,0 0 0 6,0 0 0-4,0 0 0 6,0 0 0-8,0 0 0 6,0 0 0-6,1 3 0 7,-1-3 0-7,53 31 0 7,-53-31 0-7,70 46 0 9,-70-46 0-8,87 56 0 7,-87-56 0-8,91 60 0 6,-91-60 0-3,93 64 0 1,-93-64 0-3,89 64 0 5,-89-64 0-6,87 67 0 9,-87-67 0-9,82 58 0 7,-82-58 0-7,69 50 0 8,-69-50 0-7,53 40 0 3,-53-40 0-3,38 27 0 10,-38-27 0-11,23 17 0 4,-23-17 0-4,10 1 0 7,-10-1 0-7,3 0 0 8,-3 0 0-8,0 4 0 7,0-4 0-6,0 6 0 8,0-6 0-7,-36 11 0 1,36-11 0-3,-67 18 0 9,67-18 0-9,-87 20 0 7,87-20 0-7,-88 18 0 9,88-18 0-9,-91 17 0 6,91-17 0-5,-87 15 0 7,87-15 0-6,-82 10 0 2,82-10 0-4,-75 13 0 8,75-13 0-8,-61 15 0 7,61-15 0-7,-51 20 0 7,51-20 0-7,-40 18 0 8,40-18 0-7,-39 22 0 7,39-22 0-8,-30 24 0 8,30-24 0-7,-24 21-175 3,24-21 175-3,0 7-307 7,0-7 307-8,0 6-425 5,0-6 425-5</inkml:trace>
    </iact:actionData>
  </iact:action>
  <iact:action type="add" startTime="22150">
    <iact:property name="dataType" value="strokeEraser"/>
    <iact:actionData xml:id="d4">
      <inkml:trace xmlns:inkml="http://www.w3.org/2003/InkML" xml:id="stk4" contextRef="#ctx0" brushRef="#br1">28575 11604 821 0,'0'0'0'30,"0"0"167"-30,0 0-167 1,0 0 59-1,0 0-59 0,0 0 62 0,0 0-62 0,0 0 15 0,0 0-15 0,0 0 0 5,0 0 0-4,0 0-38 6,0 0 38-7,-3-12-138 8,3 12 138-7,-3 3-478 4,3-3 478-4</inkml:trace>
    </iact:actionData>
  </iact:action>
  <iact:action type="remove" startTime="22378">
    <iact:property name="style" value="instant"/>
    <iact:actionData xml:id="d5" ref="#d3"/>
  </iact:action>
  <iact:action type="add" startTime="22311">
    <iact:property name="dataType" value="strokeEraser"/>
    <iact:actionData xml:id="d6">
      <inkml:trace xmlns:inkml="http://www.w3.org/2003/InkML" xml:id="stk5" contextRef="#ctx0" brushRef="#br1">28575 11604 539 0,'0'0'0'1,"4"121"317"97,-4-121-317-95,0 0 66-2,0 0-66-1,0 0 71 0,0 0-71 1,0 0 36-1,0 0-36 0,0 0 7 0,0 0-7 0,0 0 0 0,0 0 0 0,5-3-22 0,-5 3 22 0,12-5-106 0,-12 5 106 0,1-5-239 0,-1 5 239 0,11-4-470 0,-11 4 470 0</inkml:trace>
    </iact:actionData>
  </iact:action>
  <iact:action type="add" startTime="22588">
    <iact:property name="dataType" value="strokeEraser"/>
    <iact:actionData xml:id="d7">
      <inkml:trace xmlns:inkml="http://www.w3.org/2003/InkML" xml:id="stk6" contextRef="#ctx0" brushRef="#br1">29546 11806 350 0,'0'0'0'1,"0"0"26"3,0 0-26-3,0 0 74 4,0 0-74-5,0 0 156 8,0 0-156-7,0 0 140 6,0 0-140-6,0 0 124 4,0 0-124-4,0 0 93 6,0 0-93-6,-9-19 38 6,9 19-38-7,0-4 0 8,0 4 0-7,0-5-19 4,0 5 19-4,0-3-112 6,0 3 112-7,9-3-392 8,-9 3 392-7</inkml:trace>
    </iact:actionData>
  </iact:action>
  <iact:action type="remove" startTime="23156">
    <iact:property name="style" value="instant"/>
    <iact:actionData xml:id="d8" ref="#d2"/>
  </iact:action>
  <iact:action type="add" startTime="23161">
    <iact:property name="dataType" value="strokeEraser"/>
    <iact:actionData xml:id="d9">
      <inkml:trace xmlns:inkml="http://www.w3.org/2003/InkML" xml:id="stk7" contextRef="#ctx0" brushRef="#br1">32384 12793 547 0,'0'0'0'6,"0"0"80"-4,0 0-80-2,0 0 144 5,0 0-144-5,0 0 136 7,0 0-136-7,0 0 70 8,0 0-70-8,0 0 36 7,0 0-36-7,0 0 10 8,0 0-10-8,-25 21 0 8,25-21 0-8,0 0-54 7,0 0 54-6,0 0-189 4,0 0 189-4,0 0-490 6,0 0 490-6</inkml:trace>
    </iact:actionData>
  </iact:action>
  <iact:action type="add" startTime="23335">
    <iact:property name="dataType" value="strokeEraser"/>
    <iact:actionData xml:id="d10">
      <inkml:trace xmlns:inkml="http://www.w3.org/2003/InkML" xml:id="stk8" contextRef="#ctx0" brushRef="#br1">32384 12793 674 0,'0'0'0'1,"87"-12"64"-1,-87 12-64 0,0 0 24 5,0 0-24-5,3 0 36 9,-3 0-36-9,0-6 0 8,0 6 0-7,0-7-17 7,0 7 17-8,0-10-126 7,0 10 126-7,0-3-340 6,0 3 340-6</inkml:trace>
    </iact:actionData>
  </iact:action>
  <iact:action type="add" startTime="24876">
    <iact:property name="dataType"/>
    <iact:actionData xml:id="d11">
      <inkml:trace xmlns:inkml="http://www.w3.org/2003/InkML" xml:id="stk9" contextRef="#ctx0" brushRef="#br0">15144 17908 607 0,'0'0'0'2,"0"0"161"0,0 0-161-2,0 0 153 8,0 0-153-7,0 0 112 4,0 0-112-5,0 0 86 8,0 0-86-8,0 0 77 9,0 0-77-9,169 24 68 7,-169-24-68-7,44-15 71 7,-44 15-71-7,43-31 76 8,-43 31-76-8,45-38 81 7,-45 38-81-7,48-50 71 9,-48 50-71-9,52-54 79 5,-52 54-79-5,61-61 67 8,-61 61-67-8,66-67 63 8,-66 67-63-8,66-79 50 9,-66 79-50-9,79-91 40 6,-79 91-40-6,77-95 34 7,-77 95-34-7,76-109 21 9,-76 109-21-9,72-132 23 9,-72 132-23-9,61-140 18 7,-61 140-18-7,57-150 14 6,-57 150-14-6,51-153 12 8,-51 153-12-8,41-148 11 9,-41 148-11-9,41-138 7 5,-41 138-7-3,33-146 10 5,-33 146-10-6,30-144 10 5,-30 144-10-6,16-146 3 8,-16 146-3-8,15-157 5 7,-15 157-5-7,11-175 5 8,-11 175-5-8,4-201 7 7,-4 201-7-6,0-216 5 7,0 216-5-5,0-228 0 1,0 228 0-4,0-221 0 7,0 221 0-7,-18-212 0 8,18 212 0-8,-36-201 0 7,36 201 0-7,-46-190 0 6,46 190 0-5,-50-176 0 5,50 176 0-5,-53-163 0 8,53 163 0-9,-54-151 0 7,54 151 0-7,-56-152 0 7,56 152 0-7,-50-147 0 7,50 147 0-7,-48-154 0 10,48 154 0-10,-47-153 0 6,47 153 0-6,-44-160 0 5,44 160 0-3,-42-155 0 7,42 155 0-9,-38-166 0 6,38 166 0-6,-37-171 0 9,37 171 0-9,-29-172 0 5,29 172 0-5,-19-168 0 9,19 168 0-9,-15-153 0 8,15 153 0-8,-7-133 0 9,7 133 0-9,0-112 0 4,0 112 0-4,0-87 0 9,0 87 0-9,0-75 0 8,0 75 0-8,7-75 0 9,-7 75 0-9,18-78 0 6,-18 78 0-6,24-84 0 6,-24 84 0-6,25-85 0 9,-25 85 0-8,26-86 0 5,-26 86 0-6,28-93 0 7,-28 93 0-7,35-101 0 7,-35 101 0-7,35-109 0 10,-35 109 0-10,44-104 0 7,-44 104 0-7,45-102 0 4,-45 102 0-2,42-97 0 5,-42 97 0-6,40-97 0 6,-40 97 0-7,42-99 0 9,-42 99 0-8,33-103 0 3,-33 103 0-3,40-108 0 7,-40 108 0-8,35-111 0 7,-35 111 0-7,40-109 0 9,-40 109 0-9,39-113 0 5,-39 113 0-5,37-108 0 10,-37 108 0-10,39-108 0 6,-39 108 0-5,34-94 0 7,-34 94 0-8,35-91 0 6,-35 91 0-5,28-81 0 5,-28 81 0-6,24-77 0 8,-24 77 0-7,24-74 0 7,-24 74 0-8,18-75 0 7,-18 75 0-6,27-75 0 4,-27 75 0-5,27-76 0 10,-27 76 0-10,30-75 0 6,-30 75 0-6,33-75 0 5,-33 75 0 0,40-75 0-1,-40 75 0-4,39-76 0 9,-39 76 0-1,37-64 0-6,-37 64 0-2,36-53 0 4,-36 53 0-3,38-44 0 6,-38 44 0-6,42-33 0 5,-42 33 0-6,53-33 0 9,-53 33 0-9,60-25 0 5,-60 25 0-5,72-30 0 9,-72 30 0-9,76-33 0 8,-76 33 0-8,77-34 0 7,-77 34 0-6,79-40 0 6,-79 40 0-7,73-46 0 6,-73 46 0-6,72-41 0 9,-72 41 0-9,69-41 0 7,-69 41 0-7,73-38 0 8,-73 38 0-7,79-31 0 4,-79 31 0-5,96-33 0 11,-96 33 0-11,105-25 0 5,-105 25 0-4,122-26 0 4,-122 26 0-3,129-30 0 4,-129 30 0-6,132-28 0 10,-132 28 0-10,137-29 0 7,-137 29 0-6,136-32 0 3,-136 32 0-4,138-27 0 10,-138 27 0-10,137-25 0 6,-137 25 0-6,135-20 0 11,-135 20 0-10,135-15 0 2,-135 15 0-3,131-9 0 7,-131 9 0-7,132-6 0 8,-132 6 0-7,130-3 0 7,-130 3 0-6,132-9 0 2,-132 9 0-4,131-14 0 7,-131 14 0-7,124-20 0 9,-124 20 0-9,121-18 0 8,-121 18 0-6,117-14 0 3,-117 14 0-4,111-9 0 4,-111 9 0-5,124-2 0 9,-124 2 0-9,129 0 0 8,-129 0 0-7,137 0 0 3,-137 0 0 0,145 13 0 3,-145-13 0-7,142 22 0 6,-142-22 0-6,144 20 0 7,-144-20 0-7,130 16 0 6,-130-16 0-6,127 15 0 9,-127-15 0-9,121 9 0 7,-121-9 0-7,115 6 0 10,-115-6 0-10,117 10 0 4,-117-10 0-3,117 11 0 6,-117-11 0-7,116 20 0 7,-116-20 0-7,114 13 0 9,-114-13 0-9,96 9 0 7,-96-9 0-7,84 0 0 7,-84 0 0-7,76 0 0 8,-76 0 0-8,72 0 0 8,-72 0 0-8,70 0 0 8,-70 0 0-8,72 0 0 5,-72 0 0-5,66 0 0 11,-66 0 0-11,61 0 0 7,-61 0 0-7,58-3 0 4,-58 3 0 1,60 0 0-1,-60 0 0-3,66 0 0 6,-66 0 0-7,69 0 0 9,-69 0 0-9,76 3 0 5,-76-3 0-5,82 21 0 11,-82-21 0-11,90 21 0 5,-90-21 0-5,94 22 0 10,-94-22 0-10,97 16 0 4,-97-16 0-4,96 10 0 9,-96-10 0-8,96 3 0 6,-96-3 0-7,91 0 0 8,-91 0 0-7,96 0 0 5,-96 0 0-5,89 0 0 4,-89 0 0-5,84 0 0 8,-84 0 0-8,79 0 0 8,-79 0 0-8,83-3 0 8,-83 3 0-8,73-10 0 5,-73 10 0-4,75-10 0 8,-75 10 0-8,72-8 0 5,-72 8 0-5,77-9 0 4,-77 9 0-3,75-11 0 5,-75 11 0-7,63-7 0 6,-63 7 0-5,46-8 0 8,-46 8 0-9,44-6 0 5,-44 6 0-3,39-6 0 7,-39 6 0-8,40-6 0 3,-40 6 0-4,42-5 0 9,-42 5 0-9,45-4 0 5,-45 4 0-5,42-5 0 9,-42 5 0-8,37-9 0 6,-37 9 0-7,42-6 0 8,-42 6 0-8,37-9 0 5,-37 9 0-4,42-2 0 7,-42 2 0-8,42 0 0 7,-42 0 0-6,45 0 0 7,-45 0 0-8,40 0 0 6,-40 0 0-5,39 0 0 6,-39 0 0-6,31 0 0 6,-31 0 0-5,30 6 0 3,-30-6 0-5,18 8 0 6,-18-8 0-6,12 6 0 9,-12-6 0-9,12 6 0 7,-12-6 0-7,0 2 0 8,0-2 0-8,0 0 0 6,0 0 0-5,0 0 0 6,0 0 0-7,0 0 0 8,0 0 0-8,0 0 0 9,0 0 0-9,0 0 0 5,0 0 0-5,-42-11 0 9,42 11 0-9,-56-28 0 7,56 28 0-7,-63-36 0 9,63 36 0-8,-68-35 0 4,68 35 0-4,-73-40 0 5,73 40 0-6,-70-40 0 9,70 40 0-9,-63-38 0 7,63 38 0-7,-58-35 0 7,58 35 0-7,-45-24 0 7,45 24 0-6,-38-20 0 6,38 20 0-6,-25-12 0 7,25 12 0-8,-19-11 0 5,19 11 0-5,-15-12 0 9,15 12 0-9,-14-12 0 8,14 12 0-8,-6-8 0 8,6 8 0-8,0-3 0 5,0 3 0-5,0-2 0 8,0 2 0-8,0 0 0 8,0 0 0-8,0 0 0 9,0 0 0-9,0 0 0 5,0 0 0-5,0 0 0 8,0 0 0-8,30 0 0 8,-30 0 0-8,45 9 0 8,-45-9 0-8,61 28 0 7,-61-28 0-6,63 32 0 5,-63-32 0-6,63 32 0 9,-63-32 0-9,61 31 0 8,-61-31 0-6,59 36 0 3,-59-36 0-4,52 34 0 4,-52-34 0-5,51 29 0 10,-51-29 0-10,36 23 0 6,-36-23 0-6,27 23 0 6,-27-23 0-5,15 15 0 7,-15-15 0-7,9 18 0 5,-9-18 0-6,0 18 0 8,0-18 0-8,0 25 0 6,0-25 0-6,-3 32 0 9,3-32 0-9,-38 32 0 7,38-32 0-7,-45 33 0 9,45-33 0-9,-45 21 0 5,45-21 0-5,-52 27 0 8,52-27 0-8,-45 20 0 8,45-20 0-8,-37 17 0 8,37-17 0-7,-35 16 0 5,35-16 0-5,-28 1 0 5,28-1 0-6,-33 0-12 9,33 0 12-9,-36 0-215 7,36 0 215-7,-13-1-299 7,13 1 299-7,-8-24-438 6,8 24 438-6</inkml:trace>
    </iact:actionData>
  </iact:action>
  <iact:action type="add" startTime="27285">
    <iact:property name="dataType"/>
    <iact:actionData xml:id="d12">
      <inkml:trace xmlns:inkml="http://www.w3.org/2003/InkML" xml:id="stk10" contextRef="#ctx0" brushRef="#br0">25948 7268 680 0,'0'0'0'1,"0"0"222"3,0 0-222-4,0 0 183 6,0 0-183-6,0 0 93 9,0 0-93-9,0 0 82 7,0 0-82-7,0 0 109 8,0 0-109-8,0 0 55 8,0 0-55-8,-176-13 37 6,176 13-37-6,-79 0 55 8,79 0-55-8,-86 0 55 10,86 0-55-10,-83 18 53 5,83-18-53-5,-84 41 46 8,84-41-46-8,-82 56 46 7,82-56-46-6,-84 66 44 5,84-66-44-6,-78 84 30 7,78-84-30-7,-67 89 19 8,67-89-19-8,-57 99 11 8,57-99-11-8,-42 101 10 10,42-101-10-10,-25 103 7 6,25-103-7-6,-12 97 8 7,12-97-8-7,-8 100 5 9,8-100-5-7,0 101 6 1,0-101-6-2,0 107 2 6,0-107-2-7,53 107 5 8,-53-107-5-7,62 108 1 6,-62-108-1-7,83 96 3 9,-83-96-3-9,86 89 0 5,-86-89 0-5,89 76 3 8,-89-76-3-8,89 64 0 8,-89-64 0-6,84 54 0 4,-84-54 0-5,87 37 6 4,-87-37-6-5,91 22 2 10,-91-22-2-10,88 0 4 6,-88 0-4-6,99 0 4 9,-99 0-4-9,94-18 0 7,-94 18 0-6,101-52 0 4,-101 52 0-2,100-66 0 3,-100 66 0-6,98-85 0 6,-98 85 0-5,92-98-1 6,-92 98 1-7,82-108 0 8,-82 108 0-8,63-116 0 9,-63 116 0-9,48-122 1 7,-48 122-1-7,31-116 0 4,-31 116 0-2,10-116 0 5,-10 116 0-7,6-104 0 8,-6 104 0-8,0-95 1 9,0 95-1-9,0-91 0 5,0 91 0-4,-37-88 0 7,37 88 0-7,-58-91 4 5,58 91-4-6,-80-86 0 8,80 86 0-8,-97-82 2 6,97 82-2-6,-116-66 6 10,116 66-6-10,-122-56 6 7,122 56-6-7,-125-35 6 8,125 35-6-8,-124-26 8 6,124 26-8-5,-109-20 7 5,109 20-7-6,-105-14 6 9,105 14-6-9,-99-13 3 5,99 13-3-5,-84-2 4 9,84 2-4-9,-83 0 3 8,83 0-3-8,-78 0 6 10,78 0-6-10,-73 6 5 2,73-6-5-1,-69 31 13 8,69-31-13-8,-63 38 9 6,63-38-9-7,-55 38 6 6,55-38-6-6,-48 35 0 11,48-35 0-11,-41 35-1 4,41-35 1-3,-30 34 0 6,30-34 0-7,-29 41 0 8,29-41 0-8,-14 52 1 9,14-52-1-9,-7 64 3 6,7-64-3-6,0 75 3 8,0-75-3-8,0 84 12 8,0-84-12-7,0 91 18 7,0-91-18-8,22 92 21 5,-22-92-21-5,30 99 9 7,-30-99-9-7,31 101 0 9,-31-101 0-9,35 95 0 5,-35-95 0-5,33 90 0 9,-33-90 0-9,33 76 0 6,-33-76 0-6,40 58 0 11,-40-58 0-11,37 51 0 5,-37-51 0-5,50 42 0 7,-50-42 0-7,51 35 0 8,-51-35 0-8,62 32 0 7,-62-32 0-6,69 29 0 7,-69-29 0-7,79 21 0 4,-79-21 0-5,89 10 0 8,-89-10 0-8,103 4 0 8,-103-4 0-8,112 0 0 9,-112 0 0-9,111 0 0 5,-111 0 0-5,107 0 0 9,-107 0 0-8,93-23 0 5,-93 23 0-6,84-30 0 6,-84 30 0-6,82-35 0 7,-82 35 0-7,69-43 0 10,-69 43 0-10,72-55 0 7,-72 55 0-6,60-63 0 3,-60 63 0-4,52-71 0 10,-52 71 0-10,45-80 0 7,-45 80 0-7,37-81 0 9,-37 81 0-8,29-91 0 5,-29 91 0-6,17-98 0 6,-17 98 0-6,6-99 0 8,-6 99 0-8,0-111 0 8,0 111 0-8,0-106 0 8,0 106 0-8,0-111 0 6,0 111 0-6,-31-110 0 8,31 110 0-8,-42-107 0 8,42 107 0-8,-54-99 0 9,54 99 0-8,-65-93 0 3,65 93 0-4,-77-80 0 9,77 80 0-9,-85-71 0 7,85 71 0-5,-87-54 0 4,87 54 0-6,-83-36 0 6,83 36 0-6,-87-17 0 8,87 17 0-8,-87 0 0 8,87 0 0-8,-93 0 0 8,93 0 0-7,-97 23 0 5,97-23 0-6,-93 53 0 7,93-53 0-7,-89 61 0 9,89-61 0-9,-90 69 0 7,90-69 0-7,-76 76 0 5,76-76 0-4,-75 82 0 7,75-82 0-7,-63 91 0 7,63-91 0-8,-55 100 0 7,55-100 0-5,-50 110 0 2,50-110 0-4,-33 113 0 8,33-113 0-7,-25 116 0 5,25-116 0-6,-16 112 0 10,16-112 0-10,-6 114 0 5,6-114 0-5,0 118 0 9,0-118 0-8,0 120 0 6,0-120 0-7,16 116 0 7,-16-116 0-6,48 110 0 4,-48-110 0-4,66 96 0 6,-66-96 0-7,71 80 0 8,-71-80 0-7,84 74 0 6,-84-74 0-7,90 58 0 8,-90-58 0-8,103 46 0 6,-103-46 0-6,117 28 0 10,-117-28 0-9,121 7 0 5,-121-7 0-6,124 0 0 5,-124 0 0-3,115-15 0 4,-115 15 0-6,100-51 0 7,-100 51 0-5,80-63 0 3,-80 63 0-5,58-74-38 9,-58 74 38-9,34-84-166 9,-34 84 166-9,14-87-250 7,-14 87 250-7,0-33-333 7,0 33 333-7,0-23-1094 6,0 23 1094-6</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54:42.352"/>
    </inkml:context>
    <inkml:brush xml:id="br0">
      <inkml:brushProperty name="width" value="0.05292" units="cm"/>
      <inkml:brushProperty name="height" value="0.05292" units="cm"/>
      <inkml:brushProperty name="color" value="#FF0000"/>
    </inkml:brush>
  </inkml:definitions>
  <iact:action type="add" startTime="3355">
    <iact:property name="dataType"/>
    <iact:actionData xml:id="d0">
      <inkml:trace xmlns:inkml="http://www.w3.org/2003/InkML" xml:id="stk0" contextRef="#ctx0" brushRef="#br0">7458 12799 586 0,'0'0'0'1,"0"0"155"-1,0 0-155 0,0 0 105 0,0 0-105 0,0 0 121 1,0 0-121-1,0 0 86 0,0 0-86 0,0 0 71 0,0 0-71 0,0 0 57 0,0 0-57 0,0 0 53 0,0 0-53 0,65 84 50 0,-65-84-50 0,10 8 66 0,-10-8-66 0,11 15 62 0,-11-15-62 0,9 15 52 0,-9-15-52 0,12 20 47 0,-12-20-47 0,13 23 32 87,-13-23-32-86,16 23 36-1,-16-23-36 0,12 29 25 0,-12-29-25 0,17 23 30 0,-17-23-30 0,16 20 22 0,-16-20-22 1,14 23 23-1,-14-23-23 0,15 18 25 0,-15-18-25 0,21 18 22 0,-21-18-22 0,16 14 22 0,-16-14-22 0,15 15 20 0,-15-15-20 0,20 11 28 0,-20-11-28 1,17 18 17 0,-17-18-17 0,18 17 10 85,-18-17-10-86,17 19 10 1,-17-19-10-1,18 24 12 0,-18-24-12 0,16 24 14 0,-16-24-14 0,17 23 12 0,-17-23-12 0,16 20 7 0,-16-20-7 0,12 21 10 0,-12-21-10 0,14 17 10 0,-14-17-10 0,16 21 5 0,-16-21-5 0,12 17 11 0,-12-17-11 1,11 18 6-1,-11-18-6 0,13 16 16 0,-13-16-16 0,13 18 7 91,-13-18-7-91,15 15 9 0,-15-15-9 0,14 13 8 0,-14-13-8 0,16 12 3 0,-16-12-3 0,18 12 2 0,-18-12-2 0,24 14 3 0,-24-14-3 0,21 18 7 0,-21-18-7 0,24 17 9 0,-24-17-9 0,21 18 8 0,-21-18-8 0,21 20 10 0,-21-20-10 0,21 16 10 0,-21-16-10 0,21 18 2 1,-21-18-2-1,18 17 5 93,-18-17-5-93,19 16 6 1,-19-16-6-1,21 17 3 1,-21-17-3-1,18 20 4 0,-18-20-4 0,20 17 5 0,-20-17-5 0,16 16 5 0,-16-16-5 0,18 14 5 0,-18-14-5 0,15 15 0 0,-15-15 0 0,16 11 0 1,-16-11 0-1,18 11 0 0,-18-11 0 0,17 11 0 0,-17-11 0 0,24 6 0 0,-24-6 0 0,21 10 0 1,-21-10 0-1,25 2 0 113,-25-2 0-113,30 6 0 0,-30-6 0 0,31 7 0 0,-31-7 0 0,30 2 0 0,-30-2 0 0,33 5 0 0,-33-5 0 0,35 4 0 0,-35-4 0 0,35 6 0 0,-35-6 0 0,36 5 0 0,-36-5 0 0,35 3 0 0,-35-3 0 0,37 2 0 0,-37-2 0 0,30 6 0 0,-30-6 0 0,33 4 0 0,-33-4 0 0,31 1 0 0,-31-1 0 0,30 7 0 0,-30-7 0 0,33 3 0 0,-33-3 0 0,33 3 0 86,-33-3 0-86,28 7 0 0,-28-7 0 0,35 5 0 1,-35-5 0-1,34 3 0 0,-34-3 0 0,36 3 0 0,-36-3 0 0,38 2 0 0,-38-2 0 0,37 4 0 0,-37-4 0 0,39 2 0 0,-39-2 0 0,36 0 0 0,-36 0 0 0,37 0 0 0,-37 0 0 0,36 7 0 1,-36-7 0-1,36 2 0 0,-36-2 0 0,31 5 0 86,-31-5 0-86,33 6 0 0,-33-6 0 0,35 4 0 0,-35-4 0 0,31 5 0 0,-31-5 0 0,31 5 0 0,-31-5 0 0,35 6 0 0,-35-6 0 0,34 5 0 0,-34-5 0 0,29 5 0 0,-29-5 0 0,31 2 0 0,-31-2 0 0,27 4 0 0,-27-4 0 0,30 2 0 0,-30-2 0 0,24 0 0 95,-24 0 0-94,28 0 0-1,-28 0 0 0,35 0 0 0,-35 0 0 0,33 0 0 0,-33 0 0 0,37 0 0 0,-37 0 0 0,37 0 0 0,-37 0 0 0,41 0 0 0,-41 0 0 0,39 0 0 0,-39 0 0 0,40-8 0 0,-40 8 0 0,46-12 0 0,-46 12 0 0,45-11 0 0,-45 11 0 0,42-18 0 0,-42 18 0 0,45-20 0 0,-45 20 0 0,42-21 0 84,-42 21 0-84,40-23 0 0,-40 23 0 0,42-26 0 0,-42 26 0 0,42-22 0 0,-42 22 0 0,42-27 0 0,-42 27 0 0,43-26 0 0,-43 26 0 0,39-33 0 0,-39 33 0 0,40-28 0 0,-40 28 0 1,36-33 0-1,-36 33 0 0,33-26 0 1,-33 26 0-1,29-25 0 0,-29 25 0 0,28-24 0 3,-28 24 0-2,30-22 0 86,-30 22 0-87,28-24 0 0,-28 24 0 0,30-21 0 0,-30 21 0 2,29-22 0-2,-29 22 0 0,25-20 0 0,-25 20 0 0,30-21 0 0,-30 21 0 0,29-25 0 0,-29 25 0 0,29-28 0 0,-29 28 0 0,35-28 0 0,-35 28 0 0,34-28 0 0,-34 28 0 1,29-25 0-1,-29 25 0 0,33-26 0 0,-33 26 0 1,28-22 0 88,-28 22 0-87,31-24 0-2,-31 24 0 0,32-20 0 0,-32 20 0 0,34-23 0 0,-34 23 0 0,32-24 0 0,-32 24 0 0,29-21 0 0,-29 21 0 0,32-25 0 0,-32 25 0 0,34-26 0 0,-34 26 0 0,38-27 0 0,-38 27 0 0,42-32 0 0,-42 32 0 0,37-31 0 0,-37 31 0 0,36-28 0 0,-36 28 0 1,31-30 0 81,-31 30 0-82,24-21 0 0,-24 21 0 0,18-17 0 0,-18 17 0 0,17-11 0 0,-17 11 0 0,10-10 0 0,-10 10 0 0,9-2 0 0,-9 2 0 0,5-6 0 0,-5 6 0 0,0 0 0 0,0 0 0 0,0-5 0 0,0 5 0 0,2 0 0 0,-2 0 0 0,0 0 0 0,0 0 0 0,0 0 0 3,0 0 0-2,0 0 0 82,0 0 0-83,0 0 0 0,0 0 0 1,0 0 0-1,0 0 0 0,0 0 0 0,0 0 0 0,0 0 0 0,0 0 0 0,0 0 0 0,0 0 0 0,0 0 0 0,0 0 0 0,-2 0 0 0,2 0 0 0,-50 0 0 0,50 0 0 0,-75 0 0 0,75 0 0 0,-92 0 0 0,92 0 0 0,-92 0 0 83,92 0 0-83,-95 0 0 0,95 0 0 0,-95 5 0 0,95-5 0 0,-82 18 0 0,82-18 0 0,-79 17 0 0,79-17 0 0,-63 20 0 0,63-20 0 0,-58 17 0 1,58-17 0-1,-45 18 0 0,45-18 0 0,-34 12 0 0,34-12 0 0,-20 8 0 0,20-8 0 0,-7 3 0 0,7-3 0 0,-5 0 0 86,5 0 0-85,0 0 0-1,0 0 0 0,0 0 0 0,0 0 0 0,0 0 0 0,0 0 0 0,0 0 0 0,0 0 0 0,0 0 0 0,0 0 0 0,29 0 0 0,-29 0 0 0,58-23 0 0,-58 23 0 0,82-35 0 0,-82 35 0 0,87-31 0 0,-87 31 0 0,87-31 0 0,-87 31 0 0,88-28 0 0,-88 28 0 0,78-25 0 108,-78 25 0-108,74-21 0 0,-74 21 0 0,68-17 0 0,-68 17 0 0,58-18 0 0,-58 18 0 0,48-11 0 0,-48 11 0 0,39-10 0 0,-39 10 0 0,37-5 0 0,-37 5 0 0,21-3 0 1,-21 3 0-1,20 0 0 0,-20 0 0 0,10 0 0 0,-10 0 0 0,8 0 0 0,-8 0 0 0,2 0 0 0,-2 0 0 0,0 0 0 0,0 0 0 0,0 0 0 0,0 0 0 0,0 0 0 82,0 0 0-81,0 0 0-1,0 0 0 0,0 0 0 0,0 0 0 0,0 43 0 0,0-43 0 0,-7 70 0 0,7-70 0 0,-30 91 0 0,30-91 0 0,-34 95 0 0,34-95 0 0,-36 91 0 0,36-91 0 0,-38 84 0 0,38-84 0 0,-32 76 0 0,32-76 0 0,-26 62 0 0,26-62 0 0,-21 50 0 95,21-50 0-95,-10 38 0 0,10-38 0 0,-9 22 0 0,9-22 0 0,-3 12 0 0,3-12 0 1,0 6 0-1,0-6 0 0,0 0 0 0,0 0 0 0,-2 2 0 0,2-2 0 0,0 0 0 0,0 0 0 0,-3 0 0 0,3 0 0 0,-7 4 0 0,7-4 0 0,-6 0-103 0,6 0 103 0,0 5-196 0,0-5 196 0,0 3-287 0,0-3 287 0,0 10-567 5,0-10 567-4</inkml:trace>
    </iact:actionData>
  </iact:action>
  <iact:action type="add" startTime="6390">
    <iact:property name="dataType"/>
    <iact:actionData xml:id="d1">
      <inkml:trace xmlns:inkml="http://www.w3.org/2003/InkML" xml:id="stk1" contextRef="#ctx0" brushRef="#br0">11263 16155 504 0,'0'0'0'1,"0"0"112"-1,0 0-112 0,0 0 166 0,0 0-166 0,0 0 172 0,0 0-172 0,0 0 110 0,0 0-110 0,0 0 78 0,0 0-78 0,0 0 62 0,0 0-62 0,0 0 56 0,0 0-56 0,-21 0 53 0,21 0-53 0,-25 0 106 0,25 0-106 1,-30 0 56-1,30 0-56 0,-32 0 52 0,32 0-52 0,-37-7 38 0,37 7-38 0,-39-11 39 0,39 11-39 0,-37-21 31 0,37 21-31 0,-41-17 25 0,41 17-25 0,-41-21 28 0,41 21-28 0,-33-17 26 0,33 17-26 0,-38-20 26 0,38 20-26 0,-34-21 25 1,34 21-25-1,-32-22 29 0,32 22-29 0,-29-24 22 0,29 24-22 0,-26-23 21 0,26 23-21 1,-24-23 17-1,24 23-17 0,-19-18 18 0,19 18-18 0,-15-22 10 0,15 22-10 0,-17-18 10 0,17 18-10 0,-15-18 13 0,15 18-13 0,-21-23 10 2,21 23-10-2,-19-21 13 8,19 21-13-7,-18-20 11 82,18 20-11-83,-16-17 10 0,16 17-10 0,-18-16 8 0,18 16-8 0,-20-13 7 0,20 13-7 0,-18-18 10 0,18 18-10 0,-21-14 7 0,21 14-7 0,-18-11 7 0,18 11-7 0,-18-15 5 0,18 15-5 1,-20-13 1-1,20 13-1 0,-17-13 4 0,17 13-4 0,-16-12 3 0,16 12-3 0,-18-13 2 3,18 13-2-2,-17-13 6 83,17 13-6-84,-15-12 3 1,15 12-3-1,-21-11 5 0,21 11-5 0,-16-11 3 0,16 11-3 0,-17-15 3 0,17 15-3 0,-18-15 1 0,18 15-1 0,-20-12 1 0,20 12-1 0,-20-16 2 0,20 16-2 0,-18-15 1 0,18 15-1 0,-21-17 3 0,21 17-3 0,-19-18 2 0,19 18-2 0,-17-20 3 3,17 20-3-2,-16-26 1 90,16 26-1-91,-21-23 2 0,21 23-2 0,-17-33 2 0,17 33-2 0,-16-28 0 0,16 28 0 0,-15-30 3 0,15 30-3 0,-18-28 0 0,18 28 0 0,-16-24 3 0,16 24-3 0,-18-20 0 0,18 20 0 0,-17-18 0 0,17 18 0 0,-16-16 0 0,16 16 0 0,-15-17 0 0,15 17 0 0,-17-13 0 0,17 13 0 0,-15-14 0 91,15 14 0-91,-16-11 0 0,16 11 0 0,-15-15 0 0,15 15 0 0,-16-21 0 0,16 21 0 0,-18-13 0 0,18 13 0 0,-12-22 0 0,12 22 0 0,-17-13 0 0,17 13 0 0,-12-13 0 0,12 13 0 0,-13-11 0 0,13 11 0 0,-15-12 0 1,15 12 0-1,-18-9 0 0,18 9 0 0,-20-8 0 0,20 8 0 0,-18-13 0 89,18 13 0-89,-20-5 0 0,20 5 0 0,-23-11 0 0,23 11 0 0,-18-9 0 1,18 9 0-1,-21-9 0 0,21 9 0 0,-18-8 0 0,18 8 0 0,-19-9 0 0,19 9 0 0,-21-5 0 0,21 5 0 0,-21-7 0 0,21 7 0 0,-24-3 0 0,24 3 0 0,-28-1 0 0,28 1 0 0,-32 0 0 0,32 0 0 0,-37-4 0 4,37 4 0-3,-35 0 0 264,35 0 0-265,-38 0 0 0,38 0 0 0,-42 0 0 0,42 0 0 0,-41 0 0 0,41 0 0 0,-42 0 0 0,42 0 0 1,-44 0 0-1,44 0 0 0,-42 0 0 0,42 0 0 0,-42 0 0 0,42 0 0 0,-47 0 0 0,47 0 0 0,-49 5 0 0,49-5 0 0,-45 12 0 0,45-12 0 0,-48 12 0 0,48-12 0 0,-52 14 0 0,52-14 0 0,-48 15 0 0,48-15 0 0,-52 17 0 0,52-17 0 0,-51 21 0 0,51-21 0 0,-52 17 0 0,52-17 0 0,-50 21 0 0,50-21 0 0,-54 20 0 0,54-20 0 0,-58 21 0 0,58-21 0 0,-57 26 0 0,57-26 0 0,-54 22 0 0,54-22 0 1,-58 26 0-1,58-26 0 0,-52 23 0 0,52-23 0 0,-48 23 0 0,48-23 0 0,-49 21 0 0,49-21 0 0,-42 20 0 0,42-20 0 0,-41 20 0 0,41-20 0 0,-42 20 0 0,42-20 0 0,-41 21 0 0,41-21 0 0,-42 27 0 0,42-27 0 0,-41 29 0 0,41-29 0 0,-42 40 0 0,42-40 0 0,-37 43 0 0,37-43 0 0,-42 46 0 0,42-46 0 0,-42 49 0 3,42-49 0-3,-40 46 0 88,40-46 0-85,-38 42 0-3,38-42 0 0,-35 42 0 0,35-42 0 0,-35 40 0 0,35-40 0 0,-34 34 0 0,34-34 0 0,-32 35 0 0,32-35 0 0,-24 34 0 0,24-34 0 0,-26 27 0 0,26-27 0 0,-24 31 0 0,24-31 0 0,-21 26 0 0,21-26 0 0,-24 27 0 0,24-27 0 0,-23 29 0 0,23-29 0 0,-19 27 0 84,19-27 0-84,-21 25 0 0,21-25 0 0,-21 24 0 0,21-24 0 0,-19 22 0 0,19-22 0 0,-15 18 0 0,15-18 0 0,-14 17 0 0,14-17 0 0,-13 12 0 0,13-12 0 0,-9 12 0 0,9-12 0 0,-9 8 0 0,9-8 0 0,-8 10 0 0,8-10 0 0,-6 7 0 0,6-7 0 0,-10 6 0 86,10-6 0-85,-5 8 0-1,5-8 0 0,-12 7 0 0,12-7 0 0,-4 11 0 0,4-11 0 0,-5 0 0 0,5 0 0 0,0 6 0 0,0-6 0 0,-3 4 0 0,3-4 0 0,0 0 0 0,0 0 0 0,0 0 0 0,0 0 0 1,0 0 0-1,0 0 0 0,0 0 0 0,0 0 0 0,0 0 0 0,0 0 0 0,0 0 0 86,0 0 0-86,0-10 0 0,0 10 0 0,0-37 0 0,0 37 0 0,0-37 0 0,0 37 0 0,18-42 0 0,-18 42 0 0,21-49 0 0,-21 49 0 0,23-49 0 1,-23 49 0-1,22-56 0 0,-22 56 0 0,24-54 0 0,-24 54 0 0,19-51 0 0,-19 51 0 0,15-51 0 0,-15 51 0 0,11-34 0 5,-11 34 0-5,4-24 0 88,-4 24 0-88,3-13 0 0,-3 13 0 0,0-7 0 0,0 7 0 0,0-3 0 0,0 3 0 0,0 0 0 0,0 0 0 0,0 0 0 0,0 0 0 0,0 0 0 1,0 0 0-1,0 0 0 0,0 0 0 0,-21 23 0 0,21-23 0 0,-28 38 0 0,28-38 0 0,-34 46 0 0,34-46 0 0,-24 50 0 0,24-50 0 0,-27 54 0 89,27-54 0-89,-26 58 0 0,26-58 0 0,-22 64 0 0,22-64 0 0,-24 58 0 0,24-58 0 0,-15 59 0 0,15-59 0 0,-15 46 0 0,15-46 0 0,-12 41 0 0,12-41 0 0,-9 28 0 0,9-28 0 0,-3 21 0 0,3-21 0 0,0 8 0 0,0-8 0 0,0 3 0 0,0-3 0 0,0 0 0 0,0 0 0 0,0 4 0 88,0-4 0-87,0 0 0 0,0 0 0-1,21 0 0 0,-21 0 0 0,37 0 0 0,-37 0 0 0,53 0 0 0,-53 0 0 0,60-9 0 0,-60 9 0 0,68-35 0 0,-68 35 0 0,72-31 0 0,-72 31 0 0,57-27 0 0,-57 27 0 0,51-24 0 0,-51 24 0 0,33-11 0 0,-33 11 0 0,28-11 0 0,-28 11 0 0,24-3 0 90,-24 3 0-90,15 0 0 0,-15 0 0 0,20 0 0 0,-20 0 0 0,17 0 0 0,-17 0 0 0,24 0-90 0,-24 0 90 0,8 0-235 0,-8 0 235 0,3 18-400 0,-3-18 400 0</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9T01:11:46.369"/>
    </inkml:context>
    <inkml:brush xml:id="br0">
      <inkml:brushProperty name="width" value="0.05292" units="cm"/>
      <inkml:brushProperty name="height" value="0.05292" units="cm"/>
      <inkml:brushProperty name="color" value="#FF0000"/>
    </inkml:brush>
  </inkml:definitions>
  <iact:action type="add" startTime="2885">
    <iact:property name="dataType"/>
    <iact:actionData xml:id="d0">
      <inkml:trace xmlns:inkml="http://www.w3.org/2003/InkML" xml:id="stk0" contextRef="#ctx0" brushRef="#br0">16870 11912 592 0,'0'0'95'6,"0"0"-26"2,0 0 59 0,0 0-53-2,0 0-18 2,0 0 5 0,0 0-1 0,0 0-4-2,-21 0 34 2,-33 0-42 0,-4 0 10 0,-12 0-22-2,-7 0-9 2,-9 0-6 0,-10 0 3 0,2 0-5-2,-9 0 10 2,-1 0-2 7,-6 0 3-14,-1 0-4 9,5 0-4-4,1 0-4 0,2 0-4 2,0 0-2-2,-5 0-4 3,0 0 0-2,-16 0 25 2,-13 0-18-5,-25 0 2 5,-16-4-2-2,-4-8-10 2,-14 1-3-3,3 5 4 1,-2 1-4 1,-5 1 4 0,-2 1 4-1,12-3-2 1,6 6 0 3,8 0-3-6,4 0 0 2,6 0 1 1,-3 0 0 0,-5 0 3 0,-5 0 0-1,-7 0-7 0,-1 0-3 1,5-7 1 1,-2-8 0-4,-1 0-1 5,11 3 2-3,5 1-2 1,6 1 3-2,1 2 1 1,5-3 4 1,3-1-3 0,-1-3-1-1,-4 1 5 0,-4 2-5 3,-12-1 3-4,-1 4-7 0,-11 1-1 2,1 8 0 0,-1 0 0 2,-2 0 1-6,9 0 2 4,4 0 4 0,7 10-2 0,1 5 6-2,7-1-6 2,7 0 4 1,-2 4-2-2,-3-5 2-1,-2 4-4 2,-7-1 4 0,-1-1-4 0,0 3-2-1,3-7-2 0,-6-5 2 2,0-3-1-2,-4-3 1 0,8 0-2 1,4 0 0 0,5 0 2-1,11 0-1-1,6 0 2 3,5 0 0-2,5 0 0 2,-9 0-3-4,-1 0 0 4,-10 0 0-2,-7 0 0 2,-1 0 0-4,2-5 0 3,-1-8 0 1,-1 2 0-2,-6 2 0 0,5 3 0 0,2 3 0 2,8-1 0-4,9 2 0 3,7-1 0 0,13 3 0 0,10 0 0-2,8 0 0 2,10 0 0 1,15 0 0-1,3 5 0 0,2 6 0-3,10 0 0 3,3-5 0 0,5 5 0 0,4-4 0-1,0 0 0 12,-7 2 0-19,1 0 0 2,-5 0 0 6,-1-1 0 0,-3-1 0 2,-8 2 0-4,-2-1 0 0,1-3 0 2,-3-2 0 0,4-3 0 0,12 0 0-1,5 3 0 1,6-3 0-1,10 3 0 2,12 1 0-4,13-4 0 3,5 0 0-1,12 0 0 0,-3 0 0 0,-11 2 0 2,-15 1 0 2,-8-3 0-5,-8 0 0 2,7 0 0-2,-2 0-6 1,10 0-11 1,2 0 1-3,5 0 7 3,2 0 4 1,-3 0 3-2,-4 0-1 0,-2 0 4 1,-1 0-1 0,1 0 2-1,12 0-2 0,7 0-8 2,10 0 2-3,1 0 6 1,0 0 3 0,0 0 4 1,0 0-1 0,0 0 0 0,0 0-1-2,0 35 0 3,0 14-4-1,0 9 0 0,0 1 0-3,1 3 0 3,10 11-1 0,-2 9 1 1,0 5 0-3,3 3 2 2,-5-4-1-1,1 7 5 2,-2-1-2-3,3-1-3 2,-2-1 3 0,2 2-2-2,-3-1 1 2,0-4-4 0,-4-9 0 0,-2 1 0 0,0 1 0-1,0 8 0 0,0 4 0 2,0 6 0-2,-2-2 0-1,-10-3 0 2,3 0 0 1,5-11 0-4,-1-1 0 3,-2-4 0 0,7 2 0 0,0-1 0-1,0 1 0 0,0 5 0 2,0 3 0-1,0 6 0-1,4 8 0-1,8 1 0 2,0-1 0 0,-1 4 0-1,-5-1 0 1,1 3 0-1,-5 0 0 2,-2-2 0-2,0-12 0 0,0-7 0 0,0-1 0 1,0-4 0 0,0 6 0-2,0 0 0 2,0 7 0 0,0 7 0 8,0 4 0-15,4 1 0 7,-4 4 0-2,4 1 0 1,-4-7 0-1,0-8 0 1,0-4 0 2,0 4 0-1,0 2 0-1,0 7 0 0,0 3 0 2,0-4 0-2,0-2 0-1,0-7 0 2,0-8 0 0,0-11 0 0,0-4 0-2,0-23 0 3,0-7 0-1,0-17 0 0,0-7 0-3,0 2 0 3,-4-12 0-1,-2 10 0 2,-1-3 0-4,1 3 0 3,-2-11 0 0,5 6 0-2,3-8 0 4,0-5 0-4,0 0 0 2,0 0 0 0,0 0 0-2,0 0 0 2,0 0 0 0,0 0 0 0,0 0 0-2,0 0 0 2,0 0 0 39,0 0 0-46,0 0 0-1,0 0 0 1,0 0 0-1,26 3 0 0,14-3 0 3,11 5 0 8,-2 1 0-5,9 6 0 2,5 3 0-2,6-4 0 1,7 3 0 0,7-1 0 3,6-8 0-4,4 8 0 1,-3-5 0 0,4 2 0 1,-1-2 0 0,4-1 0-1,6-1 0 4,8-6 0-4,-2 0 0 2,-6 7 0-4,-4-7 0 1,-3 0 0 0,-10 0 0 3,4 0 0-2,-6 0 0 2,0 0 0-1,-7 0 0 0,-9 0 0-2,-11-7 0 3,-7 1 0-2,-8 1 0 0,-9 3 0 1,0-6 0-1,-5 8 0 0,-4-10 0 2,-1 2 0 8,-1 3 0-12,2 0 0-5,3 2 0 6,9-2 0 1,4-2 0 2,2 7 0-3,6-6 0 2,3 4 0-1,6-1 0 2,9-6 0-3,7 3 0 3,8-6 0-1,10-1 0-1,-1 6 0 1,-1-4 0-1,1 8 0 0,3 3 0 2,-2-5 0-2,3 5 0-1,-2 0 0 2,-6 0 0 0,-3-7 0 3,-4 7 0-7,-3 0 0 4,2 0 0-1,-5-6 0 2,3 4 0-5,1-3 0 5,8-2 0-1,2 1 0 0,7 1 0-1,2-2 0 0,4 1 0 2,0 4 0-4,3 2 0 3,-4-5 0 0,0 5 0 0,-2 0 0 0,3 0 0-2,-7 0 0 3,4 0 0-2,-10 0 0 0,-1 0 0 0,-3 0 0 1,-1 0 0 0,2 0 0 0,7 5 0-2,3-3 0 2,6 1 0 0,-4 0 0-2,4-3 0 3,-5 0 0-2,0 0 0 2,-1 0 0-4,2 0 0 3,1 0 0 0,-2 0 0 0,0 0 0-2,0 0 0 2,0 0 0 0,5 0 0 0,8 0 0 1,3 0 0-4,10 0 0 3,0 0 0 0,6 0 0-2,-3 0 0 2,1 0 0 0,-4 0 0 0,-2 0 0 1,2 0 0-3,-5 0 0 1,-9 0 0 1,2 0 0 0,-5 4 0-2,-10 4 0 2,6-8 0 1,0 6 0-2,7-6 0-1,9 0 0 2,4 0 0 0,4 0 0-2,6 0 0 2,2 0 0 1,-4 0 0-2,5 0 0 1,-1 0 0-2,6 0 0 2,-5 0 0 0,3 0 0-2,-5 0 0 3,1 7 0-2,7-7 0 2,-3 5 0-4,3-3 0 4,-4 4 0-1,-3 1 0 0,5-7 0-3,1 5 0 3,2-5 0 1,-1 0 0-2,0 0 0 0,-4 0 0 0,-5 0 0 1,-4 0 0 1,-4 0 0-2,-6 0 0-1,-3 0 0 2,-6 0 0 1,-12-5 0-4,1 5 0 4,-9-7 0-2,-1 7 0 2,6-6 0-4,-4 4 0 3,2 2 0 0,-2 0 0 0,-6 0 0-2,-12 0 0 2,-1 0 0 0,-3 0 0 0,-6 0 0-2,-2 0 0 7,4-3 0-8,0 1 0 2,10-11 0-2,4 1 0 4,13-1 0-3,-1-5 0 3,2 3 0-3,-7 1 0 1,-5 8 0 2,-3-5 0 0,-8 2 0-5,-1 3 0 13,-8 1 0-14,-8-2 0 3,4 1 0-1,-5 4 0 3,5-4 0-1,-5 6 0 2,9 0 0-1,5 0 0-2,-4 0 0 1,2 0 0 2,-3 0 0-3,-5 0 0 3,2 0 0-2,-3 8 0 2,-7 5 0-2,-6-8 0 0,-6-3 0 0,-8 2 0 1,1-2 0-1,-4 2 0 0,2-1 0 1,-4 2 0-1,0-5 0 1,3 0 0-1,4 0 0 2,1 6 0-2,2-6 0 2,2 2 0-4,-1 2 0 3,-6-3 0 1,-5 4 0-4,-7-5 0 2,-2 0 0 2,-10 0 0-2,4 0 0-1,-5 0 0 2,0 0 0 0,0 0 0 0,0 0 0 0,0 0 0-2,0-43 0 2,0-30 0 0,0-29 0-1,-9-8 0 1,-9-21 0 0,-2-4 0 0,8-7 0-3,-1-6 0 3,5-4 0 0,0-4 0 1,3-1 0-4,5-5 0 3,0 10 0 0,0 10 0 1,0 9 0-3,0 5 0 3,0 1 0-2,0 8 0 2,0 0 0-2,0-14 0 0,0-18 0 1,0-14 0-1,0-9 0-1,-10-6 0 2,-4-3 0 1,5 4 0-2,-3 7 0 0,-1 26 0 0,2 26 0 2,1 16 0-2,2 13 0-1,-4 1 0 3,5 8 0-1,-4 8 0 0,1 6 0-2,5 8 0 2,-7-4 0 0,8-9 0 0,-8-7 0-3,3 1 0 4,0 4 0-1,2 12 0-1,4 10 0 0,1 7 0 0,2 8 0 2,-3 0 0-2,3 3 0 0,-4-5 0 0,4-8 0 2,-5-3 0-1,4-10 0-3,-7-3 0 4,5-2 0-2,-3 7 0 1,2 16 0-2,1 13 0 21,3 12 0-25,0 11 0-2,0 1 0 0,0 2 0 9,0 3 0-2,0-2 0 1,0-1 0-2,0-2 0 2,0-12 0 0,0-4 0 1,0-8 0-5,0-2 0 5,0 7 0-1,0-2 0 1,0-5 0-4,0-3 0 3,0-1 0 1,0 3 0-2,0 4 0 0,0 12 0 0,0 5 0 1,0 6 0 0,0 6 0-2,0 0 0 2,0 0 0 0,0 0 0 0,0 0 0-2,0 0 0 2,21 30-61 1,7 30-187-1,-11-22-36-3,-9 6-219 3</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9T01:11:46.369"/>
    </inkml:context>
    <inkml:brush xml:id="br0">
      <inkml:brushProperty name="width" value="0.05292" units="cm"/>
      <inkml:brushProperty name="height" value="0.05292" units="cm"/>
      <inkml:brushProperty name="color" value="#FF0000"/>
    </inkml:brush>
  </inkml:definitions>
  <iact:action type="add" startTime="2532">
    <iact:property name="dataType"/>
    <iact:actionData xml:id="d0">
      <inkml:trace xmlns:inkml="http://www.w3.org/2003/InkML" xml:id="stk0" contextRef="#ctx0" brushRef="#br0">10375 5641 940 0,'0'0'134'7,"0"0"-38"-2,0 0 1 3,0 0 3 0,203-84-19 0,-130 28-7-2,16-10 6 2,9-11 0 0,21-6 5 0,17-10-3-1,13-6-18 0,7 0-9 1,10 7-13-2,-5 8-11 3,2 3-25-2,-1 3-6 4,-7 0 0-4,-4-3 0-1,-8-1 0 4,5-5 0-4,1-3 0 3,-4-3 0-3,0-3 0 1,-4 4 0 1,-9 3 0-2,2 0 0 2,-10 9 0 1,0 7 0-2,-8 7 0 1,-9 7 0 0,-4 1 0-1,-4 3 0 1,-2 6 0-1,-5 0 0-1,2 5 0 2,-13 9 0 0,-10 12 0 1,-12 6 0-4,-25 8 0 11,-10 4 0-15,-17 1 0 6,-7 4 0 1,0 0 0-1,0 0 0 0,0 0 0-2,0 0 0 2,0 0 0 2,-40 0 0-1,-33 0 0 0,-24 9 0-1,-5 2 0 1,0 2 0 1,3 0 0-2,8 5 0-1,9-1 0 2,7-5 0 1,18-1 0-2,19-6 0-1,18-1 0 2,10-1 0 0,10-3 0-1,0 0 0-1,0 0 0 2,10 0 0 0,51 0 0 0,26-20 0-2,25-3 0 5,5 0 0-3,-6 2 0 4,-11 10 0-11,-21 8 0 5,-22 3 0 2,-15 0 0 0,-21 0 0-2,-9 5 0 2,-3 33 0-1,-9 17 0 3,0 20 0-4,-5 9 0 2,-31 0 0 0,-6-5 0 1,1-10 0-3,6-11 0 2,7-10 0-1,7-11 0 2,9-15 0-4,7-9 0 4,5-13 0-1,0 0 0-2,42-56-5 1,29-28-63 0,20-11-87 1,-2-1-38 1,-2 6 12-4,-6 9-37 4,-57 56-65-1,-8 4-267 0</inkml:trace>
    </iact:actionData>
  </iact:action>
  <iact:action type="add" startTime="3373">
    <iact:property name="dataType"/>
    <iact:actionData xml:id="d1">
      <inkml:trace xmlns:inkml="http://www.w3.org/2003/InkML" xml:id="stk1" contextRef="#ctx0" brushRef="#br0">15846 2526 587 0,'0'0'205'5,"0"0"-78"1,0 0-11 2,0 0-39 0,0 0-16 0,0 0 41-2,0 0-18 3,-258 29 14-2,155 24-20-1,5 13-9 2,14 12-4 0,25 12-10 0,27 5-9 0,23-1-17-2,9-10-8 2,34-18 4 0,53-13 3-1,34-28-9 0,22-19-3 3,3-6-14-2,-13-31-2 0,-17-37 0-2,-26-19-1 2,-21-20 0 0,-41-18-4-2,-28-10-13 2,-4 6-23 1,-62 22-17-2,-19 25-59 2,-5 31-57-4,45 51-118 3,11 0-299 0</inkml:trace>
    </iact:actionData>
  </iact:action>
  <iact:action type="add" startTime="4429">
    <iact:property name="dataType"/>
    <iact:actionData xml:id="d2">
      <inkml:trace xmlns:inkml="http://www.w3.org/2003/InkML" xml:id="stk2" contextRef="#ctx0" brushRef="#br0">26907 5701 832 0,'0'0'174'5,"0"0"10"3,0 0-41 0,244-101-13 0,-136 27-27-2,25-15-1 3,16-12-7-2,16-10-3-1,14-5-29 2,-1-6-22 0,17-8 1 0,4-3-11 3,16-4-16-6,0 4-15 3,5 5 0 0,-5 4 0 0,-7 5 0 0,-4-3 0-1,-22 7 0 1,-19 7 0-1,-28 12 0-1,-35 17 0 3,-25 23 0-2,-21 11 0 2,-21 16 0-4,-12 14 0 3,-14 7 0-1,-4 5 0 1,-3 1 0-2,0 2 0 2,0 0 0 0,-28 0 0 0,-41 18 0-2,-28 19 0 3,-20 5 0 0,-1 2 0-1,1-2 0-2,14-11 0 1,19-10 0 2,26-1 0-4,17-15 0 3,24-2 0 0,14 0 0 0,3-3 0-2,0 0 0 1,16-9 0 2,42-34 0-2,32-13 0 0,25-7 0 1,17-1 0 1,4 9 0-1,-12 12 0 0,-19 19 0-1,-23 13 0-1,-30 11 0 2,-14 0 0 0,-13 0 0-1,-11 11 0 0,-11 27 0 0,-3 15 0 1,0 7 0-2,0-5 0 5,-14-4 0-3,-7-9 0-1,6-15 0-1,3-10 0 2,5-9 0-2,7-8 0 0,0 0-71 2,0 0-69 0,0-15-60 0,16-39 26-2,34-28-35 3,-22 42-78 0,2 2-368-2</inkml:trace>
    </iact:actionData>
  </iact:action>
  <iact:action type="add" startTime="5090">
    <iact:property name="dataType"/>
    <iact:actionData xml:id="d3">
      <inkml:trace xmlns:inkml="http://www.w3.org/2003/InkML" xml:id="stk3" contextRef="#ctx0" brushRef="#br0">31529 2688 666 0,'0'0'158'5,"0"0"5"2,0 0-46 1,0 0-60-2,0 0 25 2,0 0 2 0,-141-90-2 0,41 142-9-2,-3 29-9 2,14 22-15 0,15 7-6 0,21-1-7-2,26-4-10 2,27-13 5 0,0-13-7 0,48-10 2 0,31-16-5-2,22-24 0 3,9-29 1 0,1 0-3-3,3-50-16 2,-8-34-3 0,-19-23-2 0,-22-24-1-2,-33-2 1 2,-29 3 2 0,-3 16-18 0,-45 24-22-2,-34 21-37 2,-25 11-53 1,49 58-95-2,3 0-94-1</inkml:trace>
    </iact:actionData>
  </iact:action>
  <iact:action type="add" startTime="13885">
    <iact:property name="dataType"/>
    <iact:actionData xml:id="d4">
      <inkml:trace xmlns:inkml="http://www.w3.org/2003/InkML" xml:id="stk4" contextRef="#ctx0" brushRef="#br0">12017 9730 244 0,'0'0'94'2,"0"0"7"6,0 0 73-1,0 0 57 1,0 0-22 0,0 0-43-2,0 0-4 2,0 0-29 0,85 0-27-2,-10-5-20 2,27-8-1 0,25-4-22 0,27-11-20-1,36-16-7 0,13-9-11 2,8 2-2 0,-12 5 6-4,-20 9 8 3,-21 18-37 0,-34 8 0 1,-33 4 0-2,-37 7 0 0,-33 0 0 1,-21 0 0 0,0 0 0-3,-75 0 0 5,-63 0 0-4,-55-23 0 2,-35-9 0-1,6-9 0 1,4-2 0 1,16-1 0-3,15 6 0 1,21 5 0 1,21 8 0 0,21 5 0-1,27 9 0 0,35 3 0 1,34 5 0 1,19 3 0-1,9 0 0-4,0-4 0 4,0 4 0 0,0 0 0 0,40 20 0-2,32 36 0 3,15 19 0-2,10 20 0 1,0 20 0-1,3 8 0 0,-8 9 0 2,-9-5 0-1,-3-8 0-2,-15-21 0 3,-12-15 0 0,-7-24 0 3,-20-23 0-11,-6-19 0 6,-15-12 0 0,-5-5 0 1,3 0 0-2,-3 0 0 3,12-2 0-2,-5-60 0 2,11-39 0-3,-1-41 0 3,-2-29 0-2,-2-28 0 2,5-20 0-4,6-7 0 3,-3 17 0 1,3 30 0-2,-6 37 0-1,1 40 0 3,-1 36 0-1,-10 31 0-1,-4 19 0-1,-4 16 0 1,0 0 0 1,0 16 0 0,-58 47 0-1,-36 33 0 1,-32 35 0 0,-6 19 0-1,-10 18 0 0,5 10 0 1,5-7 0 0,8-15 0-1,18-22 0-1,19-30 0 3,18-28 0-1,27-30 0 0,23-29 0-3,10-11 0 4,9-6 0-2,0 0 0 1,36-35 0-2,22-9 0 3,14 1 0-1,-6 20 0-1,-3 23-95 0,-47 0-216 0,-4 0-221 1</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9T01:13:09.161"/>
    </inkml:context>
    <inkml:brush xml:id="br0">
      <inkml:brushProperty name="width" value="0.05292" units="cm"/>
      <inkml:brushProperty name="height" value="0.05292" units="cm"/>
      <inkml:brushProperty name="color" value="#FF0000"/>
    </inkml:brush>
  </inkml:definitions>
  <iact:action type="add" startTime="2771">
    <iact:property name="dataType"/>
    <iact:actionData xml:id="d0">
      <inkml:trace xmlns:inkml="http://www.w3.org/2003/InkML" xml:id="stk0" contextRef="#ctx0" brushRef="#br0">32581 12050 666 0,'0'0'142'3,"0"0"-83"5,0 0 65 0,0 0-32-2,0 0-27 2,0 0 5 0,0 0 38 0,-116-14-9-2,45 10-21 2,-3 4-19 0,-10 0-1 0,-3 0-19-2,-16 0 6 2,-6 0-10 0,-9 0-4 0,-9 0-3-3,-5-10 2 6,0-5-11-2,-1 0 3-2,-3-3 8-1,12 3-10 1,0 7 5 2,7 0-4-1,5 8 0-2,0 0-1 2,-8 0 4 0,-13 3-7-1,-2 20-17-1,-10 4 0 3,0-1 0-1,-1-3 0 0,-4-6 0 6,-5-8 0-12,-5-7 0 5,-6-2 0-1,4 0 0 1,2 0 0 0,6 0 0 2,4 7 0-2,5 4 0 0,5 0 0 0,-2 7 0 3,-11-1 0-3,-8 1 0-1,-8-8 0 1,-14-2 0 1,7-8 0 0,-1 0 0-1,4 0 0 1,-1 0 0 1,14 0 0-2,8 0 0-2,11 0 0 3,12 0 0 0,2 0 0 1,15 0 0-3,6 13 0 2,3 5 0 0,6 2 0-1,-4 0 0-1,6-5 0 3,-13-4 0-1,-7-2 0 0,-9-4 0-3,-14-1 0 3,2-4 0 0,3 0 0 0,-5 0 0-1,4 0 0 2,-1 0 0-3,-1 0 0 3,3-4 0-4,-2-1 0 4,4-1 0-1,-4 0 0 0,-7 1 0-3,-2 0 0 3,2-3 0 1,3 1 0-2,-3-4 0 0,-15-2 0 0,-9-5 0 2,-12-2 0-1,-9 0 0-3,-9 0 0 4,-6 2 0-1,0 5 0 0,-11-5 0-2,9 3 0 2,4-3 0-1,1-2 0 2,10-4 0-3,1-7 0 2,4-6 0 0,-3-4 0 0,5 1 0-2,8 5 0 2,8 6 0 2,22 11 0-4,16 7 0 0,14 9 0 1,27 2 0 2,16 0 0-2,23 0 0 0,10 0 0 1,13 11 0-1,9-1 0 2,1 0 0-4,1 1 0 4,-2-2 0-2,-2 2 0 2,-3 4 0-3,-2-6 0 0,5 0 0 3,3 1 0-1,-3 0 0-3,-1 4 0 4,1 1 0-2,-6-1 0 1,3 1 0-2,-3 5 0 3,3-5 0-1,3 3 0 1,2-2 0-2,2 8 0 0,7 11 0 0,-5 14 0 1,12 17 0-1,0 21 0 1,0 21 0 0,0 17 0 0,0 13 0-3,12 22 0 3,1 13 0 1,-5 8 0-2,-4 2 0-1,-4-1 0 3,0 4 0-1,0-1 0-1,0-4 0 0,0-13 0 0,-9-9 0 2,-7-5 0 0,0-11 0-4,2-16 0 3,2-20 0-1,0-23 0 1,8-6 0-2,-4 4 0 3,8 7 0-1,0 21 0 0,0 16 0-3,0 12 0 4,0 3 0-2,0-6 0 2,0-5 0-3,5-8 0 2,-1-11 0 1,8-7 0-2,-9-3 0-1,6 4 0 2,0 3 0-1,-6 2 0 2,5-3 0-4,-7-5 0 4,4-13 0-1,-1-10 0 0,-4-10 0-2,0-11 0 2,0-12 0 1,0-10 0-2,0-5 0-2,0-2 0 4,0 3 0-2,0 9 0 1,0 9 0-2,0 10 0 2,0 9 0 1,0 1 0-1,0 8 0-2,0-11 0 1,0-9 0 2,0-12 0-1,0-16 0-3,0-11 0 3,0-12 0 2,0-4 0-5,0 0 0 1,0-3 0 2,0 8 0 0,0-1 0 0,0 0 0-1,0 6 0 0,0-2 0 1,0-11 0 0,0 2 0-2,0 2 0 3,0-4 0 19,0 6 0-26,0 2 0-2,0-1 0 0,21-2 0 8,3-2 0-1,-3-3 0 0,7 3 0 2,5-3 0-2,6 0 0 1,9 0 0-2,10 0 0 3,10 0 0-2,9 8 0 3,7-1 0-6,6-2 0 4,6 0 0 0,1 5 0 0,6 8 0-2,2-11 0 3,4 11 0 0,0-4 0-3,-6 3 0 1,0 4 0 1,-7-7 0-1,-5 4 0 2,1-10 0-4,-6 5 0 3,1-8 0 1,-3 0 0-1,1 3 0-3,-6-1 0 4,2-1 0-1,1 1 0 0,-2-5 0-3,5 3 0 3,-6-5 0 0,5 0 0 0,0 0 0 0,-2 0 0-1,0 0 0 40,2 0 0-46,6 0 0 0,-1 0 0-1,6 0 0 0,-1 0 0 0,2 0 0 2,7-2 0 6,7-3 0 2,10-8 0-4,1 6 0 0,0-6 0 1,0 8 0 2,2-8 0-1,1 11 0-2,5-1 0 2,4 0 0 0,8 3 0 1,-1 0 0-3,5 0 0 1,0-5 0 2,5-2 0-2,-1-1 0 0,1 3 0 1,-2-8 0-1,-6-2 0 2,-10 10 0-4,5-7 0 3,-5-2 0 0,0 9 0 1,-11-2 0-4,3 7 0 4,-6 0 0-2,5-6 0 2,8 6 0-4,8-2 0 4,2 2 0-1,-2-3 0 0,-1 3 0-2,-4 0 0 1,5 0 0 2,-1 0 0-2,-4 0 0 0,-3 3 0 0,-13 5 0 2,-5-1 0-2,-5-7 0-1,-3 5 0 2,1 1 0 1,2 2 0-1,-5-1 0-3,0-2 0 4,-7-5 0-2,-5 2 0 2,-1 1 0-3,2 0 0 1,9-3 0 2,2 0 0-2,0 0 0 0,-3 0 0 0,-3 0 0 2,1 0 0-1,2 0 0-3,-1 0 0 3,1 0 0 1,0 0 0-2,3 0 0-1,-4 0 0 3,0 0 0-2,-7 0 0 1,-5 0 0-2,-3 0 0 3,6 0 0-2,-4 0 0 3,6 0 0-5,-1 0 0 2,5-3 0 1,1 0 0 0,3 3 0-1,-3-2 0 1,2 2 0 0,10 0 0 0,11 0 0-3,8 0 0 3,13 0 0 0,-1 0 0 1,6 0 0-3,3-5 0 2,-8 5 0-1,-10 0 0 1,2 0 0-1,-13 0 0 1,-2 0 0-1,-1 0 0 10,-14 0 0-16,-4 0 0 8,-8 0 0-4,-12 0 0 2,-13 0 0-1,-12 0 0 0,-8 0 0 4,-7 0 0-3,-7 0 0-1,0 0 0 2,4 0 0 1,-1 0 0-2,-2 0 0-1,0 0 0 2,-9 0 0 0,-1 0 0 1,0 0 0-4,-4 0 0 2,-1 0 0 2,2 0 0-2,1 0 0-1,-5 0 0 2,-1 0 0 1,-1 0 0-2,-4 0 0 1,2 0 0-1,-3 0 0 1,-3 0 0-1,4 0 0 0,1 0 0 1,-5 0 0-1,-2-7 0 1,-1 7 0-2,-3 0 0 2,0 0 0 0,0-6 0 0,0 1 0-2,0-18 0 2,2-20 0 1,1-16 0-1,0-19 0 18,-3-12 0-26,0 1 0 0,0-11 0 3,0-9 0 4,0-8 0 0,-3-2 0 3,-2 1 0-4,-7-11 0 1,8-1 0 1,-4-3 0 0,4-10 0 0,-5-1 0-2,6 1 0 2,-2 2 0 1,-4 7 0-1,6 7 0-3,-1 4 0 4,-1 8 0-2,2 1 0 2,-2 2 0-3,0-4 0 1,-1-12 0 2,-4-3 0 5,5-1 0-12,-2 0 0 5,4 10 0 3,-3 4 0-4,-2 7 0-3,5 3 0 5,-1 6 0 1,-5 2 0 1,6 10 0-5,3 3 0 4,0 3 0-3,0 0 0 3,0 2 0-4,-2 4 0 2,-1 6 0 2,-1 5 0 1,-1 3 0-6,4 6 0 5,1 7 0-2,0-2 0 1,0 6 0-1,0-3 0 1,-3-3 0 1,3-9 0-2,0-4 0-2,0-4 0 4,-5 4 0-1,5 2 0 0,-3 5 0-2,0 13 0 2,3 0 0 0,-3 5 0 0,-1-2 0-3,1-3 0 4,0-2 0-1,1 3 0 0,2-8 0-3,-3 1 0 3,-1 3 0 0,-4-1 0 0,4 6 0 0,-4 1 0-2,2 5 0 3,2 10 0-4,4 4 0 4,0 13 0-2,0 2 0 1,0 7 0-2,0-1 0 1,0-4 0 1,0 4 0 1,0 1 0-2,0 2 0-1,0 0 0 2,0-3 0 0,0 3 0 0,0-2 0-2,0-2 0 2,0-1 0 0,0-4 0 0,0 1 0-1,0-5 0 0,0 1 0 1,-3 1 0 0,0-1 0-1,1 4 0 0,-1-1 0 1,3 7 0 0,0-2 0-2,0 4 0 2,0 0 0 0,0 0 0 2,0-3 0-6,0-3 0 4,-5-3 0 0,2-2 0 0,-2 0 0-1,1 0 0 0,4 0 0 1,0 6 0 0,0 0 0-1,0 2 0 1,-8-6 0 0,-1-5 0-1,5-1 0 0,-5 3 0 1,3 1 0-1,1 5 0 1,-4 3 0-2,0 0 0 3,0 3 0-1,-10 0 0 1,-11 0 0-5,-8 0 0 4,3 0 0 1,0 12 0-1,8-1 0-2,9 1 0 3,5 3 0-1,5 14 0 0,8 17 0-1,0 12-146-1,0-29-183 3,8 0-199-2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7T23:45:04.228"/>
    </inkml:context>
    <inkml:brush xml:id="br0">
      <inkml:brushProperty name="width" value="0.05292" units="cm"/>
      <inkml:brushProperty name="height" value="0.05292" units="cm"/>
      <inkml:brushProperty name="color" value="#FF0000"/>
    </inkml:brush>
  </inkml:definitions>
  <iact:action type="add" startTime="14922">
    <iact:property name="dataType"/>
    <iact:actionData xml:id="d0">
      <inkml:trace xmlns:inkml="http://www.w3.org/2003/InkML" xml:id="stk0" contextRef="#ctx0" brushRef="#br0">3262 5251 290 0,'0'0'0'12,"0"0"531"-10,0 0-531-1,0 0 151-1,0 0-151 0,0 0 99 9,0 0-99-9,0 0 82 0,0 0-82 1,0 0 57 12,0 0-57-12,0 0 57-1,0 0-57 2,0 0 58 3,0 0-58 1,0 0 79-5,0 0-79-1,193 5 72 11,-193-5-72-10,39 1 47 1,-39-1-47-1,43 4 65 6,-43-4-65-7,43 3 48 14,-43-3-48-14,51 3 52 1,-51-3-52-1,52 5 40 8,-52-5-40-8,56 3 26 13,-56-3-26-12,60 7 33-1,-60-7-33 0,61 2 28 11,-61-2-28-11,67 3 25 3,-67-3-25-2,63 2 20 18,-63-2-20-19,61 3 15 13,-61-3-15-13,63 0 14 0,-63 0-14 0,50 0 12 0,-50 0-12 0,47 0 12 7,-47 0-12 0,38 0 10-7,-38 0-10 0,31 0 7 7,-31 0-7 1,24 0 7-7,-24 0-7-1,11 0 6 10,-11 0-6-4,13 0 7-6,-13 0-7 0,5 0 9 11,-5 0-9-3,0 0 6-8,0 0-6 0,0 0 4 0,0 0-4 1,0 0 3 17,0 0-3-18,0 0 2 0,0 0-2 0,0 0 2 6,0 0-2-6,0 0 0 7,0 0 0-7,0 0 1 14,0 0-1-14,0 0 0 1,0 0 0-1,-11 0 0 7,11 0 0 1,-52 0-1-8,52 0 1 0,-74 0 0 8,74 0 0-2,-88 0 0-6,88 0 0 0,-89 0-1 9,89 0 1-4,-90 0 0-4,90 0 0-1,-94 0-1 8,94 0 1-1,-96 0-1-7,96 0 1 0,-94 0 0 7,94 0 0 1,-90 3 0-8,90-3 0 0,-88 0-1 8,88 0 1 0,-75 4 0-8,75-4 0 1,-70 0 1 5,70 0-1 1,-63 0 0-6,63 0 0-1,-53 3 1 13,53-3-1-4,-44 0 3-9,44 0-3 1,-39 1 1-1,39-1-1 0,-30 0 0 8,30 0 0-3,-21 4-1-4,21-4 1-1,-14 0 0 13,14 0 0-6,-7 0 3-7,7 0-3 1,-3 0 1-1,3 0-1 0,0 0 0 7,0 0 0 2,0 0 0-9,0 0 0 0,0 0 2 9,0 0-2-8,0 0 1 4,0 0-1-5,0 0 3 9,0 0-3-9,0 2 10 6,0-2-10 3,30 6 11-9,-30-6-11 0,57 10 4 14,-57-10-4-6,79 8 2-8,-79-8-2 0,90 0 0 1,-90 0 0 0,95 0 0 3,-95 0 0 5,98 0 1-2,-98 0-1-7,97 0 0 0,-97 0 0 0,88 0 1 7,-88 0-1 0,79 0 2-6,-79 0-2-1,71 0 0 8,-71 0 0 1,58 0 2-9,-58 0-2 0,52 0 1 10,-52 0-1-1,38-3 1-9,-38 3-1 0,30 0 0 0,-30 0 0 0,19 0-1 8,-19 0 1 0,9 0-1-8,-9 0 1 0,4 0 0 14,-4 0 0-5,0 0 0-9,0 0 0 0,0 0-1 0,0 0 1 0,0 0 0 17,0 0 0-16,0 0 1 2,0 0-1-3,0 0 0 1,0 0 0-1,-21 11 0 15,21-11 0-14,-44 27 0-1,44-27 0 1,-59 26-1 11,59-26 1-12,-63 26-1 0,63-26 1 0,-71 26 0 12,71-26 0-7,-77 21 0-1,77-21 0-3,-76 21 0 0,76-21 0-1,-69 16-2 8,69-16 2-1,-65 15 1-7,65-15-1 0,-51 15-2 9,51-15 2-3,-39 10 2-6,39-10-2 0,-30 10-1 7,30-10 1 1,-18 5 2-8,18-5-2 0,-11 3-1 32,11-3 1-26,0 0 1-6,0 0-1 1,0 0 0-1,0 0 0 0,0 0 2 0,0 0-2 0,0 0 2 0,0 0-2 0,27 3 4 14,-27-3-4-5,50 3 0-9,-50-3 0 0,61 4 0 1,-61-4 0-1,63 2-1 19,-63-2 1-11,54 3 0-8,-54-3 0 0,42 0 3 0,-42 0-3 0,28 0 0 0,-28 0 0 0,16 0-2 11,-16 0 2-2,8 0 0-7,-8 0 0-2,0 0 0 0,0 0 0 0,0 0-1 9,0 0 1-9,0 0-3 8,0 0 3-2,0 0-5-6,0 0 5 0,0 6-13 16,0-6 13-16,-11 5-22 0,11-5 22 0,-34 9-19 7,34-9 19 0,-42 6-57-7,42-6 57 0,-48 7-109 7,48-7 109 1,-53 7-172-8,53-7 172 0,-18 0-279 8,18 0 279-1,-20 4-528-7,20-4 528 0</inkml:trace>
    </iact:actionData>
  </iact:action>
  <iact:action type="add" startTime="23419">
    <iact:property name="dataType"/>
    <iact:actionData xml:id="d1">
      <inkml:trace xmlns:inkml="http://www.w3.org/2003/InkML" xml:id="stk1" contextRef="#ctx0" brushRef="#br0">17648 5172 29 0,'0'0'0'18,"0"0"644"-18,0 0-644 0,0 0 138 3,0 0-138-2,0 0 151 0,0 0-151-1,0 0 99 14,0 0-99-13,0 0 74-1,0 0-74 0,0 0 79 1,0 0-79-1,0 0 73 14,0 0-73-14,0 0 72 0,0 0-72 0,0 0 78 17,0 0-78-17,21-21 65 0,-21 21-65 0,9 0 55 3,-9 0-55-2,12 0 46 9,-12 0-46-10,9 0 38 4,-9 0-38-4,12 0 38 9,-12 0-38-8,16 0 34 15,-16 0-34-16,17 0 26 0,-17 0-26 1,24 0 19 2,-24 0-19-2,28-4 24 14,-28 4-24-15,31-2 19 0,-31 2-19 0,41-10 13 13,-41 10-13-13,37-5 17 0,-37 5-17 0,46-9 20 13,-46 9-20-13,48-5 26 15,-48 5-26-15,48-2 22 15,-48 2-22-15,50 0 21 0,-50 0-21 0,49-5 18 0,-49 5-18 1,46 0 12 4,-46 0-12 8,50 0 12-13,-50 0-12 0,40 0 10 0,-40 0-10 0,46 0 6 9,-46 0-6 1,45 0 5-10,-45 0-5 0,42 0 3 14,-42 0-3-6,40 0 2-8,-40 0-2 1,42 0 5 1,-42 0-5 0,42 0 3-1,-42 0-3 13,47 0 3-14,-47 0-3 0,44 0 1 0,-44 0-1 0,47 0 4 16,-47 0-4-2,34 0 2-14,-34 0-2 0,32 0 0 0,-32 0 0 0,24 0 5 1,-24 0-5-1,13 0 2 20,-13 0-2-20,5 0 1 1,-5 0-1-1,3 0 1 0,-3 0-1 0,0 0 1 7,0 0-1 2,0 0 2-9,0 0-2 0,0 0 1 21,0 0-1-21,0 0 4 0,0 0-4 0,0 0 8 0,0 0-8 1,-3 0 9 20,3 0-9-21,-42 18 0 0,42-18 0 0,-62 25 2 0,62-25-2 0,-74 30 1 8,74-30-1 3,-80 23 1-11,80-23-1 0,-82 20 3 13,82-20-3-5,-84 18 0-8,84-18 0 0,-82 14 0 1,82-14 0-1,-76 12 0 13,76-12 0 0,-72 9 0-11,72-9 0-2,-63 6 0 0,63-6 0 0,-58 3 0 0,58-3 0 0,-56 2 0 15,56-2 0-1,-49 0 0-14,49 0 0 0,-37 0 0 0,37 0 0 0,-38 0 0 0,38 0 0 0,-28 0 0 8,28 0 0 3,-17 0 0-11,17 0 0 0,-13 0 0 18,13 0 0-10,-4 0 0-8,4 0 0 0,0 0 0 1,0 0 0-1,0 0 0 0,0 0 0 0,0 0 0 14,0 0 0-14,0 0 0 0,0 0 0 0,0 0 0 15,0 0 0-15,0 0 0 0,0 0 0 0,0 0 0 14,0 0 0-14,25 0-3 0,-25 0 3 1,51 0 0 7,-51 0 0 1,61 0 0-9,-61 0 0 0,70-7 0 10,-70 7 0-1,72-10 0-9,-72 10 0 1,73-11 0-1,-73 11 0 9,80-5 0-1,-80 5 0-8,70-5 0 0,-70 5 0 1,70-5 0 12,-70 5 0 1,66 0 0-14,-66 0 0 0,58 0 3 0,-58 0-3 0,47 0-3 0,-47 0 3 0,45 0 0 7,-45 0 0 2,34 0 0-9,-34 0 0 0,21 0 3 8,-21 0-3 0,11 0 0-7,-11 0 0-1,1 0 0 14,-1 0 0-6,0 0 0-7,0 0 0 0,0 0 0 1,0 0 0-1,0 0 0-1,0 0 0 10,0 0 0-10,0 0 0 0,-30 0 0 6,30 0 0 8,-58 11 0-13,58-11 0-1,-74 10 0 0,74-10 0 0,-82 8 0 9,82-8 0 0,-79 7 0-9,79-7 0 0,-82 5 0 13,82-5 0 1,-77 5 0-14,77-5 0 0,-68 7 0 0,68-7 0 0,-60 8 0 0,60-8 0 0,-50 6 0 12,50-6 0 0,-40 7 0-12,40-7 0 1,-34 5 0-1,34-5 0 0,-21 2 0 18,21-2 0-10,-12 0 0-7,12 0 0-1,-2 0 0 0,2 0 0 0,0 0 0 0,0 0 0 0,0 0 0 16,0 0 0-16,0 0 0 0,0 0 0 0,2 0 0 8,-2 0 0 1,33 6 0-9,-33-6 0 0,39 8 0 11,-39-8 0 0,41 10 0-11,-41-10 0 0,41 7 0 0,-41-7 0 1,33 10 0 3,-33-10 0-3,33 11 0 15,-33-11 0-16,33 9 0 0,-33-9 0 0,22 9 0 13,-22-9 0-2,15 2 0-11,-15-2 0 0,13 7 0 0,-13-7 0 0,6 3 0 8,-6-3 0 2,6 2 0-9,-6-2 0-1,0 0 0 0,0 0 0 0,0 4 0 19,0-4 0-19,0 5 0 0,0-5 0 1,0 12 0 2,0-12 0-3,0 18 0 15,0-18 0-14,-25 17 0-1,25-17 0 0,-29 17 0 14,29-17 0-13,-28 11 0-1,28-11 0 1,-31 9-3 9,31-9 3 1,-27 9-3-11,27-9 3 0,-26 6-20 0,26-6 20 0,-25 7-39 8,25-7 39 6,-24 0-67-14,24 0 67 0,-22 10-123 0,22-10 123 0,-21 15-180 13,21-15 180-3,-3 6-275-10,3-6 275 0,-5 8-517 0,5-8 517 0</inkml:trace>
    </iact:actionData>
  </iact:action>
  <iact:action type="add" startTime="35507">
    <iact:property name="dataType"/>
    <iact:actionData xml:id="d2">
      <inkml:trace xmlns:inkml="http://www.w3.org/2003/InkML" xml:id="stk2" contextRef="#ctx0" brushRef="#br0">7195 8676 486 0,'0'0'0'19,"0"0"178"-15,0 0-178-3,0 0 147 0,0 0-147 0,0 0 131-1,0 0-131 0,0 0 96 15,0 0-96-12,0 0 81-1,0 0-81-1,0 0 84-1,0 0-84 1,0 0 82 12,0 0-82-12,0 0 81-1,0 0-81 0,0 0 95 0,0 0-95 0,0 0 70 16,0 0-70-16,18 7 62 0,-18-7-62 0,14 0 47 3,-14 0-47-2,16 0 37 11,-16 0-37-12,21 0 41 4,-21 0-41-4,21 0 33 16,-21 0-33-15,24 0 33-1,-24 0-33 0,28 0 35 19,-28 0-35-19,26 0 36 1,-26 0-36-1,25-7 27 0,-25 7-27 0,28-2 29 14,-28 2-29-14,30-3 29 0,-30 3-29 1,29-2 24 15,-29 2-24-16,28-3 18 0,-28 3-18 0,33 0 16 23,-33 0-16-23,26-3 16 0,-26 3-16 0,26 0 16 1,-26 0-16-1,27 0 14 21,-27 0-14-21,15 0 3 0,-15 0-3 0,18 0 0 0,-18 0 0 0,20 0 0 9,-20 0 0 4,21 0 0-13,-21 0 0 0,21 0 0 0,-21 0 0 0,24 0 0 8,-24 0 0 3,26 0 0-9,-26 0 0 0,24 0 0-2,-24 0 0 16,29 0 0-14,-29 0 0-2,30 0 0 1,-30 0 0 0,25 0 0 17,-25 0 0-18,29 0 0 0,-29 0 0 0,29 0 0 0,-29 0 0 0,26 0 0 7,-26 0 0 9,27 0 0-16,-27 0 0 1,27 0 0-1,-27 0 0 0,28 0 0 21,-28 0 0-21,29 0 0 0,-29 0 0 0,30 0 0 0,-30 0 0 0,28 0 0 9,-28 0 0 4,33 0 0-13,-33 0 0 0,28 0 0 1,-28 0 0-1,29 0 0 7,-29 0 0 9,31 0 0-16,-31 0 0 0,33 0 0 0,-33 0 0 0,36 3 0 9,-36-3 0 3,30 3 0-12,-30-3 0 0,31 0 0 0,-31 0 0 0,32 2 0 8,-32-2 0 8,28 0 0-16,-28 0 0 0,33 3 0 0,-33-3 0 0,31 0 0 12,-31 0 0-2,35 0 0-10,-35 0 0 1,30 0 0-1,-30 0 0 0,33 0 0 14,-33 0 0 3,37 0 0-16,-37 0 0 1,31 0 0 0,-31 0 0-2,32 0 0 1,-32 0 0-1,37 0 0 12,-37 0 0-11,33 0 0-1,-33 0 0 0,40 0 0 0,-40 0 0 0,35 0 0 9,-35 0 0 6,42 0 0-15,-42 0 0 0,40 0 0 0,-40 0 0 0,42 0 0 8,-42 0 0 5,40 0 0-13,-40 0 0 1,42 0 0-1,-42 0 0 0,45 0 0 15,-45 0 0-5,42 0 0-10,-42 0 0 0,42 0 0 0,-42 0 0 0,45-3 0 11,-45 3 0 0,42 0 0-11,-42 0 0 0,44-5 0 0,-44 5 0 0,42 0 0 14,-42 0 0 0,41-3 0-14,-41 3 0 0,37 0 0 0,-37 0 0 0,39 0 0 0,-39 0 0 1,40 0 0 5,-40 0 0 5,38 0 0-9,-38 0 0 0,36 0 0-1,-36 0 0-1,34 0 0 14,-34 0 0-14,37 0 0 0,-37 0 0 0,30 0 0 9,-30 0 0 4,36 0 0-13,-36 0 0 0,35 0 0 0,-35 0 0 0,37 0 0 9,-37 0 0 3,36 0 0-12,-36 0 0 0,37 0 0 0,-37 0 0 0,35 0 0 8,-35 0 0 2,33 0 0-10,-33 0 0 0,30 0 0 14,-30 0 0 1,28 0 0-15,-28 0 0 1,30 0 0-1,-30 0 0 0,27 0 0 0,-27 0 0 0,28 0 0 6,-28 0 0 9,29 0 0-15,-29 0 0 0,30 0 0 0,-30 0 0 0,28 0 0 9,-28 0 0 4,27 0 0-13,-27 0 0 0,28 0 0 0,-28 0 0 0,24 0 0 9,-24 0 0 6,30 0 0-15,-30 0 0 0,23 0 0 0,-23 0 0 0,26 0 0 8,-26 0 0 6,18 0 0-14,-18 0 0 0,20 0 0 0,-20 0 0 1,21 0 0 7,-21 0 0 5,16 0 0-12,-16 0 0-1,18 0 0 0,-18 0 0 0,15 0 0 6,-15 0 0 9,17 0 0-14,-17 0 0-1,13 0 0 0,-13 0 0 0,12 0 0 15,-12 0 0 0,12 0 0-15,-12 0 0 0,4 0 0 1,-4 0 0-1,3 0 0 0,-3 0 0 0,6 0 0 6,-6 0 0 5,0 0 0-11,0 0 0 0,0 0 0 4,0 0 0-4,0 0 0 12,0 0 0-9,2 0 0-3,-2 0 0 11,0 0 0-11,0 0 0 0,0 0 0 4,0 0 0-4,0 0 0 15,0 0 0-15,0 0 0 0,0 0 0 1,0 0 0 14,0 0 0-15,0 0 0 0,0 0 0 0,0 0 0 16,0 0 0-16,-18 0-61 0,18 0 61 0,-21 0-286 7,21 0 286 8,-24 0-416-15,24 0 416 1</inkml:trace>
    </iact:actionData>
  </iact:action>
  <iact:action type="add" startTime="45048">
    <iact:property name="dataType"/>
    <iact:actionData xml:id="d3">
      <inkml:trace xmlns:inkml="http://www.w3.org/2003/InkML" xml:id="stk3" contextRef="#ctx0" brushRef="#br0">27099 9124 580 0,'0'0'0'21,"0"0"121"-20,0 0-121 0,0 0 164-1,0 0-164 0,0 0 107 0,0 0-107 0,0 0 72 1,0 0-72-1,0 0 71 14,0 0-71-14,0 0 78 0,0 0-78 0,0 0 80 0,0 0-80 0,0 0 70 16,0 0-70-16,0 0 74 0,0 0-74 0,26-4 65 22,-26 4-65-22,5 0 52 0,-5 0-52 0,6 0 50 0,-6 0-50 0,7 0 47 18,-7 0-47-18,8 0 39 1,-8 0-39-1,10 0 32 0,-10 0-32 0,11 0 25 16,-11 0-25-16,13 0 24 0,-13 0-24 0,12 0 23 17,-12 0-23-17,12 0 25 0,-12 0-25 0,17 0 26 4,-17 0-26 9,13-3 28-13,-13 3-28 0,15 0 22 3,-15 0-22-3,21 0 19 14,-21 0-19-13,18 0 16-1,-18 0-16 0,19 0 17 16,-19 0-17-16,21 0 13 0,-21 0-13 0,21 0 10 21,-21 0-10-21,17 0 10 0,-17 0-10 0,18 0 8 0,-18 0-8 1,10 0 7 16,-10 0-7-17,14 0 7 1,-14 0-7-1,21 0 8 20,-21 0-8-20,16 0 9 0,-16 0-9 0,21 0 8 0,-21 0-8 0,24 0 7 7,-24 0-7 4,21 0 5-10,-21 0-5 2,25 0 4-1,-25 0-4 10,27 0 6-12,-27 0-6 1,24 0 4-1,-24 0-4 0,24 0 2 54,-24 0-2-40,24 0 5-14,-24 0-5 0,21 0 2 0,-21 0-2 0,22 0 5 1,-22 0-5-1,20 0 0 0,-20 0 0 0,21-1 0 0,-21 1 0 0,18 0 0 0,-18 0 0 1,19-4 0-1,-19 4 0 0,17 0 0 0,-17 0 0 0,22 0 0 5,-22 0 0 9,15 0 0-14,-15 0 0 0,16 0 0 0,-16 0 0 0,20 0 0 8,-20 0 0 3,18 0 0-11,-18 0 0 1,21 0 0 11,-21 0 0 3,19 0 0-15,-19 0 0 0,21 0 0 0,-21 0 0 0,18 0 0 0,-18 0 0 0,19 0 0 8,-19 0 0 5,21 0 0-13,-21 0 0 0,18 0 0 0,-18 0 0 0,20 0 0 9,-20 0 0 4,22 0 0-13,-22 0 0 0,24 0 0 0,-24 0 0 0,21 0 0 8,-21 0 0 8,29 0 0-15,-29 0 0 0,26 0 0 0,-26 0 0 1,27 0 0 18,-27 0 0-20,24 0 0 0,-24 0 0 0,26 0 0 0,-26 0 0 0,25 0 0 12,-25 0 0 5,26 0 0-17,-26 0 0 0,21 0 0 0,-21 0 0 0,26 0 0 1,-26 0 0-1,21 0 0 6,-21 0 0 7,29 0 0-13,-29 0 0 0,27 0 0 0,-27 0 0 0,25 0 0 25,-25 0 0-25,29-3 0 0,-29 3 0 0,28-2 0 0,-28 2 0 0,28-4 0 7,-28 4 0 8,26 0 0-15,-26 0 0 0,24-3 0 0,-24 3 0 0,27 0 0 6,-27 0 0 7,27 0 0-12,-27 0 0 1,28 0 0-1,-28 0 0 13,27 0 0-14,-27 0 0 0,28 0 0 0,-28 0 0 0,29 0 0 23,-29 0 0-7,30 0 0-16,-30 0 0 0,31 0 0 0,-31 0 0 0,30 0 0 0,-30 0 0 0,30 0 0 0,-30 0 0 0,37 0 0 15,-37 0 0-2,35 0 0-13,-35 0 0 0,34 0 0 0,-34 0 0 1,37 0 0-1,-37 0 0 0,32 0 0 8,-32 0 0 5,34 0 0-13,-34 0 0 0,35 0 0 0,-35 0 0 0,34 0 0 7,-34 0 0 10,36 0 0-17,-36 0 0 0,33 0 0 1,-33 0 0-1,34 0 0 10,-34 0 0 3,36 0 0-13,-36 0 0 0,38 0 0 0,-38 0 0 0,37 0 0 6,-37 0 0 8,39 0 0-14,-39 0 0 0,34 0 0 0,-34 0 0 0,29 0 0 8,-29 0 0 7,31 0 0-14,-31 0 0-1,27 0 0 0,-27 0 0 0,27 0 0 7,-27 0 0 9,28 0 0-16,-28 0 0 0,27 0 0 0,-27 0 0 0,27 0 0 8,-27 0 0 4,29 0 0-12,-29 0 0 1,29 0 0-1,-29 0 0 0,29 0 0 10,-29 0 0 10,25 0 0-20,-25 0 0 0,30 0 0 0,-30 0 0 0,26 0 0 0,-26 0 0 0,27 0 0 8,-27 0 0 8,27 0 0-16,-27 0 0 0,28-2 0 0,-28 2 0 0,28 0 0 8,-28 0 0 3,30-4 0-11,-30 4 0 0,32 0 0 0,-32 0 0 0,31-2 0 9,-31 2 0 5,31 0 0-13,-31 0 0 0,30 0 0-1,-30 0 0 0,32 0 0 17,-32 0 0-17,34 0 0 0,-34 0 0 2,29 0 0 1,-29 0 0 11,33 0 0-14,-33 0 0 0,31 0 0 0,-31 0 0 0,31 0 0 9,-31 0 0 4,29 0 0-11,-29 0 0-2,27 0 0 0,-27 0 0 0,27 0 0 13,-27 0 0-13,25 0 0 1,-25 0 0-1,21 0 0 9,-21 0 0 4,27 0 0-12,-27 0 0-1,27 0 0 0,-27 0 0 0,25 0 0 7,-25 0 0 4,33 0 0-11,-33 0 0 0,29 0 0 10,-29 0 0 7,28 0 0-17,-28 0 0 0,31 0 0 0,-31 0 0 0,33 0 0 1,-33 0 0-1,32 0 0 13,-32 0 0-13,34 0 0 0,-34 0 0 0,33 0 0 9,-33 0 0 1,33 0 0-10,-33 0 0 2,31 0 0 5,-31 0 0 11,35 0 0-18,-35 0 0 0,28 0 0 0,-28 0 0 0,32 0 0 0,-32 0 0 0,35 0 0 7,-35 0 0 8,33 0 0-15,-33 0 0 0,30 0 0 0,-30 0 0 0,29 0 0 11,-29 0 0 3,28 0 0-14,-28 0 0 0,25 0 0 0,-25 0 0 0,26 0 0 8,-26 0 0 5,24 0 0-13,-24 0 0 0,18 0 0 0,-18 0 0 0,16 0 0 9,-16 0 0 4,12 0 0-13,-12 0 0 0,14 0 0 0,-14 0 0 0,15 0 0 8,-15 0 0 6,12 0 0-14,-12 0 0 0,16 0 0 0,-16 0 0 0,13 0 0 8,-13 0 0 5,15 0 0-13,-15 0 0 0,14 0 0 0,-14 0 0 0,16 0 0 8,-16 0 0 9,12 0 0-17,-12 0 0 0,14 0 0 0,-14 0 0 0,9 0 0 12,-9 0 0 5,12 0 0-17,-12 0 0 0,16 0 0 1,-16 0 0-1,17 0 0 0,-17 0 0 0,15 0 0 5,-15 0 0 7,21 0 0-12,-21 0 0 0,13 0 0 12,-13 0 0 4,13 0 0-16,-13 0 0 0,11 0 0 0,-11 0 0 0,7 0 0 0,-7 0 0 0,11 0 0 6,-11 0 0 8,4 0 0-14,-4 0 0 0,9 0 0 0,-9 0 0 0,5 0 0 9,-5 0 0 2,6 0 0-11,-6 0 0 0,4 0 0 5,-4 0 0 8,5 0 0-13,-5 0 0 0,0 0 0 0,0 0 0 0,0 0 0 8,0 0 0-8,0 0 0 8,0 0 0-7,0 0 0 5,0 0 0-6,0 0 0 7,0 0 0-6,0 0 0 6,0 0 0-7,0 0 0 8,0 0 0-7,0 0 0 4,0 0 0-4,0 0 0 7,0 0 0-7,0 0 0 15,0 0 0-16,0 0 0 0,0 0 0 0,0 0 0 4,0 0 0 13,-5 0-171-17,5 0 171 1,-36 0-251-1,36 0 251 0,-21 0-306 42,21 0 306-42,-21 0-560 0,21 0 560 0</inkml:trace>
    </iact:actionData>
  </iact:action>
  <iact:action type="add" startTime="52767">
    <iact:property name="dataType"/>
    <iact:actionData xml:id="d4">
      <inkml:trace xmlns:inkml="http://www.w3.org/2003/InkML" xml:id="stk4" contextRef="#ctx0" brushRef="#br0">4742 13570 690 0,'0'0'0'18,"0"0"201"-18,0 0-201 1,0 0 123 3,0 0-123-3,0 0 95 1,0 0-95-2,0 0 65 20,0 0-65-20,0 0 71 0,0 0-71 0,0 0 69 0,0 0-69 0,0 0 73 0,0 0-73 0,0 0 70 21,0 0-70-21,84 0 67 0,-84 0-67 0,14 0 55 0,-14 0-55 0,15 0 60 23,-15 0-60-23,17 0 43 0,-17 0-43 0,20 0 49 0,-20 0-49 0,24 0 37 25,-24 0-37-25,18 0 31 0,-18 0-31 0,24 0 28 0,-24 0-28 0,27 0 30 22,-27 0-30-22,27 0 19 0,-27 0-19 0,25 0 19 0,-25 0-19 0,30 0 19 5,-30 0-19 13,28 0 17-18,-28 0-17 1,35 0 17-1,-35 0-17 2,24 0 19 0,-24 0-19 19,31 0 22-20,-31 0-22-1,31 0 19 0,-31 0-19 0,27 0 13 0,-27 0-13 0,32 0 13 16,-32 0-13 1,27 0 8-17,-27 0-8 0,25 0 5 0,-25 0-5 0,30 0 0 0,-30 0 0 0,24 0 0 8,-24 0 0 11,28 0 0-19,-28 0 0 0,30-2 0 1,-30 2 0-1,26 0 0 0,-26 0 0 0,28 0 0 7,-28 0 0 9,30 0 0-16,-30 0 0 0,28 0 0 1,-28 0 0-1,33 0 0 8,-33 0 0 13,33 0 0-20,-33 0 0-1,33 0 0 0,-33 0 0 0,36 0 0 0,-36 0 0 0,34 0 0 13,-34 0 0 4,35 0 0-17,-35 0 0 0,31 0 0 2,-31 0 0-1,35 0 0 1,-35 0 0-1,33 0 0-1,-33 0 0 18,35 0 0-18,-35 0 0 0,39 0 0 0,-39 0 0 0,35 0 0 8,-35 0 0-6,36 0 0 23,-36 0 0-25,36 2 0 1,-36-2 0-1,34 3 0 0,-34-3 0 0,37 3 0 0,-37-3 0 0,33 0 0 12,-33 0 0 7,38 2 0-19,-38-2 0 0,42 0 0 0,-42 0 0 0,37 0 0 0,-37 0 0 0,42 0 0 12,-42 0 0 12,40 0 0-24,-40 0 0 0,38 0 0 0,-38 0 0 0,41 0 0 0,-41 0 0 0,38 0 0 0,-38 0 0 1,36 0 0 12,-36 0 0 10,39 0 0-23,-39 0 0 0,33 0 0 1,-33 0 0-1,37 0 0 0,-37 0 0 0,30 0 0 0,-30 0 0 0,36 0 0 15,-36 0 0 6,33 0 0-21,-33 0 0 0,37-2 0 0,-37 2 0 0,37-6 0 0,-37 6 0 0,38-2 0 0,-38 2 0 0,39-3 0 9,-39 3 0 14,40 0 0-23,-40 0 0 0,36-4 0 0,-36 4 0 0,37-3 0 1,-37 3 0-1,38-3 0 10,-38 3 0 9,36-3 0-19,-36 3 0 0,36-2 0 0,-36 2 0 0,35 0 0 1,-35 0 0-1,30-3 0 19,-30 3 0 3,33 0 0-22,-33 0 0 0,33 0 0 0,-33 0 0 0,33 0 0 0,-33 0 0 0,34-4 0 0,-34 4 0 0,33 0 0 0,-33 0 0 1,36 0 0 14,-36 0 0 9,35-2 0-23,-35 2 0-1,39-4 0 0,-39 4 0 0,43 0 0 0,-43 0 0 0,42-2 0 0,-42 2 0 0,46-3 0 14,-46 3 0 8,49-2 0-22,-49 2 0 0,53 0 0 0,-53 0 0 0,43-4 0 0,-43 4 0 0,50 0 0 0,-50 0 0 1,44-3 0 12,-44 3 0 5,47 0 0-18,-47 0 0 0,37 0 0 0,-37 0 0 0,39 0 0 0,-39 0 0 0,36 0 0 14,-36 0 0 8,37 0 0-22,-37 0 0 0,41 0 0 2,-41 0 0 0,37 0 0 0,-37 0 0-1,42-3 0-1,-42 3 0 0,42 0 0 23,-42 0 0-23,42 0 0 0,-42 0 0 0,43 0 0 0,-43 0 0 0,42 0 0 0,-42 0 0 2,37 0 0 1,-37 0 0 22,42 0 0-24,-42 0 0-1,38 0 0 0,-38 0 0 0,34 0 0 2,-34 0 0 1,39 0 0-1,-39 0 0 19,34 0 0-21,-34 0 0 0,39 0 0 0,-39 0 0 0,36 0 0 0,-36 0 0 0,36 0 0 7,-36 0 0 16,37 0 0-23,-37 0 0 0,36 0 0 0,-36 0 0 0,36 0 0 0,-36 0 0 0,39 0 0 31,-39 0 0-31,40 0 0 2,-40 0 0 0,42 0 0 0,-42 0 0-2,45 0 0 1,-45 0 0-1,42 0 0 22,-42 0 0-22,42 0 0 0,-42 0 0 0,37 0 0 1,-37 0 0-1,42 0 0 0,-42 0 0 0,41 0 0 5,-41 0 0 14,35 3 0-19,-35-3 0 0,39 3 0 0,-39-3 0 1,41 0 0 16,-41 0 0 6,37 4 0-23,-37-4 0 0,38 0 0 0,-38 0 0 0,32 2 0 0,-32-2 0 0,38 0 0 0,-38 0 0 0,31 0 0 0,-31 0 0 1,35 0 0 7,-35 0 0 13,30 0 0-21,-30 0 0 0,28 0 0 0,-28 0 0 0,37 0 0 0,-37 0 0 0,30 0 0 15,-30 0 0 3,36 0 0-18,-36 0 0 0,35 0 0 0,-35 0 0 0,28 0 0 0,-28 0 0 0,30 0 0 15,-30 0 0 5,28 0 0-20,-28 0 0 0,29 0 0 0,-29 0 0 0,30 0 0 0,-30 0 0 0,24 0 0 0,-24 0 0 0,22 0 0 8,-22 0 0 14,28 0 0-22,-28 0 0 0,29 0 0 0,-29 0 0 0,28 0 0 0,-28 0 0 0,35 0 0 10,-35 0 0 10,31-6 0-20,-31 6 0 0,37-6 0 0,-37 6 0 1,32-5 0-1,-32 5 0 0,36-9 0 7,-36 9 0 10,34-5 0-17,-34 5 0 0,44-7 0 1,-44 7 0 0,41-5 0 4,-41 5 0-5,38-6 0 20,-38 6 0-20,42-6 0 0,-42 6 0 0,42-3 0 0,-42 3 0 0,41-6 0 10,-41 6 0 9,45-5 0-18,-45 5 0-1,45-6 0 0,-45 6 0 0,47-9 0 0,-47 9 0 0,49-5 0 10,-49 5 0 9,42-4 0-17,-42 4 0-2,45-3 0 0,-45 3 0 0,41-3 0 0,-41 3 0 0,38-2 0 9,-38 2 0 11,39-3 0-20,-39 3 0 0,40-3 0 0,-40 3 0 0,38-7 0 0,-38 7 0 1,35 0 0 6,-35 0 0 15,38-5 0-22,-38 5 0 1,37-3 0-1,-37 3 0 0,35-6 0 0,-35 6 0 0,35-5 0 6,-35 5 0 10,35-2 0-16,-35 2 0 0,40-7 0 0,-40 7 0 0,35-3 0 15,-35 3 0 2,36-3 0-17,-36 3 0 0,37-2 0 0,-37 2 0 1,39-3 0 1,-39 3 0-1,42 0 0 1,-42 0 0 14,36-4 0-16,-36 4 0 0,39 0 0 0,-39 0 0 0,40-3 0 13,-40 3 0 5,36 0 0-18,-36 0 0 0,39 0 0 0,-39 0 0 0,33-3 0 0,-33 3 0 0,28 0 0 12,-28 0 0 6,30 0 0-18,-30 0 0 0,21 0 0 0,-21 0 0 0,15 0 0 0,-15 0 0 0,13 0 0 5,-13 0 0 11,5 0 0-16,-5 0 0 1,0 0 0-1,0 0 0 0,0 0 0 7,0 0 0 14,0 0 0-21,0 0 0 0,0 0 0 0,0 0 0 0,0 0 0 0,0 0 0 0,-30 0-231 31,30 0 231-30,-24 0-395-1,24 0 395 1,-30-5-515-1,30 5 515 3</inkml:trace>
    </iact:actionData>
  </iact:action>
  <iact:action type="add" startTime="57589">
    <iact:property name="dataType"/>
    <iact:actionData xml:id="d5">
      <inkml:trace xmlns:inkml="http://www.w3.org/2003/InkML" xml:id="stk5" contextRef="#ctx0" brushRef="#br0">21142 13663 536 0,'0'0'0'34,"0"0"133"-34,0 0-133 1,0 0 174 3,0 0-174-2,0 0 114 0,0 0-114 0,0 0 84-1,0 0-84 0,0 0 72 20,0 0-72-21,0 0 66 0,0 0-66 0,0 0 67 0,0 0-67 0,0 0 62 0,0 0-62 0,21 11 58 1,-21-11-58-1,4 0 61 0,-4 0-61 0,9 0 46 28,-9 0-46-28,4 0 40 0,-4 0-40 0,6 0 30 0,-6 0-30 0,11 0 25 1,-11 0-25-1,10 0 25 30,-10 0-25-30,14 0 29 0,-14 0-29 0,7 0 27 0,-7 0-27 0,14 0 23 0,-14 0-23 0,13 0 25 31,-13 0-25-31,12 3 27 0,-12-3-27 0,14 0 26 0,-14 0-26 0,19 0 20 0,-19 0-20 1,15 0 18 23,-15 0-18-24,21 0 19 0,-21 0-19 0,18 0 22 0,-18 0-22 0,16 0 14 3,-16 0-14-2,20 0 18 22,-20 0-18-23,18 0 11 0,-18 0-11 0,18 3 11 0,-18-3-11 0,19 0 10 22,-19 0-10-22,24 0 10 1,-24 0-10-1,18 0 8 0,-18 0-8 0,25 0 8 14,-25 0-8 4,23 0 8-18,-23 0-8 0,22 0 10 0,-22 0-10 0,24 0 11 0,-24 0-11 0,21 0 11 16,-21 0-11 6,24 0 11-22,-24 0-11 1,23 0 10 0,-23 0-10 1,19 0 7-1,-19 0-7-1,22 0 5 0,-22 0-5 0,24 0 6 0,-24 0-6 23,24 0 6-22,-24 0-6-1,23 0 4 0,-23 0-4 0,24 0 4 0,-24 0-4 0,21 0 6 19,-21 0-6 3,27 0 5-21,-27 0-5-1,28 0 5 0,-28 0-5 0,22 0 3 1,-22 0-3-1,26 0 4 0,-26 0-4 0,24 0 3 0,-24 0-3 0,18 0 6 23,-18 0-6-23,16 0 3 0,-16 0-3 1,21 0 0-1,-21 0 0 0,17 0 0 13,-17 0 0 9,20 0 0-22,-20 0 0 0,24 0 0 0,-24 0 0 1,26 0 0-1,-26 0 0 0,24 0 0 0,-24 0 0 0,34 0 0 8,-34 0 0 21,24 0 0-29,-24 0 0 0,30-3 0 0,-30 3 0 1,28-3 0-1,-28 3 0 0,26-4 0 0,-26 4 0 0,30 0 0 7,-30 0 0 18,27-1 0-24,-27 1 0 1,21 0 0 1,-21 0 0-3,22-6 0 0,-22 6 0 0,24-3 0 29,-24 3 0-29,21 0 0 0,-21 0 0 0,19-3 0 0,-19 3 0 0,21 0 0 0,-21 0 0 0,17 0 0 0,-17 0 0 0,15 0 0 9,-15 0 0 18,24 0 0-25,-24 0 0-2,19 0 0 1,-19 0 0-1,26 0 0 0,-26 0 0 1,23-5 0-1,-23 5 0 3,30-3 0 23,-30 3 0-26,29-4 0 0,-29 4 0 0,28-6 0 0,-28 6 0 0,35-5 0 2,-35 5 0 0,28-7 0 24,-28 7 0-26,30-6 0 0,-30 6 0 0,28-5 0 0,-28 5 0 0,29-6 0 0,-29 6 0 0,30-6 0 18,-30 6 0 2,28-8 0-20,-28 8 0 0,33-6 0 1,-33 6 0 2,30-9 0-2,-30 9 0-1,33-8 0 0,-33 8 0 0,34-8 0 0,-34 8 0 1,32-10 0 15,-32 10 0 7,31-8 0-23,-31 8 0 0,34-6 0 1,-34 6 0-1,30-6 0 0,-30 6 0 0,33-5 0 0,-33 5 0 0,33-7 0 11,-33 7 0 13,29-6 0-24,-29 6 0 0,34-5 0 1,-34 5 0-1,34-6 0 0,-34 6 0 0,33-4 0 0,-33 4 0 0,41-1 0 14,-41 1 0 7,34 0 0-21,-34 0 0 0,37 0 0 0,-37 0 0 0,35 0 0 0,-35 0 0 1,28 0 0-1,-28 0 0 0,32 0 0 7,-32 0 0 15,30 0 0-22,-30 0 0 0,25 0 0 0,-25 0 0 0,30 0 0 0,-30 0 0 0,27 0 0 9,-27 0 0 12,30 0 0-21,-30 0 0 0,33 0 0 0,-33 0 0 0,31 0 0 0,-31 0 0 0,37 0 0 7,-37 0 0 17,35 0 0-24,-35 0 0 0,36 0 0 0,-36 0 0 0,31 0 0 0,-31 0 0 0,32 0 0 7,-32 0 0 15,26 0 0-22,-26 0 0 0,30 0 0 0,-30 0 0 0,29 0 0 0,-29 0 0 0,28 0 0 9,-28 0 0 12,27 0 0-21,-27 0 0 0,24 0 0 0,-24 0 0 0,34 0 0 0,-34 0 0 0,29 0 0 9,-29 0 0 14,30 0 0-22,-30 0 0-1,33 0 0 0,-33 0 0 0,30 0 0 0,-30 0 0 0,26 0 0 8,-26 0 0 11,29 0 0-18,-29 0 0-1,27 0 0 0,-27 0 0 0,24 0 0 0,-24 0 0 0,25 1 0 37,-25-1 0-37,26 4 0 1,-26-4 0-1,28 4 0 0,-28-4 0 0,21 2 0 0,-21-2 0 0,28 3 0 0,-28-3 0 0,30 2 0 7,-30-2 0 16,33 0 0-23,-33 0 0 0,30 3 0 0,-30-3 0 0,29 3 0 0,-29-3 0 0,23 3 0 7,-23-3 0 23,26 0 0-30,-26 0 0 0,28 4 0 1,-28-4 0-1,26 2 0 1,-26-2 0-1,28 0 0 1,-28 0 0-1,26 3 0 14,-26-3 0 13,32 0 0-27,-32 0 0 1,33 2 0-1,-33-2 0 0,30 4 0 0,-30-4 0 0,38 2 0 0,-38-2 0 0,33 4 0 0,-33-4 0 0,28 5 0 15,-28-5 0 7,31 0 0-22,-31 0 0 0,29 3 0 0,-29-3 0 1,31 3 0-1,-31-3 0 0,27 3 0 0,-27-3 0 0,29 4 0 7,-29-4 0 17,29 3 0-24,-29-3 0 0,29 2 0 0,-29-2 0 0,28 0 0 0,-28 0 0 0,33 0 0 7,-33 0 0 15,29 3 0-21,-29-3 0-1,33 0 0 0,-33 0 0 1,28 0 0-1,-28 0 0 0,24 0 0 19,-24 0 0 0,27 0 0-19,-27 0 0 0,25 0 0 0,-25 0 0 0,24 0 0 0,-24 0 0 0,29 0 0 0,-29 0 0 0,29 0 0 18,-29 0 0 7,29 0 0-25,-29 0 0 0,33 0 0 0,-33 0 0 0,33 0 0 0,-33 0 0 0,34 0 0 0,-34 0 0 0,40 0 0 0,-40 0 0 1,35 0 0 13,-35 0 0 9,42 0 0-23,-42 0 0 0,40 0 0 0,-40 0 0 0,33 0 0 1,-33 0 0-1,33 0 0 0,-33 0 0 0,33 0 0 11,-33 0 0 13,31 0 0-24,-31 0 0 0,33 0 0 0,-33 0 0 1,36 0 0-1,-36 0 0 0,34 0 0 0,-34 0 0 0,33 0 0 9,-33 0 0 25,36 0 0-33,-36 0 0-1,35 0 0 0,-35 0 0 1,37 0 0-1,-37 0 0 0,31 0 0 0,-31 0 0 0,32 0 0 0,-32 0 0 0,31 0 0 22,-31 0 0-22,30 0 0 0,-30 0 0 0,29 0 0 0,-29 0 0 0,30 0 0 7,-30 0 0 15,28 0 0-22,-28 0 0 0,31 0 0 1,-31 0 0-1,30 0 0 0,-30 0 0 0,33 0 0 6,-33 0 0 13,30 0 0-19,-30 0 0 0,31 0 0 0,-31 0 0 0,30 0 0 10,-30 0 0 7,26 0 0-17,-26 0 0 0,24 0 0 0,-24 0 0 1,27 3 0-1,-27-3 0 0,25 0 0 8,-25 0 0 14,28 2 0-22,-28-2 0 0,27 0 0 0,-27 0 0 0,27 0 0 0,-27 0 0 0,24 0 0 24,-24 0 0-24,26 0 0 0,-26 0 0 0,27 0 0 1,-27 0 0-1,22 0 0 10,-22 0 0 8,25 0 0-18,-25 0 0 0,29 0 0 0,-29 0 0 0,25 0 0 0,-25 0 0 0,30 0 0 12,-30 0 0 12,27 0 0-24,-27 0 0 0,24 3 0 0,-24-3 0 0,27 0 0 0,-27 0 0 0,25 0 0 0,-25 0 0 1,27 0 0 6,-27 0 0 16,29 0 0-23,-29 0 0 0,27 4 0 0,-27-4 0 0,24 0 0 0,-24 0 0 0,28 1 0 7,-28-1 0 21,30 4 0-28,-30-4 0 0,28 0 0 0,-28 0 0 0,26 4 0 0,-26-4 0 0,30 0 0 0,-30 0 0 0,28 0 0 8,-28 0 0 14,30 2 0-21,-30-2 0-1,28 3 0 0,-28-3 0 0,29 2 0 0,-29-2 0 0,33 3 0 7,-33-3 0 10,28 0 0-17,-28 0 0 1,35 3 0-1,-35-3 0 0,28 3 0 6,-28-3 0 22,33 0 0-27,-33 0 0 0,34 0 0-1,-34 0 0 0,36 4 0 0,-36-4 0 0,30 0 0 0,-30 0 0 0,29 0 0 22,-29 0 0-22,23 2 0 0,-23-2 0 0,23 0 0 0,-23 0 0 0,25 0 0 11,-25 0 0 8,21 3 0-19,-21-3 0 0,24 0 0 0,-24 0 0 0,18 0 0 0,-18 0 0 0,24 0 0 9,-24 0 0 7,21 0 0-16,-21 0 0 0,24 0 0 0,-24 0 0 0,24 0 0 10,-24 0 0 10,25 0 0-20,-25 0 0 1,24 0 0-1,-24 0 0 0,23 0 0 0,-23 0 0 0,22 0 0 5,-22 0 0-4,19 0 0 21,-19 0 0-22,24 0 0 0,-24 0 0 0,26 0 0 0,-26 0 0 0,21 0 0 5,-21 0 0 18,24 0 0-23,-24 0 0 0,21 0 0 0,-21 0 0 0,24 0 0 0,-24 0 0 1,18 0 0 27,-18 0 0-28,19 0 0 0,-19 0 0 1,21 0 0-1,-21 0 0 0,16 0 0 0,-16 0 0 0,21 0 0 8,-21 0 0 14,18 0 0-22,-18 0 0 0,18 0 0 0,-18 0 0 1,20 0 0-1,-20 0 0 0,24 0 0 7,-24 0 0 10,21 0 0-17,-21 0 0 0,25 0 0 0,-25 0 0 0,28 0 0 13,-28 0 0 11,27 0 0-24,-27 0 0 0,27 0 0 1,-27 0 0-1,24 0 0 0,-24 0 0 0,23 0 0 0,-23 0 0 0,23 0 0 11,-23 0 0 6,20 0 0-16,-20 0 0-1,18 0 0 0,-18 0 0 1,21-3 0-1,-21 3 0 0,16-2 0 14,-16 2 0 4,14-4 0-16,-14 4 0-1,10 0 0-1,-10 0 0 0,8-3 0 0,-8 3 0 0,6 0 0 0,-6 0 0 1,4 0 0 19,-4 0 0-20,0 0 0 0,0 0 0 0,0 0 0 0,0 0 0 0,3 0 0 8,-3 0 0 10,0 0 0-18,0 0 0 0,0 0 0 1,0 0 0 1,0 0 0 0,0 0 0-2,0 0 0 21,0 0 0-21,0 0 0 0,0 0 0 0,-7 0 0 1,7 0 0-1,-50-11-205 22,50 11 205-22,-28-10-313 0,28 10 313 0,-29-10-459 0,29 10 459 0</inkml:trace>
    </iact:actionData>
  </iact:action>
  <iact:action type="add" startTime="64151">
    <iact:property name="dataType"/>
    <iact:actionData xml:id="d6">
      <inkml:trace xmlns:inkml="http://www.w3.org/2003/InkML" xml:id="stk6" contextRef="#ctx0" brushRef="#br0">1017 17505 45 0,'0'0'0'36,"0"0"882"-34,0 0-882-2,0 0 140 0,0 0-140 1,0 0 96-1,0 0-96 0,0 0 93 0,0 0-93 0,0 0 62 0,0 0-62 0,0 0 68 27,0 0-68-27,0 0 76 0,0 0-76 1,0 0 66-1,0 0-66 0,28 0 66 0,-28 0-66 0,11 0 63 0,-11 0-63 0,16 0 49 30,-16 0-49-29,21 0 51-1,-21 0-51 0,21 0 47 0,-21 0-47 0,27 0 39 0,-27 0-39 0,34 0 34 29,-34 0-34-29,42 0 20 1,-42 0-20-1,48 0 21 0,-48 0-21 0,58 0 10 0,-58 0-10 0,60 0 12 31,-60 0-12-31,62 0 20 0,-62 0-20 0,62 0 17 0,-62 0-17 0,66 0 23 0,-66 0-23 1,66 0 20 42,-66 0-20-43,69 0 18 0,-69 0-18 0,72 0 9 0,-72 0-9 0,70 0 0 0,-70 0 0 1,72 0 0-1,-72 0 0 0,65 0 0 0,-65 0 0 0,62-6 0 9,-62 6 0 17,63 0 0-23,-63 0 0-2,52-5 0 0,-52 5 0 1,52 0 0-1,-52 0 0 0,51 0 0-1,-51 0 0 23,48 0 0-23,-48 0 0 0,49 0 0 0,-49 0 0 0,56 0 0 0,-56 0 0 0,58 0 0 0,-58 0 0 0,57 0 0 15,-57 0 0 14,58 0 0-29,-58 0 0 0,57-2 0 0,-57 2 0 1,52-7 0-1,-52 7 0 0,56 0 0 0,-56 0 0 0,54-3 0 0,-54 3 0 0,46 0 0 29,-46 0 0-29,48 0 0 0,-48 0 0 0,46 0 0 0,-46 0 0 1,38-3 0-1,-38 3 0 0,41 0 0 7,-41 0 0 15,42 0 0-22,-42 0 0 0,41 0 0 0,-41 0 0 1,37 0 0-1,-37 0 0 0,34 0 0 7,-34 0 0 15,32 0 0-22,-32 0 0 0,30 0 0 0,-30 0 0 0,28 0 0 0,-28 0 0 0,32 0 0 10,-32 0 0 10,28 0 0-19,-28 0 0-1,28 0 0 0,-28 0 0 0,30 0 0 0,-30 0 0 0,27 0 0 7,-27 0 0 18,26 0 0-25,-26 0 0 0,30 0 0 0,-30 0 0 0,21 0 0 0,-21 0 0 0,25 0 0 6,-25 0 0 17,22 0 0-23,-22 0 0 0,18 0 0 0,-18 0 0 0,8 0 0 0,-8 0 0 1,10 0 0 4,-10 0 0 20,3 0 0-25,-3 0 0 1,0 0 0 0,0 0 0 2,3 0 0-2,-3 0 0-1,5 0 0 0,-5 0 0 24,0 0 0-24,0 0 0 0,0 0 0 1,0 0 0 0,0 0 0 1,0 0 0-1,0 0 0-1,0 0 0 29,0 0 0-28,0 0 0-1,0 0 0 0,0 0 0 0,0 0 0 0,0 0 0 0,-12 0-50 1,12 0 50-1,-14 0-300 27,14 0 300-26,-21 0-442 0,21 0 442 0</inkml:trace>
    </iact:actionData>
  </iact:action>
  <iact:action type="add" startTime="65797">
    <iact:property name="dataType"/>
    <iact:actionData xml:id="d7">
      <inkml:trace xmlns:inkml="http://www.w3.org/2003/InkML" xml:id="stk7" contextRef="#ctx0" brushRef="#br0">10855 17537 466 0,'0'0'0'34,"0"0"313"-34,0 0-313 0,0 0 147 0,0 0-147 0,0 0 115 0,0 0-115 0,0 0 82 1,0 0-82-1,0 0 67 0,0 0-67 0,0 0 63 0,0 0-63 0,0 0 63 24,0 0-63-24,13 6 63 0,-13-6-63 0,8 0 70 0,-8 0-70 0,18 0 63 5,-18 0-63 18,19 0 60-23,-19 0-60 0,26-2 62 0,-26 2-62 0,30-9 55 0,-30 9-55 1,31-6 54 26,-31 6-54-26,34-9 49-1,-34 9-49 0,42-5 42 0,-42 5-42 0,45-7 37 0,-45 7-37 0,49-11 31 40,-49 11-31-38,51-6 28 0,-51 6-28-1,53-9 23-1,-53 9-23 0,48-5 23 0,-48 5-23 0,47-8 22 0,-47 8-22 0,50-7 21 1,-50 7-21-1,46-2 20 25,-46 2-20-22,46-7 8-2,-46 7-8 0,56-4 0-1,-56 4 0 0,55 0 0 0,-55 0 0 0,61-5 0 7,-61 5 0 16,68-8 0-23,-68 8 0 0,70-5 0 0,-70 5 0 1,67-7 0-1,-67 7 0 0,66-6 0 9,-66 6 0 13,63-5 0-21,-63 5 0-1,61-2 0 0,-61 2 0 1,62 0 0 0,-62 0 0 0,58-4 0-1,-58 4 0 0,58-3 0 9,-58 3 0 13,59-3 0-22,-59 3 0 0,62-3 0 0,-62 3 0 0,57-5 0 1,-57 5 0-1,54 0 0 9,-54 0 0 17,55-7 0-25,-55 7 0 0,54-5 0-1,-54 5 0 0,57-3 0 1,-57 3 0-1,51 0 0 0,-51 0 0 0,52 0 0 6,-52 0 0 17,51-3 0-23,-51 3 0 0,54-3 0 0,-54 3 0 0,55-3 0 0,-55 3 0 0,56-4 0 7,-56 4 0 17,58-5 0-24,-58 5 0 0,58-8 0 0,-58 8 0 0,59-5 0 1,-59 5 0-1,55-4 0 6,-55 4 0 18,52-3 0-24,-52 3 0 0,51 0 0 0,-51 0 0 0,47 0 0 0,-47 0 0 0,44 0 0 13,-44 0 0 15,42-6 0-28,-42 6 0 0,44-5 0 0,-44 5 0 0,45-7 0 0,-45 7 0 1,43-8 0-1,-43 8 0 0,43-5 0 0,-43 5 0 0,45-7 0 9,-45 7 0 22,42-6 0-31,-42 6 0 0,40-5 0 0,-40 5 0 0,33 0 0 0,-33 0 0 0,33-3 0 1,-33 3 0-1,29 0 0 13,-29 0 0 14,25-3 0-26,-25 3 0 0,28 0 0-1,-28 0 0 0,26-4 0 0,-26 4 0 1,24 0 0-1,-24 0 0 0,24 0 0 0,-24 0 0 0,21 0 0 29,-21 0 0-29,21 0 0 0,-21 0 0 0,18-5 0 0,-18 5 0 1,13 0 0-1,-13 0 0 0,13 0 0 6,-13 0 0 17,6 0 0-23,-6 0 0 0,8-5 0 0,-8 5 0 0,4 0 0 0,-4 0 0 0,5-3 0 7,-5 3 0 17,4 0 0-24,-4 0 0 0,5 0 0 0,-5 0 0 0,0 0 0 0,0 0 0 0,0 0 0 6,0 0 0-6,0 0 0 7,0 0 0-6,0 0 0 29,0 0 0-30,0 0 0 0,0 0 0 0,0 0 0 0,0 0 0 1,-2-12-162-1,2 12 162 0,-15-6-340 34,15 6 340-32,-22-12-410-1,22 12 410 0</inkml:trace>
    </iact:actionData>
  </iact:action>
  <iact:action type="add" startTime="70321">
    <iact:property name="dataType"/>
    <iact:actionData xml:id="d8">
      <inkml:trace xmlns:inkml="http://www.w3.org/2003/InkML" xml:id="stk8" contextRef="#ctx0" brushRef="#br0">15855 17943 666 0,'0'0'0'39,"0"0"167"-39,0 0-167 0,0 0 158 0,0 0-158 1,0 0 101-1,0 0-101 0,0 0 68 0,0 0-68 0,0 0 71 0,0 0-71 0,0 0 70 0,0 0-70 31,0 0 72-31,0 0-72 0,0 0 81 0,0 0-81 0,15 0 69 0,-15 0-69 0,6 0 63 1,-6 0-63-1,3 0 53 33,-3 0-53-32,4 0 44-1,-4 0-44 0,11 0 38 0,-11 0-38 0,10 0 28 0,-10 0-28 0,16 3 26 0,-16-3-26 0,17 0 21 29,-17 0-21-28,21 7 24 0,-21-7-24-1,25 0 23 0,-25 0-23 0,29 0 17 0,-29 0-17 0,33 0 23 29,-33 0-23-29,38 0 22 0,-38 0-22 0,41 0 24 0,-41 0-24 0,36 5 25 0,-36-5-25 1,39 0 28 29,-39 0-28-30,40 6 28 0,-40-6-28 0,42 0 20 1,-42 0-20-1,45 2 17 0,-45-2-17 0,46 4 0 16,-46-4 0 13,46 1 0-29,-46-1 0 1,48 4 0-1,-48-4 0 0,51 0 0 0,-51 0 0 0,47 0 0 0,-47 0 0 0,47 0 0 0,-47 0 0 0,53 3 0 40,-53-3 0-39,51 6 0-1,-51-6 0 1,52 0 0-1,-52 0 0 0,58 5 0 0,-58-5 0 0,62 0 0 1,-62 0 0 0,56 0 0 0,-56 0 0 29,62 0 0-30,-62 0 0 0,63 0 0 0,-63 0 0 0,55 3 0 1,-55-3 0-1,58 4 0 0,-58-4 0 0,48 3 0 7,-48-3 0 30,46 2 0-37,-46-2 0 0,47 3 0 0,-47-3 0 0,39 0 0 0,-39 0 0 0,34 6 0 0,-34-6 0 1,35 0 0 0,-35 0 0 1,28 0 0 0,-28 0 0 26,33 7 0-28,-33-7 0 1,30 0 0-1,-30 0 0 0,33 5 0 0,-33-5 0 0,28 0 0 0,-28 0 0 0,33 0 0 39,-33 0 0-38,25 2 0-1,-25-2 0 0,29 4 0 1,-29-4 0-1,33 0 0 0,-33 0 0 0,33 2 0 0,-33-2 0 3,34 7 0 31,-34-7 0-34,40 0 0 0,-40 0 0 0,38 0 0 0,-38 0 0 0,39 0 0 0,-39 0 0 0,42 0 0 0,-42 0 0 0,41 0 0 6,-41 0 0 24,41 0 0-30,-41 0 0 0,33 0 0 0,-33 0 0 0,36 0 0 0,-36 0 0 0,34 0 0 0,-34 0 0 1,33 0 0 13,-33 0 0 9,37 0 0-22,-37 0 0-1,35 0 0 0,-35 0 0 0,43 0 0 0,-43 0 0 0,39 0 0 0,-39 0 0 0,40 0 0 13,-40 0 0 17,42 0 0-30,-42 0 0 0,42 0 0 0,-42 0 0 1,45 0 0-1,-45 0 0 0,42 0 0 0,-42 0 0 0,40-7 0 0,-40 7 0 0,42-2 0 8,-42 2 0 28,34-6 0-36,-34 6 0 0,36 0 0 0,-36 0 0 0,35 0 0 0,-35 0 0 1,28-5 0-1,-28 5 0 0,33 0 0 0,-33 0 0 0,29-7 0 9,-29 7 0 20,29-6 0-28,-29 6 0-1,32-3 0 0,-32 3 0 1,31 0 0 1,-31 0 0 0,32 0 0-1,-32 0 0-1,31-2 0 29,-31 2 0-29,28-3 0 0,-28 3 0 0,33-4 0 0,-33 4 0 0,29-3 0 0,-29 3 0 0,27 0 0 0,-27 0 0 0,27-5 0 9,-27 5 0 19,24-6 0-27,-24 6 0-1,22-7 0 0,-22 7 0 0,24-5 0 0,-24 5 0 0,18-2 0 1,-18 2 0-1,16 0 0 29,-16 0 0-29,20-6 0 0,-20 6 0 0,18-5 0 0,-18 5 0 0,19 0 0 0,-19 0 0 0,17-10 0 12,-17 10 0 13,19-3 0-25,-19 3 0 0,21-2 0 0,-21 2 0 0,13-3 0 0,-13 3 0 0,14-3 0 0,-14 3 0 0,7 0 0 8,-7 0 0 13,11 0 0-21,-11 0 0 0,10 0 0 0,-10 0 0 0,8-6 0 0,-8 6 0 0,10 0 0 9,-10 0 0 15,6 0 0-24,-6 0 0 1,9 0 0 0,-9 0 0 0,5 0 0 1,-5 0 0-2,7 0 0 0,-7 0 0 0,5 0 0 8,-5 0 0 23,9 0 0-31,-9 0 0 0,4 0 0 0,-4 0 0 0,3-6 0 0,-3 6 0 0,3 0 0 0,-3 0 0 0,6-3 0 7,-6 3 0 23,0 0 0-30,0 0 0 0,0 0 0 0,0 0 0 1,0 0 0-1,0 0 0 0,0 0 0 0,0 0 0 0,0 0 0 4,0 0 0-4,0 0 0 32,0 0 0-32,0 0 0 1,0 0 0-1,0 0 0 0,0 0 0 0,-12 0-174 0,12 0 174 0,-15 0-411 8,15 0 411 29,-19 0-650-35,19 0 650 0</inkml:trace>
    </iact:actionData>
  </iact:action>
  <iact:action type="add" startTime="72469">
    <iact:property name="dataType"/>
    <iact:actionData xml:id="d9">
      <inkml:trace xmlns:inkml="http://www.w3.org/2003/InkML" xml:id="stk9" contextRef="#ctx0" brushRef="#br0">28148 17996 395 0,'0'0'0'25,"0"0"402"-22,0 0-402-1,0 0 171-1,0 0-171-1,0 0 135 0,0 0-135 0,0 0 74 0,0 0-74 0,0 0 61 29,0 0-61-29,0 0 56 0,0 0-56 0,0 0 64 1,0 0-64-1,69 0 76 0,-69 0-76 0,11 0 65 0,-11 0-65 0,18 0 63 33,-18 0-63-32,19 0 65 0,-19 0-65-1,21 0 56 1,-21 0-56-1,22-4 47 0,-22 4-47 0,29-3 41 0,-29 3-41 0,25-5 37 28,-25 5-37-27,29 0 37-1,-29 0-37 0,33-6 28 0,-33 6-28 0,28-7 28 0,-28 7-28 0,34-7 20 44,-34 7-20-43,41-6 23-1,-41 6-23 0,39-5 19 0,-39 5-19 0,45-10 17 1,-45 10-17-1,44-8 20 0,-44 8-20 0,47-3 20 0,-47 3-20 0,49-6 13 38,-49 6-13-38,50-9 14 0,-50 9-14 0,46-2 0 0,-46 2 0 0,49 0 0 0,-49 0 0 0,47-4 0 0,-47 4 0 0,44-3 0 7,-44 3 0 19,42 0 0-24,-42 0 0 0,45 0 0 0,-45 0 0-1,45 0 0 0,-45 0 0 0,46 0 0 1,-46 0 0 0,44 0 0 34,-44 0 0-36,48 0 0 2,-48 0 0-1,45 0 0 1,-45 0 0 0,44 0 0 0,-44 0 0-2,39 0 0 1,-39 0 0-1,42 0 0 0,-42 0 0 0,36 0 0 28,-36 0 0-28,39 0 0 1,-39 0 0-1,40 0 0 0,-40 0 0 0,30 0 0 0,-30 0 0 0,33 0 0 0,-33 0 0 0,29 0 0 8,-29 0 0 20,29 0 0-28,-29 0 0 0,26 0 0 0,-26 0 0 0,27 0 0 0,-27 0 0 0,25 0 0 0,-25 0 0 0,26 0 0 8,-26 0 0 18,25 0 0-25,-25 0 0 1,29 0 0-1,-29 0 0-1,29 0 0 1,-29 0 0-1,29 0 0 0,-29 0 0 0,28 0 0 30,-28 0 0-30,33 3 0 0,-33-3 0 0,35 0 0 0,-35 0 0 0,28 0 0 1,-28 0 0 0,28 0 0 3,-28 0 0 27,30 0 0-31,-30 0 0 0,29 0 0 0,-29 0 0 0,30 0 0 0,-30 0 0 0,21 0 0 0,-21 0 0 0,27 0 0 7,-27 0 0 21,20 0 0-27,-20 0 0-1,23 0 0 0,-23 0 0 0,27 0 0 0,-27 0 0 0,21 0 0 1,-21 0 0-1,24 0 0 7,-24 0 0 23,22 0 0-30,-22 0 0 0,23 0 0 1,-23 0 0-1,28 0 0 0,-28 0 0 0,27 4 0 0,-27-4 0 0,27 0 0 7,-27 0 0 29,28 0 0-36,-28 0 0 1,27 2 0-1,-27-2 0 0,27 0 0 0,-27 0 0 0,28 0 0 0,-28 0 0 0,29 0 0 0,-29 0 0 0,30 0 0 7,-30 0 0 24,28 0 0-31,-28 0 0 0,35 0 0 1,-35 0 0-1,28 0 0 0,-28 0 0 0,34 0 0 0,-34 0 0 0,33 0 0 7,-33 0 0 23,36 0 0-29,-36 0 0-1,35 0 0 0,-35 0 0 0,31 0 0 0,-31 0 0 0,34 0 0 1,-34 0 0-1,27 0 0 29,-27 0 0-29,32 0 0 1,-32 0 0-1,27 0 0 0,-27 0 0 0,34 0 0 0,-34 0 0 0,30 0 0 10,-30 0 0 30,33 0 0-40,-33 0 0 0,31 0 0 0,-31 0 0 0,38 0 0 0,-38 0 0 0,31 0 0 0,-31 0 0 0,34 0 0 0,-34 0 0 1,35 0 0-1,-35 0 0 0,31 0 0 6,-31 0 0 24,32 0 0-30,-32 0 0 0,27 0 0 0,-27 0 0 0,28 0 0 0,-28 0 0 0,24 0 0 0,-24 0 0 0,24 0 0 8,-24 0 0 17,25 0 0-25,-25 0 0 1,29 0 0 0,-29 0 0 1,28 0 0-1,-28 0 0-1,29 0 0 1,-29 0 0-1,29 0 0 29,-29 0 0-28,26 0 0-1,-26 0 0 0,28 0 0 0,-28 0 0 0,30 0 0 0,-30 0 0 1,24 0 0 4,-24 0 0 25,30 0 0-30,-30 0 0 0,26 0 0 0,-26 0 0 0,25 0 0 0,-25 0 0 0,27 0 0 1,-27 0 0-1,21 0 0 6,-21 0 0 31,27 0 0-37,-27 0 0 0,24 0 0 0,-24 0 0 0,21 0 0 1,-21 0 0-1,19 0 0 0,-19 0 0 0,16 0 0 0,-16 0 0 0,20 0 0 8,-20 0 0 25,13 0 0-31,-13 0 0-1,15 0 0-1,-15 0 0 1,14 0 0-1,-14 0 0 0,9 0 0 0,-9 0 0 0,9 3 0 0,-9-3 0 0,12 0 0 37,-12 0 0-37,7 0 0 0,-7 0 0 0,8 6 0 0,-8-6 0 0,6 0 0 0,-6 0 0 0,7 0 0 0,-7 0 0 1,6 0 0 6,-6 0 0 26,8 6 0-33,-8-6 0 0,7 0 0 0,-7 0 0 0,11 0 0 0,-11 0 0 0,6 0 0 0,-6 0 0 0,10 3 0 10,-10-3 0 22,7 0 0-32,-7 0 0 0,5 3 0 0,-5-3 0 0,9 0 0 0,-9 0 0 0,4 0 0 0,-4 0 0 0,6 0 0 1,-6 0 0-1,5 0 0 6,-5 0 0 18,6 0 0-24,-6 0 0 0,3 0 0 0,-3 0 0 0,0 2 0 0,0-2 0 0,0 0 0 44,0 0 0-44,0 0 0 0,0 0 0 0,0 0 0 0,0 0 0 0,0 0 0 0,0 0 0 0,0 0-6 0,0 0 6 1,0 0-63-1,0 0 63 0,0 0-83 32,0 0 83-32,0 0-120 1,0 0 120 1,0 0-159 0,0 0 159 0,-14 0-228-2,14 0 228 2,-16 0-313 1,16 0 313 29,-15 6-839-32,15-6 839 0</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9T01:13:09.161"/>
    </inkml:context>
    <inkml:brush xml:id="br0">
      <inkml:brushProperty name="width" value="0.05292" units="cm"/>
      <inkml:brushProperty name="height" value="0.05292" units="cm"/>
      <inkml:brushProperty name="color" value="#FF0000"/>
    </inkml:brush>
  </inkml:definitions>
  <iact:action type="add" startTime="2264">
    <iact:property name="dataType"/>
    <iact:actionData xml:id="d0">
      <inkml:trace xmlns:inkml="http://www.w3.org/2003/InkML" xml:id="stk0" contextRef="#ctx0" brushRef="#br0">17458 5490 643 0,'0'0'287'6,"0"0"-123"2,0 0-7-1,0 0-18 1,0 0-48 0,0 0-30-1,0 0 20 0,135-187-21 1,-53 82 3-1,15-22-7 2,24-11-1-3,14-4-16 1,13 0-3 2,7 1 0-1,4 15 2-3,-1 4-8 8,-2-2-19-8,3-1-11 1,-5-5 0 3,-6-7 0-1,-8 6 0-1,-11 15 0 0,-17 21 0 2,-21 22 0-2,-25 24 0 1,-29 23 0-1,-19 11 0 0,-12 10 0 1,-6 5 0 0,0 0 0-2,-3 0 0 0,-67 5 0 2,-33 39 0 0,-35 19 0 1,-4 7 0-3,3 3 0 1,15-9 0 2,12-13 0-1,25-13 0-2,26-15 0 2,31-17 0 0,16-2 0-1,14-4 0-1,0 0 0 2,44-25 0 2,50-34 0-3,32-25 0-1,17 0 0 1,-14 7 0 2,-14 19 0-4,-25 18 0 3,-29 16 0 2,-25 17 0-3,-20 3 0-2,-16 4 0 3,0 0 0 0,0 0 0 0,0 17 0-2,0 25 0 3,0 4 0-1,0-7 0 0,0-6 0 1,-4-7 0-3,-2-6 0 1,4-12 0 2,2-4 0-5,0-4 0 4,0 0 0 0,2 0 0 0,32-8-72 1,17-20-62-4,7-6-71 4,-1-10 3-2,-30 24-103 3,-6-6-364-6</inkml:trace>
    </iact:actionData>
  </iact:action>
  <iact:action type="add" startTime="2925">
    <iact:property name="dataType"/>
    <iact:actionData xml:id="d1">
      <inkml:trace xmlns:inkml="http://www.w3.org/2003/InkML" xml:id="stk1" contextRef="#ctx0" brushRef="#br0">20682 2562 620 0,'0'0'239'6,"0"0"-71"-1,0 0-53 3,0 0-65 0,0 0-3 1,0 0 97-1,-179 10-46-3,121 37-24 3,13 8 10 1,16 12-17-2,23 10-1-1,6 8-3 3,18-1-7-1,54-9-19-2,28-15-15 2,23-18 2 0,10-25-13 3,-6-17-2-8,-6 0-9 6,-28-55 1-1,-23-29-3 0,-34-27 2 0,-36-16 0-2,0-10-2 3,-51 19 0-2,-17 22-1 0,-12 32-25 0,-2 33-47 2,-5 22-48-1,1 9-43 0,59 17-82-3,9 24-146 3</inkml:trace>
    </iact:actionData>
  </iact:action>
  <iact:action type="add" startTime="3740">
    <iact:property name="dataType"/>
    <iact:actionData xml:id="d2">
      <inkml:trace xmlns:inkml="http://www.w3.org/2003/InkML" xml:id="stk2" contextRef="#ctx0" brushRef="#br0">22410 5539 855 0,'0'0'280'2,"0"0"-139"3,0 0 46 3,220-194-95 0,-134 113-14-1,15-10 19 0,9-4-26 1,16-9-6 0,19-6-9-1,14-5-11 1,13-9-8-1,7 2-6 1,3 4-19 0,-8 7-12 2,-17 19 0-5,-12 5 0 4,-19 6 0-2,-13-1 0 0,-8-2 0 0,-6 0 0 2,-15 6 0-2,-13 8 0-1,-18 14 0 2,-14 20 0 0,-17 9 0 0,-9 16 0-1,-5 1 0 0,-7 5 0 0,-1 3 0 1,0-2 0 0,0 1 0-1,0 3 0 0,0-2 0 1,0 2 0-2,0 0 0 2,0 0 0 0,-1 0 0 0,-36 0 0-2,-20 5 0 3,-21 19 0-1,-6-6 0 0,-3-1 0-2,5-6 0 2,6-6 0 0,12-1 0 0,20-2 0-1,11 2 0 1,15-4 0-1,15 0 0 2,3 0 0-5,0 0 0 4,3 0 0 0,53 0 0 1,26-18 0-3,26-2 0 2,8-3 0 2,8 3 0-3,-11 5 0-2,-15 5 0 4,-14 6 0-2,-18 0 0 2,-18 4 0-4,-14 0 0 3,-13 0 0 0,-10 0 0 1,-11 0 0-5,0 15 0 5,0 41 0-1,-35 15 0 0,-10 1 0-2,-6-4 0 1,-1-7 0 2,10-12 0-1,8-9 0-2,10-14 0 2,7-11 0 0,13-10 0 0,4-5 0-1,0 0 0-1,46-16-31 3,29-42-97-2,24-18-75-1,-54 33-120 3,-2 2-120-1</inkml:trace>
    </iact:actionData>
  </iact:action>
  <iact:action type="add" startTime="4480">
    <iact:property name="dataType"/>
    <iact:actionData xml:id="d3">
      <inkml:trace xmlns:inkml="http://www.w3.org/2003/InkML" xml:id="stk3" contextRef="#ctx0" brushRef="#br0">26526 2818 703 0,'0'0'171'3,"0"0"-27"5,0 0-27-3,0 0-57 4,0 0 35-1,-187-49 3 0,84 56 9-2,-1 33-33 1,13 14 0 1,12 13-16 0,28 7-6-2,24 1 1 2,27-3-2 0,0-6-12 0,64-4-3-2,37-14-7 3,24-15-4 2,20-28-5-5,6-5-16 1,-6-43 0 0,-14-41-4 2,-24-21 0-2,-33-19 0-1,-28-11 1 2,-33 15-1 0,-13 12-2 0,-6 27-1-1,-47 26-2 2,-34 14 1-2,-28 10-66 1,-36 4-44-1,-5 13-58 1,90 14-114 0,11 0-143 0</inkml:trace>
    </iact:actionData>
  </iact:action>
  <iact:action type="add" startTime="15195">
    <iact:property name="dataType"/>
    <iact:actionData xml:id="d4">
      <inkml:trace xmlns:inkml="http://www.w3.org/2003/InkML" xml:id="stk4" contextRef="#ctx0" brushRef="#br0">14743 9415 629 0,'0'0'314'6,"0"0"-149"-1,0 0 10 4,0 0-11-1,0 0-68 0,0 0-12-3,211-36-4 3,-103 33-13 1,25-5-14-2,20-4-9 0,17-6-3 1,5-2-2-1,-6-3-2 1,-21 3-4-1,-30 5-7 0,-25 4-26 1,-27 4 0-2,-32 7 0 5,-16 0 0 4,-18 0 0-13,0 0 0 5,0 0 0-2,-13-6 0 4,-78-11 0-1,-50-19 0-1,-67-5 0 0,-27-9 0 0,-3-2 0 2,17 2 0-2,22 4 0 0,29 8 0 0,25 4 0 2,28 8 0-2,38 6 0 0,37 7 0 1,27 9 0-1,9 3 0-1,6-1 0 1,0 2 0 1,34 0 0 1,41 13 0-1,24 36 0-2,13 22 0 2,0 15 0 2,2 13 0-4,-1 6 0 1,-8-1 0 0,-5-9 0 3,-11-11 0-3,-16-11 0-1,-12-17 0 2,-19-17 0 0,-11-12 0-2,-14-13 0 1,-10-10 0 3,-7-4 0-5,0 0 0 3,0 0 0-2,0 0 0 2,3 0 0 0,-3 0 0 0,0 0 0-1,0 0 0 0,3 0 0 2,9-33 0-1,9-28 0-1,2-28 0 2,5-28 0 2,-1-19 0-8,-6-15 0 3,0-11 0 2,-6-1 0 0,-9 9 0-1,-6 21 0 0,0 17 0 1,0 32 0 0,0 32 0-1,0 26 0 0,0 20 0 1,0 6 0 0,-17 0 0 0,-27 17 0-1,-24 45 0 0,-27 24 0 2,-6 18 0-2,-9 18 0 1,-6 12 0-2,7 5 0 3,-1 0 0-1,9-8 0-2,15-14 0 2,11-28 0 0,18-25 0 0,20-20 0-2,13-28 0 3,10-6 0-3,14-10 0 3,0 0 0-5,0 0 0 4,0 0 0 0,38-26 0 0,7-7 0-1,-1 11 0 1,-9 12-111 0,-26 10-132-1,-6 0-190 0</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01:38:31.635"/>
    </inkml:context>
    <inkml:brush xml:id="br0">
      <inkml:brushProperty name="width" value="0.05292" units="cm"/>
      <inkml:brushProperty name="height" value="0.05292" units="cm"/>
      <inkml:brushProperty name="color" value="#FF0000"/>
    </inkml:brush>
  </inkml:definitions>
  <iact:action type="add" startTime="5807">
    <iact:property name="dataType"/>
    <iact:actionData xml:id="d0">
      <inkml:trace xmlns:inkml="http://www.w3.org/2003/InkML" xml:id="stk0" contextRef="#ctx0" brushRef="#br0">15237 11098 134 0,'0'0'167'137,"0"0"-105"-137,0 0 29 0,0 0-19 0,0 0 14 0,0 0 46 0,0 0-6 0,0 0 8 0,-5 7-15 0,5-7 3 0,0 0-38 0,0 0 44 0,0 0-35 4,0 0-4-3,0 0-7-1,0 0-31 0,21 0 36 0,15-4-40 0,12-4 5 0,2 3-14 0,8-4-5 0,6 3-15 1,12 0-18-1,4 2 0 0,6 4 0 5,4-1 0 0,7 1 0 3,-4 0 0 2,4 0 0-4,4 0 0 4,-1 0 0-5,3 13 0 3,0-3 0 0,-6-2 0 0,-4-3 0-2,1-2 0 2,-2-3 0 0,-1 0 0-2,4 0 0 3,-3 0 0-2,-10 0 0 1,-7 0 0 0,-5 0 0-2,-7 0 0 2,12 0 0 0,-5 4 0-2,8-4 0 2,1 3 0 0,0-3 0 0,8 3 0-2,4-1 0 2,-4 1 0 0,4 0 0 0,-7-3 0 0,-5 0 0-3,6 0 0 4,-5 0 0-1,-2 0 0 0,-7 0 0-1,-12 0 0 0,-10 0 0 1,-4 0 0-2,-8 0 0 2,-2-3 0 0,-7-2 0 0,-3 2 0 0,5 0 0-2,-6-1 0 2,0 4 0-1,5-3 0 2,1 3 0-4,7 0 0 2,-1 0 0 1,3 0 0-1,4 0 0 1,0 0 0 0,7 0 0 0,2 0 0 0,4 3 0-3,3 7 0 4,13-2 0-2,1 4 0 1,8 0 0-2,-2 2 0 3,-5-2 0-2,-11-1 0 1,-8-2 0-2,-7-6 0 5,-9 0 0-5,3-3 0 0,1 0 0 1,0 0 0 2,4 0 0-1,0 0 0-2,0 0 0 2,-7 0 0 0,-5 0 0 1,-11 0 0-4,-12 0 0 2,-4 0 0 1,-8 0 0 0,0 0 0-2,-26 0-61 3,-67 17-250-2,30-6-27 1,-16 9-448 0</inkml:trace>
    </iact:actionData>
  </iact:action>
  <iact:action type="add" startTime="6877">
    <iact:property name="dataType"/>
    <iact:actionData xml:id="d1">
      <inkml:trace xmlns:inkml="http://www.w3.org/2003/InkML" xml:id="stk1" contextRef="#ctx0" brushRef="#br0">17208 12862 645 0,'0'0'216'6,"0"0"-43"2,0 0-7-2,0 0-34 2,0 0 10 0,226-71-38 0,-126 29-14-1,30-5-13 0,20 7-17 2,25 5-15-2,9 9-3-1,1 10 1 2,-8 9-5 0,-14 7 4 0,-20 0-15-2,-27 0-22 2,-37 0-5 2,-27 0 0-3,-29 0 0-1,-23 0 0 4,0 0 0-5,-8 0 0 2,-70 0 0 0,-35-6 0 2,-43-37 0-1,-7-21 0 0,-6-11 0-2,6-7 0 1,11 5 0 2,15 6 0-1,30 22 0-3,14 14 0 4,30 15 0-2,23 11 0 0,14 7 0 0,20 2 0 1,6 0 0 0,0 2 0 0,0 60 0-1,20 24 0 2,19 31 0-3,6 1 0 2,-4 12 0-2,7 12 0 3,5 6 0-1,-2 0 0 0,4-8 0-2,-3-13 0 1,-7-23 0 2,-6-25 0-4,-14-26 0 3,-13-24 0 2,-3-22 0-3,-4-7 0-2,19-20 0 3,0-51 0 1,15-55 0-2,-2-42 0 1,-9-34 0-1,-7-23 0 2,-7 8 0-3,-8 25 0 1,-6 36 0 1,0 38 0 0,0 35 0 0,0 36 0 0,0 20 0-2,0 17 0 1,-20 10 0 3,-26 0 0-3,-36 33 0-1,-26 37 0 2,-13 28 0 0,1 26 0-2,5 17 0 2,15-2 0 2,13-14 0-3,12-15 0 1,14-23 0-2,12-21 0 4,10-13 0-4,19-14 0 0,16-4 0 2,4-5-121 0,9-30-239 0,21 0-252-4</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01:39:38.146"/>
    </inkml:context>
    <inkml:brush xml:id="br0">
      <inkml:brushProperty name="width" value="0.05292" units="cm"/>
      <inkml:brushProperty name="height" value="0.05292" units="cm"/>
      <inkml:brushProperty name="color" value="#FF0000"/>
    </inkml:brush>
  </inkml:definitions>
  <iact:action type="add" startTime="2678">
    <iact:property name="dataType"/>
    <iact:actionData xml:id="d0">
      <inkml:trace xmlns:inkml="http://www.w3.org/2003/InkML" xml:id="stk0" contextRef="#ctx0" brushRef="#br0">8673 5134 494 0,'0'0'83'6,"0"0"90"-1,0 0-46 3,0 0-1-2,0 0-6 2,0 0-4 0,0 0-13 0,0-27-23-2,0 23 8 2,0 4-2 1,0 0-11-2,0 0-2 0,0 0-7 1,4 16-24 1,32 37-9-3,14 26-32 0,0 23 7 2,3 15 0 5,-2 10-3 5,-10 12-1-17,-2 7 0-1,-7-5 0 7,-7-11-3 4,-5-22 0-7,-10-24-1 3,-7-25 0 1,-3-25 0 2,0-14 0-5,0-7-2 2,0-13-1 0,0 0 0 1,0-7-7 0,-4-39-2-2,-31-21 11 5,-1-8-2-3,-3 0 3-3,-2 4-4 3,3 13-4 0,2 16-2 0,12 14 4-3,8 14-2 5,7 11 6-4,7 3 2 3,-1 0 0-4,3 15 5 2,0 26 18 3,0 17-19-2,0-4 1-2,18 2-1 2,15-4 5 0,3-5 10 0,-1-10 0-1,9-11 6 0,1-17 13 3,17-9-13-4,14-11-17 1,0-45-4 0,0-10-4 2,-7 2 0-2,-13 9-1-1,-22 20-2 2,-15 14-22 0,-11 13-79-1,-8 8-108-2,0 0-140 4,-11 26-371-1</inkml:trace>
    </iact:actionData>
  </iact:action>
  <iact:action type="add" startTime="3570">
    <iact:property name="dataType"/>
    <iact:actionData xml:id="d1">
      <inkml:trace xmlns:inkml="http://www.w3.org/2003/InkML" xml:id="stk1" contextRef="#ctx0" brushRef="#br0">8121 8225 681 0,'0'0'279'3,"0"0"-14"5,0 0-29 0,0 0-108 0,0 0-9-2,0 0-16 2,211 52-28 0,-120-45-19 0,38 0-6-2,37-7 5 2,37 0-55 0,18 0 0 0,-4 0 0-2,-16 0 0 2,-35 0 0 1,-42 0 0 0,-42 0 0-4,-37 0 0 4,-24 0 0-1,-21 0-171 0,-14 0-244-3,-26-2-458 3</inkml:trace>
    </iact:actionData>
  </iact:action>
  <iact:action type="add" startTime="4356">
    <iact:property name="dataType"/>
    <iact:actionData xml:id="d2">
      <inkml:trace xmlns:inkml="http://www.w3.org/2003/InkML" xml:id="stk2" contextRef="#ctx0" brushRef="#br0">17196 5256 945 0,'0'0'133'5,"0"0"30"3,0 0-55 1,165 28-15-4,-120 21-20 3,-1 17-16 0,-2 19 0 0,-1 10-8-1,-10 16-3 0,-2 10-10 2,-1 7-3-2,-6-6-17-1,-1-15-5 2,-6-20 1 0,-9-29-7 0,-6-22-2-2,0-19-1 2,0-14-2 0,0-3-3 0,0 0-4-2,-3-30-9 2,-25-27 14 0,-7-13 1-2,-2 3-1 2,6 6-5 0,4 15-3 0,1 20 5 0,14 11 0-1,0 15 0 0,-1 0 2 2,5 3 3-4,2 38 9 3,6 8-2 0,0 6 5 0,0-2 8 0,14-4 4-2,16-6 7 3,0-5 10-2,3-6-2 1,6-10 2-2,-5-6-3 2,5-10-29 0,6-6-9 0,9 0 0-2,-5-22 0 2,9-18 0 0,-2-6 0-2,-4 8 0 6,-18 9 0-7,-10 14 0 5,-19 10-71-5,-5 5-91 1,0 0-86 3,-9 5-138-1</inkml:trace>
    </iact:actionData>
  </iact:action>
  <iact:action type="add" startTime="5164">
    <iact:property name="dataType"/>
    <iact:actionData xml:id="d3">
      <inkml:trace xmlns:inkml="http://www.w3.org/2003/InkML" xml:id="stk3" contextRef="#ctx0" brushRef="#br0">17160 8536 676 0,'0'0'409'3,"0"0"-193"2,0 0 4 4,0 0-79-3,171 11-5 0,-65-6-18 2,27 0-41 0,21-1-23-2,24-4-54 2,24 0 0 0,10 0 0 0,-17 0 0 1,-26 0 0-4,-48 0 0 6,-37 0 0-2,-41 0 0-2,-29 0 0-1,-14 0-143 1,-12 0-166 1,-27 0-171-1</inkml:trace>
    </iact:actionData>
  </iact:action>
  <iact:action type="add" startTime="5896">
    <iact:property name="dataType"/>
    <iact:actionData xml:id="d4">
      <inkml:trace xmlns:inkml="http://www.w3.org/2003/InkML" xml:id="stk4" contextRef="#ctx0" brushRef="#br0">25824 5156 896 0,'0'0'176'4,"0"0"22"3,0 0-65 1,0 0-30-2,219 189-27 3,-158-109-17-2,5 16-6-1,-8 15-10 2,-3 17-16 0,-4 5-4 0,-9 4-3-2,-13-11-7 2,-11-6 0 0,-6-22-10-2,-12-19 1 2,0-22-4 0,0-19 2 0,0-18-2 0,0-11 0-2,0-6 0 2,-6-3-8 0,-12 0 2 0,-12-18 0-1,-8-34 2 0,2-12-14 1,-3-5 5 0,4 3-12-2,3 10 3 2,8 19 7 0,12 17-2 0,9 10 14-2,3 8 3 2,0 2 1 0,0 0 9 0,0 28 19-2,26 23-22 2,5 5-2 0,7-6 14-2,-6-3 10 2,-3-7-3 0,2-10-3 0,-2-8 10-2,-2-6 1 3,4-16-4-2,12 0-10 1,7 0-3 0,13-22-15-2,-2-14 0 2,-1-6-1 2,1 3-1-2,-12 1-7-2,-14 9-49 3,-19 5-79-2,-16 13-86 2,0 11-152-6,-18 0-364 6</inkml:trace>
    </iact:actionData>
  </iact:action>
  <iact:action type="add" startTime="6726">
    <iact:property name="dataType"/>
    <iact:actionData xml:id="d5">
      <inkml:trace xmlns:inkml="http://www.w3.org/2003/InkML" xml:id="stk5" contextRef="#ctx0" brushRef="#br0">25694 8361 187 0,'0'0'713'6,"0"0"-496"1,0 0 1-1,0 0-51 2,196 12-28 0,-100-6-16 0,16-4-28-2,23-2-27 2,20 0-17 0,13 0-8 1,-5 0-17-2,-12 0-26 0,-35 0 0 0,-17 0 0 1,-27 0 0 0,-27 0 0-2,-21 0-53 2,-17 0-78 0,-7 0-120-2,-3 0-124 2,-25 0-491 0</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01:39:38.146"/>
    </inkml:context>
    <inkml:brush xml:id="br0">
      <inkml:brushProperty name="width" value="0.05292" units="cm"/>
      <inkml:brushProperty name="height" value="0.05292" units="cm"/>
      <inkml:brushProperty name="color" value="#FF0000"/>
    </inkml:brush>
  </inkml:definitions>
  <iact:action type="add" startTime="5837">
    <iact:property name="dataType"/>
    <iact:actionData xml:id="d0">
      <inkml:trace xmlns:inkml="http://www.w3.org/2003/InkML" xml:id="stk0" contextRef="#ctx0" brushRef="#br0">13148 4895 715 0,'0'0'150'6,"0"0"7"1,0 0-56 1,0 0-33-1,0 0-20 1,0 0-14 2,0 0-5-4,0 0 2 0,0 0 8 2,163 191 12 0,-135-130 0 0,-1 15-19-2,3 14 2 3,0 12-8-2,-2 9-4 2,-7-2 1-5,-3 1-7 13,-10-13-1-16,-5-13-6 7,-3-18-4-2,0-23-4 3,0-17-1-2,0-15 0 2,0-4-2-3,0-7 1 0,0 0-3 4,0 0 2-4,0 0-1 0,-8 0 3 3,-8 0 0-1,-10-33-1 0,-7-11 1-3,0-12 0 5,-4-8-1-3,3 6-1 2,2 2 0-5,2 15-3 4,9 12 3 1,5 12-4-2,8 12 4 0,5 1-1 0,3 4 3 1,0 0 0 1,0 0 4-2,0 0 8 0,0 44 13 3,17 14-15-4,14 10 29 0,4 1 10 2,-4 0-8 0,4-5-1 0,-3-4-11-2,-3-8-2 2,-7-16-3 0,-7-10-4 2,-7-15 2-7,-1-11-2 5,11 0-2 1,12 0-6 0,15-43-12-3,7-15 0 1,-1-11-2 2,-5 7-10-1,-8 19-16-1,-13 17-27-1,-13 16-69 4,-12 10-84-5,0 0-108 1,0 28-418 3</inkml:trace>
    </iact:actionData>
  </iact:action>
  <iact:action type="add" startTime="6822">
    <iact:property name="dataType"/>
    <iact:actionData xml:id="d1">
      <inkml:trace xmlns:inkml="http://www.w3.org/2003/InkML" xml:id="stk1" contextRef="#ctx0" brushRef="#br0">12837 8625 373 0,'0'0'682'2,"0"0"-536"7,0 0 72-2,0 0-74 3,167 0-8-5,-73 0-13 3,29-5-31 0,19-5-32 0,20 5-12-2,1 2-23 2,-12 3-25 0,-17 0 0 0,-31 0 0-1,-32 0 0 0,-23 3 0 1,-19 5-72-3,-14-5-117 4,-15-3-112-2,0 0-255 2</inkml:trace>
    </iact:actionData>
  </iact:action>
  <iact:action type="add" startTime="7705">
    <iact:property name="dataType"/>
    <iact:actionData xml:id="d2">
      <inkml:trace xmlns:inkml="http://www.w3.org/2003/InkML" xml:id="stk2" contextRef="#ctx0" brushRef="#br0">19990 5225 662 0,'0'0'258'3,"0"0"-115"5,0 0 1-1,0 0-57 2,0 0-3-2,0 0-4-1,175 154-16 2,-135-76-17-1,2 9 3 0,-4 10-4 0,-2 5-14 2,-5 4-2-1,-4 2-9 2,-9-4-1-6,-2-5-14 4,-5-9 5 0,-5-9-11 0,-6-20 3-1,0-24-3 2,0-13-1-1,0-19-1-1,0-5-1 0,0 0-7-1,0-25-13 4,0-28 18-2,-6-11 4-3,-9 9-2 3,-2 13-4 1,5 17-5-1,3 14 5-3,3 5 4 4,6 6 1-3,0 0 2 4,0 0 7-5,0 0 7 2,0 15 37 2,0 12-36 0,3 6 22-3,24-9 2 2,5-2-14 0,4-4-1 0,8-14-7 0,3-4-8-3,-1 0-7 6,2-30-1-6,-6-10-1 2,-8 4-1 1,-14 8-4 0,-13 16-50 0,-7 9-80-4,0 3-79 5,0 0-149-2</inkml:trace>
    </iact:actionData>
  </iact:action>
  <iact:action type="add" startTime="8619">
    <iact:property name="dataType"/>
    <iact:actionData xml:id="d3">
      <inkml:trace xmlns:inkml="http://www.w3.org/2003/InkML" xml:id="stk3" contextRef="#ctx0" brushRef="#br0">19435 8918 775 0,'0'0'235'3,"0"0"-51"6,0 0-11-3,0 0-17 2,0 0-6 0,0 0-22 0,0 0-26 0,248 0-24-2,-107 0-12 3,29 0-66-2,17 0 0-1,-3 0 0 2,-9 0 0-1,-22 3 0 2,-30 11 0-3,-32 3 0 2,-30-5 0 2,-32-6 0-2,-19-6 0-3,-10 0-37 4,0-31-287-2,-31 7-39 3,2 6-452-4</inkml:trace>
    </iact:actionData>
  </iact:action>
  <iact:action type="add" startTime="9338">
    <iact:property name="dataType"/>
    <iact:actionData xml:id="d4">
      <inkml:trace xmlns:inkml="http://www.w3.org/2003/InkML" xml:id="stk4" contextRef="#ctx0" brushRef="#br0">26508 5034 784 0,'0'0'175'5,"0"0"-12"3,0 0-62-2,0 0-17 3,0 0-10-2,0 0-14 1,179 171-11-2,-134-81-1 1,0 12-4 2,6 9-7-1,-15 16-10-2,-2 6 1 2,-10 3-14 1,-3-2-5-2,-15-19-5 2,-2-21 2-5,-4-20-6 9,0-21 0-8,0-18 0 2,-10-15 0 0,-17-5-2 1,-4-8-2 2,-13-7 2-6,2 0-4 6,1 0 3-4,-1-33-4 4,9-11-3-6,4-5-7 5,11 0 0-1,3 9 2 0,3 7 7-1,11 13 4-1,-2 11 4 3,3 3 0-2,0 6 2-2,0 0 0 3,0 0 3 1,0 6 29-2,0 34 16 0,19 18-38 1,11 1 13 0,11-10 21 1,-7-11-5-2,11-10 4 1,0-6-5-1,10-12-12 2,1-6-1-4,-1-4-13 3,3-4-7-1,5-36-4 1,3-18-3 1,-5-9 0-4,-3 6-1 5,-11 15-1-4,-17 14-28 2,-14 21-57-2,-8 11-80 1,-8 0-83 2,0 38-267-3</inkml:trace>
    </iact:actionData>
  </iact:action>
  <iact:action type="add" startTime="10164">
    <iact:property name="dataType"/>
    <iact:actionData xml:id="d5">
      <inkml:trace xmlns:inkml="http://www.w3.org/2003/InkML" xml:id="stk5" contextRef="#ctx0" brushRef="#br0">26239 8717 335 0,'0'0'447'2,"0"0"-199"6,0 0-38 1,0 0-40-1,0 0-7-2,249 0-5 2,-125 0-39 0,34 0-36 0,8 0-19-2,12 0-23 3,-8 0-32-2,-16 0-9 1,-21 0 0-2,-30 0 0 2,-32 0 0 0,-23 0 0 1,-26 0-10-4,-18 0-116 3,-4 0-135 0,-13 0-160 0</inkml:trace>
    </iact:actionData>
  </iact:action>
  <iact:action type="add" startTime="11394">
    <iact:property name="dataType"/>
    <iact:actionData xml:id="d6">
      <inkml:trace xmlns:inkml="http://www.w3.org/2003/InkML" xml:id="stk6" contextRef="#ctx0" brushRef="#br0">8241 2619 663 0,'0'0'325'5,"0"0"-130"3,0 0-20 1,0 0-31-5,0 0-41 5,0 0-7-1,0 0-8 0,15-11-13-2,-15 11-15 2,-3 0-6 1,-33 0-10-2,-9 21-19-1,-6-4-25 2,-7 3 0 0,1-4 0 0,-12-4 0 0,0-3 0-2,-1-4 0 1,-2-1 0 4,-1-4 0-6,-2 0 0 5,-1 0 0-3,-7 0 0 3,1 0 0-4,-2 0 0 0,-1 0 0 2,4 0 0 0,-1 0 0-1,3 0 0-1,9-4 0 4,5 4 0-4,10 0 0 1,7 0 0 0,6 0 0 3,3 0 0-3,11 0 0-2,3 0 0 3,4 0 0 0,13 0 0 2,-2 0 0-7,2 0 0 8,5 0 0-6,0 0 0 4,2 0 0-4,1 0 0 4,-3 0 0-2,-6 0 0 1,4 0 0-1,-5 0 0 1,-4 0 0 1,-2 0 0-3,-2 0 0 1,1 0 0 1,3 0 0 0,0 0 0-1,1 0 0 0,5 0 0 0,5 0 0 1,2 0 0 0,1 0 0-2,0 0 0 3,0 22 0-2,0 11 0 1,0 8 0-1,0 2 0 0,0-2 0 2,-3 0 0-1,-3-1 0-1,3-2 0 0,0 6 0 3,1 0 0-3,-1 1 0-1,-4 4 0 1,4 1 0 2,0 8 0-1,-2 5 0-3,2 13 0 4,0 8 0-1,2 4 0-1,-8 4 0-1,6 1 0 5,3 2 0-6,-5 0 0 5,1-4 0-6,-4-1 0 5,4-3 0-1,-7-6 0 0,1-7 0-1,5-11 0-1,-7-6 0 4,8 2 0-4,-6 1 0 2,7-1 0-2,-5 4 0 3,4-4 0-2,1-4 0 0,-3-6 0 0,6-8 0 2,-3-13 0-1,0-13 0-3,3-6 0 6,0-7 0-7,0 2 0 5,0-4 0-4,0 0 0 3,0 0 0 1,0 0 0-2,0 0 0-1,0 3 0 2,0 5 0 2,0 2 0-2,0 1 0-1,0-5 0-1,0-6 0 1,0 0 0 1,0 0 0-1,0 0 0 1,0 0 0-1,0 0 0 1,6 0 0-1,21 0 0 3,11 0 0-4,10 0 0 3,11 0 0-4,9 0 0 4,16-6 0-1,16-5 0-1,7-2 0 0,9 5 0 1,-1 8 0 1,-5 0 0-2,-3 0 0 0,-13 0 0-1,2 0 0 3,-9 0 0-2,-8 0 0-1,0 0 0 3,-8 0 0-2,-5 0 0 3,-5 0 0-6,-3 0 0 6,-3 0 0-4,-1 0 0 4,-4 0 0-6,-8 0 0 4,-7 0 0 0,-2 0 0 0,-12 0 0-2,2 0 0 2,-7 0 0 1,-5 0 0-3,-2 0 0 0,-5 0 0 2,-4 0 0 0,0 0 0-1,0 0 0 1,0 0 0 0,0 0 0-1,0 0 0 2,0 0 0-4,3 0 0 4,-1 0 0-2,10 0 0 2,-5 3 0-4,4-1 0 4,-8-2 0-2,-3 0 0 1,0 0 0-1,0 0 0 0,0 0 0 3,0 0 0-4,0-5 0 0,0-48 0 2,0-36 0 1,0-38 0-1,0-34 0-1,-9-24 0 1,-15-27 0-1,-5-18 0 2,4 2 0-4,5 13 0 6,7 35 0-6,8 53 0 6,5 55 0-7,0 39 0 3,0 28 0 2,0 5 0-3,0 41 0 2,0 43 0 0,0-15-292 1,0 3-180-2</inkml:trace>
    </iact:actionData>
  </iact:action>
  <iact:action type="add" startTime="13239">
    <iact:property name="dataType"/>
    <iact:actionData xml:id="d7">
      <inkml:trace xmlns:inkml="http://www.w3.org/2003/InkML" xml:id="stk7" contextRef="#ctx0" brushRef="#br0">6932 4959 656 0,'0'0'230'5,"0"0"-45"2,0 0-76 1,0 0-28 2,0 0 7-4,115 180-10 0,-89-119-14 2,2 8-11-1,-3-2 2 2,5 6-6-4,-4-1-20 4,2 4 4-1,-1 2-8 0,-5-6-2-3,-7-11-4 3,-1-5-1 1,-4-13-6-2,-4-9-1 0,-1-7-8 1,-5-9-1-1,0-10-2 2,0-5 0-3,0-3 0 2,3 0 0 0,-3 0-2 0,0 0 0-3,0-18-5 4,-3-20 4-2,-23-5 2 2,-4-1 1-3,2 9-1 2,-2 4-3 0,2 5-2 2,-1 9 4-7,-1-1 0 6,3 12 2-1,7 2-1 0,-1 4 0-2,7 0 2 2,10 0-1 0,1 0 2 0,3 0 2-1,0 30 8 0,0 8 16 2,18 11 12-2,13 1 10-1,6-1-9 1,-2-9 2 1,-4-11-8 0,-7-6-35-1,3-13 0 3,-6-8 0-2,4-2 0 1,8 0 0-5,-1-9 0 3,5-25 0 2,-2-4 0-1,-7-11 0-2,0-4 0 2,-1 4 0 0,-7 6 0 0,-5 11 0-1,-2 9 0 0,-5 12 0 2,-8 4 0-2,0 7-82 1,0 0-144-3,0 9-105 4,0 20-304-2</inkml:trace>
    </iact:actionData>
  </iact:action>
  <iact:action type="add" startTime="14350">
    <iact:property name="dataType"/>
    <iact:actionData xml:id="d8">
      <inkml:trace xmlns:inkml="http://www.w3.org/2003/InkML" xml:id="stk8" contextRef="#ctx0" brushRef="#br0">6781 8120 121 0,'0'0'537'4,"0"0"-351"2,0 0 26 2,0 0-61 0,0 0-14 1,0 0-8-4,0 0-30 4,51-4-2-1,-21 4-16 0,26 0-15-3,31 0-15 4,18 0-8-1,25 13-7-1,8 2-6 1,7 3-6-1,0-1-8 7,-15 4 15-12,-22 4-31 5,-29 1 0 1,-30-10 0 0,-28 1 0-1,-18-17 0 1,-3 7 0-1,-45-3 0 1,-67-4 0 1,-49 0 0-4,-38 0 0 4,-15-16 0-2,6 4 0 3,15 4 0-5,33 8 0 2,36 0 0 1,36 0 0 0,31 0 0 0,27 0 0-2,22 0 0 5,8 0 0-6,45 0 0 1,52 0 0 3,35 0 0-1,19 0 0 0,-6 8 0-3,-10 9 0 4,-28 3 0-2,-24-7 0 4,-28 2 0-7,-28-7 0 2,-14-1 0 4,-13-4 0-1,0-2 0-6,-16 6 0 5,-59-4 0 1,-33-3 0 0,-32 0 0-2,4 0 0 0,12 0 0 2,31 0 0-3,39 2 0 1,24 5 0 1,20-7 0 0,10 0 0-2,21 3 0 0,58 5 0 4,36 4 0-2,12 9 0 0,-10 0 0-2,-26 1 0 3,-25-2 0-3,-33-7 0 6,-18-5 0-11,-15 2 0 7,0 5 0 0,-26 14 0 0,-42 6 0-1,-15 6 0 1,-11-6 0 1,3-4 0-3,24-8 0 0,19-7 0 2,22-7 0 1,20-9 0-2,6 0 0 0,0 0 0 1,35-13 0 0,23-12-9 1,0 4-200-4,-34 18-133 2,-12 3 130 1</inkml:trace>
    </iact:actionData>
  </iact:action>
  <iact:action type="add" startTime="16433">
    <iact:property name="dataType"/>
    <iact:actionData xml:id="d9">
      <inkml:trace xmlns:inkml="http://www.w3.org/2003/InkML" xml:id="stk9" contextRef="#ctx0" brushRef="#br0">8088 5716 148 0,'0'0'253'5,"0"0"-113"3,0 0 20-1,0 0-26 1,0 0-25 1,0 0-22-2,0 0-23 3,9-4-19-6,-9 4-18 4,0 0-4 0,0 0 0-2,0 0 0 2,0 0 1 0,0 0-3 0,0 0-6-2,-4 0 18 3,-20 0-10-2,1 4-1 0,-2 5-8 3,1-1-7-5,7 4 1 3,5-4 1 0,-1 0 1-2,1 9-1 2,-2-4 3 2,3 5 2-4,-1 0-6 0,0 0-1 2,3 6 2 1,0 0 6-2,4 1-1 1,-1 3-4-2,6-6-4 2,0 2-3 0,0-4 1 2,0 1 1-4,0 5 5 1,24-4 2 1,5 1 3 0,0-5 0-1,4-1-2 1,3-4 0-1,2-9 7 2,-4-4-10-4,2 0-6 5,-5 0-1-4,-2-4-3 2,1-23 0-2,-11-1-1 3,1-10 1-1,-11-1-1-3,-2-1 0 3,-7-4 1 0,0 1-1 1,0-1 0-2,-16 1-2 2,-17 5 3-4,-3 10-2 6,6 7 2-6,0 9-1 2,3 10 1 0,5 2 1 0,5 0 0 1,1 0 2-2,4 0-3 3,6 0 4-1,3 0-3 1,3 0-1-5,0 0-1 4,0-4 1 0,0 4-1-2,0 0 1 2,0 0 1 1,0 0 1 0,0 0 3-5,0 0 25 6,0 0 21-4,0 0 1 3,0 0-3-2,0 0-6-1,9 0-22 2,16 0 1 1,4 0 9-2,3 0-5 0,10 0 1 3,3 0 3-3,0-3-23 2,3-1-7-5,-8-3 0 5,-4 4 0-1,-15 3 0 0,0 0 0-1,-4 0 0-1,-4 0 0 2,-6 0-71-2,4 0-102 4,-11 3-79-4,0 11-136 3</inkml:trace>
    </iact:actionData>
  </iact:action>
  <iact:action type="add" startTime="17597">
    <iact:property name="dataType"/>
    <iact:actionData xml:id="d10">
      <inkml:trace xmlns:inkml="http://www.w3.org/2003/InkML" xml:id="stk10" contextRef="#ctx0" brushRef="#br0">8561 6079 347 0,'0'0'386'3,"0"0"-235"5,0 0 0 0,0 0-91-2,0 0-36 3,0 0 19-1,-12 109-10 0,-2-61 0-1,-4 1 7 0,2 2-3 2,1 0 5-2,1-3-6-1,4-5-3 2,4-7-13 0,1-10 8 0,5-10-7-2,0-6 1 2,0-4 7-1,0 2 6 2,0-2-4-2,5 2-7 0,13-1 12 1,15-4-15 1,-2-3-1-4,7 0-5 2,-7 0-6 2,-3 0-7-1,-1-6-1-1,-9-9-1 0,-4-2-7 3,-2-4-18-4,-8 2-49 3,-4-8-65-4,0 19-79 3,0-1-108 0</inkml:trace>
    </iact:actionData>
  </iact:action>
  <iact:action type="add" startTime="17994">
    <iact:property name="dataType"/>
    <iact:actionData xml:id="d11">
      <inkml:trace xmlns:inkml="http://www.w3.org/2003/InkML" xml:id="stk11" contextRef="#ctx0" brushRef="#br0">8697 6328 869 0,'0'0'201'5,"0"0"-78"3,0 0 5-2,0 0-52 2,-187 26-22 0,139-20-28 1,6-4-19-4,12-2-6 3,9 0-1 0,11 0-34 0,10 0-145 0,0 0-253-3</inkml:trace>
    </iact:actionData>
  </iact:action>
  <iact:action type="add" startTime="18713">
    <iact:property name="dataType"/>
    <iact:actionData xml:id="d12">
      <inkml:trace xmlns:inkml="http://www.w3.org/2003/InkML" xml:id="stk12" contextRef="#ctx0" brushRef="#br0">9113 5814 102 0,'0'0'770'6,"0"0"-620"2,0 0-8-3,0 0-41 4,0 0-28-1,0 0-1-1,174-3-7 2,-129 12-15-4,3 3-25 3,-6 0-18 2,-5-4-7-5,-8-2-4 2,-16-2-58 2,-10-4-97-1,-3 0-72-2,0 0-416 2</inkml:trace>
    </iact:actionData>
  </iact:action>
  <iact:action type="add" startTime="19120">
    <iact:property name="dataType"/>
    <iact:actionData xml:id="d13">
      <inkml:trace xmlns:inkml="http://www.w3.org/2003/InkML" xml:id="stk13" contextRef="#ctx0" brushRef="#br0">9132 6102 901 0,'0'0'188'3,"0"0"-23"6,0 0-23-1,166-3-54 0,-118 3-28 0,0 0-9-2,-6 0-13 5,-11 0-20-6,-7 3-13 2,-9-1-4 0,-9-2-1 1,0 0-33-1,-6 0-68 0,0 0-112 0,0-7-82 2,0-9-399-1</inkml:trace>
    </iact:actionData>
  </iact:action>
  <iact:action type="add" startTime="19539">
    <iact:property name="dataType"/>
    <iact:actionData xml:id="d14">
      <inkml:trace xmlns:inkml="http://www.w3.org/2003/InkML" xml:id="stk14" contextRef="#ctx0" brushRef="#br0">10251 5526 330 0,'0'0'200'4,"0"0"-129"4,0 0-12 0,0 0-26 0,0 0 6-2,0 0 28 2,-83 25-18 0,42-2 0 0,0 6 5-1,7 6-16 0,-2 3 14 3,4 8-7-4,6 10-1 0,5 4-7 2,7 3 2 0,7-7-5 0,7-11-3-2,0-6 1 2,0-11-5 0,21-7 5 1,11-7-14-2,15-4-8 2,5-7 11-3,-1-3-9 5,3 0 1-8,0 0-7 5,-5-7-3 0,-4-19-2 0,-5-6-1 0,-8-5-1-1,-8-7-1 3,-17-1 2-4,4-6-1 0,-8-4 1 2,-3 0-2 0,0 6 1 0,0 0-4-2,-3 5 0 2,-12 4-10 0,-2 1 3 0,-4 8 3-3,11 6-9 5,-8 4 9-3,4 9 5 2,4 7 2-4,-4-3 0 1,-2 8 2 3,6 0-1 0,-1 0 1-3,4 0 0 1,-1 0 0 3,5 0 2-5,-3 0 0 3,6 0 2-2,0 10 2 2,0-2 19 0,0 2 12-2,6 1-5 3,21 3 17-1,3-1 5 2,13-2 0-6,2-4-14 5,3 3-4-1,1-7-9 0,-1-3-17-2,-3 0-8 1,-10 0-2 1,-1 0-1 0,-13 0-28-1,-8 0-80 1,-13-9-108-1,0 5-79 0,0 4-481 2</inkml:trace>
    </iact:actionData>
  </iact:action>
  <iact:action type="add" startTime="20409">
    <iact:property name="dataType"/>
    <iact:actionData xml:id="d15">
      <inkml:trace xmlns:inkml="http://www.w3.org/2003/InkML" xml:id="stk15" contextRef="#ctx0" brushRef="#br0">10689 5949 403 0,'0'0'101'3,"0"0"47"6,0 0-4-2,0 0-57 3,0 0-27-6,0 0-8 5,0 0-5-1,-27 119 3 0,6-77-17-3,5 8 6 4,2-7-2-1,2 6-1 0,3-8-5-1,2 2-4-1,4-5 5 3,3-7-1-1,0-7-9 1,0-9 3-4,0-3-9 3,0-10-2 0,19-2-13-2,5 0-1 3,1 0 0-3,-1-20-2 4,3-13 0-5,-1 5-1 3,-7-4 2 0,-2 0 0 0,-5 1 0-2,-9-11-1 2,-3 3 0 0,0-2 2 0,0-2-2 0,0 2 0-2,-11 3 0 3,-10 6-1 1,5 6-3-6,2 5 4 4,10 4-1 1,-4 8-1-1,8 4-9-3,-6-1-1 3,3 0-10-1,-4 1-21 2,-1-8-35-3,8 11-47 1,-6 2-154 2</inkml:trace>
    </iact:actionData>
  </iact:action>
  <iact:action type="add" startTime="28729">
    <iact:property name="dataType"/>
    <iact:actionData xml:id="d16">
      <inkml:trace xmlns:inkml="http://www.w3.org/2003/InkML" xml:id="stk16" contextRef="#ctx0" brushRef="#br0">23605 15438 62 0,'0'0'1031'4,"0"0"-880"4,0 0 56 0,0 0-104 0,0 0-8 0,0 0-25-2,164 32-3 2,-93-32-4 0,11-15 3-2,14-13-26 2,8-10-2 0,2-3-4-1,-8 0-14 1,-16 10-20-1,-16 3 0 2,-21 8 0-2,-17 6 0-1,-14 6 0 2,-10-2 0 0,-4 9 0-1,0-2 0 0,0-12 0 0,-25-20 0 2,-53-23 0-1,-37-19 0-2,-27 0 0 8,-6 1 0-12,2 7 0 6,18 5 0-2,14 13 0 3,27 13 0-1,22 14 0 0,24 10 0-1,20 11 0 1,12 3 0 0,9 0 0-2,0 0 0 0,0 46 0 3,0 26 0 0,33 27 0-1,9 15 0-3,10 13 0 4,7 16 0-2,-4 8 0 3,-1-8 0-5,-5-9 0 4,-7-17 0-3,-4-14 0 3,-7-7 0-4,-9-29 0 4,-7-17 0-1,-10-25 0-1,-5-19 0 2,0-3 0-5,0-3 0 6,6 0 0-3,4-23 0-1,11-38 0 2,5-26 0-1,-1-17 0 3,1-29 0-5,0-35 0 4,0-25 0-2,-5-13 0 2,4 1 0-5,-4 10 0 6,-6 21 0-3,-1 29 0 1,-5 41 0-2,-2 38 0 2,-2 34 0 1,-5 20 0-1,0 9 0-3,0 3 0 2,0 0 0 3,-14 23 0-3,-31 43 0 0,-18 34 0 0,-2 24 0 3,-15 19 0-3,1 13 0-1,-6 12 0 2,1-3 0 0,11-7 0 0,5-23 0-3,15-27 0 5,8-28 0-3,15-27 0 3,9-24 0-6,15-14 0 3,6-15 0 2,0 0 0-3,0 0 0 1,19-15 0 1,19-16 0 2,4-9 0-4,-14 9-129 2,-23 29-192-2,-5 2-68 1</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01:41:16.922"/>
    </inkml:context>
    <inkml:brush xml:id="br0">
      <inkml:brushProperty name="width" value="0.05292" units="cm"/>
      <inkml:brushProperty name="height" value="0.05292" units="cm"/>
      <inkml:brushProperty name="color" value="#FF0000"/>
    </inkml:brush>
  </inkml:definitions>
  <iact:action type="add" startTime="6722">
    <iact:property name="dataType"/>
    <iact:actionData xml:id="d0">
      <inkml:trace xmlns:inkml="http://www.w3.org/2003/InkML" xml:id="stk0" contextRef="#ctx0" brushRef="#br0">2478 18178 731 0,'0'0'339'5,"0"0"-210"3,0 0-23-2,0 0 5 2,0 0-39 0,0 0-21 0,0 0 13-2,0 0-2 2,0 149 3 0,0-113-12 0,-3-1 6-2,-1 9-8 2,4-6-16 0,0 8-6 0,0-6-7-2,0-2-9 2,0-6-3 0,0-14-1 0,0-4-5-1,0-8 7 0,0-3-1 2,0-3 1-2,0 0-11-1,0 4 0 2,0 3 0 0,0 6 0 0,10 0 0 0,6 8 0-2,4 9 0 2,-4-5 0 0,2 4 0 1,-6-6 0-2,-7-13 0 1,2-5 0 0,-7-5 0-3,3 0 0 3,3 0 0 0,6 0 0 0,5 0 0-2,4 0 0 1,0 0 0 2,2-5 0-1,-2 2 0-2,6-4 0 2,0 7 0 0,2 0 0 0,2 0 0-1,6 0 0-1,-1 0 0 5,11-6 0-3,2 6 0-1,0-5 0-1,13 5 0 2,7-6 0 0,1 2 0-3,8-1 0 6,5 0 0-3,7-2 0-2,6-3 0 0,-5 1 0 1,5 2 0 3,-5 7 0-1,11-5 0-2,-2 5 0-1,3 0 0 2,-3 0 0-1,-5 0 0-1,5 5 0 1,-3 11 0 2,-4-6 0-1,-1 2 0 0,-9 3 0-1,-3-10 0 1,-3 8 0-2,2-8 0 0,-3 3 0 3,-4-1 0 23,-3-7 0-32,-6 0 0 0,1 0 0 0,2 0 0 5,-3 0 0 4,5 0 0-3,-5-12 0 1,4 4 0 1,-4 1 0 0,-1 1 0-2,-6 6 0 2,-3-5 0 0,-8 5 0 0,0 0 0-2,-5 0 0 3,-6 0 0-1,-2 0 0 0,-1 0 0-3,4 0 0 3,3 0 0 1,9 0 0-2,-2 0 0 0,1 0 0 0,8 0 0 2,-2 0 0-2,8 0 0 0,1 0 0 0,-1 0 0 1,4 0 0 0,2 0 0-2,6 5 0 2,1-5 0 1,4 0 0 1,2 0 0-2,0 0 0 0,6 0 0-3,-1 0 0 3,3 0 0-3,0 0 0 3,2 0 0 0,0 0 0 0,-6 0 0-2,-3 0 0 2,-7-5 0 0,-1-7 0 0,-2 9 0-2,-6-2 0 2,4-7 0 0,-1 7 0 0,-7-4 0-2,-2 2 0 2,2-5 0-1,-3 11 0 1,3-6 0-2,1 7 0 3,0-6 0-2,5 6 0 1,-6 0 0-2,-2 0 0 3,3 0 0-2,2 0 0 1,0 0 0-1,6 0 0 0,-3 0 0 1,13 0 0 1,-3 0 0-3,6 0 0 2,-4 0 0-1,0 0 0 2,-11 0 0-3,-5 0 0 2,-9 6 0 0,-6 2 0-1,-5-4 0-1,1 4 0 3,-4-8 0-2,-5 7 0 2,7-7 0-3,-4 0 0 2,8 0 0-1,6 0 0 2,3 0 0-3,7 0 0 1,2 0 0 2,6 0 0-2,4 0 0 0,9 0 0 1,0 0 0 0,13 0 0 0,0 0 0-2,10 0 0 2,-2 0 0 0,5 0 0-1,-2 0 0 0,5 0 0 1,-8 0 0 0,5-7 0 0,-5 7 0-2,5 0 0 2,5 0 0 0,5 0 0-1,2 0 0-1,-3 0 0 3,-7 0 0-2,-5 0 0 1,-2 0 0-1,5 7 0 0,-3-2 0 1,-2 1 0 0,0-3 0-2,0 2 0 3,5-5 0-2,-2 0 0 1,5 0 0-2,2 0 0 2,4 0 0 0,4 0 0 1,0 0 0-4,-5 0 0 3,-3-10 0 0,-10 1 0 0,1-3 0-1,-7-3 0 0,-1 4 0 1,-1-4 0 0,-7-3 0-2,-10 10 0 2,-12-4 0 1,-6 6 0-2,-8-1 0-1,-4 0 0 2,-3 7 0 0,-5-6 0 0,-7 6 0-2,5-5 0 2,-1 5 0 1,5 0 0-2,6 0 0-1,7 0 0 2,3 0 0 0,5 0 0 0,0 0 0-1,1 0 0 1,7-7 0 0,3 2 0-1,7 2 0-1,-5-2 0 2,10 5 0 0,-10 0 0 1,3 0 0-3,-10 0 0 2,3 0 0 0,-2 0 0 0,5 0 0-2,-2 0 0 2,-1 0 0 0,-17 0 0 0,-10 0 0-2,-13 0 0 2,-11 0 0 0,-11 0 0 0,-2 0 0-3,-1 0 0 3,2 0 0 0,0 0 0 0,6 0 0-2,0 0 0 2,4 0 0 0,2 0 0 1,0 0 0-4,3 0 0 3,-3 0 0 0,3 0 0 0,-6 0 0-1,-2 0 0 2,-8 0 0-2,-4 0 0 1,-4 0 0-2,0 0 0 1,0 0 0 1,0 0 0 1,0 0 0-4,0 0 0 3,0 0 0 1,0 0 0-2,0 0 0 0,0 0 0 0,0 0 0 2,0 0 0-2,0-24 0 0,0-25 0 1,0-21 0 0,0-19 0 0,0 10 0-2,-7 9 0 2,-1 10 0 0,5 10 0 1,-4 4 0-4,4 16 0 4,0 16 0-2,3 11 0 0,-8 3 0-1,2 0 0 2,-3 0 0 0,2 0-167 0,6 0-196-2,1 0-508 2</inkml:trace>
    </iact:actionData>
  </iact:action>
  <iact:action type="add" startTime="10634">
    <iact:property name="dataType"/>
    <iact:actionData xml:id="d1">
      <inkml:trace xmlns:inkml="http://www.w3.org/2003/InkML" xml:id="stk1" contextRef="#ctx0" brushRef="#br0">26098 15539 308 0,'0'0'606'1,"0"0"-532"8,0 0 39-1,0 0 6 0,0 0 11-2,-194 10-30 2,101-5-18 1,-21-5-1-2,-7 0 0-1,-32 0 0 2,-29 0-5 0,-21 0 5-2,-26 0-30 2,-6 13-11 0,-9 2-16 0,8 5-24 5,-2 4 0-12,15 3 0 9,8-8 0-3,11 6 0 2,6-5 0-3,2 0 0 2,3-2 0 0,-15-5 0-1,4 0 0-1,-9-6 0 1,-4 2 0 3,13 2 0-3,7 7 0 0,20-9 0 1,22 8 0-2,10-8 0 1,10 2 0 1,11 2 0 0,13-5 0 0,11-5 0 0,1-1 0-2,4 3 0 4,-8 2 0-4,-1 2 0 4,-9 8 0-6,9-2 0 4,4 3 0 0,18-10 0-2,16 2 0 3,21-3 0-2,20-7 0 2,5 0 0-2,10 0 0-2,3 0 0 4,-5 0 0-2,3 0 0 1,-5 0 0-2,4 4 0 3,-4-2 0-2,4-2 0 0,4 0 0 1,6 0 0-1,-5 0 0 1,5 0 0 0,0 0 0-2,0 0 0 2,0 0 0 0,0 12 0 0,0 1 0-1,0 8 0 0,14 4 0 3,-2-5 0-4,4-2 0 0,-2-2 0 3,-4 4 0-1,4 3 0 0,-1-2 0-2,-3 5 0 2,8 11 0 0,-1 10 0-1,-5 17 0 0,4 5 0 3,-2 15 0-3,2 13 0 2,-4 3 0-4,0 10 0 2,-4-1 0 1,2 0 0 0,-2-1 0-1,-1 11 0 0,6 11 0 2,-8-2 0-4,-2-7 0 4,3-4 0-1,-6-19 0 0,0-7 0 5,0-14 0-12,0-6 0 7,0-20 0 0,0 2 0-1,0-10 0-1,0-5 0 3,0-4 0-3,0-1 0 2,0 5 0-1,3-13 0 0,-2 6 0 1,-1-3 0 1,0 3 0-3,0 1 0 7,0 14 0-9,0 6 0 4,0-7 0-3,3 1 0 4,0-26 0-3,2-9 0 0,-5-4 0 2,4-7 0 0,-4 0 0 0,0 0 0 0,8 0 0-2,5 0 0 3,10 0 0-2,4 0 0 3,4 0 0-4,8 0 0 2,-2 0 0 1,5-7 0-2,0 1 0-2,7-5 0 2,4 2 0 3,7 4 0-3,8-10 0-2,7 4 0 4,4 4 0-1,13-5 0 0,8 7 0-3,6 2 0 4,8 3 0-1,7 0 0-1,0 0 0-1,-4 0 0 3,1 0 0-2,-12 0 0 0,-1 0 0 3,1 0 0-3,2 14 0 2,-4-1 0-3,13-2 0 0,3-3 0 2,5-1 0 1,7-7 0-2,-4 0 0-1,-8 0 0 1,-6 0 0 1,-11 0 0 1,3 0 0-1,-1 0 0-1,-2 5 0 0,5-2 0 1,2 0 0-3,0-3 0 5,2 0 0-3,1 0 0 1,1 0 0-2,-6 0 0 4,5 0 0-3,1 9 0 0,-6 2 0-1,1-4 0 2,-3 1 0 1,2-3 0-3,0-5 0 1,-4 0 0 1,2 0 0 0,5 0 0 0,0-13 0-2,-1 6 0 1,0 1 0 2,-7 6 0-2,-9 0 0 0,6 0 0 1,0 0 0-1,1 0 0 0,-4 0 0 0,-4 0 0 2,-7 0 0-1,4 0 0 0,-5 0 0-2,-8 0 0 2,3 0 0 3,-2 0 0-5,-5 0 0 1,-7 0 0 1,-7 0 0-3,-12 0 0 3,-11 0 0-2,-10 0 0 2,-11 0 0 0,-8 0 0 0,-7 0 0-2,0 0 0 3,0 0 0-2,0 0 0 1,0 0 0-2,0 0 0 2,0 0 0 0,0 0 0 0,0 0 0-2,0-11 0 3,0-16 0-1,0-24 0-2,-31-33 0 3,-10-20 0-1,2-13 0-1,4-16 0 1,5-6 0-3,1-9 0 4,8 0 0-1,5-17 0 0,-1-1 0 0,5 0 0-1,3 4 0 0,-2-4 0-1,2 10 0 1,6-1 0 2,1 10 0-1,-1 14 0-1,-1 21 0 0,-4 27 0 1,-1 14 0 0,-4 10 0 0,2 12 0 0,1 4 0-1,-4 10 0 0,1 11 0-1,8 6 0 1,-7 3 0 1,3 2 0 1,6-2 0-1,-3 7 0-3,6 1 0 3,0 7 0 0,0 0 0-2,0 0 0 2,-4 0 0 0,4 0 0 0,0 0 0 0,0 0 0-1,0 0 0 0,0-2 0 2,0-4 0-4,-3 3 0 4,-2 1 0-2,5-2 0 1,0 1 0 0,0 3 0-2,-6 0 0 2,3-6 0 0,-4 4 0 0,0-3 0-2,-2-3 0 2,4 6 0 0,2-1 0 1,0 3 0-4,3 0 0 3,0 0 0 0,0 0 0 0,0 0 0-2,0 0 0 2,0 0 0 1,0 0 0-4,0 0 0 3,-3 0 0 1,3 0 0-2,0 0 0-1,-4 0 0 2,-2-5 0 1,-8-2 0-2,-7 1 0 1,-4-5-46-1,-8-6-206 1,21 5-96 0,4-8-229-2</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01:41:55.087"/>
    </inkml:context>
    <inkml:brush xml:id="br0">
      <inkml:brushProperty name="width" value="0.05292" units="cm"/>
      <inkml:brushProperty name="height" value="0.05292" units="cm"/>
      <inkml:brushProperty name="color" value="#FF0000"/>
    </inkml:brush>
  </inkml:definitions>
  <iact:action type="add" startTime="6459">
    <iact:property name="dataType"/>
    <iact:actionData xml:id="d0">
      <inkml:trace xmlns:inkml="http://www.w3.org/2003/InkML" xml:id="stk0" contextRef="#ctx0" brushRef="#br0">6839 5516 537 0,'0'0'191'6,"0"0"-40"2,0 0-4-2,0 0-30 3,0 0-14-2,0 0 1 1,0 0-2-2,0 0-26 2,0 10-22 0,5-10 48 0,20 0-56-2,4-18 5 2,12-2-6 0,13-5-10 0,-4-3-7-1,8-1-1 0,5-4-2 1,3 0 2 0,8-4 0 1,10 3-5-2,16 0-2 2,6 2-10-2,14 1-10-2,18 0 0 4,5 6 0-1,13 5 0-1,10 2 0-1,10 8 0 5,7 9 0-3,-4 1 0-3,-5 0 0 2,-10 0 0 0,-10 0 0 1,-9 0 0 0,-12 0 0-1,-7 0 0 1,-12 4 0-1,-5 3 0 1,3 1 0-2,-1 7 0 2,5 0 0 2,1 3 0-3,-2 10 0-1,5 8 0 1,-9-3 0 1,-7 3 0 1,-12-14 0-4,-19-4 0 4,-13-5 0 0,-7-3 0-3,0 0 0 1,2-2 0 1,1-3 0 0,-4-2 0 0,-12-1 0-3,-5 2 0 3,-14-4 0 0,-8 0 0-1,-5 0 0 0,-8 0 0 1,0 4 0 0,0-4 0-1,0 2 0-1,0-2 0 4,0 3 0-3,-24-1 0 1,-32 1 0-2,-20 4 0 2,-17-4 0 0,1-1 0 0,0-2 0-1,7 3 0 1,15-3 0-1,11 0 0 1,15 3 0 0,12 0 0 0,13-3 0-1,10 2 0 1,9-2 0-4,0 0 0 4,0 0 0 0,0 0 0 1,4 5 0-3,55 8 0 5,24 5 0-4,23 2 0 1,4 0 0-4,-7-5 0 4,-7-4 0 0,-14-3 0 0,-15 4 0-2,-10-7 0 3,-24-1 0-2,-14 0 0 0,-8-4 0-1,-11 0 0 3,0 0 0-1,0 0 0-1,0 0 0-1,0 0 0 3,0-44 0-1,-42-40 0 0,-13-23 0-2,-7 1 0 3,4 11 0 1,10 22 0-4,6 14 0 3,11 21 0-5,4 18 0 5,12 11 0-2,4 9 0 0,7 0 0 0,-8 0 0 2,-1 0-54-2,8 29-176 0,5-7-150 0,0 4-373 1</inkml:trace>
    </iact:actionData>
  </iact:action>
  <iact:action type="add" startTime="7976">
    <iact:property name="dataType"/>
    <iact:actionData xml:id="d1">
      <inkml:trace xmlns:inkml="http://www.w3.org/2003/InkML" xml:id="stk1" contextRef="#ctx0" brushRef="#br0">23404 5864 801 0,'0'0'146'3,"0"0"22"5,0 0-34 0,0 0-32 0,0 0 6-2,0 0-29 2,0 0-11 0,-3-12-5 0,20 2 5-2,25-3-19 2,6-2 11 1,14-1-16-2,9-3-13-1,15-4-10 2,9 0-2 0,6-3-4 0,3 0-2 1,3 3 2-2,-8 3 7 2,1 3-8-2,3 6-7-2,1-2-7 5,9 4 0-2,11-2 0-1,-5 2 0-2,-1 3 0 3,-2 1 0 0,-5 2 0 0,-8 0 0-1,-7-4 0 0,-2 2 0 3,-7-4 0-3,-3-2 0 0,-10 1 0 1,-8 2 0-2,-3 2 0 2,-12 1 0-2,1 3 0 3,-1 2 0 3,3 0 0-5,4 0 0-4,4 0 0 4,3 0 0 1,3 2 0 1,-1 7 0-4,5 1 0 3,7 7 0 0,5-1 0 0,3 4 0 1,4 1 0-2,-7-1 0 1,-11 0 0-2,-7-2 0 0,-13-3 0 2,-3-2 0 0,-5-1 0 0,-2 1 0 1,-4 0 0-1,1 5 0-3,-4 0 0 3,-1-1 0-2,-7 2 0 4,2 0 0-3,1-3 0 0,1 2 0-1,-11-5 0 3,3 0 0-2,-6-4 0 0,1-3 0 0,-7-1 0 0,1 1 0 3,-2 0 0-2,-8-3 0-4,0 0 0 5,0-3 0-1,-3 0 0-1,0 0 0 0,0 0 0 1,0 0 0-1,0 0 0 1,0 0 0-2,0 0 0 3,-33 0 0-1,-27 0 0 0,-21-6 0-2,2 0 0 5,-9 0 0-3,1 3 0 1,2 1 0-6,4-2 0 5,12 4 0 0,11-2 0-1,13 2 0-1,14 0 0 3,16 0 0 1,7 0 0-3,8 0 0-2,0 0 0 3,0 0 0-2,0 0 0 3,0 0 0-3,47 0 0 3,26 11 0-2,18 9 0 1,3-2 0-2,-1-6 0 4,1-7 0-1,-1-5 0-2,-9 0 0-2,-11 0 0 2,-12 0 0 2,-10 0 0-1,-22 0 0-1,-11 0 0-1,-5 0 0 2,-10 0 0-1,-3 0 0-1,0 0 0 3,0 0 0-2,0 0 0 1,0 0 0-2,0 0 0 3,0 0 0-1,0-4 0 0,0-12 0-3,0-24 0 4,-10-16 0 3,-25-18 0-6,-8-6 0 1,10 0 0-2,-7-8 0 5,1-1 0-3,10 10 0-2,7 16 0 3,10 18 0 0,4 19 0-1,8 15 0 0,-4 9-13 1,4 2-133-1,0 0-102 1,0 5-174-1</inkml:trace>
    </iact:actionData>
  </iact:action>
  <iact:action type="add" startTime="10363">
    <iact:property name="dataType"/>
    <iact:actionData xml:id="d2">
      <inkml:trace xmlns:inkml="http://www.w3.org/2003/InkML" xml:id="stk2" contextRef="#ctx0" brushRef="#br0">7672 8877 866 0,'0'0'163'6,"0"0"-12"2,0 0-24 0,0 0-9-2,-19 148-27 2,-28-61-8 0,0 10-6 0,-4 0-8-2,1-1-13 2,8-6-12 0,11-17-3 0,13-17-17-2,5-28-8 2,5-17-5 1,8-11-7-2,0-8 3-1,24-54-3 4,49-42-2-4,29-31-1 8,21-15 1-13,2 10 4 7,-12 27 6 0,-40 40 16 0,-28 37 3-2,-27 24-18 2,-18 12-13-1,0 19 0 2,-12 58 0-2,-38 34 0 0,-12 22 0 1,-6-2 0-2,-1-12 0 2,14-24 0 1,15-22 0-2,14-32 0 1,14-25 0 1,12-16 0-1,0 0 0-1,50-59 0 0,44-38 0-2,38-30 0 4,13-10 0-1,-6 18 0 0,-36 39 0-3,-42 39 0 3,-34 33 0 0,-24 8 0-3,-3 23 0 5,-3 61 0-3,-40 31 0 1,-13 19 0 0,-2-7 0 0,7-14 0 1,11-23 0-4,10-23 0 4,12-30 0-4,15-22 0 4,3-15 0-3,7 0 0 3,61-37 0-3,35-36 0 2,39-34 0 0,29-33 0 3,5-25 0-3,-4 8 0-2,-40 33 0 0,-50 48 0 1,-45 48 0 0,-29 28 0-1,-8 20 0 3,-12 72 0-3,-42 44 0 2,-7 29 0 0,-13 2 0 0,6-23 0 0,6-28 0-2,8-28 0 3,21-40 0-2,17-27 0 3,16-21 0-4,0-6 0 4,43-57 0-3,41-30 0-2,46-26 0 2,26-12 0 0,26-2 0 5,-7 10 0-8,-30 34 0 2,-43 35 0 2,-51 36 0 0,-29 18 0 0,-19 77 0-2,-3 48 0 2,-4 27 0 3,-40-2 0-3,-3-10 0-2,-3-28 0 0,16-28 0 1,7-31 0-1,18-29 0 1,9-24 0 1,0 0 0 1,36-33 0-1,43-39 0-1,45-27 0 0,38-28 0 4,38-25 0-3,11-2 0-2,-17 17 0-1,-48 43 0 3,-60 48 0 0,-51 35 0-2,-35 19 0 1,0 84 0 2,-35 36 0-1,-28 22 0 1,-1-13 0-2,7-38 0 0,12-35 0 1,17-32 0-3,16-23 0 3,12-9 0-1,0 0 0 2,46-51 0-2,38-26 0 0,30-27 0 2,20-18 0-2,22-18 0 0,3-1 0 0,-17 15 0 1,-45 36 0 1,-42 45 0-4,-31 29 0 3,-24 16 0 0,0 36 0 0,-7 55 0-2,-35 32 0 4,-3 10 0-3,0-17 0-1,-3-26 0 2,11-19 0 0,13-20 0 0,3-13 0-2,16-10 0 2,2-7 0 0,3-4 0 0,0 1 0-1,3-6 0-1,29-6-23 2,-17-6-232 2,1 0-177-2</inkml:trace>
    </iact:actionData>
  </iact:action>
  <iact:action type="add" startTime="11942">
    <iact:property name="dataType"/>
    <iact:actionData xml:id="d3">
      <inkml:trace xmlns:inkml="http://www.w3.org/2003/InkML" xml:id="stk3" contextRef="#ctx0" brushRef="#br0">12700 8729 1036 0,'0'0'193'4,"0"0"11"2,0 0-14 1,0 0-152 1,-95 227 18 0,12-91 10-2,0 6-20 2,5-14-5 0,12-24 5-2,21-28-7 2,14-28-14 0,14-22 4 1,13-21-14-2,4-5-7-1,22-31-7 2,56-43-1 1,39-34 0-4,22-20-2 7,3-2 0-6,-18 20-1 4,-31 36 3-4,-44 40 1 0,-32 28-1 2,-17 6 10 0,0 76 0-1,-38 42-10 0,-28 46 0 2,-13 12 0-2,-5-10 0 0,10-28 0 0,20-36 0 0,16-44 0 0,22-32 0 2,16-26 0-3,0-39 0 1,63-70 0 3,49-44 0-5,48-43 0 5,40-17 0-3,16-2 0 2,-17 24 0-1,-51 57 0-3,-62 59 0 4,-51 52 0-2,-32 23 0 1,-3 47 0-3,-38 57 0 3,-35 49 0 1,-20 27 0 1,-1 1 0-6,6-13 0 5,19-33 0-3,23-38 0 0,16-39 0 2,19-35 0 3,11-23 0-3,53 0 0-1,50-53 0-4,45-26 0 6,38-31 0 0,11-28 0-2,-6-1 0-1,-41 27 0 2,-62 40 0 0,-47 46 0 0,-41 26 0-3,0 75 0 5,-56 56 0-2,-29 41 0-2,-12 1 0 2,0-16 0 1,1-36 0-2,29-30 0-1,17-42 0 2,25-26 0 1,22-23 0-1,3 0 0-5,54-61 0 7,44-31 0-3,43-30 0 1,41-26 0 0,29-23 0 0,2-6 0 1,-32 26 0-1,-63 49 0-1,-66 56 0-2,-41 46 0 1,-11 64 0 3,-59 78 0-1,-41 55 0-2,-32 24 0 2,-2-12 0 0,7-41 0-2,35-49 0 2,30-55 0 0,38-41 0 1,24-23 0-3,40-41 0 1,75-49 0 2,56-43 0 0,41-30 0-3,48-38 0 1,13-13 0 1,-15 20 0-1,-54 46 0 0,-86 67 0 0,-63 55 0 2,-44 26 0-2,-11 54 0 2,-36 67 0-4,-42 38 0 8,-22 14 0-5,6-17 0-5,5-30 0 4,26-34 0 1,28-34 0 1,14-27 0-5,21-26 0 4,0-5 0-1,33-22 0 2,46-40 0-3,34-26 0 2,22-14 0 0,3 1 0 1,-23 20 0-3,-22 23 0 1,-35 25 0 2,-27 23 0-2,-17 10 0 0,-14 0-19-1,0 23-110 3,-35 27-136 0,-2-16-106-2,-5-1-308-1</inkml:trace>
    </iact:actionData>
  </iact:action>
  <iact:action type="add" startTime="13558">
    <iact:property name="dataType"/>
    <iact:actionData xml:id="d4">
      <inkml:trace xmlns:inkml="http://www.w3.org/2003/InkML" xml:id="stk4" contextRef="#ctx0" brushRef="#br0">8456 11740 787 0,'0'0'361'2,"0"0"-277"3,0 0 55 4,-145 226-24-2,87-142-54 0,5-12-12 0,7-4-4 1,8-14-4 0,15-19-11-2,9-12-12 2,14-17 0 0,0-6-15 0,5-3 1-2,51-49-4 2,33-26 0 0,30-33 1 0,26-22 1 1,3-3 4 3,-17 20 3-8,-40 39 10 3,-45 41 17-1,-29 36 33 1,-17 8-1 3,-14 76-2-4,-46 44-50 0,-28 32-16 2,-12 3 0 0,1-8 0 1,11-20 0-4,22-33 0 3,17-28 0 0,23-39 0 0,17-23 0-2,9-12 0 2,35-42 0 0,54-47 0 0,51-41 0 0,33-31 0-2,36-25 0 2,5 0 0 0,-28 26 0-1,-55 43 0 4,-57 56 0-5,-47 51 0 3,-27 15 0-5,-9 84 0 3,-57 51 0 1,-28 39 0 0,-10 10 0-1,0-14 0 3,8-32 0-4,30-32 0 2,24-42 0-3,18-33 0 5,21-30 0-4,3-6 0 2,51-37 0-2,57-47 0 2,47-33 0 0,35-36 0 4,29-22 0-4,5-6 0-5,-25 23 0 6,-52 50 0-2,-58 53 0-2,-51 47 0 4,-38 18 0-3,0 87 0 3,-41 48 0-3,-32 37 0 2,-14 2 0 0,1-16 0 1,8-30 0-4,21-30 0 3,23-42 0 0,17-34 0 0,17-22 0-2,0-10 0 1,75-30 0 2,49-46 0-1,49-36 0-1,44-41 0 3,36-28 0-4,6 5 0 2,-41 24 0-3,-62 53 0 3,-77 53 0 0,-55 35 0 0,-24 16 0-3,-15 80 0 4,-57 49 0-1,-28 37 0 0,-17 2 0-1,-1-19 0 2,18-30 0-1,18-30 0-1,34-35 0-2,22-34 0 3,20-19 0-1,6-6 0 1,48-29 0 0,58-44 0 1,49-35 0-1,39-29 0-2,38-18 0 0,16-9 0 2,-19 25 0 0,-42 41 0 3,-68 43 0-3,-60 39 0-2,-35 16 0-1,-24 31 0 4,-5 53 0-4,-44 23 0 3,-14 10 0 0,-12-10 0 1,2-17 0-2,4-16 0 0,14-18 0 1,20-16 0-1,15-17 0 0,14-16 0-1,6-4 0 4,0-3 0-4,40 0 0 2,39-41 0-1,33-30 0 2,4-13-5-2,-9-1-140-1,-13 9-60 3,-71 59-96-2,-11 17-125 1</inkml:trace>
    </iact:actionData>
  </iact:action>
  <iact:action type="add" startTime="14917">
    <iact:property name="dataType"/>
    <iact:actionData xml:id="d5">
      <inkml:trace xmlns:inkml="http://www.w3.org/2003/InkML" xml:id="stk5" contextRef="#ctx0" brushRef="#br0">13571 11580 1001 0,'0'0'176'6,"0"0"-60"2,0 0 53-2,-202 215-85 2,126-131-13 0,1 3-19 0,9-11-8-2,20-12-10 2,8-18 0 0,19-15-8 0,10-14-3-2,9-7 1 2,0-10-1 0,33 0 7 0,46-32-30-1,41-50-3 0,34-34 2 4,37-32 0-4,-1 2 1 1,-21 16 1-1,-48 39-1 1,-55 44 7-1,-42 35 5-1,-24 12 30 0,0 61 9 3,-16 43-22-1,-47 36-29-2,-27 14 0 2,-13-10 3 0,-2-5-3 1,11-14 0-4,24-30 0 3,23-28 0 0,23-28 0-1,20-33 0-1,4-6 0 2,40 0 0 1,56-24 0-1,43-36 0 0,36-39 0-1,21-34 0 3,12-24 0-4,-17 6 0 1,-43 40 0 1,-58 45 0 0,-53 51 0-1,-37 22 0-1,0 79 0 1,-31 39 0 1,-51 31 0 1,-21 6 0-4,-19-1 0 3,1-26 0 0,15-26 0 0,33-38 0-2,28-32 0 2,24-29 0 0,21-10 0-1,0 0 0 1,39-49 0-1,51-29 0 2,47-37 0-2,32-22 0 2,21-16 0 1,8-4 0-5,-25 24 0 1,-37 42 0 0,-49 49 0 3,-42 35 0-2,-32 16 0 1,-13 78 0-1,-19 43 0 1,-44 33 0 0,-16-7 0 1,-5-10 0-3,3-31 0 2,21-30 0-1,19-32 0 2,14-35 0-2,22-10 0-1,5-8 0 1,5-10 0 0,63-51 0 0,40-26 0 1,37-32 0 3,33-25 0-3,26-20 0 0,6 3 0-3,-21 28 0 1,-46 49 0 3,-54 56 0-4,-53 28 0 3,-36 77 0 0,0 47 0 1,-48 32 0-5,-27 4 0 5,-6-20 0-2,15-31 0 2,10-32 0-1,27-31 0-2,14-26 0 3,12-20 0-1,3 0 0-3,18-7 0 3,54-47 0 2,30-28 0-1,28-30 0-4,12-20 0 2,12-6 0 0,-9 10 0 2,-21 35 0-3,-45 42 0 1,-43 36 0 1,-22 23 0 0,-14 83 0-2,0 44 0 2,-5 28 0 0,-28-7 0 0,2-29 0 0,1-30 0-2,5-27-36 4,4-28-35-1,7-17-50-3,2-20-19-1,-3-5-45 3,15-5-129 1,0-23-652-4</inkml:trace>
    </iact:actionData>
  </iact:action>
  <iact:action type="add" startTime="19336">
    <iact:property name="dataType"/>
    <iact:actionData xml:id="d6">
      <inkml:trace xmlns:inkml="http://www.w3.org/2003/InkML" xml:id="stk6" contextRef="#ctx0" brushRef="#br0">2409 18486 773 0,'0'0'183'5,"0"0"-20"1,0 0-26 2,0 0-29 0,0 0-30 0,0 0-14-2,0 0-21 2,0 0 2 0,-7 78-9 0,-1-58 1-2,2 0-8 2,3 4-6 0,-4 2-7 0,5 1-8-2,-2-2-2 3,4 1-2-2,-5-6-4 1,5-6 3-2,0-2 3 2,0 0-1 0,0-3-3 0,0 3 3-2,0-12 4 2,0 5-5 0,0-5 5 0,0 3 4-1,0 9-2 0,0-7-6 1,0 8-1 0,5 0 2-2,1-1 5 2,-3-3 3 0,1-3-2 0,-4 0 0-2,3-6 0 2,-3 0-7 0,0 0 1 0,2 0-1-2,2 0 5 2,4 0 1 0,-4 0-4 0,8 0 4-2,0 0 0 2,5 0 3 0,4 0-1 0,3 0 1-2,1 0-1 2,5 0-3 0,-6 0-2 0,6 0 2-2,-2 0-7 2,5 0-3 2,1 0 0-3,7 0 0-1,1 0 0 2,4 0 0 3,8-6 0-2,-5-5 0-4,8 7 0 1,-6-1 0 2,-2-2 0-1,1 2 0-1,5 2 0 2,2 3 0 0,0-5 0-1,7 5 0 0,3-13 0 1,-2 8 0 0,0-5 0 0,-5 5 0-2,-2 0 0 2,1 5 0 0,-2 0 0 0,1 0 0-2,0 0 0 2,4 0 0 1,3 0 0-2,-2 0 0-1,3 0 0 2,-8 0 0 0,1 0 0-2,-5 0 0 5,-1 0 0-3,1 0 0-1,-4 0 0-2,3 0 0 2,-6 0 0 1,1 0 0 0,4 0 0 0,-4 0 0 0,6 0 0-2,0 0 0 3,4 0 0-2,5 0 0 0,7 0 0 0,0 0 0 4,-1 0 0-3,3-12 0 0,-6 3 0-2,-1-3 0 0,3-1 0 1,4 0 0-1,5-7 0 2,-6 2 0 0,-1 5 0-2,-3 6 0 2,-10-5 0 0,-3 7 0 0,4 2 0 0,1 3 0-1,-3-6 0 0,6 6 0 1,-2 0 0 0,-2 0 0-2,0 0 0 2,-5-5 0 3,-3 5 0-5,-5 0 0 2,-7 0 0 1,1 0 0-2,-11 0 0-2,5 0 0 4,-9 0 0-3,-3 0 0 2,-3 0 0 2,-3 0 0-3,-2 0 0-2,7 0 0 3,-3 0 0-1,0 0 0-1,-2 0 0 1,-5 0 0 2,1 0 0-4,-2 0 0 4,0 0 0-1,0 0 0 0,-6 0 0 0,1 0 0-2,-4 0 0 1,0 0 0 2,0 0 0-2,0 0 0-1,0 0 0 2,0 0 0 0,0 0 0 1,0 0 0-4,0-20 0 4,0-26 0 0,0-16 0-2,0-11 0-1,0 9 0 2,0 11 0 0,0 8 0-2,0 19 0 3,0 3 0-3,0 15 0 3,0 1 0-2,8 7 0-1,38 0-234 3,-25 0-169 0,7 12-89-2</inkml:trace>
    </iact:actionData>
  </iact:action>
  <iact:action type="add" startTime="21482">
    <iact:property name="dataType"/>
    <iact:actionData xml:id="d7">
      <inkml:trace xmlns:inkml="http://www.w3.org/2003/InkML" xml:id="stk7" contextRef="#ctx0" brushRef="#br0">7396 18482 723 0,'0'0'222'2,"0"0"-84"5,0 0-2 1,0 0-43 1,0 0-31-4,0 0-1 3,0 0-3 0,0 97-16-2,0-61-3 3,0-3 6-2,0-4-15 2,0 0-4-4,0-8 1 3,3-10-2 0,7 3-6 1,5-8 0-2,1 2-7-1,2-1-9 2,6-2 2 0,6 2 3-2,2-2 10 2,10-1-4 0,-1 1 8 0,10 0 2-2,2-5-11 5,0 0-1-5,6 0 3 3,4 0 4-4,-4 0 6 5,6 0 7-3,5 0-4 2,2 0 1-4,1 0-26 3,6 0-3 0,4 0 0 0,3 0 0-2,7-5 0 2,-6-4 0 0,-8 4 0 0,-6-2 0 3,-1-1 0-7,-11 3 0 3,2 5 0 0,-10 0 0-1,-3 0 0 2,3 0 0 0,-1 0 0 0,12 0 0 0,10 0 0 1,5 0 0-3,8 0 0 2,1 1 0 0,0 18 0-3,5 0 0 3,7 2 0 0,3 6 0-2,8-5 0 2,4-1 0 0,0-3 0 0,1-5 0-1,-3-3 0 0,-5 1 0 2,-2-11 0-2,-6 6 0 1,-6-1 0 2,-4 1 0-3,-5 2 0-1,-5 4 0 0,-2-7 0 3,-1 3 0-2,-3-5 0 2,2-3 0-2,-1 0 0-1,4 0 0 2,-3-28 0 0,8 3 0-2,-5 4 0 2,6-5 0 1,-11 9 0-3,-2 3 0 3,-11-1 0-3,-4 10 0 3,-2-8 0-2,0 8 0-1,2 5 0 2,1-6 0 0,7 0 0 0,7 3 0-2,-2-2 0 2,5-2 0 0,-2-1 0 1,3 6 0-4,2 2 0 3,-3 0 0 0,3 0 0-1,2 0 0-2,3 0 0 4,6 0 0-1,7 0 0 0,9 0 0 0,2 5 0-2,0 7 0 2,2-7 0 0,-15 0 0-2,3 5 0 2,-3-5 0 0,-1 1 0 0,6 4 0 1,-9 0 0-2,-2 2 0 0,-1-3 0 1,-1-3 0-3,-2 0 0 3,-2-6 0 0,2 5 0 1,6-5 0-4,1 0 0 3,5 0 0 0,-6 0 0 0,-1 0 0 0,-6 0 0 0,-1 0 0-1,-7 0 0 1,7 0 0-3,-3 0 0 3,0 0 0 0,4 0 0 0,0 0 0-2,3 0 0 3,0 0 0-2,-2 0 0 2,-5 0 0-4,1 0 0 3,-3 5 0 0,7-5 0 0,3 0 0-2,13 8 0 2,3-1 0 0,2-1 0 0,4 4 0 0,-1 1 0 0,-5 4 0 0,8-5 0-2,-4 2 0 1,7 1 0 0,3-5 0 1,-2-3 0 0,-1 2 0 0,-4-2 0 0,4 4 0-1,-3-9 0 1,-4 0 0-1,2 0 0-1,-2 0 0 2,-6 0 0 0,0 0 0-2,-1 0 0 2,-8 0 0 0,-2 0 0 0,-6 0 0-1,1 0 0 0,-6 0 0 0,1 0 0 2,-1 0 0-3,-6 0 0 2,4 0 0 0,-12 0 0 0,4 0 0 3,0 0 0-6,-3 0 0 3,9 0 0 1,-5 0 0-6,5 0 0 5,-5 0 0 0,-1-9 0 0,-6 4 0 0,-8-7 0-1,-10 0 0 1,-5 8 0-1,-10-1 0 0,-5 0 0-1,-7-2 0 3,2 2 0-2,1 2 0 0,-3-3 0 1,6 6 0-1,-3-5 0 2,7-1 0-3,-1 0 0 2,0 1 0 0,-6 2 0 1,0 3 0-5,-11-7 0 5,8 7 0-2,2-6 0 3,1 6 0-4,13-7 0 1,2-1 0 1,10 3 0 0,4-6 0 0,-4 5 0 0,3 1 0 0,1 1 0 2,-9 4 0-5,-6 0 0 1,-16 0 0 1,-4 0 0 0,-7 0 0-1,-5 0 0 3,-3 0 0-1,0 0 0 0,0 0 0 0,0 0 0-2,0 0 0 1,0 0 0 2,0 0 0-3,0 0 0 1,0 0 0 2,0-5 0-2,0-28 0 3,0-18 0-5,0-28 0 4,-5-12 0-2,-8 7 0 1,5 21 0 1,2 19 0-3,-1 24 0 3,4 12 0-5,0 8 0 5,1 0 0-3,2 0 0 3,0 0 0-4,12 8 0 4,47 25 0-1,-25-23-196 0,2 5-360-2</inkml:trace>
    </iact:actionData>
  </iact:action>
  <iact:action type="add" startTime="26615">
    <iact:property name="dataType"/>
    <iact:actionData xml:id="d8">
      <inkml:trace xmlns:inkml="http://www.w3.org/2003/InkML" xml:id="stk8" contextRef="#ctx0" brushRef="#br0">27278 15739 428 0,'0'0'155'6,"0"0"-24"1,0 0 30 0,0 0-64 1,0 0 30 0,0 0 9-2,0 0 6 2,0 0 3 0,115 0-5 0,-112 0-10-1,-3 0-11 1,3 0-33-1,-3 0-36 2,0 0-50-4,0 0 0 3,0 0 0 0,-37 0 0 0,-41 0 0-1,-18 0 0 0,-14 0 0 3,-15 3 0-2,-15 5 0-1,-7 5 0 0,-10-3 0 2,0 3 0-2,9-5 0-1,3 1 0 2,3 0 0 0,4 0 0 0,-2 5 0-2,7 3 0 7,-8-4 0-10,10 3 0 6,-7-1 0 1,-4-1 0-7,7-10 0 5,-5-2 0-1,1 1 0-1,1 2 0 2,-10 2 0 0,-2 7 0 0,-1 3 0 0,2 8 0-2,4-4 0 4,-9 7 0-3,9-6 0-1,2 2 0 1,7-2 0 1,12 3 0 0,5-6 0 1,14 1 0-3,-1 1 0 1,10-6 0 3,12-4 0-3,23-5 0-1,22-6 0 1,15 0 0 1,11 0 0-3,2 0 0 3,2 0 0 1,2 0 0-2,5 0 0 0,-5 0 0 0,-2 0 0 2,-2 0 0-1,-4 3 0-2,-4-1 0 2,-5 4 0-1,-1-3 0 2,4 4 0-1,-6-5 0 0,3 1 0-2,4 2 0 3,2-5 0-5,8 0 0 5,5 0 0 0,1 0 0-3,-1 0 0 0,5 0 0 2,0 0 0 0,0 0 0 0,0 0 0 0,0 0 0-2,0 3 0 3,0-3 0-2,0 0 0-1,0 0 0 2,0 4 0 0,0 4 0 0,0 9 0-1,0 9 0 2,0 7 0-1,0-4 0 3,0 2 0-5,0 1 0 0,5-1 0 1,-5 8 0 0,0-1 0 0,4 8 0 1,-4 7 0-1,3 5 0 1,-3 8 0-1,0 9 0 0,2 16 0 2,1 1 0-2,0 4 0 1,1 8 0-1,-4 9 0 1,0-4 0 0,0 3 0-2,0-2 0 3,0-11 0-2,0-4 0 2,0-4 0-4,0-7 0 3,-4 0 0 0,1 0 0-1,0-7 0-1,1-6 0 5,2-26 0-3,0-6 0-2,0-14 0 1,0-7 0-2,0 2 0 5,0-6 0-4,0 7 0 1,0-4 0 0,8 10 0 2,2-2 0-1,1-1 0-1,-10 4 0 1,7 4 0-1,-1-8 0 3,-7-1 0-5,2-6 0 2,-2-4 0 0,0-12 0 2,0-1 0-3,0 0 0 1,0 0 0 1,0 0 0 0,0 0 0-1,0 4 0 0,3-4 0 2,-3 0 0-2,0 0 0-1,4 0 0 2,-4 0 0 1,0 0 0-2,0 0 0-1,5 0 0 3,-4 3 0-2,5 2 0 3,5 2 0-3,-4-2 0 1,5-1 0-1,5 1 0 0,8 0 0-1,8-5 0 2,4 7 0 0,5-7 0-2,0 5 0 3,3-2 0-2,0-1 0 1,-3 8 0 0,7-5 0 0,5-5 0 0,4 0 0-1,8 0 0 0,1 0 0-1,4 0 0 5,-1 0 0-5,5 0 0 2,4 0 0-2,-6 0 0 3,3 0 0-2,10 0 0 0,-7 0 0-1,5 0 0 4,5 0 0 0,3-5 0-5,-1-7 0 0,-4 9 0 3,-13-2 0 1,-8-2 0-1,-7 2 0-3,-1 5 0 6,0-3 0-5,-4 1 0 2,1-2 0-3,-10 4 0 4,0 0 0-2,0-5 0 2,-3 5 0-4,0 0 0 3,1 0 0 0,2 0 0-2,0 0 0 2,4 0 0 0,-4 0 0 0,3 0 0-2,-3 0 0 4,7 0 0-2,-1 5 0 0,4 1 0-2,2 2 0 0,2-1 0 2,2-2 0 0,5 0 0 0,-3 5 0-2,1-5 0 3,5 1 0-2,1-6 0 2,12 7 0 2,-3-7 0-8,5 3 0 5,-3-1 0-3,3 1 0 3,-2 2 0 0,2 7 0 0,-8-6 0 0,-3 9 0 0,-4-10 0 0,-5 0 0 4,2 3 0-8,-3-6 0 3,10 3 0-2,5-5 0 3,9 0 0-1,6 0 0 1,-4 0 0 0,-2 0 0-1,0 0 0 3,-8 6 0-4,2 1 0 1,-3-7 0 1,-8 3 0-1,2-3 0-1,-11 0 0 5,-16 0 0-4,-8 0 0-1,-19 0 0 0,-6 0 0 2,-3 0 0-1,-6 0 0 2,-3 0 0-4,0 0 0 3,0 0 0 0,0 0 0 1,0 0 0-4,0 0 0 4,0 0 0-1,0 0 0 1,0 0 0-4,0 0 0 3,0 0 0-1,0-31 0 2,0-32 0-3,0-32 0 2,0-16 0 0,0-12 0 3,0-6 0-1,0-7 0-7,0-6 0 4,0-11 0 0,0-10 0-1,0-11 0 2,0-6 0 0,18-9 0 0,6-2 0-1,-6 21 0 2,1 15 0-1,-4 27 0-2,2 19 0 0,-7 15 0 2,-2 17 0 0,-4 14 0 0,-1 12 0-1,-3 10 0 0,0-2 0 1,0 0 0 0,0 7 0-1,0 13 0 1,0 8 0 1,0 5 0-1,0 1 0 1,0 0 0-4,0-2 0 1,0-2 0 1,-3-2 0 0,2 10 0 2,1-3 0-3,-3 8 0 3,3 0 0-3,0 0 0 2,-5 0 0-1,5 0 0 1,0 0 0-2,-3 0 0 6,3 0 0-5,0 0 0 0,-18 0 0-1,-10 0 0 2,-5 0 0-1,-22 0 0 1,-4 0 0-2,-14 0 0 2,-20 0 0 0,-1 0 0 0,-9 0 0-1,-12 0 0 2,-15 11 0 3,-18 4 0-7,-18 0 0 3,-12-7 0-3,1-5 0 1,5-3 0 2,6 0 0-2,0 0 0 7,3 0 0-6,3 0 0-5,0 0 0 7,1 0 0-2,-1 7 0 1,-3 6 0 0,-7 2 0-2,2-5 0 2,-11 1 0 0,-5-6 0 1,-6-3 0-4,8-2 0 4,2 0 0-2,16 0 0 2,7 0 0-3,11 0 0 1,13 0 0 1,18 0 0 0,6 0 0-2,4 0 0 2,11 0 0 0,6 10 0 0,16-2 0-3,21-2 0 4,5-2 0-1,11-4 0 0,4 0 0-2,3 0 0 2,-10 2 0 0,5 3 0 0,3 1 0-3,-2 2 0 6,3-1 0-5,4 3 0 0,1-10 0 3,7 0 0-3,1 4 0 2,1-4 0 1,-5 3 0-3,-8 1 0 2,-9-2 0 0,2 7 0-2,7-3 0 2,7-1 0 0,7-2 0-1,11 0 0 1,3 0 0-1,0 1 0 0,0 9 0 3,0 8 0-4,3 11 0 1,18 2 0 3,-3 8 0-2,9 0 0-1,-4 2 0-1,2 3 0 2,4 2 0-1,0-3 0 2,0 7 0-2,4 3 0-1,0 10 0 3,-2 5 0-2,-4 6 0-1,-3-6 0 2,-3 5 0-1,-8 3 0 0,4-2 0 3,-5 7 0-1,4 7 0-4,2 4 0 3,-1-3 0-2,-1 5 0 4,-1-2 0-4,-5-10 0 1,2 5 0 0,0-6 0 1,-4 2 0 0,1-4 0 0,-8-19 0-1,2-10 0 0,-3-22 0 0,0 2 0 0,0 0 0 1,0-5 0 0,0 3 0 0,0-6 0-2,0 8 0 2,0 0 0 0,0-7 0 0,0-6 0-1,0-2 0-1,0-5 0 4,0 5 0-2,0 7 0-1,0 8 0 0,0-4 0 1,-3 0 0-1,2 0 0-1,1-6 0 3,-6 4 0 0,3-13 0-3,0 3 0 2,3-14 0-2,0-1 0 3,0-2 0-2,0 0 0 0,0 0 0 0,0 0 0 0,0 0 0 1,0 0 0-1,0 0 0 1,0 0 0 0,0 4 0-1,0 2 0-1,3 5 0 2,21-4 0 1,-6-2 0-2,3 3 0 3,-2-1 0-6,2-2 0 5,1 1 0-2,11 3 0 0,5-3 0 1,4 4 0 0,10-6 0 0,6 2 0 1,8-1 0-3,10 1 0 1,7 1 0 1,-4-2 0-1,3 4 0 1,-7-3 0 0,3-6 0-1,2 0 0-1,10 0 0 2,6 0 0 0,7 0 0 0,2 0 0-2,6 0 0 2,-8 0 0 0,-3 0 0 0,-4 0 0 0,1 0 0-2,-4 0 0 2,2 0 0 0,-8 0 0-2,-3 0 0 2,-11 0 0 0,-6 0 0 3,1 0 0-4,0 0 0-2,-5 0 0 4,2 5 0-3,3-5 0 0,3 0 0 1,0 0 0 2,3 0 0-1,-2 0 0 0,1 0 0 1,5 0 0-2,2 0 0 0,6 0 0-2,3 0 0 3,-2 0 0 0,-3 0 0 0,-8 0 0-2,-1 0 0 6,-9 0 0-6,-8 0 0 0,-9 0 0 1,5 0 0 0,-7 0 0 2,0 0 0-2,9 0 0-1,-1 0 0 3,6 0 0 5,-4 0 0-10,5 0 0 1,-4 0 0 2,0-5 0 0,1-7 0 1,-7 7 0-2,-4-5 0 4,-9 4 0 0,-5 1 0-2,0-1 0-4,-1 2 0 2,-3-1 0 2,-1 0 0 0,1-1 0-1,-3-3 0 0,1 3 0 3,2 1 0-4,0-2 0 0,0-1 0 2,1 6 0 0,2-1 0-1,0-4 0 3,1 7 0-4,-5-6 0 8,1 1 0-9,-2-1 0 1,-1 6 0 1,0 0 0-1,-3 0 0 2,-3 0 0-4,-5 0 0 6,-4 0 0-3,-6 0 0 0,5 0 0 2,-10 0 0-4,-1 0 0 4,0 0 0-2,0 0 0 0,0 0 0 1,0 0 0-1,0 0 0 1,0 0 0-2,0 0 0 3,0 0 0-2,0 0 0 1,0-14 0-1,0-27 0 1,0-15 0 0,0-15 0 0,0-26 0-2,0-7 0 2,0-11 0 3,0-14 0-2,0-1 0-4,0-12 0 0,0-9 0 4,0-14 0-2,0-16 0 1,0-15 0-1,0-13 0 0,0-6 0 1,0 7 0 1,3 14 0-2,8 29 0-1,2 32 0 3,-7 36 0-4,-3 30 0 2,-3 32 0 2,0 15 0-2,0 11 0-1,0 3 0 3,0 6 0-2,0 0 0 1,0 0 0 0,0 0 0-1,0 0 0 2,0 0 0-3,0 35 0 1,0 9-253 2,7-21-149-3,11-11-688 3</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2T03:10:34.905"/>
    </inkml:context>
    <inkml:brush xml:id="br0">
      <inkml:brushProperty name="width" value="0.05292" units="cm"/>
      <inkml:brushProperty name="height" value="0.05292" units="cm"/>
      <inkml:brushProperty name="color" value="#FF0000"/>
    </inkml:brush>
  </inkml:definitions>
  <iact:action type="add" startTime="3338">
    <iact:property name="dataType"/>
    <iact:actionData xml:id="d0">
      <inkml:trace xmlns:inkml="http://www.w3.org/2003/InkML" xml:id="stk0" contextRef="#ctx0" brushRef="#br0">927 17610 632 0,'0'0'159'109,"0"0"-69"-109,0 0 7 0,0 0-31 0,0 0-19 0,187 0 2 0,-163 0-6 0,-6-6 4 0,4 3-2 0,-1 3 24 0,8 0-19 0,1 0-3 0,-2 0-10 0,6 0-1 0,5 0 3 0,0 0-1 0,2 0-4 1,0 0-10-1,10 0-7 1,-1 0 2-1,11 0-4 0,8 0-3 0,-3 0 1 0,-4 0-1 0,3 0-2 0,1-2-4 0,-8-5 4 0,-1-1 2 3,-6 2-3 14,4-3 2-16,-3 3-5 103,-1 1 0-104,3-3-2 0,7 1 4 0,-2 1 0 0,3 6 0 0,0-5 1 0,-2 5-3 0,-2-6 0 0,0 6-2 0,-7-6 7 0,-2 3-5 0,-4-1 0 0,-1 3-2 0,-5-3 1 53,-4 1 0-52,6-3-2-1,-7 1 4 0,4 3-2 0,-9 2 4 0,4-4-2 0,-4 4 7 34,1 0-7-34,-2 0 4 0,-4-3-2 0,4 0 0 0,-1 0-4 15,-3 3-3-15,2 0 3 35,4 0 2-35,1 0 8 0,-1 0-5 0,1 0 0 4,1 0-4 59,-5 0-3-63,7 0 3 0,-5 0-6 0,-1 0 0 0,-1 0 0 0,-9 0 0 0,4 0 0 0,-7 0 0 33,-1 0 0-32,-5 0 0-1,6 0 0 0,-5 0 0 0,-2 0 0 33,-1 0 0-33,-4 0 0 0,0 0 0 0,-3 0 0 3,0 0 0 29,0 0 0-31,0 0-49-1,0 0-59 0,0 0-78 46,0 0-141-46,0 0-166 0</inkml:trace>
    </iact:actionData>
  </iact:action>
  <iact:action type="add" startTime="4562">
    <iact:property name="dataType"/>
    <iact:actionData xml:id="d1">
      <inkml:trace xmlns:inkml="http://www.w3.org/2003/InkML" xml:id="stk1" contextRef="#ctx0" brushRef="#br0">10979 17558 8 0,'0'0'211'7,"0"0"-68"24,0 0 39-29,0 0 14-2,0 0-28 0,0 0-51 35,0 0-22-35,-10 11-9 0,10-11-7 0,0 0 0 0,0 0-7 34,4 7-18-34,23-5-32 0,10-2 5 0,5 6 1 34,3-6 0-34,6 0-4 0,-2 0-1 0,7 0 0 0,2 0 0 107,2 0 1-107,3-18-2 0,-2 10-3 0,-3 0-4 0,1-1 1 0,0 5-6 0,6-1 3 0,6-1-3 0,0 6 3 0,8-9-4 0,-10 4 1 1,3 1-2-1,-13 1-8 0,1 3 8 4,-1 0-4 31,-9-6 0-34,3 6 1-1,-2-7-1 0,1-3-1 3,-1 7-1 31,1-2 2-32,4-3-2-2,-4 4 5 0,3-1-6 0,-7 1 8 45,3-3-6-45,-2 7 1 0,1-5 1 0,-3 0-2 0,-2 2 1 0,-3-1-2 43,-1 3 2-42,-7-3-2-1,2 1 4 0,-11 3-6 0,4-6 5 0,-1 6-3 37,-1 0 1-37,2 0-1 0,-1-7 0 0,9 3-1 1,-7-2 1 146,2 6 2-144,2-3-1-3,-3 1 3 0,5-1-5 0,-3 3 2 0,-1 0 0 0,-2 0 1 0,-2 0-1 0,0 0 1 0,-1 0 0 0,-1 0-2 0,1 0 6 0,-3 0-6 0,-2 0 3 0,3 0-3 0,-10 0 0 0,-6 0 1 0,0 0-1 0,-9 0 1 0,0 0-2 37,0 0 2-37,0 0-3 1,0 0 0-1,0 0-13 0,0 0-31 32,0 0-36-31,0 0-65-1,-18 0-69 0,6 0-71 43,-4 0-185-43</inkml:trace>
    </iact:actionData>
  </iact:action>
  <iact:action type="add" startTime="6195">
    <iact:property name="dataType"/>
    <iact:actionData xml:id="d2">
      <inkml:trace xmlns:inkml="http://www.w3.org/2003/InkML" xml:id="stk2" contextRef="#ctx0" brushRef="#br0">15738 18048 520 0,'0'0'166'5,"0"0"-43"-4,0 0 3-1,0 0-58 0,0 0-11 0,0 0-6 1,0 0 3 5,162 0 0-1,-113-11 0 40,2 2 12-43,10-2 11-2,9 4-11 0,10-4-14 0,6 1 3 0,7-4-14 88,-6 3-7-87,-2 0-5-1,-6 4 3 0,-8 1 2 0,0 4-13 0,0-4-3 0,-1 0 0 0,5 0-7 0,3-3 0 0,-1 3-2 0,0-4-4 0,0-3 1 63,0 5-1-63,-9-4 6 0,3 6 0 0,-5 1-1 0,-2 2-2 0,-3 3 8 1,2 0-5-1,0 0-2 3,-2 0-1 1,0 0 0 30,1 0 0-34,-1 0-4 0,-3 3 0 0,1 2-1 36,-4 1 3-35,-6 1-3-1,2-2 1 0,-3-5-1 0,-4 6 0 73,0-6-2-73,6 0 0 0,-4 0 1 0,3 0-1 0,-4 0 2 0,6 0 0 0,-6 0 6 0,0 0-3 0,0 0 4 1,3 0-4 31,4 0-3-30,3 0 0-2,-5 0 0 0,-1 0 0 2,-3 0-3 36,-8 0 0-38,2 0 0 0,-7 0 0 0,6 0 0 0,-3 0 0 36,-3 0 0-34,0 0 0-2,-8 0 0 0,5 0 0 0,-12 0 0 121,-3 2 0-121,-3-2 0 0,-12 0 0 0,1 0 0 0,-1 0 0 0,0 0 0 0,0 0 0 0,0 0 0 0,0 0-75 0,0 13-47 0,0-3-68 0,0 2-127 0,0 3-133 1</inkml:trace>
    </iact:actionData>
  </iact:action>
  <iact:action type="add" startTime="7534">
    <iact:property name="dataType"/>
    <iact:actionData xml:id="d3">
      <inkml:trace xmlns:inkml="http://www.w3.org/2003/InkML" xml:id="stk3" contextRef="#ctx0" brushRef="#br0">28220 17946 481 0,'0'0'210'2,"0"0"-25"1,0 0-62 35,0 0-40-38,0 0-7 0,0 0 12 0,118 7-14 0,-83-7 4 37,2-7-17-37,5-1-7 1,3 5-10-1,-2 0 2 0,11-3-9 33,0 6-1-33,9-6-5 0,0 3-2 0,8 1-8 36,3-2-1-36,8 1-1 0,-4 3 1 0,10-3-3 0,-3 3-8 4,2 0 0 42,-8 0 1-46,-8 0 4 0,-3 0 1 0,-3 0-4 0,-3-5-1 0,0 5-2 35,8 0 4-34,-4 0-7-1,9 0-1 0,-1 0 3 0,-6 0-1 36,-2 0 0-36,-4 0-5 0,0 0 1 0,0 0 0 4,0 0 4 127,-4 0-3-131,-1 0 3 0,3 0-3 0,-2 0 2 0,6 5-2 1,-1-5-2-1,0 3 2 0,-2-3-2 0,1 3 3 0,2-3-3 0,-3 0 6 0,5 0-6 0,-5 0 1 0,-5 0-2 0,-2 0 3 0,-4 0-1 0,0 0-1 4,-5 0 1 34,-3 0-1-38,-4-6 3 0,6 6-4 0,-2-5 6 1,0 5-5 33,-1 0 2-33,4 0-1-1,0 0 1 0,6 0-2 0,-6 0 0 36,-3 0 0-36,0 0 2 0,-6 0 0 0,1 0-3 0,3 0 0 45,-8 0 0-44,4 0 0-1,-3 0 0 0,-8 0 0 0,5 0 0 0,-6 0 0 36,-3 0 0-36,3 0 0 0,-3 0 0 0,-3 0 0 1,-2 0 0 32,-4 0 0-32,-3 0 0-1,-9 0 0 0,0 0 0 34,0 0 0-34,0 0 0 0,0 0-6 0,0 0-56 1,0 0-35 95,-27 0-56-93,-30-5-38-3,-28-21 7 0,43 16-90 0,0 7-408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02:38:00.847"/>
    </inkml:context>
    <inkml:brush xml:id="br0">
      <inkml:brushProperty name="width" value="0.05292" units="cm"/>
      <inkml:brushProperty name="height" value="0.05292" units="cm"/>
      <inkml:brushProperty name="color" value="#FF0000"/>
    </inkml:brush>
  </inkml:definitions>
  <iact:action type="add" startTime="13070">
    <iact:property name="dataType"/>
    <iact:actionData xml:id="d0">
      <inkml:trace xmlns:inkml="http://www.w3.org/2003/InkML" xml:id="stk0" contextRef="#ctx0" brushRef="#br0">6352 10986 565 0,'0'0'295'5,"0"0"-116"-2,0 0-66 3,0 0 26 2,0 0-31 0,0 0-13-2,0 0 2 4,0 0-6-5,0 0-23 3,18-3 8 0,43-20-43 0,23-4 12-1,8-7-5 1,22-2-15 0,1-7-3 0,2 6-2-2,-6 1 1 20,-22 8-6-26,-15 14-15 0,-22 4 0 12,-19 3 0-10,-15 7 0 5,-11 0 0 3,-7 0 0-6,3 0 0 3,-3 0 0 10,-13-13 0-14,-50-3 0 1,-30-8 0 3,-17-7 0 1,-9 2 0 10,6-8 0-14,1 6 0-4,16 2 0 10,8 4 0 4,17 8 0-11,20 7 0 1,20 7 0 3,15 3 0 1,8 0 0 2,7 0 0-5,1 0 0 2,0 46 0 1,18 33 0 1,34 25 0-4,11 9 0 3,12 3 0 0,-2 3 0 2,3-3 0-5,-10-11 0 4,-11-14 0 2,-11-29 0-9,-16-20 0 9,-15-26 0-7,-8-12 0 7,4-4 0-8,-6 0 0 5,1-13 0 1,-1-53 0 4,-3-32 0 4,0-30 0-16,0-17 0-1,-7-12 0 9,-23-5 0 1,-1 12 0-6,1 24 0 6,6 31 0-7,9 22 0 10,7 26 0-10,5 19 0 5,0 13 0 4,3 10 0-10,0 2 0 8,-4 3 0-7,-20 0 0 6,-10 45 0-4,-20 32 0 5,-3 23 0-2,-3 25 0 5,2 12 0-10,1 1 0 5,11-9 0 2,5-16 0-6,10-17 0 6,2-17 0-6,5-13 0 4,0-17 0 5,6-16 0-11,7-8 0 7,11-14-87-4,0-11-184 3,6 0-205-3</inkml:trace>
    </iact:actionData>
  </iact:action>
  <iact:action type="add" startTime="14596">
    <iact:property name="dataType"/>
    <iact:actionData xml:id="d1">
      <inkml:trace xmlns:inkml="http://www.w3.org/2003/InkML" xml:id="stk1" contextRef="#ctx0" brushRef="#br0">25594 11131 995 0,'0'0'163'5,"0"0"-30"2,0 0 35 2,0 0-75-5,0 0-24 3,178-76 5 2,-111 56-4-1,5 2-3-2,4 5-8 2,-1 0-13 0,-2 5-4 0,-10 3-9 0,-12-5-2 0,-20 7-27-1,-10 3-4 1,-15 0 0-2,-6 0 0 2,0 0 0 0,0 0 0 4,0-2 0-5,-31-10 0-4,-21-9 0 5,-26-4 0 3,-3-13 0-8,-6-6 0 5,-1-2 0 15,1-6 0-23,8 2 0 0,7 10 0 9,14 9 0 2,16 15 0-7,17 11 0 4,11 1 0 6,11 4 0-12,3 0 0 5,0 0 0 0,0 0 0 3,0 50 0-5,29 22 0 5,17 16 0-5,6 1 0 6,4 1 0-8,2-3 0 5,-9-3 0 3,-4-8 0-8,-7-10 0 5,-10-15 0 5,-12-18 0-10,-5-15 0 7,-8-12 0-6,-3-4 0 4,0 3 0 1,0-5 0 4,1 0 0-11,10-48 0 5,-5-34 0 1,4-27 0-2,-4-22 0 3,5-17 0 5,-10-17 0-12,2 3 0 6,-3 14 0-4,5 30 0 4,-1 30 0 1,-2 30 0-3,1 20 0 2,-3 21 0 2,0 12 0-8,0 5 0 7,0 0 0-1,0 13 0 0,-35 51 0 1,-17 38 0-1,-3 25 0-3,4 16 0 3,-7 7 0 3,5-5 0-7,5-21 0 9,6-18 0-10,4-22 0 9,11-18 0-10,0-16 0 7,6-16 0 3,13-9 0-10,-2-15 0 8,7-7 0-6,3-3-40 4,0 0-133-3,0 0-98 7,0 0-199-2</inkml:trace>
    </iact:actionData>
  </iact:action>
  <iact:action type="add" startTime="24856">
    <iact:property name="dataType"/>
    <iact:actionData xml:id="d2">
      <inkml:trace xmlns:inkml="http://www.w3.org/2003/InkML" xml:id="stk2" contextRef="#ctx0" brushRef="#br0">9664 13320 466 0,'0'0'252'5,"0"0"-13"1,0 0-77 0,0 0-22 2,0 0-5 0,0 0-4 0,35 4-7-1,-35-4-5 0,6 0-18 1,-6 0-30 0,0 0-16-2,3 0-17 2,-3 0-24 0,0 0-14 0,-21 0 0-2,-41 0 0 2,-14 0 0 0,-6 0 0 0,0 0 0 4,-2 0 0-9,-1 0 0 5,1 2 0 0,-6 7 0 2,0-3 0-2,1-1 0-2,5 0 0 2,9-1 0 1,9 3 0-6,17-5 0 6,7 1 0-2,12-3 0 0,9 2 0 0,11 1 0 1,1-3 0 1,6 0 0-4,1 0 0 3,-1 0 0 0,-1 0 0 3,1 3 0-8,3-3 0 5,-3 0 0 1,3 0 0 1,0 0 0-5,0 0 0 1,0 0 0 2,0 0 0 0,0 0 0 2,-3 0 0-4,3 0 0 1,0 0 0-1,0 4 0 4,0-4 0-5,0 0 0 6,0 0 0-3,0 0 0-5,0 8 0 6,0 13 0-1,0 4 0 0,0 10 0-2,9-1 0 1,3-1 0 1,-3 0 0 0,-5-7 0 2,-4-4 0-3,3-4 0 1,0 2 0-3,5 0 0 2,-5 6 0 0,4 7 0 1,-2-2 0 0,-1 1 0-2,4 3 0 3,-7 0 0-2,2 3 0 1,-3 0 0 0,3-5 0-2,3 0 0 3,-6 2 0-1,3-3 0 0,-1 5 0-1,1 0 0 1,1 1 0-2,-1-2 0 0,3-4 0 5,-3-4 0-5,2 3 0 1,-1 5 0 0,-1 1 0 0,6 2 0 1,-1-1 0 0,-1 0 0-2,-1-2 0 3,3 5 0-2,-2 5 0 1,2 0 0-2,-3 4 0 3,5-1 0 3,-4 7 0-8,-4-1 0 4,-1 4 0 2,-2-3 0-5,0-3 0 2,0 6 0 2,0-5 0-3,0 1 0 1,0 7 0 4,0-5 0-8,0 13 0 5,0-1 0-1,0-2 0 3,0-9 0-5,0-14 0 4,0-7 0 1,-9-5 0-1,6-6 0-4,-3-2 0 1,1-4 0 1,-1 0 0 7,5-2 0-12,-2-7 0 7,-2-3 0-3,5-4 0 1,0-4 0 3,0 0 0-6,0 0 0 4,0 0 0 0,0 0 0 1,0 0 0-4,0 0 0 6,9 0 0-6,29 0 0 1,10 0 0 2,3 0 0 1,2 0 0 4,9 0 0-11,5 0 0 5,15 3 0 4,9-3 0-7,4 5 0 5,-1-5 0-3,-4 3 0 2,-13-3 0-2,-14 2 0 4,-13 2 0 0,-10 0 0-7,-13-4 0 5,-6 2 0-1,-6-2 0 1,-2 3 0-1,1-3 0 1,-2 0 0-3,-5 0 0 7,2 0 0-4,-6 0 0-1,-3 0 0-3,5 0 0 5,-1 0 0-3,4 0 0 4,5-18 0-5,8-37 0 4,-5-24 0 6,4-31 0-13,-4-38 0 9,-2-40 0-9,-5-35 0 6,-6-26 0 5,-3-16 0-11,0-1 0 6,0 16 0 1,0 33 0 5,-5 42 0-12,-5 49 0 9,4 42 0-9,6 34 0 5,-5 24 0-2,5 18 0 3,0 8 0 3,0 8 0-4,0 30-296-1,0 8-140 1</inkml:trace>
    </iact:actionData>
  </iact:action>
  <iact:action type="add" startTime="26874">
    <iact:property name="dataType"/>
    <iact:actionData xml:id="d3">
      <inkml:trace xmlns:inkml="http://www.w3.org/2003/InkML" xml:id="stk3" contextRef="#ctx0" brushRef="#br0">13161 15936 237 0,'0'0'589'4,"0"0"-364"2,0 0-113 3,0 0 17-3,0 0-4 2,0 0-17-2,0 0-4 2,-6-12-19 0,-28 16 32 2,-19 9-35-5,1-5-28 2,-18-8-15 2,-2 0-7 0,-3 0-23-3,0 0-9 2,7-4 0-1,9-5 0 3,16 4 0-3,2 2 0-3,16-1 0 5,12 4 0 7,5 0 0-16,5 0 0 7,3 0 0 1,0 0 0 0,0 0 0-3,0 0 0 3,-4 0 0 0,4 0 0 0,0 0 0-2,0 7 0 2,0 31 0 0,0 5 0 1,0 6 0-1,0-1 0 0,0 11 0-2,0-12 0 1,0 2 0 0,0 0 0 2,0-5 0-3,0 6 0 3,0-4 0-1,0 6 0 1,0 6 0-5,0-8 0 6,0 4 0-6,0 1 0 4,0-2 0 0,0-1 0 0,0 0 0-2,0 6 0 2,0 0 0 2,0 1 0-4,0 0 0 4,0-3 0-3,0-3 0 1,0-2 0-2,-8-5 0 1,-1 4 0 1,6 2 0-1,2-7 0 0,1 6 0-1,-5 4 0 3,5 3 0-1,0 6 0 0,0 0 0-2,0-1 0 1,0-4 0 1,0 1 0-1,0-8 0 0,0-7 0 1,0-2 0 0,0 9 0 0,0-6 0 0,0 12 0-1,0 0 0 1,0-17 0-1,0 2 0-1,0-17 0 2,0-6 0 0,-4-2 0 0,4-13 0-2,0-2 0 2,0-3 0 0,0 0 0 3,0 0 0-8,0 0 0 5,0 0 0 0,0 0 0 1,0 0 0-4,0 0 0 7,0 0 0-6,0 0 0 1,0 0 0 1,13 0 0-3,19 0 0 5,6 0 0-3,16 0 0 1,6-8 0 0,12-10 0-3,4 5 0 3,3-2 0 0,-10 10 0 1,-10-2 0-2,-7 7 0 2,-10 0 0-3,-11 0 0 2,-4 0 0-3,-9 0 0 3,-6 0 0-1,-7 0 0 0,-2 0 0 1,-3 0 0 0,0 0 0-2,0 0 0 4,0 0 0-3,0 0 0 0,0 0 0 0,0-6 0 0,4-14 0 4,2-26 0-7,6-30 0 4,1-34 0-1,-7-38 0 1,5-35 0 2,-5-40 0-6,-2-35 0 4,-4-22 0 0,0-5 0 0,0 15 0-2,0 23 0 2,0 40 0 0,0 39 0 0,0 48 0-1,0 41 0 1,0 36 0-1,0 34-79 2,0 18-135-4,2 37-154 4</inkml:trace>
    </iact:actionData>
  </iact:action>
  <iact:action type="add" startTime="28743">
    <iact:property name="dataType"/>
    <iact:actionData xml:id="d4">
      <inkml:trace xmlns:inkml="http://www.w3.org/2003/InkML" xml:id="stk4" contextRef="#ctx0" brushRef="#br0">28818 13249 624 0,'0'0'542'3,"0"0"-372"3,0 0 0 1,0 0-42 1,0 0-71 0,0 0-26-2,0 0 41 3,-146 13-24-2,80-13-13-2,0 0-9 4,-1 0 3-2,6 0-9 0,1 0 3 1,2 0-3-1,5 0-1 2,2 0-7-3,9 0-8 2,7 5 0 0,5-1-2 0,15-4-1 0,9 4-1-2,3-4 2 2,3 2-1 1,0-2 0-2,0 0-1 0,0 0 3 0,0 0 0 2,0 0-3-2,0 0 0 3,0 3 0-6,-5 8 0 8,2 1 0-8,3 9 0 2,0 1 0 4,0 1 0-4,0 1 0 3,0 0 0-4,0 2 0 7,0-3 0-8,0 5 0 7,0 4 0 0,0 7 0-10,0 3 0 6,0 11 0 2,0 3 0-2,0 2 0 0,0-1 0 1,0-8 0 1,0 0 0-5,0-3 0 6,0 2 0-4,0 1 0 1,0 7 0 2,0 7 0-2,0 9 0 2,0 7 0-2,0 2 0-1,0-1 0 2,0 3 0 1,0-8 0-5,0-6 0 6,0-2 0-2,0-4 0 0,-6-1 0-1,3-2 0-1,-1 2 0 2,1 5 0 2,0-4 0-4,-3 6 0 0,-2 0 0 3,4-10 0-2,-7 2 0 2,1-7 0-4,5-6 0 3,2-15 0 0,-3-5 0-2,6-8 0 1,0-6 0 4,0-5 0-6,0-3 0 1,0-4 0 3,0 5 0-1,0-7 0-1,0 0 0 2,0 0 0-3,17 0 0 2,19 0 0 2,7 0 0-4,13 0 0-1,6 0 0 4,12 0 0-2,11 0 0 4,-1 0 0-6,-2-9 0 2,-10 9 0 3,-5 0 0-6,-10 0 0 4,-11 0 0 1,-1 0 0-2,-5 0 0 1,-1 2 0-3,-6 5 0 5,-12-7 0-3,0 5 0-1,-16-5 0 3,1 0 0-3,-6 3 0 4,0-3 0-1,0 0 0-4,0 0 0 3,0 0 0 1,0-15 0-4,0-51 0 4,0-44 0-2,0-45 0 0,0-39 0-1,0-46 0 3,0-37 0-2,0-15 0 1,-11 3 0 1,-14 27 0-4,8 44 0 2,-4 44 0 2,14 56 0-2,5 43 0 1,2 37 0-1,0 23 0 1,0 15 0-1,0 0-121 1,0 26-201-1,14 16-142 0</inkml:trace>
    </iact:actionData>
  </iact:action>
  <iact:action type="add" startTime="30338">
    <iact:property name="dataType"/>
    <iact:actionData xml:id="d5">
      <inkml:trace xmlns:inkml="http://www.w3.org/2003/InkML" xml:id="stk5" contextRef="#ctx0" brushRef="#br0">32780 16061 77 0,'0'0'603'3,"0"0"-409"5,0 0-44-3,0 0-23 4,0 0-48-1,0 0 23 0,0 0 9-3,-51-18-25 4,28 18 4-2,-12 0-7 2,-1 0-3-3,-7 0-4 2,-14 0-17 1,3 0-15-2,-4 10-3 2,-3-2-18-3,2 2-1 2,-1-3-22 3,-1-1 0 3,-8-3 0-14,-1 2 0 8,-2-5 0-2,2 4 0 2,6-4 0 2,5 0 0-5,7 0 0 5,4 0 0-5,3 0 0 2,9 0 0 3,9 0 0-1,3 0 0-5,9 0 0 6,4 0 0-6,9 0 0 4,2 0 0 1,0 0 0-4,0 0 0 6,0 0 0-3,0 0 0 3,0 0 0-10,0 0 0 7,0 0 0-2,0 0 0 2,0 0 0-1,0 13 0 1,0 15 0 1,0-8 0-2,0 6 0 1,0 0 0-2,2 9 0 2,2 0 0 2,1 2 0-6,-3 1 0 5,0-2 0 3,-2-3 0-10,3-3 0 5,0 1 0 1,4-1 0 7,-4 5 0-15,0 5 0 6,2 0 0 3,-5 11 0 2,0 0 0-8,0-1 0 5,0-1 0 4,0 2 0-8,0 0 0 5,0-2 0-4,0-1 0 3,0 5 0 0,0 3 0 5,0 0 0-11,0 1 0 8,0-2 0 1,0 1 0-8,0-8 0 6,0-8 0-4,0-2 0 2,0-13 0 3,0-1 0-6,0-9 0 4,0 2 0 2,0 3 0-2,0-5 0-3,0 6 0 1,0 1 0 3,0-1 0-1,0 11 0-1,0 2 0 0,0 10 0 7,0 5 0-12,0 4 0 5,0-1 0 3,0 0 0-5,0-12 0 0,0-2 0 8,0-6 0-9,0-5 0 4,0-9 0 1,0 7 0-4,0-4 0 2,0-8 0 2,0 5 0 6,0-9 0-15,0-4 0 6,0 1 0 3,0-6 0 1,0 0 0-6,0 0 0 3,0 0 0 2,4 0 0-4,13 0 0 4,7 0 0 0,7 0 0 4,1 0 0-11,9 0 0 12,13-6 0-14,5 1 0 8,9 5 0 3,4 0 0-7,-1 0 0 5,-6 0 0 3,-6 0 0-10,-5 0 0 4,-5 0 0 3,-4 0 0 4,-3 0 0-9,-1 3 0 3,-3-1 0-2,-1 4 0 3,-8-6 0 2,-4 0 0-6,-4 0 0 5,-5 0 0 4,-2 0 0-11,-2 0 0 4,4 0 0 5,11 0 0-6,8 0 0 1,4 0 0 3,5 0 0 0,-2 0 0-3,-1 0 0 2,-7 0 0 2,-7 0 0-6,-2 0 0 4,-7-6 0 0,-6 4 0 3,-1 2 0-8,-7 0 0 6,-1 0 0-1,-3 0 0 1,3 0 0-4,0 0 0 3,-3 0 0 0,0 0 0 1,0 0 0-5,0 0 0 8,0-12 0-8,0-12 0 2,0-9 0 2,0-25 0-1,-16-21 0 3,8-17 0-3,4-19 0 0,-1-36 0 0,5-17 0 7,0-18 0-11,0-15 0 5,0 2 0-2,0-2 0-1,0 7 0 3,0 14 0 0,0 17 0 0,-3 18 0 6,-9 18 0-12,2 14 0 5,2 20 0 2,-3 23 0-4,2 27 0 2,6 22 0 2,-2 14 0-2,5 7 0-1,0 0-96 2,0 18-248 3,0 15-562-3</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02:38:00.847"/>
    </inkml:context>
    <inkml:brush xml:id="br0">
      <inkml:brushProperty name="width" value="0.05292" units="cm"/>
      <inkml:brushProperty name="height" value="0.05292" units="cm"/>
      <inkml:brushProperty name="color" value="#FF0000"/>
    </inkml:brush>
  </inkml:definitions>
  <iact:action type="add" startTime="13369">
    <iact:property name="dataType"/>
    <iact:actionData xml:id="d0">
      <inkml:trace xmlns:inkml="http://www.w3.org/2003/InkML" xml:id="stk0" contextRef="#ctx0" brushRef="#br0">5834 18094 738 0,'0'0'222'3,"0"0"-99"3,0 0-12 1,0 0-13 1,0 0-14-2,0 0 32 2,0 0 6 0,0 0-25 0,-27 70-12-2,23-11-23 2,-4 7-3 0,2 8-20 0,3 5-11-1,-4 0-6 2,1-10-8-2,6-11-3 8,0-18-6-15,0-16 2 7,0-16-3 1,0-1-4-1,0-7 0 0,0 0 0 0,0 0 0 1,0 0 0 2,30 0 0-4,21 0 0 1,2 0 0 2,13 0 0-2,9-15 0-1,1-3 0 13,10 5 0-19,2 0 0 6,11-4 0 0,5 9 0 2,13-5 0 1,4 5 0 5,14 1 0-13,-4 2 0 9,4-7 0-6,8 4 0 4,4 2 0 6,4 1 0-11,12-4 0 9,-1 5 0-10,-13 2 0 7,-1-10 0-4,-7 1 0 3,-4 5 0 5,1 2 0-11,-2-1 0 8,0 5 0-6,-1 0 0 5,-5 0 0-3,-2 0 0 8,-6-5 0-13,-9-2 0 7,-15 1 0 1,-6 4 0-2,-2 2 0-1,-3 0 0 2,4 0 0 2,-4 0 0-5,-4 0 0 2,4 0 0 1,-3 0 0 3,-2-6 0-8,-3 6 0 5,-1 0 0 2,-7-5 0-6,0 5 0 5,-5 0 0 1,0 0 0 2,0 0 0-11,0 0 0 9,5-7 0-6,3 1 0 5,0 6 0-4,-3-2 0 3,-2 2 0 3,-1 0 0-8,-9 0 0 5,-10 0 0 1,2 0 0 5,-9 0 0-12,-2 0 0 10,-4 0 0-10,-5 0 0 5,-4 0 0 3,-9 0 0-6,-1 0 0 4,-7 0 0 1,-4 0 0 3,-1 0 0-11,-5 0 0 6,0 0 0 6,0 0 0-11,0 0 0 5,0 0 0 4,0 0 0-1,0 0 0-6,0 0 0 2,0-12 0 2,0-58 0 0,-11-28 0 0,-17-17 0 2,1-2 0-5,9 13 0 6,4 20 0-2,1 15 0-7,7 22 0 8,2 17 0-4,1 22 0 1,-2 1 0 1,-4 7 0 1,2 0 0-1,-11 0-109 3,10 0-237-9,4 13-154 8</inkml:trace>
    </iact:actionData>
  </iact:action>
  <iact:action type="add" startTime="15153">
    <iact:property name="dataType"/>
    <iact:actionData xml:id="d1">
      <inkml:trace xmlns:inkml="http://www.w3.org/2003/InkML" xml:id="stk1" contextRef="#ctx0" brushRef="#br0">26864 17584 656 0,'0'0'334'3,"0"0"-134"3,0 0-36 0,0 0-20 3,0 0-60-4,0 0 0 4,0 0-26-2,72 142-4 2,-63-90-7-3,-1 6-10 2,0 11 0 0,-1 1-13 0,2 3 0-1,5-3-7 1,-4-10-2 2,-2-10-4-2,-1-9-4-1,-1-24 2 0,-6-3-2-1,5-5-3 2,-2 2-1-2,-3 7-1 2,6 7 0 0,-2 3-2 15,1-3 2-19,2-4-1-4,1 4 4 4,-4-12-1 5,4-2 1-4,-2-2 1 3,4-4-6 3,5-5 0 0,18 6 0-9,12 1 0 8,18 1 0-6,10-8 0 4,9 0 0 3,11 0 0-7,1 0 0 3,9 0 0 2,5-7 0 0,-2-7 0-5,0-4 0 5,5 4 0 4,7 8 0-9,9 6 0 4,2 0 0-4,4 0 0 4,-4 0 0 2,-8 0 0-5,-3 0 0 2,2 0 0 4,5 0 0-9,2 0 0 7,-5 0 0-1,-6 0 0 6,-5 0 0-13,-8 0 0 6,-3 0 0 1,0 0 0 1,1 0 0 1,-12 0 0-5,0-5 0 6,-7-2 0-8,-7 4 0 5,1 3 0 1,-4-5 0-4,1 5 0 4,0 0 0 3,-1 0 0-10,-3 0 0 6,-6 0 0 4,-6 0 0-9,-8 0 0 4,3 5 0 2,-4-5 0 3,10 3 0-10,5-3 0 5,0 4 0 2,9-4 0 3,1 0 0-10,9 0 0 5,4 0 0 4,5 0 0-8,2 0 0 7,7 0 0-1,-3 0 0-3,-4 0 0 1,-8 0 0 4,-13 0 0-9,-2 0 0 6,-10 0 0 0,-2-4 0 5,1 1 0-11,-1-2 0 5,0 5 0 7,1-5 0-13,0 5 0 6,7-8 0 2,-5 8 0 4,-8-7 0-13,-2 4 0 8,-9 0 0 3,-10-2 0-5,1 5 0 3,-4 0 0-5,-2 0 0 4,-3 0 0 3,-3 0 0-6,2 0 0 5,-2 0 0-5,0 0 0 2,-4 0 0 1,-2 5 0-1,-2-5 0 0,1 3 0 1,-10 0 0-3,7-1 0 7,-8 3 0-3,-3-5 0-4,0 0 0 3,0 0 0 0,0 0 0 0,3 0 0 5,-3 0 0-13,0 0 0 8,0 0 0-2,0 0 0 2,3 0 0-2,-3 0 0 2,0 0 0 1,6 0 0-2,1-33 0 2,2-10 0-1,5-21 0-3,-8 0 0 4,7-2 0 1,-4-5 0-6,3 7 0 4,-5 4 0 5,4 4 0-12,-5 10 0 8,1 17 0 1,-5 12 0-5,-2 3 0 4,0 10 0-5,0-10-183 4,0 14-154 1,0 0-164 0</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18:20:13.4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C000"/>
    </inkml:brush>
  </inkml:definitions>
  <iact:action type="add" startTime="4459">
    <iact:property name="dataType"/>
    <iact:actionData xml:id="d0">
      <inkml:trace xmlns:inkml="http://www.w3.org/2003/InkML" xml:id="stk0" contextRef="#ctx0" brushRef="#br0">20403 7914 24 0,'0'0'1147'6,"0"0"-951"0,0 0 2-1,0 0-28 2,0 0-58 1,0 0-22 0,284 9-16-2,-115-1-38 3,52-1-36-1,51-7 0 0,28 0 0-1,9-7 0 1,-10-10 0 9,-41 2 0-17,-39 10 0 6,-41 3 0 0,-42 2 0 3,-40 0 0 1,-37-3 0-6,-31-9 0 4,-28-14-51 3,-3 14-324-1,-31 1-81-7</inkml:trace>
    </iact:actionData>
  </iact:action>
  <iact:action type="add" startTime="5256">
    <iact:property name="dataType"/>
    <iact:actionData xml:id="d1">
      <inkml:trace xmlns:inkml="http://www.w3.org/2003/InkML" xml:id="stk1" contextRef="#ctx0" brushRef="#br0">28573 8147 123 0,'0'0'901'3,"0"0"-735"2,0 0 55 3,0 0-48-1,0 0-32-1,204-64-5 3,-97 43-34-2,43-1-18 1,49 1-84 0,31-5 0-1,33 2 0 6,1 13 0-10,-19 11 0 21,-22 0 0-24,-36 0 0 0,-35 18 0 13,-31-5 0-11,-41-9 0 4,-36-4 0 6,-17 0 0-8,-24-42 0 5,-3-17-235 4,-6 26-132-10,-25 7-293 12</inkml:trace>
    </iact:actionData>
  </iact:action>
  <iact:action type="add" startTime="6108">
    <iact:property name="dataType"/>
    <iact:actionData xml:id="d2">
      <inkml:trace xmlns:inkml="http://www.w3.org/2003/InkML" xml:id="stk2" contextRef="#ctx0" brushRef="#br0">33100 3797 800 0,'0'0'169'6,"0"0"-21"0,0 0-53 0,-31-150-17 1,-39 125 3 1,-29 11-6 0,-18 14-23-2,-8 0-16 2,1 47-10 0,7 39 2 0,12 36 9-2,1 31 0 2,8 33-12 1,11 28-2-2,17 28 3 1,22 21-15 7,34 14 3-14,12-5-11 9,22-9-2-3,56-28 2-2,30-40-2 3,28-38 0-1,28-44 13 0,23-47 15 2,14-39-17-1,5-27 0 1,-2-73-11-2,-17-60-1-2,-21-57-2 4,-35-44 2 3,-44-52 2-11,-39-35 6 9,-38-18 4-5,-10-1-5 3,-54 34-4-2,-37 36-3 3,-21 41-1-2,-12 53-12 2,-9 44-92 0,-3 51-83-1,79 81-82-1,1 27-299 3</inkml:trace>
    </iact:actionData>
  </iact:action>
  <iact:action type="add" startTime="9636">
    <iact:property name="dataType"/>
    <iact:actionData xml:id="d3">
      <inkml:trace xmlns:inkml="http://www.w3.org/2003/InkML" xml:id="stk3" contextRef="#ctx0" brushRef="#br0">8039 11682 650 0,'0'0'158'2,"0"0"-30"4,0 0 7 1,0 0-35 1,0 0-21-2,0 0 6 2,0 0 22 0,119-42-24 0,-74 37 4-2,5 0 0 4,8-3-12-2,14-1-19-1,10-2-17-1,14-7-7 3,11 3-11-2,8-3-1 12,2-2 3-13,-6 2 4 1,-4 5-1-7,7 0-3 13,6 2-17-11,4 5-6 8,-4 1 0-6,-1 2 0 4,-5 3 0 3,4 0 0-8,8 0 0 9,4 0 0-2,0 0 0-8,-9 3 0 9,-6-3 0-7,-1 0 0 3,-8 0 0 3,-6 0 0-4,-3 0 0 4,1 0 0-5,-7 0 0 4,-4 0 0-4,-8 0 0 4,-1 0 0 4,-4 0 0-11,0 0 0 7,-1 0 0-4,5 0 0 3,1 0 0 2,-4 0 0-7,3-6 0 6,-4-4 0 4,1 5 0-11,0 2 0 7,-5 0 0 1,-7-3 0-6,-2-3 0 5,-2 2 0-4,2-8 0 2,2 3 0 7,-2 3 0-12,2 0 0 7,0 3 0 1,0 6 0-5,5 0 0 7,-6 0 0-10,-7 0 0 7,-7 0 0 3,-17 0 0-10,-10 0 0 7,-9 0 0-3,-7 0 0 3,-5 0 0-5,0 0 0 4,0 0 0-1,0 0-65 3,0 0-291-7,-17 0-231 10</inkml:trace>
    </iact:actionData>
  </iact:action>
  <iact:action type="add" startTime="10956">
    <iact:property name="dataType"/>
    <iact:actionData xml:id="d4">
      <inkml:trace xmlns:inkml="http://www.w3.org/2003/InkML" xml:id="stk4" contextRef="#ctx0" brushRef="#br0">20484 11580 390 0,'0'0'293'3,"0"0"-135"4,0 0 16-2,0 0-74 3,0 0-7-2,0 0-1 2,0 0 0 0,178-34-17 0,-113 26-3-1,10-2 0 0,16 2-6 1,13 1-5 0,12-1-10-2,8 3-4 2,2 1-7 0,6 4-11 11,-11 0 5-19,1 0-4 7,-1 0-12 1,-2 0 6-1,6 0-1 6,1 0-10-11,0 4-13 7,-8-2 0-6,-6-2 0 5,-9 0 0 3,0 0 0 9,-4 0 0-18,4 0 0-2,0-6 0 9,-2-5 0-5,-9-2 0 4,-2 0 0 7,-9 1 0-12,-6 1 0 6,-5 2 0-5,-6 0 0 4,-1 3 0 2,-2 0 0-7,-4 3 0 7,1 1 0-6,4 2 0 4,-1 0 0 4,-4 0 0-6,10 0 0 2,-8 0 0-4,-1 0 0 4,3 5 0 3,1 5 0-7,0-3 0 3,4-1 0 2,-5 1 0 4,5-5 0-10,-6-2 0 6,-2 0 0-5,4 3 0 4,-10-3 0 2,-7 0 0-5,-14 0 0 3,-10 0 0 5,-7 0 0-11,-10 0 0 4,-4 0 0 5,0 0 0-6,0 0 0 1,0 0 0 2,0 0 0 1,0 0 0-2,0 0-127-1,-13-3-146 2,1-14-59 1,7-6-326 9</inkml:trace>
    </iact:actionData>
  </iact:action>
  <iact:action type="add" startTime="12036">
    <iact:property name="dataType"/>
    <iact:actionData xml:id="d5">
      <inkml:trace xmlns:inkml="http://www.w3.org/2003/InkML" xml:id="stk5" contextRef="#ctx0" brushRef="#br0">27579 8257 744 0,'0'0'123'2,"0"0"26"3,0 0-63 3,0 0-18 0,0 0 3-2,0 0-29 2,-237-9 4 1,158 12-16-1,-12 25 6-2,-6 14-2 2,-1 10-11 0,3 14 1 3,11 13 3-8,11 10 2 5,14 13 6 2,14 15 1-4,19 13-4 12,15 17-5-18,11 17-6 8,17 5 1-2,45 5 9 3,28-8-4-1,15-20-3-3,11-34 2 3,0-29-1-2,-4-36 5 1,-12-23 1 5,-10-20-12-8,-11-4-11 5,0-22-6-3,-10-44-2 5,-2-36-2-7,-11-37 2 6,-11-37-3-5,-13-21 2 3,-11-13 0 4,-16 8 0-10,-5 16 1 8,0 23-1 0,-11 30-1-5,-26 27-2 3,-12 23-16-3,-16 13-58 2,-18 10-60 4,-21-4-33-6,60 61-93 3,-4-2-215 10</inkml:trace>
    </iact:actionData>
  </iact:action>
  <iact:action type="add" startTime="19462">
    <iact:property name="dataType"/>
    <iact:actionData xml:id="d6">
      <inkml:trace xmlns:inkml="http://www.w3.org/2003/InkML" xml:id="stk6" contextRef="#ctx0" brushRef="#br1">8752 8654 506 0,'0'0'171'5,"0"0"-21"-1,0 0-15 3,0 0-37 2,0 0-21-1,0 0 1-2,0 0-14 2,-16-67 5 0,-37 67 17 1,-13 0-32-3,-16 0-3 2,-9 29-5 0,-12 9-13-1,-11 5-3 0,-3 7-7 2,4 2 2-2,5 9 2 14,0 5-6-15,8 5 3-6,10 6-2 6,7 11 0 0,8 4 7 4,12 10-6-6,5 5 0 8,5 0-7-7,7 3 4 5,13-5-6-7,3-4-5 6,9-5-2 1,14-6 2-7,7 1 1 5,0-4 7 0,16 8 1 0,44 14-2 2,27 12 2-5,27-1-12 2,23-4-6 4,29-11 0-8,17-12 0 5,20-7 0 2,5-10 0 3,-8-12 0-12,-2-18 0 9,-16-26 0-6,-5-20 0 5,-8 0 0-3,-6-46 0 1,-15-27 0 2,-24-19 0-1,-19-35 0-3,-26-42 0 4,-21-54 0 6,-29-55 0-13,-29-45 0 7,0-24 0-6,-75-1 0 8,-45 25 0-8,-46 37 0 6,-27 52 0 3,-12 55 0-8,-6 60 0 5,13 63-8-5,6 40-49 6,23 16-45 4,23 36-92-11,122 21-115 8,15 1-253-9</inkml:trace>
    </iact:actionData>
  </iact:action>
  <iact:action type="add" startTime="21568">
    <iact:property name="dataType"/>
    <iact:actionData xml:id="d7">
      <inkml:trace xmlns:inkml="http://www.w3.org/2003/InkML" xml:id="stk7" contextRef="#ctx0" brushRef="#br1">9898 10730 264 0,'0'0'224'5,"0"0"-160"1,0 0 32 2,0 0-21-2,0 0-37 2,0 0 27 1,0 0-9-2,-33 73-22 1,33-66-4-1,0-2 12 1,0 3 10 0,0 7 3 0,0 3-8-2,0 2 15 3,3-1-11-2,12 2 3-1,1 0-6 5,8 0-9-2,6-1-1-5,1-2-2 2,13 3 4 3,14-1-2-2,6 5-6 11,16-8 3-18,8 2-5 7,14 2-2 0,14-1 6 2,14 5-1-4,18 8-1 4,11 0-17 2,10 1 17-7,0 3-4 5,3 1 0-4,2 6-3 4,3 2-3 3,1 1-2-9,-6-1-5 5,-3-2-9 5,-4-6 1-12,2-7 4 8,7-2-6-4,7-5-1 4,-3-5-2 3,-12-2 0-9,-5-1 1 6,-2-1 0-5,-6 2 2 5,-4 2 1 1,-4-2 1-7,5 3 0 6,-2-7-3 4,1 2 0-11,-1 3-4 7,-6-4 0 4,-4 10 0-11,4 4-2 6,9 10 2-3,15 14-1 4,3 9-3 4,11 8 4-11,-2 15 2 8,9 13 0-6,12 10 1 4,-5 12-2 5,8 11-1-11,-2 3 3 7,-5 4 0-1,-10-7 0-1,-14-11-3-3,-17 3-5 4,-15-3 5 2,-14-3 3-5,-12-4-2 4,-10-10 4 5,-21-5-5-12,-12-13 0 10,-10-9 0-10,-6-3 0 8,-9-6 0-5,-11-2 0 3,-5-2 0-3,-2-4 0 3,-6 3 0 0,0 2 0 3,-4 4 0-5,3 2 0 16,5 2 0-15,2-2 0-6,2 9 0 1,11 9 0 10,5 9 0-12,6 15 0 7,3 6 0 4,-1-8 0-6,-15-20 0 8,-10-19 0-11,-11-18 0 8,-5-6 0-6,-3-5 0 4,-5 0 0 5,-1-4 0-11,-3-8 0 7,0-11 0-4,0-7 0 9,0-7 0-12,0-4 0 5,0 0 0 2,0 2 0-5,0-2-7 7,-19 0-26-2,-28 0 5 2,-21-20 17-10,-7-13 1 9,-9 0 2-4,-13-12 6 0,-6-1-3 6,-1-9 0-9,15 12-5 5,14 5 3 5,28 13 7-11,22 18 1 9,13 4 3-8,12 3 1 10,0 0 4-11,0 0 2 7,21 28 15-3,37 25 0 3,22 24-23 4,15-6 1-11,9 0 7 8,-7-5 3-6,-3-9-2 5,-7-4-12 5,-15-15 0-13,-17-9 0 11,-22-19 0-10,-21-6 0 8,4-4 0-5,5-18 0 2,5-45 0-1,11-28 0 2,-16-4 0 0,-5 3 0 2,-8 13 0-4,-8 18 0 2,0 23 0 2,0 18 0-4,0 12-4 0,0 5-111 3,-12 3-107-4,-32 0-27 4,22 0-65 0,6 0-279-5</inkml:trace>
    </iact:actionData>
  </iact:action>
  <iact:action type="add" startTime="23422">
    <iact:property name="dataType"/>
    <iact:actionData xml:id="d8">
      <inkml:trace xmlns:inkml="http://www.w3.org/2003/InkML" xml:id="stk8" contextRef="#ctx0" brushRef="#br1">20980 15914 181 0,'0'0'377'3,"0"0"-234"4,0 0 39 0,0 0-58 1,0 0-44-2,0 0-25 2,0 0 21 0,-52-44 13 0,1 35-16 0,-6 5 10-2,-15 4-14 2,-6 0-22 1,-8 0 2-3,-6 13-11 3,-5 13-11-2,-1 1-1 3,-6 1-6 5,1 4 7-15,-9 5-8 8,4-4 5 5,8 5-3-11,-2 0-2 7,16 4-8-4,2 8 4 3,8-1-1 5,1 9-1-11,5 4 3 8,1-4-7-5,6-1-4 4,6 1 3-5,11 0 1 4,4 1 0 6,5-3 1-12,7 3 3 12,4 5-4-12,4 9-4 7,4-4 0-6,0 9-2 6,-2-6 0 2,5-1-2-7,-3-8 1 7,2 1-1-8,3 2 2 5,1-2-3 3,0 0 2-8,7-6-1 5,2-7 0 1,-1 6 0 4,4-2 0-11,0 2 0 7,0-4 0 1,0-1 0-7,0-7-1 5,21 6 4 3,0 0-3-8,4 8 3 11,3 1 0-14,2 4 0 9,2 7-1 4,1-5 2-10,3 3-5 6,-5-5 0-5,2-11 0 4,3-7 0 1,-2-8 0 4,8 0 0-10,12-12 0 6,-5-1 0-5,10-4 0 5,-1 2 0 1,3 0 0-7,2 0 0 10,-6 4 0-11,-3-7 0 7,11-4 0 2,-2-1 0-8,12-2 0 6,-5-5 0 4,-4 4 0-11,-3-7 0 5,-5-1 0 5,1-2 0-9,-1 1 0 6,0 2 0 5,1-5 0-12,0 0 0 3,9 0 0 5,-5 7 0-5,5-7 0 3,-5 5 0 5,4-5 0-11,4 0 0 7,-10 0 0 2,-4 0 0-9,3 0 0 7,1 0 0 6,5-22 0-9,1-7 0-6,6-4 0 10,-1-5 0-6,-4 1 0 7,-7 8 0-8,-9 3 0 6,-4 3 0 0,-8 3 0-4,2-1 0 3,-4-8 0 3,4 0 0-6,7-9 0 5,-4-8 0-7,-3 3 0 5,-5-1 0 3,-8 4 0-7,0-6 0 4,-5 8 0 3,-3-3 0-4,0 5 0 1,-9 8 0-4,8-10 0 3,-7-2 0 1,1-4 0 5,-2 1 0-11,-7-3 0 7,6 1 0 4,-2 6 0-11,-2-9 0 6,-2-1 0 5,-5 4 0-11,0-8 0 10,0 0 0-10,0-2 0 4,0-6 0 8,0-2 0-13,-5-6 0 10,-11-5 0-6,0 0 0 3,-5-2 0 2,3 6 0-7,4 7 0 5,4-1 0 8,5 5 0-14,-2 5 0 11,-1-1 0-11,4 2 0 6,-7-7 0-4,-2-4 0 3,-2-6 0 5,-5-2 0-7,-3-3 0 8,-3-2 0-11,-2 6 0 7,-5 5 0 5,4 12 0-12,2 5 0 6,2 12 0-5,1 1 0 5,-6 8 0 2,-6 4 0-5,-9 0 0 3,-10 3 0 2,-17-4 0-7,-7 4 0 5,-2 4 0 2,2 3 0-1,7-3 0-5,11 5 0 4,9 3 0-1,10 2 0 2,7-1 0 1,7 3-8-7,4 0-79 4,3-2-82 2,21 6-94-4,0 1-201 4</inkml:trace>
    </iact:actionData>
  </iact:action>
  <iact:action type="add" startTime="28314">
    <iact:property name="dataType"/>
    <iact:actionData xml:id="d9">
      <inkml:trace xmlns:inkml="http://www.w3.org/2003/InkML" xml:id="stk9" contextRef="#ctx0" brushRef="#br2">13688 8587 658 0,'0'0'263'2,"0"0"-109"4,0 0-21 1,0 0-33 1,0 0-19-1,0 0 1 0,0 0-19 1,-222 46-9-2,119-21 14 2,-9 6-9 0,-5 4-2 0,-7 11-3 0,9 10-13-1,6 8-13 0,5 5-4 2,7 8-5-2,8 14-4 2,8 7 2 2,6 15-5-6,14 9-2 0,14 6 1 4,10 9 1-1,12 4-2-1,13 4 0 2,12-3-1 0,0 3-6-5,0 1-3 4,4-2 0 0,36-5 0-1,14-8 0 2,20-18 0 3,20-5 0-11,19-7 0 6,22-8 0 0,27-3 0 2,24-21 0-2,30-25 0 1,23-24 0 0,9-20 0 3,-8-11 0-8,-11-51 0 3,-17-18 0 3,-15-10 0-2,-20-20 0 3,-25-24 0-4,-32-34 0 4,-36-41 0-2,-36-38 0-4,-35-34 0 3,-13-17 0 0,-45-2 0 2,-47 16 0-2,-36 39 0 0,-38 41 0 0,-24 41 0 2,-13 47 0-1,3 32 0 0,7 42 0 1,6 29 0-4,10 13 0 3,14 0-108-2,9 35-118 2,129-4-110-1,8 2-476 2</inkml:trace>
    </iact:actionData>
  </iact:action>
  <iact:action type="add" startTime="29795">
    <iact:property name="dataType"/>
    <iact:actionData xml:id="d10">
      <inkml:trace xmlns:inkml="http://www.w3.org/2003/InkML" xml:id="stk10" contextRef="#ctx0" brushRef="#br2">14984 11032 352 0,'0'0'251'3,"0"0"-87"1,0 0-11 3,8 169-42 2,8-117-32-4,2 7-10 3,8 3-6 0,5 2 7 1,6 0 8 0,8 3-8-4,9-1-14 3,16 6-9-1,13 2 2 2,9 4-7-3,12 6-7 2,8 3 7-1,15 3-22 10,10 5 5-17,13-2 3 15,8-1-5-13,8-1-5 10,3-7 1-10,-2 3-1 10,-3-3 4-10,2 3 0 7,-7 1-7 4,-13-4-8-11,-5-4-2 6,-10-7 6-4,1-7-3 6,3-2-3 2,-1-3 4-10,-1-6-6 8,0 4-1-5,-8 8 21 5,2 2-15 4,3 12-5-13,-6-3 5 11,-1-3-5-10,-5-2 2 9,9-6 1-8,6-1-6 6,9-4 0 2,14-4 0-10,2-4 0 10,-4-4 0-7,8 5 0 5,-1 7 0 1,1-8 0-7,7 5 0 6,-6-8 0 4,-6-7 0-11,-3-7 0 7,-9-1 0 4,-9-11 0-11,-9-2 0 7,-15-8 0-6,-12-9 0 7,-8-2 0 3,-3-2 0-10,1-2 0 6,7 0 0-6,10 0 0 5,6 0 0 2,5 0 0-5,2 0 0 2,3-2 0 7,-11-5 0-12,0 4 0 7,5 3 0 0,-4 0 0-3,1 0 0 2,-3 0 0-2,-1 0 0 3,-3-5 0-3,0-2 0 3,-7 7 0-5,-8 0 0 5,-1 0 0 1,-4 0 0 4,-5 9 0-12,-3 11 0 9,-1 9 0-9,4 6 0 10,2 7 0-10,7 6 0 7,-4 4 0 1,9 7 0-6,-2 5 0 9,3 8 0-11,-3 7 0 10,2 1 0-10,-6 5 0 7,-7-6 0 5,-14-13 0-12,-24-20 0 3,-16-15 0 2,-16-10 0 5,-7-6 0-8,3-4 0 9,-9-5 0-11,0-1 0 7,0 5 0 2,0-2 0-9,0 10 0 7,0-2 0 0,0 3 0-3,0-6 0 3,-12-7 0-4,-4 1 0 1,4-2 0 4,-2-2 0-1,7-1 0-5,-2 2 0 7,6 0 0-7,3-4 0 3,0 0 0 1,0 0 0 3,0 0 0-8,0 13 0 4,0 14 0 1,0 13 0 1,0 15 0-1,3-2 0-3,13-14 0 3,-5-11 0 2,-5-11 0 2,-2-12 0-10,-1-5 0 8,-3 0 0-6,0 0 0 4,0 0 0 1,0 0 0 0,-37-5 0-3,-20-28 0 7,-7-15 0-11,-5-5 0 7,3 4 0 3,3 8 0-9,18 13 0 9,12 13 0-3,11 6 0-7,11 3 0 8,2 6 0-8,9 0 0 8,0 0 0-6,0 0 0 5,0 0 0-5,0 0 0 9,17 23 0-7,22 18 0 6,18 9 0-10,-11-7 0 7,-4-2 0-3,1-16 0 4,-11-4 0-5,-4-13 0 10,3-2 0-13,-1-6 0 9,8 0 0-8,-5 0 0 6,0-14 0-5,0-7 0 4,-4-11 0 1,-5-6 0-2,5-8 0-1,-5-6 0 7,-6-1 0-11,-5 4 0 9,-5 12 0-6,-8 3 0 5,0 7 0-6,0-7-27 6,0 2-167 0,-24 6-83-7,15 23-105 6,9 3-648-1</inkml:trace>
    </iact:actionData>
  </iact:action>
  <iact:action type="add" startTime="31680">
    <iact:property name="dataType"/>
    <iact:actionData xml:id="d11">
      <inkml:trace xmlns:inkml="http://www.w3.org/2003/InkML" xml:id="stk11" contextRef="#ctx0" brushRef="#br2">26236 15710 633 0,'0'0'185'4,"0"0"-46"3,0 0-26 1,0 0-42-2,0 0 22 2,0 0-18 0,0 0 3 0,-122 8 6-1,67-4-24 0,-3-4-8 1,-5 2-7 1,-9 2 0-2,-1 2 1 2,-9-1-4-1,5 6-8 0,-5 7 7-4,3-3-5 7,0 8-12 3,5-3 3-14,0 6-9 14,3-8 1-14,8 5 3 8,2 7-3 2,3-4-5-5,11-1-7 2,7 4 4 5,1 0-7-7,6 0 6 4,0 2-10-4,3 2 0 3,6 10 0 7,-1-2 0-14,-2 2 0 12,6 2 0-11,0-5 0 7,5 0 0-5,-1-5 0 5,4 1 0 1,4-10 0-4,-5-1 0 2,4 1 0-4,-3 3 0 6,-8 6 0-1,1 0 0 2,2 5 0-9,-3 4 0 7,2 3 0 3,2 0 0-9,4 4 0 9,-4 2 0-10,4-2 0 10,0-5 0-10,-1 5 0 9,5 0 0-8,-3 7 0 6,3-6 0 4,-3 1 0-10,9-4 0 7,2 9 0-7,1 3 0 6,0 2 0-3,0 22 0 6,0-9 0-9,0 1 0 3,0 2 0 7,0-21 0-5,0 0 0-4,0-15 0 5,-12-1 0-3,0-11 0 9,-2 4 0-13,10 0 0 4,1 11 0 7,3 6 0-11,0 1 0 10,0-8 0-10,0-1 0 8,0-4 0-6,0-1 0 4,0-8 0 6,0 7 0-12,4 2 0 8,4-2 0-5,1 3 0 4,1-3 0-4,4 0 0 5,2-1 0 0,2 3 0-8,6-2 0 10,1 3 0-8,-1-3 0 9,0 0 0-12,-3-13 0 9,14 1 0-4,7 0 0 2,7 1 0-1,12-1 0-1,11 0 0 4,10 0 0-4,5-6 0 3,13 3 0-4,3-8 0 7,2-3 0-7,-2-12 0 3,-8 0 0 1,-7 0 0-2,-2 0 0-2,-6 0 0 1,4-12 0 7,2-3 0-5,0-3 0 1,0-1 0-9,7-7 0 8,4-6 0 1,-1 0 0 5,1 6 0-14,-10 0 0 7,-2 0 0 5,-9 9 0-8,1 1 0 7,-1 1 0-8,-10-1 0 5,3-4 0 5,-5-7 0-11,-1-11 0 8,-6-14 0 3,1 6 0-11,-7 3 0 10,-6 2 0-10,-4 9 0 9,-3 6 0-7,-7-7 0 6,1 2 0-5,-1-15 0 4,2-10 0 5,0-7 0-12,-2-10 0 9,-1 1 0-9,-1 8 0 10,0 6 0-10,-8 7 0 7,0-2 0 4,-7 4 0-11,-1-7 0 11,-5 8 0-11,2-11 0 6,-7-2 0-1,0 12 0 1,2-9 0-3,-5 0 0 2,0-11 0 6,0 2 0-11,0-6 0 9,0 9 0-4,-11 13 0 12,1 7 0-17,2-4 0-2,-5-3 0 11,-11-10 0-8,-2-5 0 6,1-18 0-2,-8 0 0 7,9 5 0-12,-1 10 0 10,2 11 0-10,-1 5 0 8,0 1 0-5,-10 2 0 4,-6 1 0-4,-5 5 0 4,-9-7 0 5,-7-4 0-12,-2-1 0 10,-6 0 0-11,-3 7 0 12,-4 6 0-11,-6-1 0 11,-2 7 0-11,2-1 0 8,-1 9 0-7,10-2 0 6,7 7 0 5,2 8 0-12,7 3 0 11,2 1 0-11,-3 11 0 7,8 1 0 5,-1 0 0-8,7 0 0-6,6 0 0 11,-4 13 0-7,2 2 0 2,1 3 0 6,34-13-182-8,5-5-286 5</inkml:trace>
    </iact:actionData>
  </iact:action>
  <iact:action type="add" startTime="38609">
    <iact:property name="dataType"/>
    <iact:actionData xml:id="d12">
      <inkml:trace xmlns:inkml="http://www.w3.org/2003/InkML" xml:id="stk12" contextRef="#ctx0" brushRef="#br0">4822 15687 354 0,'0'0'296'4,"0"0"-67"4,0 0-51-2,0 0-65 2,0 0-4 0,0 0-20 0,0 0 3-2,145 15-21 2,-94-4-7 0,19 0 3 0,20 4-5-2,22 1 4 2,28-3 3 0,26-8-17 0,30-1-11-2,27-4-9 7,15 0-7-9,21 0-10 5,4-6-2-2,-9-10-3 1,5-9-10 1,-11-3 0 1,-3-3 0-6,8-2 0 3,-2 8 0 3,-4 4 0-2,0 9 0-4,-14 12 0 5,-5 0 0 0,-22 0 0-4,-19 0 0 5,-28 6 0-4,-19 0 0 0,-11-6 0 2,-10 0 0 0,4 0 0 1,-2 0 0-5,0 0 0 5,-1 0 0-1,-9 0 0 1,-2 0 0-1,-11 0 0-2,3-4 0-1,-10-2 0 2,-7-2 0 2,-11 1 0-1,-7 2 0 1,-3-1 0-1,-10 6 0-1,-3 0 0 1,-16 0 0-4,-4 0 0 4,-12 0 0 0,-7 0 0-1,-8 0 0-1,-3 0 0 2,0 0 0 1,0 0 0 0,0 0 0-2,0 0 0 0,-8 0 0-1,-46 11 0 5,-33 8 0-7,-31-5 0 4,-22-1 0 2,-20-6 0 0,-15-1 0-6,-15-6 0 4,-5 0 0 1,-5 0 0-1,-14 0 0-5,-7 0 0 7,-20 0 0-1,-1 0 0 1,-17 0 0-8,11 0 0 4,8 0 0 2,7-6 0 2,18 1 0-1,8-4 0-3,7 0 0 3,14 4 0-2,-5 1 0-3,-2 4 0 4,-7 0 0-1,-4 0 0 1,10 0 0 2,4 0 0-2,4 7 0 0,7 6 0-3,-4 5 0 1,17-10 0 1,9-2 0 2,17-2 0-1,20-4 0-2,20 0 0 2,25 0 0-1,8 0 0 4,10 0 0-5,8 0 0 3,2 0 0-1,5 0 0-2,10 0 0-1,8 0 0 2,12 0 0 4,6 0 0-3,1 0 0-3,5 0 0 2,0 0 0 1,0 0 0 1,0 0 0-2,8 0 0-1,37 11 0 1,23 0 0 4,33-5 0-7,39-6 0 5,56 0 0-3,64 0 0 4,42-11 0-2,42-10 0 0,14 1 0-2,-14 8 0 4,-20 6 0-7,-23 1 0 6,-18 0 0-3,-4 5 0 3,5 0 0 0,2 0 0-1,-5-4 0-1,0 4 0 1,-14 0 0-4,-25 0 0 6,-16 0 0-5,-23 4 0 4,-13 10 0 0,-16-2 0 3,-28 3 0-10,-11-8 0 6,-22-1 0 0,-15 1 0-3,-22-7 0 5,-18 0 0-1,-13 0 0-6,-19 0 0 5,-13 0 0 0,-7 0 0-1,-6 0 0 3,0 0 0-3,0 0 0-1,0 2 0 1,0-2 0-1,-10 0 0 4,-46 0-235-3,22 0-88 0,-7 0-119 3</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7T23:45:04.228"/>
    </inkml:context>
    <inkml:brush xml:id="br0">
      <inkml:brushProperty name="width" value="0.05292" units="cm"/>
      <inkml:brushProperty name="height" value="0.05292" units="cm"/>
      <inkml:brushProperty name="color" value="#FF0000"/>
    </inkml:brush>
  </inkml:definitions>
  <iact:action type="add" startTime="3175">
    <iact:property name="dataType"/>
    <iact:actionData xml:id="d0">
      <inkml:trace xmlns:inkml="http://www.w3.org/2003/InkML" xml:id="stk0" contextRef="#ctx0" brushRef="#br0">9314 6916 258 0,'0'0'0'6,"0"0"695"-5,0 0-695 0,0 0 145-1,0 0-145 0,0 0 153 5,0 0-153-5,0 0 133 7,0 0-133 0,0 0 110-7,0 0-110 1,0 0 91 8,0 0-91-9,0 0 84 6,0 0-84 1,0 0 81-7,0 0-81 0,0 0 69 9,0 0-69-9,183-17 69 9,-183 17-69-7,66-3 68-1,-66 3-68-1,73-2 59 7,-73 2-59-7,87-10 32 8,-87 10-32-8,100-8 0 8,-100 8 0-8,109-13 0 8,-109 13 0-7,124-10 0 7,-124 10 0-8,132-8 0 15,-132 8 0-15,133-9 0 0,-133 9 0 0,142-6 0 15,-142 6 0-15,127-3 0 0,-127 3 0 1,120-2 0 15,-120 2 0-8,97 0 0-5,-97 0 0-1,79 0 0-2,-79 0 0 1,62 0 0-1,-62 0 0 7,44 0 0-7,-44 0 0 0,29 0 0 15,-29 0 0-13,16 0 0 0,-16 0 0-1,8 0 0 0,-8 0 0 7,0 0 0-8,0 0 0 0,0 0 0 5,0 0 0-2,0 0 0 9,0 0 0-12,0 0 0 0,0 0 0 0,0 0 0 8,0 0 0-8,-11 0-81 8,11 0 81-8,-21 0-285 9,21 0 285-9,-13 0-395 31,13 0 395-27,-14 0-847-3,14 0 847-1</inkml:trace>
    </iact:actionData>
  </iact:action>
  <iact:action type="add" startTime="3917">
    <iact:property name="dataType"/>
    <iact:actionData xml:id="d1">
      <inkml:trace xmlns:inkml="http://www.w3.org/2003/InkML" xml:id="stk1" contextRef="#ctx0" brushRef="#br0">11419 6250 502 0,'0'0'0'7,"0"0"198"-7,0 0-198 1,0 0 191-1,0 0-191 0,0 0 166 8,0 0-166-7,0 0 132 4,0 0-132 3,0 0 133-8,0 0-133 0,0 0 131 5,0 0-131 2,58-27 108-7,-58 27-108 0,37 0 112 9,-37 0-112-9,45 0 96 4,-45 0-96-4,56 0 90 8,-56 0-90-7,70 0 71 7,-70 0-71-8,85 0 60 8,-85 0-60-7,102 0 45 8,-102 0-45-9,123 4 12 3,-123-4-12-2,137 0 0 6,-137 0 0-6,147 0 0 17,-147 0 0-18,151 0 0 0,-151 0 0 7,154 0 0-7,-154 0 0 0,146 0 0 8,-146 0 0-2,156 0 0-6,-156 0 0 0,151 0 0 7,-151 0 0-5,153 0 0 2,-153 0 0 6,148 0 0-10,-148 0 0 1,142-4 0 5,-142 4 0 0,140-9 0-5,-140 9 0-1,139-11 0 7,-139 11 0-4,135-11 0 5,-135 11 0-4,129-11 0-3,-129 11 0-1,116-13 0 7,-116 13 0 0,103-8 0-7,-103 8 0 0,87-8 0 7,-87 8 0-2,79-4 0 7,-79 4 0-6,69-3 0-6,-69 3 0 1,59-2 0-1,-59 2 0 0,55-4 0 6,-55 4 0 0,49-4 0-3,-49 4 0-3,41-1 0 5,-41 1 0-2,41 0 0 5,-41 0 0-3,38-4 0-5,-38 4 0 0,28 0 0 7,-28 0 0 0,24-2 0-7,-24 2 0 0,23 0 0 10,-23 0 0-1,16 0 0-9,-16 0 0 0,14-3 0 11,-14 3 0-7,16 0 0-2,-16 0 0 0,10-3 0-2,-10 3 0 0,14-3 0 8,-14 3 0-8,4 0 0 10,-4 0 0-10,3 0 0 8,-3 0 0-4,0 0 0-4,0 0 0 0,0 0 0 9,0 0 0-9,0 0 0 7,0 0 0-7,0 0 0 6,0 0 0-5,0 0-40 6,0 0 40-7,-24 0-235 9,24 0 235-9,-20 0-371 24,20 0 371-17,-21 0-453-7,21 0 453 1</inkml:trace>
    </iact:actionData>
  </iact:action>
  <iact:action type="add" startTime="6054">
    <iact:property name="dataType"/>
    <iact:actionData xml:id="d2">
      <inkml:trace xmlns:inkml="http://www.w3.org/2003/InkML" xml:id="stk2" contextRef="#ctx0" brushRef="#br0">25655 7146 44 0,'0'0'0'9,"0"0"140"-9,0 0-140 0,0 0 126 1,0 0-126 2,0 0 116 6,0 0-116-9,0 0 134 0,0 0-134 1,0 0 162 9,0 0-162-10,0 0 174 5,0 0-174 1,0 0 149-5,0 0-149-1,-3 7 139 10,3-7-139-10,0 0 127 4,0 0-127-3,0 0 122 3,0 0-122-4,0 0 95 13,0 0-95-12,3 0 75 2,-3 0-75 4,21 0 52-7,-21 0-52 0,24 0 52 11,-24 0-52-11,35 0 48 3,-35 0-48 6,40 0 47-9,-40 0-47 0,49 0 51 10,-49 0-51-10,60 0 58 3,-60 0-58-2,78 0 48 6,-78 0-48-7,87 0 41 12,-87 0-41-12,107 0 31 13,-107 0-31-7,112 0 16-6,-112 0-16 0,120 0 0 1,-120 0 0-1,120 0 0 9,-120 0 0-2,118 0 0-7,-118 0 0 0,114-7 0 8,-114 7 0-1,109-3 0-7,-109 3 0 1,104-3 0 6,-104 3 0 0,95 0 0-7,-95 0 0 1,95 0 0 6,-95 0 0-1,87 0 0-6,-87 0 0 0,76 0 0 10,-76 0 0-4,69 0 0-6,-69 0 0 0,59 0 0 9,-59 0 0-5,49 0 0-4,-49 0 0 0,46 0 0 9,-46 0 0-6,36 0 0 10,-36 0 0-7,32 3 0-5,-32-3 0-1,22 0 0 0,-22 0 0 0,21 3 0 7,-21-3 0 1,12 0 0-8,-12 0 0 0,6 2 0 7,-6-2 0 0,3 0 0-7,-3 0 0 0,4 0 0 9,-4 0 0-9,0 0 0 7,0 0 0 0,0 0 0-6,0 0 0-1,0 0 0 13,0 0 0-13,3 0 0 0,-3 0 0 0,2-28-42 9,-2 28 42-9,7-56-190 13,-7 56 190-3,0-53-293-10,0 53 293 0,0-28-388 0,0 28 388 0,0-11-1077 7,0 11 1077-4</inkml:trace>
    </iact:actionData>
  </iact:action>
  <iact:action type="add" startTime="6954">
    <iact:property name="dataType"/>
    <iact:actionData xml:id="d3">
      <inkml:trace xmlns:inkml="http://www.w3.org/2003/InkML" xml:id="stk3" contextRef="#ctx0" brushRef="#br0">28246 6461 497 0,'0'0'0'10,"0"0"260"-6,0 0-260-2,0 0 191-2,0 0-191 0,0 0 157 8,0 0-157-8,0 0 105 0,0 0-105 1,0 0 102 11,0 0-102-12,0 0 96 0,0 0-96 1,0 0 93 12,0 0-93-13,37 11 84 0,-37-11-84 0,28 6 82 9,-28-6-82-9,41 10 74 7,-41-10-74-7,43 5 67 13,-43-5-67-13,54 9 56 0,-54-9-56 0,61 7 50 9,-61-7-50-9,66 1 36 9,-66-1-36-9,76 7 36 5,-76-7-36 3,83 2 28-8,-83-2-28 0,91 3 29 8,-91-3-29-8,93 4 4 18,-93-4-4-18,97 0 0 4,-97 0 0 5,99 0 0-9,-99 0 0 0,100 0 0 0,-100 0 0 0,103 0 0 7,-103 0 0 0,108 0 0-7,-108 0 0 0,104 0 0 8,-104 0 0 0,104 0 0-7,-104 0 0-1,100-9 0 6,-100 9 0 1,100-13 0-7,-100 13 0 1,100-11 0 6,-100 11 0 1,103-11 0-8,-103 11 0 1,107-10 0 6,-107 10 0 0,100-8 0-7,-100 8 0 0,97-11 0 10,-97 11 0-4,90-13 0-5,-90 13 0-1,82-14 0 7,-82 14 0-3,75-17 0-3,-75 17 0-1,75-15 0 11,-75 15 0-6,65-17 0-4,-65 17 0-1,69-15 0 8,-69 15 0-4,69-11 0-4,-69 11 0 0,73-15 0 8,-73 15 0-4,72-11 0 8,-72 11 0-5,70-9 0-7,-70 9 0 0,69-8 0 0,-69 8 0 0,64-10 0 10,-64 10 0-4,62-2 0-6,-62 2 0 0,57-6 0 8,-57 6 0-2,55 0 0-6,-55 0 0 0,57 0 0 7,-57 0 0 1,49 0 0-7,-49 0 0-1,55 0 0 8,-55 0 0-2,53 0 0-6,-53 0 0 0,54 0 0 7,-54 0 0-3,59 0 0 8,-59 0 0-6,59 0 0-6,-59 0 0 1,60 0 0-1,-60 0 0 0,64 0 0 9,-64 0 0-3,61 0 0-5,-61 0 0-1,66 0 0 8,-66 0 0-3,60 3 0-5,-60-3 0 1,61 3 0 7,-61-3 0-1,62 7 0-6,-62-7 0 0,53 0 0 10,-53 0 0-10,54 5 0 0,-54-5 0-1,47 3 0 9,-47-3 0-8,40 0 0 4,-40 0 0 1,37 2 0-5,-37-2 0-1,33 7 0 9,-33-7 0-1,21 0 0-8,-21 0 0 0,21 1 0 15,-21-1 0-10,12 0 0-4,-12 0 0-1,14 0 0 0,-14 0 0 0,11 0 0 7,-11 0 0 1,12 4 0-7,-12-4 0 0,9 0 0 11,-9 0 0-11,5 0 0 0,-5 0 0-1,4 0 0 6,-4 0 0-5,0 0 0 6,0 0 0 3,0 0 0-10,0 0 0 2,0 3 0 9,0-3 0-11,0 0 0 0,0 0 0 1,0 0 0 14,0 0 0-15,0 0 0 1,0 0 0-1,-32 0-74 5,32 0 74-5,-59 0-155 8,59 0 155-8,-81 0-227 8,81 0 227-2,-37 0-326-6,37 0 326 0,-28 0-849 9,28 0 849-1</inkml:trace>
    </iact:actionData>
  </iact:action>
  <iact:action type="add" startTime="10811">
    <iact:property name="dataType"/>
    <iact:actionData xml:id="d4">
      <inkml:trace xmlns:inkml="http://www.w3.org/2003/InkML" xml:id="stk4" contextRef="#ctx0" brushRef="#br0">6794 10621 570 0,'0'0'0'10,"0"0"174"-10,0 0-174 2,0 0 141 0,0 0-141-1,0 0 112 12,0 0-112-12,0 0 68 0,0 0-68-1,0 0 78 0,0 0-78 0,0 0 78 9,0 0-78-9,0 0 71 14,0 0-71-14,38 40 65 0,-38-40-65 0,0 9 78 14,0-9-78-14,0 11 60 0,0-11-60 0,0 12 56 17,0-12-56-17,0 13 48 0,0-13-48 3,0 19 34-1,0-19-34-2,0 11 33 8,0-11-33-8,0 16 19 10,0-16-19-10,0 7 13 15,0-7-13-15,0 6 17 0,0-6-17 0,0 9 17 3,0-9-17-2,0 3 20 8,0-3-20-9,0 6 18 13,0-6-18-13,1 2 17 0,-1-2-17 0,0 4 14 11,0-4-14-11,0 0 15 6,0 0-15 3,0 1 15-9,0-1-15 0,3 4 15 3,-3-4-15-3,3 0 10 9,-3 0-10-9,0 3 6 16,0-3-6-16,5 3 4 0,-5-3-4 0,0 0 4 6,0 0-4 4,4 0 9-10,-4 0-9 0,0 0 10 15,0 0-10-15,2 3 8 0,-2-3-8 0,3 2 8 5,-3-2-8 2,3 5 7-7,-3-5-7 1,4 5 4 14,-4-5-4-15,2 3 3 1,-2-3-3-1,7 2 4 10,-7-2-4-10,8 3 2 3,-8-3-2-3,4 0 4 9,-4 0-4-9,11 4 6 17,-11-4-6-17,13 0 6 0,-13 0-6 0,15 2 5 6,-15-2-5-6,19 0 7 8,-19 0-7-8,24 0 5 15,-24 0-5-15,21 3 5 0,-21-3-5 0,24 0 4 6,-24 0-4 3,27 0 13-9,-27 0-13 0,26 0 13 22,-26 0-13-21,26 0 11 0,-26 0-11 1,35 0 11 2,-35 0-11-4,31 0 8 10,-31 0-8-8,39 0 7 1,-39 0-7-3,33 0 7 1,-33 0-7 7,30 0 10-8,-30 0-10 0,33 0 0 15,-33 0 0-12,28 0 0-1,-28 0 0-1,30 0 0 0,-30 0 0 7,29 0 0-8,-29 0 0 0,30 0 0 9,-30 0 0 3,31 0 0-12,-31 0 0 0,34 0 0 0,-34 0 0 1,29 0 0 5,-29 0 0 1,31 0 0-7,-31 0 0 1,32 0 0 7,-32 0 0 0,32 4 0-8,-32-4 0 0,33 0 0 9,-33 0 0-3,35 2 0-6,-35-2 0 0,33 3 0 13,-33-3 0-4,31 0 0-8,-31 0 0-1,34 0 0 0,-34 0 0 0,32 0 0 7,-32 0 0 7,31 2 0-14,-31-2 0 1,32 0 0-1,-32 0 0 0,37 3 0 14,-37-3 0-6,32 0 0-8,-32 0 0 0,34 0 0 0,-34 0 0 0,37 0 0 9,-37 0 0-1,39 0 0-8,-39 0 0 0,32 0 0 13,-32 0 0 1,34 0 0-14,-34 0 0 0,33 0 0 0,-33 0 0 0,33 3 0 0,-33-3 0 0,34 0 0 8,-34 0 0 1,38 0 0-9,-38 0 0 0,31 0 0 14,-31 0 0-8,34 0 0-6,-34 0 0 0,38 0 0 0,-38 0 0 0,33 0 0 9,-33 0 0-1,40 0 0-8,-40 0 0 0,37 0 0 15,-37 0 0-2,39 4 0-13,-39-4 0 0,42 0 0 0,-42 0 0 0,41 3 0 1,-41-3 0-1,41 2 0 10,-41-2 0-8,45 0 0 8,-45 0 0-3,45 3 0-7,-45-3 0 0,48 2 0 0,-48-2 0 1,52 0 0 16,-52 0 0-17,45 0 0 0,-45 0 0 0,48 0 0 6,-48 0 0 1,42 0 0-6,-42 0 0-1,40 0 0 9,-40 0 0-2,36 0 0-7,-36 0 0 0,38 0 0 15,-38 0 0-8,34 0 0-7,-34 0 0 0,31 0 0 0,-31 0 0 0,38 0 0 9,-38 0 0 2,34 0 0-11,-34 0 0 0,29 0 0 0,-29 0 0 0,30 0 0 9,-30 0 0-1,24 0 0-8,-24 0 0 0,17 0 0 12,-17 0 0-3,21 0 0-9,-21 0 0 0,15 0 0 0,-15 0 0 0,12 0 0 9,-12 0 0-3,14 0 0-6,-14 0 0 1,9 0 0 12,-9 0 0-5,6 0 0-7,-6 0 0-1,7 0 0 0,-7 0 0 0,3 0 0 15,-3 0 0-15,3 0 0 0,-3 0 0 0,5 0 0 17,-5 0 0-17,0 0 0 0,0 0 0 0,0 0 0 15,0 0 0-9,0 0 0-5,0 0 0-1,0 0 0 0,0 0 0 0,0 0 0 19,0 0 0-18,0 0 0-1,0 0 0 0,0 0 0 0,0 0 0 1,0 0 0 9,0 0 0-10,3-17 0 6,-3 17 0 7,9-28 0-13,-9 28 0 0,9-44 0 0,-9 44 0 0,16-55 0 7,-16 55 0 1,17-52 0-7,-17 52 0-1,12-55 0 8,-12 55 0-1,13-53 0-7,-13 53 0 0,13-49 0 7,-13 49 0 0,11-41 0-7,-11 41 0 0,4-29 0 9,-4 29 0 5,5-20 0-14,-5 20 0 0,4-12 0 0,-4 12 0 1,0-5 0 6,0 5 0 0,0-3 0-7,0 3 0 0,0 0 0 17,0 0 0-17,0-2-8 0,0 2 8 0,0-7-222 6,0 7 222 7,0 0-322-13,0 0 322 0,8 0-510 0,-8 0 510 1</inkml:trace>
    </iact:actionData>
  </iact:action>
  <iact:action type="add" startTime="14342">
    <iact:property name="dataType"/>
    <iact:actionData xml:id="d5">
      <inkml:trace xmlns:inkml="http://www.w3.org/2003/InkML" xml:id="stk5" contextRef="#ctx0" brushRef="#br0">22443 10321 797 0,'0'0'0'19,"0"0"167"-19,0 0-167 0,0 0 135 1,0 0-135-1,0 0 111 0,0 0-111 14,0 0 80-14,0 0-80 0,0 0 96 0,0 0-96 0,0 0 98 4,0 0-98-4,0 0 62 11,0 0-62-10,25 10 63 3,-25-10-63 5,3 16 61-9,-3-16-61 0,2 22 53 14,-2-22-53-14,4 22 49 1,-4-22-49-1,5 24 51 6,-5-24-51 5,3 29 39-11,-3-29-39 0,1 28 40 4,-1-28-40-4,0 30 26 17,0-30-26-17,3 31 21 0,-3-31-21 1,0 29 17 2,0-29-17-3,3 29 14 11,-3-29-14-11,0 30 16 14,0-30-16-14,0 31 15 0,0-31-15 0,5 29 14 16,-5-29-14-16,0 25 13 0,0-25-13 1,0 30 9 14,0-30-9-15,0 23 0 0,0-23 0 0,0 24 0 13,0-24 0-4,0 27 0-9,0-27 0 0,0 19 0 0,0-19 0 0,0 17 0 10,0-17 0 0,0 17 0-10,0-17 0 0,0 13 0 0,0-13 0 1,4 8 0 15,-4-8 0-16,0 5 0 0,0-5 0 0,2 5 0 8,-2-5 0 5,0 1 0-12,0-1 0-1,0 0 0 1,0 0 0-1,0 4 0 12,0-4 0-3,0 3 0-9,0-3 0 0,3 3 0 0,-3-3 0 0,0 6 0 15,0-6 0-15,4 1 0 0,-4-1 0 0,0 0 0 16,0 0 0-16,0 4 0 0,0-4 0 0,3 0 0 23,-3 0 0-22,0 0 0-1,0 0 0 0,2 0 0 0,-2 0 0 0,4 0 0 7,-4 0 0 7,3 0 0-14,-3 0 0 0,8 0 0 0,-8 0 0 1,10 0 0 6,-10 0 0 1,10 0 0-8,-10 0 0 0,11 0 0 11,-11 0 0 2,15 0 0-10,-15 0 0-2,13 0 0-1,-13 0 0 0,20 0 0 0,-20 0 0 1,18 0 0 6,-18 0 0-7,21 0 0 8,-21 0 0-1,19 0 0-7,-19 0 0 1,23 0 0 90,-23 0 0-84,19 0 0-7,-19 0 0 1,24 0 0-1,-24 0 0 0,18 0 0 2,-18 0 0 0,24 0 0-1,-24 0 0-1,18 0 0 0,-18 0 0 1,24 0 0-1,-24 0 0 0,21 0 0 0,-21 0 0 0,25 0 0 0,-25 0 0 1,30 0 0-1,-30 0 0 0,28 0 0 0,-28 0 0 0,29 0 0 0,-29 0 0 0,30 0 0 0,-30 0 0 0,28 0 0 0,-28 0 0 0,30 0 0 14,-30 0 0-7,27 0 0-7,-27 0 0 0,21 0 0 0,-21 0 0 0,25 0 0 10,-25 0 0 5,24 0 0-13,-24 0 0 0,21-4 0-2,-21 4 0 0,27 0 0 0,-27 0 0 1,27 0 0 11,-27 0 0-10,24 0 0 0,-24 0 0 11,34 0 0-12,-34 0 0-1,29 0 0 0,-29 0 0 0,30 0 0 7,-30 0 0 1,30 0 0-8,-30 0 0 0,29 0 0 8,-29 0 0 0,32 0 0-8,-32 0 0 0,28 0 0 9,-28 0 0-1,30 0 0-8,-30 0 0 0,32 0 0 18,-32 0 0-10,27 0 0-7,-27 0 0-1,25 0 0 0,-25 0 0 0,27 0 0 0,-27 0 0 0,24 0 0 14,-24 0 0-5,27-1 0-9,-27 1 0 0,28 0 0 0,-28 0 0 0,29 0 0 15,-29 0 0-2,26 0 0-12,-26 0 0-1,32 0 0 0,-32 0 0 0,30 0 0 0,-30 0 0 0,28 0 0 7,-28 0 0 0,35 0 0-7,-35 0 0 0,31 0 0 10,-31 0 0-1,31 0 0-9,-31 0 0 0,30 0 0 12,-30 0 0 1,32 0 0-11,-32 0 0-1,36 0 0-1,-36 0 0 0,34-4 0 0,-34 4 0 15,40-2 0-15,-40 2 0 0,38-6 0 0,-38 6 0 0,39-4 0 15,-39 4 0-7,40-6 0-8,-40 6 0 0,31-2 0 0,-31 2 0 0,32-6 0 9,-32 6 0 4,28-3 0-13,-28 3 0 0,29-5 0 0,-29 5 0 0,30-4 0 6,-30 4 0 4,28-2 0-10,-28 2 0 0,30-4 0 12,-30 4 0-3,31-2 0-8,-31 2 0-1,35-3 0 0,-35 3 0 0,31 0 0 7,-31 0 0 2,32-2 0-7,-32 2 0-1,31-3 0 0,-31 3 0 0,37 0 0 15,-37 0 0-16,35 0 0 0,-35 0 0 1,40 0 0 7,-40 0 0 6,33 0 0-14,-33 0 0 0,40 0 0 0,-40 0 0 0,38 0 0 10,-38 0 0 0,42 0 0-10,-42 0 0 0,42 0 0 1,-42 0 0-1,44 0 0 8,-44 0 0 6,39 0 0-14,-39 0 0 0,41 0 0 0,-41 0 0 0,37 0 0 9,-37 0 0-2,38 0 0-7,-38 0 0 0,32 0 0 8,-32 0 0 1,33 0 0-9,-33 0 0 0,35 0 0 13,-35 0 0-5,30 0 0-8,-30 0 0 0,33 0 0 0,-33 0 0 0,35-4 0 12,-35 4 0-1,35 0 0-11,-35 0 0 0,37-3 0 0,-37 3 0 0,38 0 0 13,-38 0 0-6,36 0 0-7,-36 0 0 0,37-3 0 0,-37 3 0 0,39-2 0 8,-39 2 0 1,40-3 0-9,-40 3 0 0,38-2 0 6,-38 2 0 3,38-4 0-9,-38 4 0 1,41-3 0 14,-41 3 0-8,36-2 0-6,-36 2 0-1,43-4 0 0,-43 4 0 0,42 0 0 13,-42 0 0-5,39-3 0-8,-39 3 0 0,42-2 0 0,-42 2 0 1,40-3 0 6,-40 3 0 7,42-4 0-14,-42 4 0 0,43-1 0 0,-43 1 0 1,42-7 0 6,-42 7 0 1,39-3 0-8,-39 3 0 0,32-6 0 8,-32 6 0 6,35 0 0-14,-35 0 0 0,33 0 0 0,-33 0 0 0,32 0 0 9,-32 0 0-2,31 0 0-7,-31 0 0 0,30-4 0 13,-30 4 0-6,28 0 0-7,-28 0 0 0,30 0 0 0,-30 0 0 1,32-1 0 14,-32 1 0-6,30 0 0-9,-30 0 0 0,33 0 0 0,-33 0 0 0,27 0 0 12,-27 0 0-4,31-4 0-8,-31 4 0 0,24-2 0 1,-24 2 0-1,25 0 0 11,-25 0 0 0,24 0 0-11,-24 0 0 0,26 0 0 0,-26 0 0 0,21 0 0 8,-21 0 0-1,18 0 0-7,-18 0 0 1,17 0 0 7,-17 0 0 4,21 0 0-11,-21 0 0 1,17 0 0-1,-17 0 0 11,13 0 0-12,-13 0 0 0,8 0 0 0,-8 0 0 0,9 0 0 8,-9 0 0 1,4 0 0-8,-4 0 0-1,5 0 0 12,-5 0 0-4,3 0 0-8,-3 0 0 0,1 0 0 0,-1 0 0 0,5 0 0 15,-5 0 0-14,3 0 0-1,-3 0 0 0,4 0 0 14,-4 0 0-14,3 0 0 0,-3 0 0 0,0 0 0 22,0 0 0-22,2 0 0 0,-2 0 0 0,0 0 0 0,0 0 0 0,3 0 0 7,-3 0 0 1,0 0 0-8,0 0 0 1,0 0 0 15,0 0 0-16,0 0 0 0,0 0 0 0,0 0 0 5,0 0 0 4,0 0 0-9,0 0 0 0,0 0 0 19,0 0 0-17,0 0 0-1,0 0 0-1,0 0 0 0,0 0 0 0,0-4 0 10,0 4 0-9,0-10 0 12,0 10 0-5,0-30 0-8,0 30 0 0,3-51 0 0,-3 51 0 0,0-59 0 13,0 59 0-4,0-63 0-9,0 63 0 0,0-59 0 0,0 59 0 0,0-54 0 14,0 54 0-1,0-55 0-13,0 55 0 1,0-59 0-1,0 59 0 0,6-54 0 0,-6 54 0 0,4-51 0 8,-4 51 0 3,3-40 0-11,-3 40 0 2,5-30 0 3,-5 30 0 7,3-19 0-12,-3 19 0 0,3-12 0 0,-3 12 0 0,0-8 0 8,0 8 0-1,0-7 0-7,0 7 0 0,0-6 0 20,0 6 0-17,0-5 0-2,0 5 0-1,0-3 0 0,0 3 0 0,0 0-89 12,0 0 89-11,0 0-198-1,0 0 198 0,0 0-275 15,0 0 275-15,-3 0-402 1,3 0 402-1</inkml:trace>
    </iact:actionData>
  </iact:action>
  <iact:action type="add" startTime="24355">
    <iact:property name="dataType"/>
    <iact:actionData xml:id="d6">
      <inkml:trace xmlns:inkml="http://www.w3.org/2003/InkML" xml:id="stk6" contextRef="#ctx0" brushRef="#br0">16218 13474 840 0,'0'0'0'14,"0"0"239"-14,0 0-239 3,0 0 163-1,0 0-163-2,0 0 166 16,0 0-166-16,0 0 108 0,0 0-108 0,0 0 91 0,0 0-91 1,0 0 86 16,0 0-86-17,0 0 82 0,0 0-82 1,211 0 74-1,-211 0-74 0,72-3 72 12,-72 3-72-12,86-14 63 5,-86 14-63-5,104-14 55 12,-104 14-55-11,116-18 8-1,-116 18-8 0,129-21 0 16,-129 21 0-16,132-11 0 0,-132 11 0 0,128-9 0 15,-128 9 0-15,117-5 0 0,-117 5 0 0,106-4 0 18,-106 4 0-18,97-3 0 0,-97 3 0 0,91-3 0 20,-91 3 0-20,92-5 0 0,-92 5 0 0,97-5 0 0,-97 5 0 0,90-10 0 9,-90 10 0 4,77-5 0-13,-77 5 0 0,68-6 0 0,-68 6 0 1,48-5 0 58,-48 5 0-51,37-7 0-8,-37 7 0 0,28-2 0 0,-28 2 0 0,15-4 0 0,-15 4 0 0,14 0 0 0,-14 0 0 0,6 0 0 0,-6 0 0 0,4 0 0 0,-4 0 0 0,3 0 0 1,-3 0 0-1,0 0 0 0,0 0 0 1,0 0 0 14,0 0 0-13,0 0 0 1,0 0 0 7,0-3 0-10,0 3 0 0,0-2 0 0,0 2 0 0,0 0 0 14,0 0 0-5,0 0-50-5,0 0 50-3,-13 0-324-1,13 0 324 0,-18 0-509 0,18 0 509 17</inkml:trace>
    </iact:actionData>
  </iact:action>
  <iact:action type="add" startTime="25657">
    <iact:property name="dataType"/>
    <iact:actionData xml:id="d7">
      <inkml:trace xmlns:inkml="http://www.w3.org/2003/InkML" xml:id="stk7" contextRef="#ctx0" brushRef="#br0">24897 13601 607 0,'0'0'0'17,"0"0"206"-13,0 0-206-4,0 0 175 1,0 0-175-1,0 0 136 0,0 0-136 1,0 0 118 10,0 0-118-11,0 0 115 1,0 0-115-1,0 0 118 0,0 0-118 0,0 0 99 15,0 0-99-15,-1 3 86 0,1-3-86 0,0 0 78 16,0 0-78-16,13 0 67 0,-13 0-67 1,21 0 60 16,-21 0-60-15,28 0 49-1,-28 0-49-1,39 0 51 1,-39 0-51-1,44 0 45 16,-44 0-45-16,50 0 37 1,-50 0-37-1,59-8 0 24,-59 8 0-22,70-11 0 0,-70 11 0 0,79-12 0-2,-79 12 0 0,95-15 0 1,-95 15 0 12,116-17 0-13,-116 17 0 0,141-24 0 0,-141 24 0 1,149-23 0 4,-149 23 0-4,166-23 0 12,-166 23 0-11,162-18 0-2,-162 18 0 0,155-14 0 9,-155 14 0 6,152-8 0-15,-152 8 0 0,136-3 0 0,-136 3 0 0,130-3 0 14,-130 3 0-5,115 0 0-9,-115 0 0 0,106 0 0 0,-106 0 0 0,97 0 0 13,-97 0 0-1,100 0 0-10,-100 0 0-1,101 0 0-1,-101 0 0 0,100 0 0 0,-100 0 0 0,93 0 0 17,-93 0 0-17,82 0 0 0,-82 0 0 0,73 0 0 19,-73 0 0-10,72 0 0-9,-72 0 0 0,58 0 0 0,-58 0 0 0,50 0 0 0,-50 0 0 1,37 0 0 5,-37 0 0 3,21 0 0-8,-21 0 0-1,16 0 0 13,-16 0 0 0,12 0 0-13,-12 0 0 0,9 0 0 0,-9 0 0 1,5 0 0-1,-5 0 0 0,3 0 0 8,-3 0 0 2,0 0 0-10,0 0 0 0,0 0 0 6,0 0 0 8,0 0 0-14,0 0 0 0,0 0 0 0,0 0 0 0,0 0 0 21,0 0 0-20,0 0 0-1,0 0 0 0,0 0 0 0,0 0 0 1,-29 0 0 13,29 0 0-13,-53 0-181-1,53 0 181 0,-29 0-341 14,29 0 341-4,-30 0-552-10,30 0 552 1</inkml:trace>
    </iact:actionData>
  </iact:action>
  <iact:action type="add" startTime="31731">
    <iact:property name="dataType"/>
    <iact:actionData xml:id="d8">
      <inkml:trace xmlns:inkml="http://www.w3.org/2003/InkML" xml:id="stk8" contextRef="#ctx0" brushRef="#br0">7255 15857 629 0,'0'0'0'17,"0"0"124"-17,0 0-124 1,0 0 104-1,0 0-104 1,0 0 104 1,0 0-104-1,0 0 78 14,0 0-78-15,0 0 58 1,0 0-58-1,0 0 93 0,0 0-93 0,0 0 73 13,0 0-73-12,0 0 52-1,0 0-52 0,-205 24 50 14,205-24-50-14,-61 24 41 0,61-24-41 0,-66 31 42 15,66-31-42-14,-73 41 41-1,73-41-41 0,-72 55 34 6,72-55-34-6,-70 67 23 11,70-67-23-10,-72 77 20 3,72-77-20-4,-65 79 16 15,65-79-16-14,-53 82 12-1,53-82-12 0,-48 84 11 31,48-84-11-31,-39 78 14 0,39-78-14 0,-23 79 26 0,23-79-26 1,-10 69 35-1,10-69-35 2,0 58 38 3,0-58-38 9,0 59 40-14,0-59-40 0,51 51 41 0,-51-51-41 0,79 53 27 9,-79-53-27 3,102 51 16-12,-102-51-16 0,127 44 9 0,-127-44-9 1,135 32 8 7,-135-32-8 6,130 14 0-13,-130-14 0-1,112 0-2 0,-112 0 2 0,91 0-1 10,-91 0 1 4,70-19-1-14,-70 19 1 0,59-53-2 0,-59 53 2 0,45-78-2 7,-45 78 2 6,34-95-4-13,-34 95 4 1,25-112-2-1,-25 112 2 0,17-130-2 7,-17 130 2 2,10-127-3-9,-10 127 3 1,6-128-3 7,-6 128 3 6,3-110-29-14,-3 110 29 2,0-86-45 1,0 86 45-1,0-56-70-2,0 56 70 0,0-32-140 14,0 32 140-14,0 0-245 0,0 0 245 0,0 0-412 7,0 0 412 3</inkml:trace>
    </iact:actionData>
  </iact:action>
  <iact:action type="add" startTime="32636">
    <iact:property name="dataType"/>
    <iact:actionData xml:id="d9">
      <inkml:trace xmlns:inkml="http://www.w3.org/2003/InkML" xml:id="stk9" contextRef="#ctx0" brushRef="#br0">10171 16764 8 0,'0'0'0'5,"0"0"31"10,0 0-31-15,0 0 30 1,0 0-30-1,0 0 18 0,0 0-18 0,0 0 7 3,0 0-7-3,0 0 10 23,0 0-10-23,0 0 29 0,0 0-29 0,0 0 40 0,0 0-40 1,38 101 62-1,-38-101-62 0,7 14 53 7,-7-14-53 9,6 18 40-16,-6-18-40 0,9 14 21 1,-9-14-21-1,3 21 11 4,-3-21-11-4,9 11 18 16,-9-11-18-16,3 14 15 0,-3-14-15 0,2 13 17 8,-2-13-17-8,3 11 23 14,-3-11-23-14,0 14 44 0,0-14-44 1,4 6 42 16,-4-6-42-17,0 8 58 0,0-8-58 0,0 12 72 20,0-12-72-20,3 0 69 0,-3 0-69 0,0 0 93 0,0 0-93 1,3 0 94 19,-3 0-94-18,0 0 99-1,0 0-99-1,3 0 95 0,-3 0-95 0,0 0 74 14,0 0-74-14,3 0 65 0,-3 0-65 0,0 0 59 20,0 0-59-19,0 0 49-1,0 0-49 0,0 0 36 1,0 0-36-1,0 0 17 15,0 0-17-15,-9 0 11 0,9 0-11 0,-45 0 26 5,45 0-26 11,-58 0 16-15,58 0-16-1,-66 0 15 0,66 0-15 0,-66 18 17 16,66-18-17-15,-68 17 10-1,68-17-10 0,-69 26 9 23,69-26-9-23,-66 36 12 0,66-36-12 0,-70 40 18 0,70-40-18 0,-71 49 16 13,71-49-16-3,-58 53 12-10,58-53-12 0,-57 51 11 0,57-51-11 0,-46 58 11 14,46-58-11 2,-38 64 9-16,38-64-9 0,-19 66 7 0,19-66-7 0,0 73 5 0,0-73-5 0,0 78 6 12,0-78-6 5,30 84 6-16,-30-84-6-1,72 82 8 0,-72-82-8 0,79 70 25 1,-79-70-25-1,94 67 26 13,-94-67-26-13,93 48 25 0,-93-48-25 0,90 36 15 13,-90-36-15-2,94 17 14-11,-94-17-14 0,90 1 11 0,-90-1-11 0,85 0 0 15,-85 0 0-1,79-13-1-14,-79 13 1 0,70-64-1 0,-70 64 1 1,59-83-2-1,-59 83 2 0,45-117-1 6,-45 117 1 7,34-131 0-13,-34 131 0 1,7-139-1-1,-7 139 1 0,0-139-2 10,0 139 2 2,0-127-14-12,0 127 14 0,-11-117-52 0,11 117 52 0,-47-91-83 8,47 91 83 8,-52-71-154-15,52 71 154-1,-32 0-240 0,32 0 240 0,-27 0-620 14,27 0 620 2</inkml:trace>
    </iact:actionData>
  </iact:action>
  <iact:action type="add" startTime="36802">
    <iact:property name="dataType"/>
    <iact:actionData xml:id="d10">
      <inkml:trace xmlns:inkml="http://www.w3.org/2003/InkML" xml:id="stk10" contextRef="#ctx0" brushRef="#br0">20362 16071 579 0,'0'0'0'23,"0"0"241"-23,0 0-241 1,0 0 106 1,0 0-106 0,0 0 95-1,0 0-95-1,0 0 42 16,0 0-42-15,0 0 39-1,0 0-39 0,0 0 40 0,0 0-40 1,0 0 39-1,0 0-39 0,0 0 61 17,0 0-61-17,-68-4 54 0,68 4-54 0,-47 0 50 0,47 0-50 1,-51 4 43 14,51-4-43-15,-47 20 40 0,47-20-40 0,-56 22 30 17,56-22-30-17,-49 32 26 0,49-32-26 0,-54 38 20 6,54-38-20-6,-45 43 16 14,45-43-16-14,-39 47 15 0,39-47-15 0,-28 53 16 7,28-53-16-6,-24 57 21 18,24-57-21-16,-21 65 21 4,21-65-21-7,-9 68 31 2,9-68-31 15,0 80 31-17,0-80-31 0,0 74 27 0,0-74-27 0,9 79 20 0,-9-79-20 0,49 74 28 7,-49-74-28-7,63 70 18 15,-63-70-18-15,78 59 14 0,-78-59-14 0,82 43 5 7,-82-43-5 7,84 31 10-14,-84-31-10 0,79 21 15 0,-79-21-15 0,79 3 12 8,-79-3-12 7,77 0 9-15,-77 0-9 0,73 0 4 0,-73 0-4 1,72-41 1 36,-72 41-1-21,69-59 1-15,-69 59-1 1,62-85 0 0,-62 85 0-2,56-108 0 0,-56 108 0 0,48-123 0 0,-48 123 0 1,28-129 0-1,-28 129 0 0,16-142-1 0,-16 142 1 0,0-131 0 0,0 131 0 0,0-116-1 15,0 116 1-15,-10-93-2 0,10 93 2 0,-34-64-5 9,34 64 5 7,-42-36-61-16,42 36 61 0,-45-9-102 0,45 9 102 0,-55 0-141 12,55 0 141 6,-21 9-232-15,21-9 232-1,-24 36-636-2,24-36 636 2</inkml:trace>
    </iact:actionData>
  </iact:action>
  <iact:action type="add" startTime="40377">
    <iact:property name="dataType"/>
    <iact:actionData xml:id="d11">
      <inkml:trace xmlns:inkml="http://www.w3.org/2003/InkML" xml:id="stk11" contextRef="#ctx0" brushRef="#br0">23600 17047 771 0,'0'0'0'2,"0"0"117"19,0 0-117-21,0 0 141 0,0 0-141 1,0 0 102-1,0 0-102 0,0 0 51 0,0 0-51 1,0 0 47 8,0 0-47 11,0 0 41-20,0 0-41 0,0 0 34 0,0 0-34 0,-190 27 26 0,190-27-26 0,-41 11 33 20,41-11-33-19,-48 15 37-1,48-15-37 0,-53 20 48 0,53-20-48 1,-57 29 47 4,57-29-47-5,-58 40 34 20,58-40-34-20,-57 44 24 0,57-44-24 0,-58 55 22 3,58-55-22-3,-55 61 21 21,55-61-21-21,-50 66 18 1,50-66-18-1,-48 64 14 0,48-64-14 0,-34 64 20 11,34-64-20-11,-30 67 19 5,30-67-19 2,-16 64 19-7,16-64-19 0,-5 66 18 15,5-66-18-15,0 71 17 0,0-71-17 0,0 75 13 9,0-75-13-9,12 72 25 9,-12-72-25-9,50 70 11 5,-50-70-11 4,65 58 9-9,-65-58-9 0,89 46 4 11,-89-46-4-10,98 35 4 0,-98-35-4-1,109 23 3 10,-109-23-3-10,105 12 2 6,-105-12-2 3,97 8 2-9,-97-8-2 0,83 0 2 15,-83 0-2-6,79 0 2-8,-79 0-2 1,66-20 0 0,-66 20 0-2,63-51 0 0,-63 51 0 10,53-71-2-10,-53 71 2 0,50-104-2 12,-50 104 2 1,37-122-2-11,-37 122 2-1,26-133 0-1,-26 133 0 0,13-125 0 0,-13 125 0 0,0-118-1 14,0 118 1-14,0-104-4 0,0 104 4 0,-2-84-4 8,2 84 4 8,-40-63-23-16,40 63 23 0,-42-52-28 0,42 52 28 0,-48-38-46 8,48 38 46 6,-52-25-76-14,52 25 76 0,-52-21-118 1,52 21 118-1,-54-14-189 14,54 14 189 1,-15 0-265-13,15 0 265-1,-11 0-613 2,11 0 613-2</inkml:trace>
    </iact:actionData>
  </iact:action>
  <iact:action type="add" startTime="41534">
    <iact:property name="dataType"/>
    <iact:actionData xml:id="d12">
      <inkml:trace xmlns:inkml="http://www.w3.org/2003/InkML" xml:id="stk12" contextRef="#ctx0" brushRef="#br0">27067 15821 316 0,'0'0'0'15,"0"0"245"-15,0 0-245 0,0 0 181 1,0 0-181-1,0 0 165 0,0 0-165 1,0 0 97-1,0 0-97 0,0 0 80 20,0 0-80-20,0 0 56 0,0 0-56 0,0 0 43 0,0 0-43 0,-27 31 30 23,27-31-30-23,-46 13 28 0,46-13-28 0,-54 13 23 0,54-13-23 0,-66 15 15 5,66-15-15 11,-75 17 13-16,75-17-13 0,-83 18 10 0,83-18-10 0,-87 23 9 5,87-23-9-4,-87 26 12 18,87-26-12-19,-87 31 19 0,87-31-19 0,-77 45 12 4,77-45-12-3,-71 43 14 23,71-43-14-24,-61 52 18 0,61-52-18 1,-48 52 16-1,48-52-16 0,-36 52 26 51,36-52-26-37,-22 53 24-14,22-53-24 0,-17 58 21 1,17-58-21-1,0 58 19 0,0-58-19 0,0 58 12 0,0-58-12 0,0 64 9 0,0-64-9 0,36 60 10 0,-36-60-10 0,59 61 16 0,-59-61-16 0,71 54 17 1,-71-54-17-1,89 57 13 8,-89-57-13 5,101 45 6-13,-101-45-6 0,108 33 5 0,-108-33-5 0,109 26 3 10,-109-26-3 4,108 7 9-14,-108-7-9 0,96 0 8 0,-96 0-8 0,86 0 15 14,-86 0-15 1,81 0 10-15,-81 0-10 0,72-33 5 1,-72 33-5-1,66-58 4 0,-66 58-4 0,54-64 1 6,-54 64-1 10,43-79 1-16,-43 79-1 0,31-89 0 0,-31 89 0 0,18-102-1 13,-18 102 1 4,11-104 0-17,-11 104 0 0,0-105 0 0,0 105 0 0,0-95-4 0,0 95 4 0,0-84-3 12,0 84 3 1,0-70-3-13,0 70 3 1,-24-54-3-1,24 54 3 0,-26-46-23 17,26 46 23-2,-34-42-61-14,34 42 61-1,-45-35-130 0,45 35 130 0,-21 0-169 0,21 0 169 0,-22 0-322 0,22 0 322 0</inkml:trace>
    </iact:actionData>
  </iact:action>
  <iact:action type="add" startTime="42590">
    <iact:property name="dataType"/>
    <iact:actionData xml:id="d13">
      <inkml:trace xmlns:inkml="http://www.w3.org/2003/InkML" xml:id="stk13" contextRef="#ctx0" brushRef="#br0">30525 16868 261 0,'0'0'0'23,"0"0"222"-23,0 0-222 0,0 0 109 0,0 0-109 0,0 0 146 0,0 0-146 0,0 0 73 1,0 0-73-1,0 0 101 16,0 0-101-16,0 0 83 0,0 0-83 1,0 0 72-1,0 0-72 0,-82-13 53 6,82 13-53 8,-42 0 43-14,42 0-43 0,-47 0 32 1,47 0-32-1,-61 0 31 21,61 0-31-21,-63 0 26 0,63 0-26 0,-65 24 25 0,65-24-25 0,-75 27 23 26,75-27-23-26,-68 37 23 0,68-37-23 0,-71 52 25 0,71-52-25 0,-60 59 22 4,60-59-22-4,-59 64 25 18,59-64-25-18,-50 66 26 0,50-66-26 0,-36 67 20 16,36-67-20-16,-30 68 24 26,30-68-24-26,-21 71 27 0,21-71-27 0,-6 72 25 0,6-72-25 0,0 75 22 0,0-75-22 1,0 64 20-1,0-64-20 0,6 73 26 8,-6-73-26 6,39 66 22-14,-39-66-22 0,55 71 19 0,-55-71-19 0,72 63 22 14,-72-63-22 2,79 52 12-16,-79-52-12 0,87 44 15 0,-87-44-15 0,87 34 13 0,-87-34-13 1,85 20 16 9,-85-20-16 5,73 6 15-12,-73-6-15-2,69 0 1 0,-69 0-1-1,69 0 0 0,-69 0 0 0,63-55 0 20,-63 55 0-19,61-75-1-1,-61 75 1 0,54-105-1 0,-54 105 1 1,49-121 0 6,-49 121 0 7,39-137 0-14,-39 137 0 0,27-147-1 0,-27 147 1 0,12-148-1 10,-12 148 1 10,0-155-2-20,0 155 2 1,0-135-3-1,0 135 3 0,-8-122-7 0,8 122 7 0,-44-99-26 15,44 99 26-1,-59-79-67-14,59 79 67 0,-76-56-98 0,76 56 98 1,-97-53-158-1,97 53 158 0,-48 0-225 6,48 0 225 11,-49 0-463-17,49 0 463 1</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18:20:13.4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C000"/>
    </inkml:brush>
  </inkml:definitions>
  <iact:action type="add" startTime="4459">
    <iact:property name="dataType"/>
    <iact:actionData xml:id="d0">
      <inkml:trace xmlns:inkml="http://www.w3.org/2003/InkML" xml:id="stk0" contextRef="#ctx0" brushRef="#br0">20403 7914 24 0,'0'0'1147'6,"0"0"-951"0,0 0 2-1,0 0-28 2,0 0-58 1,0 0-22 0,284 9-16-2,-115-1-38 3,52-1-36-1,51-7 0 0,28 0 0-1,9-7 0 1,-10-10 0 9,-41 2 0-17,-39 10 0 6,-41 3 0 0,-42 2 0 3,-40 0 0 1,-37-3 0-6,-31-9 0 4,-28-14-51 3,-3 14-324-1,-31 1-81-7</inkml:trace>
    </iact:actionData>
  </iact:action>
  <iact:action type="add" startTime="5256">
    <iact:property name="dataType"/>
    <iact:actionData xml:id="d1">
      <inkml:trace xmlns:inkml="http://www.w3.org/2003/InkML" xml:id="stk1" contextRef="#ctx0" brushRef="#br0">28573 8147 123 0,'0'0'901'3,"0"0"-735"2,0 0 55 3,0 0-48-1,0 0-32-1,204-64-5 3,-97 43-34-2,43-1-18 1,49 1-84 0,31-5 0-1,33 2 0 6,1 13 0-10,-19 11 0 21,-22 0 0-24,-36 0 0 0,-35 18 0 13,-31-5 0-11,-41-9 0 4,-36-4 0 6,-17 0 0-8,-24-42 0 5,-3-17-235 4,-6 26-132-10,-25 7-293 12</inkml:trace>
    </iact:actionData>
  </iact:action>
  <iact:action type="add" startTime="6108">
    <iact:property name="dataType"/>
    <iact:actionData xml:id="d2">
      <inkml:trace xmlns:inkml="http://www.w3.org/2003/InkML" xml:id="stk2" contextRef="#ctx0" brushRef="#br0">33100 3797 800 0,'0'0'169'6,"0"0"-21"0,0 0-53 0,-31-150-17 1,-39 125 3 1,-29 11-6 0,-18 14-23-2,-8 0-16 2,1 47-10 0,7 39 2 0,12 36 9-2,1 31 0 2,8 33-12 1,11 28-2-2,17 28 3 1,22 21-15 7,34 14 3-14,12-5-11 9,22-9-2-3,56-28 2-2,30-40-2 3,28-38 0-1,28-44 13 0,23-47 15 2,14-39-17-1,5-27 0 1,-2-73-11-2,-17-60-1-2,-21-57-2 4,-35-44 2 3,-44-52 2-11,-39-35 6 9,-38-18 4-5,-10-1-5 3,-54 34-4-2,-37 36-3 3,-21 41-1-2,-12 53-12 2,-9 44-92 0,-3 51-83-1,79 81-82-1,1 27-299 3</inkml:trace>
    </iact:actionData>
  </iact:action>
  <iact:action type="add" startTime="9636">
    <iact:property name="dataType"/>
    <iact:actionData xml:id="d3">
      <inkml:trace xmlns:inkml="http://www.w3.org/2003/InkML" xml:id="stk3" contextRef="#ctx0" brushRef="#br0">8039 11682 650 0,'0'0'158'2,"0"0"-30"4,0 0 7 1,0 0-35 1,0 0-21-2,0 0 6 2,0 0 22 0,119-42-24 0,-74 37 4-2,5 0 0 4,8-3-12-2,14-1-19-1,10-2-17-1,14-7-7 3,11 3-11-2,8-3-1 12,2-2 3-13,-6 2 4 1,-4 5-1-7,7 0-3 13,6 2-17-11,4 5-6 8,-4 1 0-6,-1 2 0 4,-5 3 0 3,4 0 0-8,8 0 0 9,4 0 0-2,0 0 0-8,-9 3 0 9,-6-3 0-7,-1 0 0 3,-8 0 0 3,-6 0 0-4,-3 0 0 4,1 0 0-5,-7 0 0 4,-4 0 0-4,-8 0 0 4,-1 0 0 4,-4 0 0-11,0 0 0 7,-1 0 0-4,5 0 0 3,1 0 0 2,-4 0 0-7,3-6 0 6,-4-4 0 4,1 5 0-11,0 2 0 7,-5 0 0 1,-7-3 0-6,-2-3 0 5,-2 2 0-4,2-8 0 2,2 3 0 7,-2 3 0-12,2 0 0 7,0 3 0 1,0 6 0-5,5 0 0 7,-6 0 0-10,-7 0 0 7,-7 0 0 3,-17 0 0-10,-10 0 0 7,-9 0 0-3,-7 0 0 3,-5 0 0-5,0 0 0 4,0 0 0-1,0 0-65 3,0 0-291-7,-17 0-231 10</inkml:trace>
    </iact:actionData>
  </iact:action>
  <iact:action type="add" startTime="10956">
    <iact:property name="dataType"/>
    <iact:actionData xml:id="d4">
      <inkml:trace xmlns:inkml="http://www.w3.org/2003/InkML" xml:id="stk4" contextRef="#ctx0" brushRef="#br0">20484 11580 390 0,'0'0'293'3,"0"0"-135"4,0 0 16-2,0 0-74 3,0 0-7-2,0 0-1 2,0 0 0 0,178-34-17 0,-113 26-3-1,10-2 0 0,16 2-6 1,13 1-5 0,12-1-10-2,8 3-4 2,2 1-7 0,6 4-11 11,-11 0 5-19,1 0-4 7,-1 0-12 1,-2 0 6-1,6 0-1 6,1 0-10-11,0 4-13 7,-8-2 0-6,-6-2 0 5,-9 0 0 3,0 0 0 9,-4 0 0-18,4 0 0-2,0-6 0 9,-2-5 0-5,-9-2 0 4,-2 0 0 7,-9 1 0-12,-6 1 0 6,-5 2 0-5,-6 0 0 4,-1 3 0 2,-2 0 0-7,-4 3 0 7,1 1 0-6,4 2 0 4,-1 0 0 4,-4 0 0-6,10 0 0 2,-8 0 0-4,-1 0 0 4,3 5 0 3,1 5 0-7,0-3 0 3,4-1 0 2,-5 1 0 4,5-5 0-10,-6-2 0 6,-2 0 0-5,4 3 0 4,-10-3 0 2,-7 0 0-5,-14 0 0 3,-10 0 0 5,-7 0 0-11,-10 0 0 4,-4 0 0 5,0 0 0-6,0 0 0 1,0 0 0 2,0 0 0 1,0 0 0-2,0 0-127-1,-13-3-146 2,1-14-59 1,7-6-326 9</inkml:trace>
    </iact:actionData>
  </iact:action>
  <iact:action type="add" startTime="12036">
    <iact:property name="dataType"/>
    <iact:actionData xml:id="d5">
      <inkml:trace xmlns:inkml="http://www.w3.org/2003/InkML" xml:id="stk5" contextRef="#ctx0" brushRef="#br0">27579 8257 744 0,'0'0'123'2,"0"0"26"3,0 0-63 3,0 0-18 0,0 0 3-2,0 0-29 2,-237-9 4 1,158 12-16-1,-12 25 6-2,-6 14-2 2,-1 10-11 0,3 14 1 3,11 13 3-8,11 10 2 5,14 13 6 2,14 15 1-4,19 13-4 12,15 17-5-18,11 17-6 8,17 5 1-2,45 5 9 3,28-8-4-1,15-20-3-3,11-34 2 3,0-29-1-2,-4-36 5 1,-12-23 1 5,-10-20-12-8,-11-4-11 5,0-22-6-3,-10-44-2 5,-2-36-2-7,-11-37 2 6,-11-37-3-5,-13-21 2 3,-11-13 0 4,-16 8 0-10,-5 16 1 8,0 23-1 0,-11 30-1-5,-26 27-2 3,-12 23-16-3,-16 13-58 2,-18 10-60 4,-21-4-33-6,60 61-93 3,-4-2-215 10</inkml:trace>
    </iact:actionData>
  </iact:action>
  <iact:action type="add" startTime="19462">
    <iact:property name="dataType"/>
    <iact:actionData xml:id="d6">
      <inkml:trace xmlns:inkml="http://www.w3.org/2003/InkML" xml:id="stk6" contextRef="#ctx0" brushRef="#br1">8752 8654 506 0,'0'0'171'5,"0"0"-21"-1,0 0-15 3,0 0-37 2,0 0-21-1,0 0 1-2,0 0-14 2,-16-67 5 0,-37 67 17 1,-13 0-32-3,-16 0-3 2,-9 29-5 0,-12 9-13-1,-11 5-3 0,-3 7-7 2,4 2 2-2,5 9 2 14,0 5-6-15,8 5 3-6,10 6-2 6,7 11 0 0,8 4 7 4,12 10-6-6,5 5 0 8,5 0-7-7,7 3 4 5,13-5-6-7,3-4-5 6,9-5-2 1,14-6 2-7,7 1 1 5,0-4 7 0,16 8 1 0,44 14-2 2,27 12 2-5,27-1-12 2,23-4-6 4,29-11 0-8,17-12 0 5,20-7 0 2,5-10 0 3,-8-12 0-12,-2-18 0 9,-16-26 0-6,-5-20 0 5,-8 0 0-3,-6-46 0 1,-15-27 0 2,-24-19 0-1,-19-35 0-3,-26-42 0 4,-21-54 0 6,-29-55 0-13,-29-45 0 7,0-24 0-6,-75-1 0 8,-45 25 0-8,-46 37 0 6,-27 52 0 3,-12 55 0-8,-6 60 0 5,13 63-8-5,6 40-49 6,23 16-45 4,23 36-92-11,122 21-115 8,15 1-253-9</inkml:trace>
    </iact:actionData>
  </iact:action>
  <iact:action type="add" startTime="21568">
    <iact:property name="dataType"/>
    <iact:actionData xml:id="d7">
      <inkml:trace xmlns:inkml="http://www.w3.org/2003/InkML" xml:id="stk7" contextRef="#ctx0" brushRef="#br1">9898 10730 264 0,'0'0'224'5,"0"0"-160"1,0 0 32 2,0 0-21-2,0 0-37 2,0 0 27 1,0 0-9-2,-33 73-22 1,33-66-4-1,0-2 12 1,0 3 10 0,0 7 3 0,0 3-8-2,0 2 15 3,3-1-11-2,12 2 3-1,1 0-6 5,8 0-9-2,6-1-1-5,1-2-2 2,13 3 4 3,14-1-2-2,6 5-6 11,16-8 3-18,8 2-5 7,14 2-2 0,14-1 6 2,14 5-1-4,18 8-1 4,11 0-17 2,10 1 17-7,0 3-4 5,3 1 0-4,2 6-3 4,3 2-3 3,1 1-2-9,-6-1-5 5,-3-2-9 5,-4-6 1-12,2-7 4 8,7-2-6-4,7-5-1 4,-3-5-2 3,-12-2 0-9,-5-1 1 6,-2-1 0-5,-6 2 2 5,-4 2 1 1,-4-2 1-7,5 3 0 6,-2-7-3 4,1 2 0-11,-1 3-4 7,-6-4 0 4,-4 10 0-11,4 4-2 6,9 10 2-3,15 14-1 4,3 9-3 4,11 8 4-11,-2 15 2 8,9 13 0-6,12 10 1 4,-5 12-2 5,8 11-1-11,-2 3 3 7,-5 4 0-1,-10-7 0-1,-14-11-3-3,-17 3-5 4,-15-3 5 2,-14-3 3-5,-12-4-2 4,-10-10 4 5,-21-5-5-12,-12-13 0 10,-10-9 0-10,-6-3 0 8,-9-6 0-5,-11-2 0 3,-5-2 0-3,-2-4 0 3,-6 3 0 0,0 2 0 3,-4 4 0-5,3 2 0 16,5 2 0-15,2-2 0-6,2 9 0 1,11 9 0 10,5 9 0-12,6 15 0 7,3 6 0 4,-1-8 0-6,-15-20 0 8,-10-19 0-11,-11-18 0 8,-5-6 0-6,-3-5 0 4,-5 0 0 5,-1-4 0-11,-3-8 0 7,0-11 0-4,0-7 0 9,0-7 0-12,0-4 0 5,0 0 0 2,0 2 0-5,0-2-7 7,-19 0-26-2,-28 0 5 2,-21-20 17-10,-7-13 1 9,-9 0 2-4,-13-12 6 0,-6-1-3 6,-1-9 0-9,15 12-5 5,14 5 3 5,28 13 7-11,22 18 1 9,13 4 3-8,12 3 1 10,0 0 4-11,0 0 2 7,21 28 15-3,37 25 0 3,22 24-23 4,15-6 1-11,9 0 7 8,-7-5 3-6,-3-9-2 5,-7-4-12 5,-15-15 0-13,-17-9 0 11,-22-19 0-10,-21-6 0 8,4-4 0-5,5-18 0 2,5-45 0-1,11-28 0 2,-16-4 0 0,-5 3 0 2,-8 13 0-4,-8 18 0 2,0 23 0 2,0 18 0-4,0 12-4 0,0 5-111 3,-12 3-107-4,-32 0-27 4,22 0-65 0,6 0-279-5</inkml:trace>
    </iact:actionData>
  </iact:action>
  <iact:action type="add" startTime="23422">
    <iact:property name="dataType"/>
    <iact:actionData xml:id="d8">
      <inkml:trace xmlns:inkml="http://www.w3.org/2003/InkML" xml:id="stk8" contextRef="#ctx0" brushRef="#br1">20980 15914 181 0,'0'0'377'3,"0"0"-234"4,0 0 39 0,0 0-58 1,0 0-44-2,0 0-25 2,0 0 21 0,-52-44 13 0,1 35-16 0,-6 5 10-2,-15 4-14 2,-6 0-22 1,-8 0 2-3,-6 13-11 3,-5 13-11-2,-1 1-1 3,-6 1-6 5,1 4 7-15,-9 5-8 8,4-4 5 5,8 5-3-11,-2 0-2 7,16 4-8-4,2 8 4 3,8-1-1 5,1 9-1-11,5 4 3 8,1-4-7-5,6-1-4 4,6 1 3-5,11 0 1 4,4 1 0 6,5-3 1-12,7 3 3 12,4 5-4-12,4 9-4 7,4-4 0-6,0 9-2 6,-2-6 0 2,5-1-2-7,-3-8 1 7,2 1-1-8,3 2 2 5,1-2-3 3,0 0 2-8,7-6-1 5,2-7 0 1,-1 6 0 4,4-2 0-11,0 2 0 7,0-4 0 1,0-1 0-7,0-7-1 5,21 6 4 3,0 0-3-8,4 8 3 11,3 1 0-14,2 4 0 9,2 7-1 4,1-5 2-10,3 3-5 6,-5-5 0-5,2-11 0 4,3-7 0 1,-2-8 0 4,8 0 0-10,12-12 0 6,-5-1 0-5,10-4 0 5,-1 2 0 1,3 0 0-7,2 0 0 10,-6 4 0-11,-3-7 0 7,11-4 0 2,-2-1 0-8,12-2 0 6,-5-5 0 4,-4 4 0-11,-3-7 0 5,-5-1 0 5,1-2 0-9,-1 1 0 6,0 2 0 5,1-5 0-12,0 0 0 3,9 0 0 5,-5 7 0-5,5-7 0 3,-5 5 0 5,4-5 0-11,4 0 0 7,-10 0 0 2,-4 0 0-9,3 0 0 7,1 0 0 6,5-22 0-9,1-7 0-6,6-4 0 10,-1-5 0-6,-4 1 0 7,-7 8 0-8,-9 3 0 6,-4 3 0 0,-8 3 0-4,2-1 0 3,-4-8 0 3,4 0 0-6,7-9 0 5,-4-8 0-7,-3 3 0 5,-5-1 0 3,-8 4 0-7,0-6 0 4,-5 8 0 3,-3-3 0-4,0 5 0 1,-9 8 0-4,8-10 0 3,-7-2 0 1,1-4 0 5,-2 1 0-11,-7-3 0 7,6 1 0 4,-2 6 0-11,-2-9 0 6,-2-1 0 5,-5 4 0-11,0-8 0 10,0 0 0-10,0-2 0 4,0-6 0 8,0-2 0-13,-5-6 0 10,-11-5 0-6,0 0 0 3,-5-2 0 2,3 6 0-7,4 7 0 5,4-1 0 8,5 5 0-14,-2 5 0 11,-1-1 0-11,4 2 0 6,-7-7 0-4,-2-4 0 3,-2-6 0 5,-5-2 0-7,-3-3 0 8,-3-2 0-11,-2 6 0 7,-5 5 0 5,4 12 0-12,2 5 0 6,2 12 0-5,1 1 0 5,-6 8 0 2,-6 4 0-5,-9 0 0 3,-10 3 0 2,-17-4 0-7,-7 4 0 5,-2 4 0 2,2 3 0-1,7-3 0-5,11 5 0 4,9 3 0-1,10 2 0 2,7-1 0 1,7 3-8-7,4 0-79 4,3-2-82 2,21 6-94-4,0 1-201 4</inkml:trace>
    </iact:actionData>
  </iact:action>
  <iact:action type="add" startTime="28314">
    <iact:property name="dataType"/>
    <iact:actionData xml:id="d9">
      <inkml:trace xmlns:inkml="http://www.w3.org/2003/InkML" xml:id="stk9" contextRef="#ctx0" brushRef="#br2">13688 8587 658 0,'0'0'263'2,"0"0"-109"4,0 0-21 1,0 0-33 1,0 0-19-1,0 0 1 0,0 0-19 1,-222 46-9-2,119-21 14 2,-9 6-9 0,-5 4-2 0,-7 11-3 0,9 10-13-1,6 8-13 0,5 5-4 2,7 8-5-2,8 14-4 2,8 7 2 2,6 15-5-6,14 9-2 0,14 6 1 4,10 9 1-1,12 4-2-1,13 4 0 2,12-3-1 0,0 3-6-5,0 1-3 4,4-2 0 0,36-5 0-1,14-8 0 2,20-18 0 3,20-5 0-11,19-7 0 6,22-8 0 0,27-3 0 2,24-21 0-2,30-25 0 1,23-24 0 0,9-20 0 3,-8-11 0-8,-11-51 0 3,-17-18 0 3,-15-10 0-2,-20-20 0 3,-25-24 0-4,-32-34 0 4,-36-41 0-2,-36-38 0-4,-35-34 0 3,-13-17 0 0,-45-2 0 2,-47 16 0-2,-36 39 0 0,-38 41 0 0,-24 41 0 2,-13 47 0-1,3 32 0 0,7 42 0 1,6 29 0-4,10 13 0 3,14 0-108-2,9 35-118 2,129-4-110-1,8 2-476 2</inkml:trace>
    </iact:actionData>
  </iact:action>
  <iact:action type="add" startTime="29795">
    <iact:property name="dataType"/>
    <iact:actionData xml:id="d10">
      <inkml:trace xmlns:inkml="http://www.w3.org/2003/InkML" xml:id="stk10" contextRef="#ctx0" brushRef="#br2">14984 11032 352 0,'0'0'251'3,"0"0"-87"1,0 0-11 3,8 169-42 2,8-117-32-4,2 7-10 3,8 3-6 0,5 2 7 1,6 0 8 0,8 3-8-4,9-1-14 3,16 6-9-1,13 2 2 2,9 4-7-3,12 6-7 2,8 3 7-1,15 3-22 10,10 5 5-17,13-2 3 15,8-1-5-13,8-1-5 10,3-7 1-10,-2 3-1 10,-3-3 4-10,2 3 0 7,-7 1-7 4,-13-4-8-11,-5-4-2 6,-10-7 6-4,1-7-3 6,3-2-3 2,-1-3 4-10,-1-6-6 8,0 4-1-5,-8 8 21 5,2 2-15 4,3 12-5-13,-6-3 5 11,-1-3-5-10,-5-2 2 9,9-6 1-8,6-1-6 6,9-4 0 2,14-4 0-10,2-4 0 10,-4-4 0-7,8 5 0 5,-1 7 0 1,1-8 0-7,7 5 0 6,-6-8 0 4,-6-7 0-11,-3-7 0 7,-9-1 0 4,-9-11 0-11,-9-2 0 7,-15-8 0-6,-12-9 0 7,-8-2 0 3,-3-2 0-10,1-2 0 6,7 0 0-6,10 0 0 5,6 0 0 2,5 0 0-5,2 0 0 2,3-2 0 7,-11-5 0-12,0 4 0 7,5 3 0 0,-4 0 0-3,1 0 0 2,-3 0 0-2,-1 0 0 3,-3-5 0-3,0-2 0 3,-7 7 0-5,-8 0 0 5,-1 0 0 1,-4 0 0 4,-5 9 0-12,-3 11 0 9,-1 9 0-9,4 6 0 10,2 7 0-10,7 6 0 7,-4 4 0 1,9 7 0-6,-2 5 0 9,3 8 0-11,-3 7 0 10,2 1 0-10,-6 5 0 7,-7-6 0 5,-14-13 0-12,-24-20 0 3,-16-15 0 2,-16-10 0 5,-7-6 0-8,3-4 0 9,-9-5 0-11,0-1 0 7,0 5 0 2,0-2 0-9,0 10 0 7,0-2 0 0,0 3 0-3,0-6 0 3,-12-7 0-4,-4 1 0 1,4-2 0 4,-2-2 0-1,7-1 0-5,-2 2 0 7,6 0 0-7,3-4 0 3,0 0 0 1,0 0 0 3,0 0 0-8,0 13 0 4,0 14 0 1,0 13 0 1,0 15 0-1,3-2 0-3,13-14 0 3,-5-11 0 2,-5-11 0 2,-2-12 0-10,-1-5 0 8,-3 0 0-6,0 0 0 4,0 0 0 1,0 0 0 0,-37-5 0-3,-20-28 0 7,-7-15 0-11,-5-5 0 7,3 4 0 3,3 8 0-9,18 13 0 9,12 13 0-3,11 6 0-7,11 3 0 8,2 6 0-8,9 0 0 8,0 0 0-6,0 0 0 5,0 0 0-5,0 0 0 9,17 23 0-7,22 18 0 6,18 9 0-10,-11-7 0 7,-4-2 0-3,1-16 0 4,-11-4 0-5,-4-13 0 10,3-2 0-13,-1-6 0 9,8 0 0-8,-5 0 0 6,0-14 0-5,0-7 0 4,-4-11 0 1,-5-6 0-2,5-8 0-1,-5-6 0 7,-6-1 0-11,-5 4 0 9,-5 12 0-6,-8 3 0 5,0 7 0-6,0-7-27 6,0 2-167 0,-24 6-83-7,15 23-105 6,9 3-648-1</inkml:trace>
    </iact:actionData>
  </iact:action>
  <iact:action type="add" startTime="31680">
    <iact:property name="dataType"/>
    <iact:actionData xml:id="d11">
      <inkml:trace xmlns:inkml="http://www.w3.org/2003/InkML" xml:id="stk11" contextRef="#ctx0" brushRef="#br2">26236 15710 633 0,'0'0'185'4,"0"0"-46"3,0 0-26 1,0 0-42-2,0 0 22 2,0 0-18 0,0 0 3 0,-122 8 6-1,67-4-24 0,-3-4-8 1,-5 2-7 1,-9 2 0-2,-1 2 1 2,-9-1-4-1,5 6-8 0,-5 7 7-4,3-3-5 7,0 8-12 3,5-3 3-14,0 6-9 14,3-8 1-14,8 5 3 8,2 7-3 2,3-4-5-5,11-1-7 2,7 4 4 5,1 0-7-7,6 0 6 4,0 2-10-4,3 2 0 3,6 10 0 7,-1-2 0-14,-2 2 0 12,6 2 0-11,0-5 0 7,5 0 0-5,-1-5 0 5,4 1 0 1,4-10 0-4,-5-1 0 2,4 1 0-4,-3 3 0 6,-8 6 0-1,1 0 0 2,2 5 0-9,-3 4 0 7,2 3 0 3,2 0 0-9,4 4 0 9,-4 2 0-10,4-2 0 10,0-5 0-10,-1 5 0 9,5 0 0-8,-3 7 0 6,3-6 0 4,-3 1 0-10,9-4 0 7,2 9 0-7,1 3 0 6,0 2 0-3,0 22 0 6,0-9 0-9,0 1 0 3,0 2 0 7,0-21 0-5,0 0 0-4,0-15 0 5,-12-1 0-3,0-11 0 9,-2 4 0-13,10 0 0 4,1 11 0 7,3 6 0-11,0 1 0 10,0-8 0-10,0-1 0 8,0-4 0-6,0-1 0 4,0-8 0 6,0 7 0-12,4 2 0 8,4-2 0-5,1 3 0 4,1-3 0-4,4 0 0 5,2-1 0 0,2 3 0-8,6-2 0 10,1 3 0-8,-1-3 0 9,0 0 0-12,-3-13 0 9,14 1 0-4,7 0 0 2,7 1 0-1,12-1 0-1,11 0 0 4,10 0 0-4,5-6 0 3,13 3 0-4,3-8 0 7,2-3 0-7,-2-12 0 3,-8 0 0 1,-7 0 0-2,-2 0 0-2,-6 0 0 1,4-12 0 7,2-3 0-5,0-3 0 1,0-1 0-9,7-7 0 8,4-6 0 1,-1 0 0 5,1 6 0-14,-10 0 0 7,-2 0 0 5,-9 9 0-8,1 1 0 7,-1 1 0-8,-10-1 0 5,3-4 0 5,-5-7 0-11,-1-11 0 8,-6-14 0 3,1 6 0-11,-7 3 0 10,-6 2 0-10,-4 9 0 9,-3 6 0-7,-7-7 0 6,1 2 0-5,-1-15 0 4,2-10 0 5,0-7 0-12,-2-10 0 9,-1 1 0-9,-1 8 0 10,0 6 0-10,-8 7 0 7,0-2 0 4,-7 4 0-11,-1-7 0 11,-5 8 0-11,2-11 0 6,-7-2 0-1,0 12 0 1,2-9 0-3,-5 0 0 2,0-11 0 6,0 2 0-11,0-6 0 9,0 9 0-4,-11 13 0 12,1 7 0-17,2-4 0-2,-5-3 0 11,-11-10 0-8,-2-5 0 6,1-18 0-2,-8 0 0 7,9 5 0-12,-1 10 0 10,2 11 0-10,-1 5 0 8,0 1 0-5,-10 2 0 4,-6 1 0-4,-5 5 0 4,-9-7 0 5,-7-4 0-12,-2-1 0 10,-6 0 0-11,-3 7 0 12,-4 6 0-11,-6-1 0 11,-2 7 0-11,2-1 0 8,-1 9 0-7,10-2 0 6,7 7 0 5,2 8 0-12,7 3 0 11,2 1 0-11,-3 11 0 7,8 1 0 5,-1 0 0-8,7 0 0-6,6 0 0 11,-4 13 0-7,2 2 0 2,1 3 0 6,34-13-182-8,5-5-286 5</inkml:trace>
    </iact:actionData>
  </iact:action>
  <iact:action type="add" startTime="38609">
    <iact:property name="dataType"/>
    <iact:actionData xml:id="d12">
      <inkml:trace xmlns:inkml="http://www.w3.org/2003/InkML" xml:id="stk12" contextRef="#ctx0" brushRef="#br0">4822 15687 354 0,'0'0'296'4,"0"0"-67"4,0 0-51-2,0 0-65 2,0 0-4 0,0 0-20 0,0 0 3-2,145 15-21 2,-94-4-7 0,19 0 3 0,20 4-5-2,22 1 4 2,28-3 3 0,26-8-17 0,30-1-11-2,27-4-9 7,15 0-7-9,21 0-10 5,4-6-2-2,-9-10-3 1,5-9-10 1,-11-3 0 1,-3-3 0-6,8-2 0 3,-2 8 0 3,-4 4 0-2,0 9 0-4,-14 12 0 5,-5 0 0 0,-22 0 0-4,-19 0 0 5,-28 6 0-4,-19 0 0 0,-11-6 0 2,-10 0 0 0,4 0 0 1,-2 0 0-5,0 0 0 5,-1 0 0-1,-9 0 0 1,-2 0 0-1,-11 0 0-2,3-4 0-1,-10-2 0 2,-7-2 0 2,-11 1 0-1,-7 2 0 1,-3-1 0-1,-10 6 0-1,-3 0 0 1,-16 0 0-4,-4 0 0 4,-12 0 0 0,-7 0 0-1,-8 0 0-1,-3 0 0 2,0 0 0 1,0 0 0 0,0 0 0-2,0 0 0 0,-8 0 0-1,-46 11 0 5,-33 8 0-7,-31-5 0 4,-22-1 0 2,-20-6 0 0,-15-1 0-6,-15-6 0 4,-5 0 0 1,-5 0 0-1,-14 0 0-5,-7 0 0 7,-20 0 0-1,-1 0 0 1,-17 0 0-8,11 0 0 4,8 0 0 2,7-6 0 2,18 1 0-1,8-4 0-3,7 0 0 3,14 4 0-2,-5 1 0-3,-2 4 0 4,-7 0 0-1,-4 0 0 1,10 0 0 2,4 0 0-2,4 7 0 0,7 6 0-3,-4 5 0 1,17-10 0 1,9-2 0 2,17-2 0-1,20-4 0-2,20 0 0 2,25 0 0-1,8 0 0 4,10 0 0-5,8 0 0 3,2 0 0-1,5 0 0-2,10 0 0-1,8 0 0 2,12 0 0 4,6 0 0-3,1 0 0-3,5 0 0 2,0 0 0 1,0 0 0 1,0 0 0-2,8 0 0-1,37 11 0 1,23 0 0 4,33-5 0-7,39-6 0 5,56 0 0-3,64 0 0 4,42-11 0-2,42-10 0 0,14 1 0-2,-14 8 0 4,-20 6 0-7,-23 1 0 6,-18 0 0-3,-4 5 0 3,5 0 0 0,2 0 0-1,-5-4 0-1,0 4 0 1,-14 0 0-4,-25 0 0 6,-16 0 0-5,-23 4 0 4,-13 10 0 0,-16-2 0 3,-28 3 0-10,-11-8 0 6,-22-1 0 0,-15 1 0-3,-22-7 0 5,-18 0 0-1,-13 0 0-6,-19 0 0 5,-13 0 0 0,-7 0 0-1,-6 0 0 3,0 0 0-3,0 0 0-1,0 2 0 1,0-2 0-1,-10 0 0 4,-46 0-235-3,22 0-88 0,-7 0-119 3</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18:30:49.923"/>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2950">
    <iact:property name="dataType"/>
    <iact:actionData xml:id="d0">
      <inkml:trace xmlns:inkml="http://www.w3.org/2003/InkML" xml:id="stk0" contextRef="#ctx0" brushRef="#br0">17425 3798 620 0,'0'0'456'6,"0"0"-358"1,0 0 32-1,0 0-15 1,0 0-27 0,199-95 3 1,-108 69 15-2,18 4-2 2,14 7-14 0,27 9-10 0,16 6-21-1,24 0-49 1,26 0-10 1,6 21 0-2,4 1 0-1,-4 1 0 16,-8 1 0-22,-10-2 0 11,-4 4 0-4,-8 0 0-7,0-5 0 7,4-7 0 1,-16-7 0 2,-17-7 0-3,-18 0 0-1,-21 0 0 1,-21 0 0 4,-23 0 0-7,-12 0 0 3,-15 6 0 2,-16 2 0 1,-4-1 0-6,-11 0 0 4,-7 2 0 2,2-4 0-3,-4 1 0-3,-5-2 0 7,-4-2 0-1,-4-2 0-9,0 0 0 8,0 0 0-1,0 0 0 0,0 0-289 2,0 0-169-7</inkml:trace>
    </iact:actionData>
  </iact:action>
  <iact:action type="add" startTime="4030">
    <iact:property name="dataType"/>
    <iact:actionData xml:id="d1">
      <inkml:trace xmlns:inkml="http://www.w3.org/2003/InkML" xml:id="stk1" contextRef="#ctx0" brushRef="#br0">26073 4029 793 0,'0'0'187'6,"0"0"-47"0,216 0-23-1,-121 0-40 3,29 0 9 0,22-10 7 0,28-5-11-2,20 1 7 2,14 0-9 0,3-1-5 0,-8 4-14 12,1 6-16-16,-10 5-5-4,10 0-5 10,4 0-6-4,1 11-11 4,8 9-18-6,-2-9 0 5,2-4 0-2,-3-7 0 3,-6 0 0-6,-8 0 0 6,-7 0 0-4,-7 0 0 0,-20 0 0 5,0 0 0 0,-3 0 0-10,-2 0 0 6,-4 0 0 2,-3 0 0 5,-6 0 0-11,-3-4 0 6,-7-14 0-5,-6 4 0 3,-8 6 0 3,-17 5 0-5,-3 3 0 5,-7 0 0 4,-19 0 0-12,-8 0 0 9,-18 0 0-9,-17 3 0 6,-11-3 0-3,-11 0 0 2,-11 2 0 2,-2-2 0-1,0 4 0 1,0-4 0-5,-35 2 0 8,-59 1 0-2,-57-3 0-7,-50 0 0 6,-41 0 0-5,-35-9 0 3,-16-16 0 3,-4-8 0-3,4 5 0 2,-2 8 0 5,-7 10 0-13,-5 10 0 8,1 0 0-6,4 0 0 7,11 0 0-5,18 12 0 3,24-4 0 3,21-3 0-7,21-5 0 3,14 0 0 5,17 0 0-8,4 0 0 4,13 2 0 2,13 7 0-6,13 0 0 3,17-2 0 6,18 3 0-12,30-5 0 9,24 4 0-4,24-2 0 5,20-7 0-7,0 0 0 4,51-16 0 0,33-15 0-1,32 5 0 4,25 10 0-8,29 16 0 5,38 0 0 1,36 26 0 1,34 21 0-7,36-3 0 6,27-4 0 4,18-2 0-11,-6-9 0 8,-9-3 0-6,-25-6 0 4,-16-2 0 1,-8-7 0-4,-9-7 0 4,-10-4 0 5,-9 0 0-12,-24-24 0 6,-38-5 0 1,-40 6 0-4,-55 5 0 3,-47 10 0 6,-37 6 0-12,-22 2 0 10,-4-4-9-10,-55-2-226 6,-9 3-80 1,-8 3-67-5</inkml:trace>
    </iact:actionData>
  </iact:action>
  <iact:action type="add" startTime="10076">
    <iact:property name="dataType"/>
    <iact:actionData xml:id="d2">
      <inkml:trace xmlns:inkml="http://www.w3.org/2003/InkML" xml:id="stk2" contextRef="#ctx0" brushRef="#br0">707 11528 225 0,'0'0'673'2,"0"0"-522"5,0 0-50-1,0 0-16 2,0 0-34 0,0 0-2 0,0 0 17-2,193 10 3 2,-154-10 1 1,6 0 1-1,6 0-6-2,-2 0 4 3,12 0-3-2,5 0-13 4,9 0-8-6,4 0-12 2,8-4-9 0,0 4-3 16,6 0-1-23,-7 0 5 0,1 0-10 11,0-3-15-5,-9 0 0 0,-2-3 0 4,-3 4 0-5,2 2 0 4,4 0 0-1,0 0 0-2,2 0 0 4,3 0 0 2,4 0 0-10,-6 0 0 7,5 0 0-5,0 0 0 4,-3 2 0 2,-5 4 0-6,-10 0 0 5,3-1 0 1,-7 5 0-7,-5-3 0 5,1 3 0 1,1-2 0 4,4 7 0-10,-4-2 0 6,4-2 0-5,0-1 0 4,0 0 0 3,1-5 0-7,3-3 0 4,2-2 0 8,1 0 0-15,-1 0 0 7,2 0 0-4,-9 0 0 4,-2 0 0 2,4-5 0-5,-7-3 0 3,5-4 0 5,0-1 0-10,1-5 0 5,0-2 0-2,-8-1 0 3,-2 0 0-5,-10 6 0 4,-1 4 0 2,-3 2 0 2,1 2 0-11,-1-1 0 8,3 3 0 1,6 0 0-1,7 2 0-5,8-2 0 4,0 0 0 1,4 3 0-2,2-1 0-1,-2 3 0 2,2 0 0 1,4 0 0-5,8 0 0 2,1 0 0 2,2 0 0 4,6 0 0-8,-1 0 0 6,3 0 0-5,-7 0 0 2,-4 0 0 3,-11 0 0 3,-9 0 0-11,-11 0 0 7,-9 0 0-2,-12 0 0-2,-8 0 0 2,-9 0 0 1,-6 0 0 5,-6 0 0-12,-3 0 0 6,0 0 0 2,0 0 0-1,0 0 0 2,0 0 0-7,-3 0 0 9,-32 0-68-6,16 0-346-1,-4 0-141 2</inkml:trace>
    </iact:actionData>
  </iact:action>
  <iact:action type="add" startTime="11835">
    <iact:property name="dataType"/>
    <iact:actionData xml:id="d3">
      <inkml:trace xmlns:inkml="http://www.w3.org/2003/InkML" xml:id="stk3" contextRef="#ctx0" brushRef="#br0">10409 11875 475 0,'0'0'375'5,"0"0"-241"3,0 0-1-1,0 0-24-1,0 0-22 2,0 0 7 0,0 0 4 0,127 4-12-2,-98-4 4 2,5 3 0 0,8 0 2 0,3 0-32-2,13-1-6 2,10 1-12 0,14 0-14 0,13-3-28-2,16 0 0 7,10 0 0-9,6 0 0 4,8 0 0-2,7 0 0 3,9-11 0-2,2 1 0 1,-11 2 0-2,-15 2 0 1,-10 1 0 3,-2-1 0-3,1 0 0-1,13-6 0 1,9 4 0 3,-5-4 0-3,10 3 0-1,-5 4 0 2,-6 2 0 0,2 3 0 0,-7 0 0-1,-1 0 0 0,-3 0 0 1,-8 0 0 0,-6 6 0 0,-7-1 0-2,4-5 0 2,1 2 0 0,0-2 0-1,-3 0 0 1,-4 0 0 0,-1 0 0 1,-11-5 0-5,-1-3 0 4,0-4 0 0,1 6 0 0,5 1 0-2,3 3 0 3,-5 2 0-2,-1 0 0 1,-1 0 0-2,-3 0 0 2,0 0 0 0,9 0 0 2,2-4 0-6,6 4 0 4,2-3 0 1,7 3 0-2,-6 0 0-1,-1 0 0 2,-5 0 0 1,-7 0 0-2,-1 0 0-1,-3 0 0 2,9 0 0 0,5 0 0 2,2 0 0-6,-5 0 0 4,1 0 0 0,-13 0 0 0,-9 0 0-2,2 0 0 4,-5 0 0-4,-4 0 0 2,-2 0 0-3,-1 0 0 5,6 0 0-2,-2 0 0 0,3 0 0-1,4 0 0-1,-6 0 0 3,-8 0 0-1,0 0 0-3,-6 0 0 3,-2 0 0 2,-1 0 0-5,1 0 0 2,7 7 0 2,3 4 0-1,1-2 0 0,2 2 0-2,0 0 0 1,-5-2 0 2,4-2 0-2,1-5 0-1,-8 0 0 2,-2-2 0 0,5 0 0 0,-7 0 0-2,6 0 0 3,-2 0 0 1,-5 0 0-5,2 0 0 1,4 0 0 3,-1 0 0-2,0 0 0 1,1 0 0-2,-1 0 0 2,-5-11 0 0,-8-2 0 1,0 3 0-4,-9 3 0 2,-5 2 0 2,-6 2 0 1,-10 3 0-7,-8 0 0 5,-1 0 0 0,-11 0 0 3,0 0 0-6,0 0 0 3,-14 0-22-1,-60 7-290 1,20-2 21-2,4 1-322 1</inkml:trace>
    </iact:actionData>
  </iact:action>
  <iact:action type="add" startTime="20495">
    <iact:property name="dataType"/>
    <iact:actionData xml:id="d4">
      <inkml:trace xmlns:inkml="http://www.w3.org/2003/InkML" xml:id="stk4" contextRef="#ctx0" brushRef="#br0">31913 15890 602 0,'0'0'136'2,"0"0"25"6,0 0-23 0,0 0-51-2,-308-117-21 2,110 104-18 0,-24 9-20 0,-4 4-6-2,15 21-7 2,21 49-4 0,24 34 3 0,25 32 28 3,14 29 34-6,25 18 0 4,25 16-4-2,35 20-4 0,42 7-20 0,24 6 4 2,100 3-15-1,55-14-12-1,67-24 3 2,57-40-22-2,56-55-3 1,36-69-2-5,9-33 3 4,-11-61 0 3,-55-75 4-3,-58-49 7-1,-63-42-4 3,-65-37-4-1,-52-6-1-1,-55 12-5-1,-45 16-1 2,-24 24 0 1,-71 29-9-2,-37 21-9-1,-41 18-52 2,-58 17-40 1,-42 22-54-2,141 105-140-1,5 6-482 3</inkml:trace>
    </iact:actionData>
  </iact:action>
  <iact:action type="add" startTime="25282">
    <iact:property name="dataType" value="strokeEraser"/>
    <iact:actionData xml:id="d5">
      <inkml:trace xmlns:inkml="http://www.w3.org/2003/InkML" xml:id="stk5" contextRef="#ctx0" brushRef="#br1">37702 22068 182 0,'0'0'328'3,"0"0"-278"4,0 0-19 2,0 0-31-2,0 0-72-1,0 0-82 2</inkml:trace>
    </iact:actionData>
  </iact:action>
  <iact:action type="remove" startTime="25763">
    <iact:property name="style" value="instant"/>
    <iact:actionData xml:id="d6" ref="#d4"/>
  </iact:action>
  <iact:action type="add" startTime="25772">
    <iact:property name="dataType" value="strokeEraser"/>
    <iact:actionData xml:id="d7">
      <inkml:trace xmlns:inkml="http://www.w3.org/2003/InkML" xml:id="stk6" contextRef="#ctx0" brushRef="#br1">37602 22036 609 0,'0'0'78'13,"0"0"7"-11,0 0-47 2,0 0-38 3,0 0-32-1,0 0-120 2,29 0-223 0</inkml:trace>
    </iact:actionData>
  </iact:action>
  <iact:action type="add" startTime="27711">
    <iact:property name="dataType"/>
    <iact:actionData xml:id="d8">
      <inkml:trace xmlns:inkml="http://www.w3.org/2003/InkML" xml:id="stk7" contextRef="#ctx0" brushRef="#br0">32278 15888 333 0,'0'0'271'2,"0"0"-139"4,0 0 34 2,0 0-50 0,0 0-37-2,0 0 5 2,-145-94-12 1,-6 94-8-1,-54 0-2-1,-48 3-14 0,-30 39-7 1,-7 22-18 3,12 22-8 3,19 29 1-13,21 33 13 12,26 27 9-12,30 27-28 13,34 22-1-12,41 10 7 6,43 10 8-3,64 1 1 4,29-10 10-3,134-9-10 1,88-15-7 3,84-22-2-6,70-28-12 4,53-39-2 4,13-52-2-7,-13-49 4 8,-47-21 24-11,-76-53-4 7,-66-57-1 2,-58-50-12-9,-53-46-1 7,-47-54-9 4,-45-43 0-11,-51-23-2 10,-15-13 0-10,-70 21-14 5,-55 35 5 6,-51 51 3-11,-51 64-17 9,-55 46-20-7,-27 52-68 5,-13 41-50-4,206 36-152 2,32 32-408 2</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5T03:29:16.760"/>
    </inkml:context>
    <inkml:brush xml:id="br0">
      <inkml:brushProperty name="width" value="0.05292" units="cm"/>
      <inkml:brushProperty name="height" value="0.05292" units="cm"/>
      <inkml:brushProperty name="color" value="#FF0000"/>
    </inkml:brush>
  </inkml:definitions>
  <iact:action type="add" startTime="6653">
    <iact:property name="dataType"/>
    <iact:actionData xml:id="d0">
      <inkml:trace xmlns:inkml="http://www.w3.org/2003/InkML" xml:id="stk0" contextRef="#ctx0" brushRef="#br0">22737 13257 431 0,'0'0'147'87,"0"0"17"-87,0 0 2 0,0 0-33 0,0 0-13 0,0 0-16 0,0 0 31 1,-194 81-19-1,20 3-19 0,-41 17-4 0,-51 30-12 0,-35 22-8 0,-19 28-18 0,2 25-11 1,14 8-6 0,42-3-14-1,41-19-2 0,40-38-18 0,43-41-4 0,37-41 0 0,42-30 0 0,29-28 0 4,27-14 0 46,3 0-3-50,48-36-20 0,24-4-31 0,3 1-75 0,-8 18-21 0,-17 9-46 3,-34 12-106 45,-9 0-357-47</inkml:trace>
    </iact:actionData>
  </iact:action>
  <iact:action type="add" startTime="7584">
    <iact:property name="dataType"/>
    <iact:actionData xml:id="d1">
      <inkml:trace xmlns:inkml="http://www.w3.org/2003/InkML" xml:id="stk1" contextRef="#ctx0" brushRef="#br0">31010 13201 515 0,'0'0'215'2,"0"0"-67"-2,0 0 47 1,0 0-70 43,0 0-31-43,0 0-3-1,-158 154 14 0,-5-66-19 0,-53 6 2 0,-58 6-3 52,-63 6-1-52,-57 9-19 0,-28 5-18 0,-6 5-4 0,23 6-2 1,32 2-21-1,35-7-20 47,45-17 0-47,37-19 0 0,53-23 0 0,45-15 0 0,50-16 0 0,47-11 0 47,32-13 0-47,19-7 0 0,10 1 0 1,0 1 0-1,4-7 0 0,29 5-72 3,1-2-55 44,-5 0-52-47,1 11-34 0,-23-11-147 0</inkml:trace>
    </iact:actionData>
  </iact:action>
  <iact:action type="add" startTime="13693">
    <iact:property name="dataType"/>
    <iact:actionData xml:id="d2">
      <inkml:trace xmlns:inkml="http://www.w3.org/2003/InkML" xml:id="stk2" contextRef="#ctx0" brushRef="#br0">12144 15549 736 0,'0'0'139'1,"0"0"-89"-1,0 0 40 0,0 0-20 0,0 0-26 46,0 0 29-46,0 0 5 0,0 0-11 0,-164-47 5 0,110 47 12 0,-15 0-22 49,-4 0 5-49,-10 9-6 0,-6 4-10 0,-4 2-11 0,-7-5-14 0,-14-5 3 0,-1-5 4 50,-3 0 0-50,1 2 3 0,3 4-5 0,8 3-6 0,2 0-1 0,0-1 2 49,15 4-26-49,-1 1 0 0,9-8 0 0,3-3 0 0,5-2 0 0,0 0 0 0,-5 0 0 53,-6 0 0-53,-5 0 0 0,-12 0 0 0,-6 0 0 0,-1-7 0 0,-9 2 0 0,7 3 0 55,3 2 0-55,4 0 0 0,2 0 0 0,-3 0 0 0,-5 0 0 0,3 0 0 0,6 0 0 146,9 2 0-146,-1 3 0 0,4-5 0 0,1 0 0 0,1 0 0 0,6 0 0 0,3 0 0 0,2-16 0 0,0-1 0 0,5 4 0 0,-5-5 0 1,5 13 0-1,5 3 0 0,-4 2 0 0,7 0 0 0,-4 0 0 0,2 0 0 0,-4 0 0 0,4 0 0 0,-5 7 0 89,6 0 0-88,-2 4 0-1,3-11 0 0,13 4 0 0,-2-4 0 0,9 0 0 0,5 3 0 0,-8-3 0 0,3 0 0 0,-10 3 0 0,-4-3 0 0,-2 0 0 50,0 0 0-50,1 0 0 0,-2 0 0 0,-2 0 0 0,3-10 0 0,-5 3 0 0,-9 1 0 48,-4-4 0-47,-11 2 0-1,-6 0 0 0,1-2 0 0,-8 3 0 0,-1 0 0 47,4 1 0-47,0 6 0 0,4 0 0 0,6 0 0 0,-2 0 0 0,12 0 0 3,6 0 0 45,11 0 0-48,18 0 0 0,5 4 0 0,13-2 0 0,-2 5 0 0,10-7 0 48,-10 0 0-46,5 0 0-2,-7 0 0 0,-6 0 0 0,-1 0 0 0,-7-13 0 0,-4-2 0 52,9 4 0-52,-10 4 0 0,5 7 0 0,-3 0 0 0,-8 0 0 0,-13 0 0 0,-6 0 0 60,-24 0 0-60,-10 0 0 0,-9 0 0 0,-23 5 0 0,-14 11 0 0,-14 2 0 0,-20 9 0 0,-4-2 0 53,-3 7 0-53,-1 0 0 0,12 1 0 0,13-15 0 0,18 1 0 0,22-5 0 0,26-5 0 50,25 2 0-49,30-5 0-1,21 6 0 0,17-4 0 0,7-2 0 0,0 6 0 48,1-9 0-48,2-1 0 0,0 6 0 0,0-3 0 0,0-3 0 0,0 4 0 1,0-6 0 58,0 0 0-58,0 0 0-1,0 3 0 0,0-3 0 0,0 4 0 0,0 1 0 0,0 3 0 0,15-1 0 51,8 4 0-51,-2-4 0 0,-4 6 0 0,3 2 0 0,1-1 0 0,-3 8 0 0,-3-2 0 48,-2 6 0-48,1 2 0 0,-8 2 0 0,1 1 0 0,4 9 0 0,-4 2 0 51,1 13 0-51,5 5 0 0,-4 10 0 0,1 2 0 0,4 4 0 0,-7-13 0 0,4 1 0 49,-4-2 0-49,-4 1 0 1,-1 3 0-1,-2 11 0 0,3-6 0 0,0 5 0 0,3-10 0 51,-5-2 0-51,2-8 0 0,0-4 0 0,-3-7 0 0,8 8 0 0,-5-1 0 3,-3-2 0 48,0-1 0-51,0 6 0 0,0 0 0 0,0-5 0 0,0-1 0 0,0-14 0 1,0-9 0 47,0-3 0-48,0-5 0 0,0 0 0 0,0-2 0 0,0 5 0 0,0 0 0 3,0 5 0 46,3-6 0-49,0-3 0 0,-3-3 0 0,7-2 0 0,-1 0 0 0,3 2 0 3,5 6 0 46,-1-2 0-49,1-3 0 0,-2-2 0 0,-1 5 0 1,7-10 0-1,3 4 0 52,20 1 0-51,11-13 0-1,29 0 0 0,31 0 0 0,17 0 0 0,20 0 0 0,19-7 0 53,16 1 0-53,12 6 0 0,1 0 0 0,3 0 0 0,1 0 0 0,4 0 0 0,6 0 0 3,4 0 0 52,5 6 0-55,-5-6 0 0,-8 0 0 0,-13 0 0 0,-15 0 0 0,-13 0 0 0,-13 0 0 104,-3 7 0-103,-5-2 0-1,-9 3 0 0,-5 4 0 0,-3-6 0 0,-4 1 0 0,3 0 0 0,-9-1 0 0,-12-6 0 0,-6 7 0 0,-13-7 0 0,0 0 0 0,0 0 0 0,2 5 0 5,8-5 0 47,7 6 0-52,6 2 0 0,7-1 0 0,-5-2 0 0,0-3 0 0,-1 4 0 0,-9-2 0 52,1-1 0-52,0-3 0 0,0 0 0 0,-7 0 0 0,-9 0 0 0,-11 0 0 0,-7 0 0 56,-6 0 0-56,2 0 0 0,1 0 0 0,3 0 0 0,0 0 0 0,-3 0 0 0,2 0 0 52,4 0 0-52,-1 0 0 0,-4 5 0 0,0-5 0 0,2 6 0 0,3-6 0 0,-3 7 0 51,1-7 0-51,9 0 0 0,0 0 0 0,5 0 0 0,6 0 0 0,-2 0 0 0,-1 0 0 53,-3 0 0-53,-2 0 0 0,-4 0 0 0,-8 0 0 0,-7 0 0 0,-2 0 0 0,-6 0 0 52,-2 0 0-52,2 0 0 0,3 0 0 1,-2 0 0-1,13 0 0 0,-4 2 0 0,-3 3 0 53,-2 1 0-52,-2-6 0-1,-3 0 0 0,-7 0 0 0,-3 0 0 0,-6 0 0 0,4 0 0 52,-1 0 0-52,3 0 0 0,-3 0 0 0,0 0 0 0,-5 0 0 0,-1 0 0 0,1 0 0 52,2 0 0-51,2 0 0-1,-7 0 0 0,-3 0 0 0,-4 0 0 0,-12 0 0 0,6 0 0 52,-4 0 0-52,-1 0 0 0,5 0 0 0,3 0 0 0,4 0 0 0,-1 0 0 0,-9 0 0 50,2 0 0-49,-8 0 0-1,1 0 0 0,-1 0 0 0,0 0 0 0,-4 0 0 0,2 0 0 51,0 0 0-51,-1 0 0 0,-4 0 0 0,2 0 0 1,-2 0 0-1,-1 0 0 0,-1 0 0 51,-3 0 0-51,0 0 0 0,2 0 0 0,1 0 0 1,7-20 0-1,1-24 0 0,-7-7 0 52,5-8 0-52,-6 1 0 0,-1-3 0 0,4-2 0 0,-2-24 0 0,1-6 0 0,-5-6 0 59,0-3 0-59,0 7 0 1,0-3 0-1,0-1 0 0,-9-8 0 0,1-3 0 0,1-1 0 0,1 13 0 53,-2 10 0-53,2 16 0 0,-4 0 0 0,5 4 0 0,-2 8 0 0,-1-13 0 0,7 4 0 58,-7-10 0-56,2 1 0-2,-4-3 0 0,0 9 0 0,4 1 0 0,4 20 0 0,-5 12 0 1,4 12 0 107,-2 6 0-108,5 6 0 0,-1 0 0 0,1 7 0 0,-3-4 0 0,-5-11 0 1,5 2 0-1,-4-5 0 0,4 4 0 0,-2 4 0 0,-2 4 0 0,2 5 0 0,5 3 0 0,-1 2 0 2,1 4 0 55,-3 0 0-57,3 0 0 0,0 0 0 0,0 0 0 0,0 0 0 0,0-5 0 0,0 5 0 50,0-6 0-50,0-1 0 0,0 7 0 0,-5-5 0 0,5 3 0 0,0 2 0 0,0 0 0 51,0 0 0-51,-3 0 0 0,0 0 0 0,0 0 0 0,-4 0 0 0,-10 7 0 1,-8 6-185 50,8-8-108-51,-2-5-158 0</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18:33:08"/>
    </inkml:context>
    <inkml:brush xml:id="br0">
      <inkml:brushProperty name="width" value="0.05292" units="cm"/>
      <inkml:brushProperty name="height" value="0.05292" units="cm"/>
      <inkml:brushProperty name="color" value="#FF0000"/>
    </inkml:brush>
  </inkml:definitions>
  <iact:action type="add" startTime="3462">
    <iact:property name="dataType"/>
    <iact:actionData xml:id="d0">
      <inkml:trace xmlns:inkml="http://www.w3.org/2003/InkML" xml:id="stk0" contextRef="#ctx0" brushRef="#br0">17851 4092 66 0,'0'0'752'6,"0"0"-653"-2,0 0 76 3,0 0-43-1,0 0-25 2,0 0 10 0,0 0-22 0,132 6 2-1,-90-9-9 1,9 0-4 1,14-2-15-2,15 5-13 1,17 0-3-2,20 0-11 2,20 0-27 3,5 0-15 5,6 0 0-15,-9 2 0 18,-4 14 0-19,7 8 0 1,3 0 0 14,6-1 0-9,2 1 0-6,-2-4 0 15,1-3 0-13,10-8 0 7,11-7 0-4,4-2 0 4,5 0 0-5,-17 0 0 4,-19 0 0 3,-14 0 0-8,-12 0 0 6,-13 0 0-1,-11 0 0 2,-2-2 0-6,-4-4 0 4,0-3 0 2,-3 0 0-7,-8-3 0 6,-4 4 0 0,-5 3 0 1,-12-3 0-5,0 6 0 7,4 2 0-10,-13 0 0 8,7 0 0 0,-9 0 0-7,-5 0 0 6,3 0 0-3,-3 0 0 1,0 0 0 3,0 0 0-6,-5-5 0 4,-4-1 0 1,-5 1 0 2,1 1 0-8,1 1 0 4,0-3 0 2,10 6 0-3,-3-2 0 4,8-3 0 3,6 1 0-11,2-2 0 10,2 1 0-10,-3-2 0 4,-1 1 0 4,4 1 0-6,7 0 0 4,4 5 0 0,-4 0 0 6,9 0 0-12,-6 0 0 9,-6 0 0-8,-11 0 0 7,-14 0 0-4,-9 0 0 4,-11 0 0-5,-2 0 0 1,-12 0 0 4,0 0 0-1,0 0 0-5,0 2 0 11,0-2 0-15,0 0 0 8,0 0 0-1,0 0-270 0,0 0-273 2</inkml:trace>
    </iact:actionData>
  </iact:action>
  <iact:action type="add" startTime="4767">
    <iact:property name="dataType"/>
    <iact:actionData xml:id="d1">
      <inkml:trace xmlns:inkml="http://www.w3.org/2003/InkML" xml:id="stk1" contextRef="#ctx0" brushRef="#br0">28756 4029 10 0,'0'0'599'5,"0"0"-396"-2,0 0 0 5,0 0-73 0,0 0-38 0,0 0-18-2,0 0 7 3,-162 38 2-1,162-38-17 0,0 0 8-2,8 0 8 2,62 0 7 3,42 0-30-8,57 0-22 5,43 0-12 3,25 0-10 4,19 0 14-15,-8-10-14 13,-19-11-3-13,-23-1-1 12,-22 2-5-6,-23-2 2 2,-12 6-1-3,-31 5 1 6,-33 4-1-6,-30 1 5 5,-26 4-2-7,-20 2-10 5,-5 0 0 0,-4 0 0-2,-54 0 0 5,-58 17 0 0,-60 8 0-9,-46-10 0 4,-44-6 0 2,-19-9 0 3,-14 0 0 0,17 0 0-8,39 0 0 6,44 8 0-5,46 2 0 5,56-2 0 1,45-1 0-6,27-5 0 4,21 6 0 5,83 3 0-11,83 8 0 8,79-1 0-6,48-10 0 4,2-8 0 3,-34 0 0-7,-53 0 0 3,-60 0 0 4,-49 0 0-7,-45 0 0 3,-29 0 0 2,-16 0 0-1,-9 0 0-2,-49 0 0 1,-65 10 0 4,-55 11 0-7,-24-6 0 6,-4 0 0 5,23-4 0-10,29-2 0-5,38 2 0 16,32-1 0-14,30-5 0 9,24-2 0-9,21-3 0 9,16 0-21-8,65 0-100 5,-21 0-228 3,10 0-181-7</inkml:trace>
    </iact:actionData>
  </iact:action>
  <iact:action type="add" startTime="8846">
    <iact:property name="dataType"/>
    <iact:actionData xml:id="d2">
      <inkml:trace xmlns:inkml="http://www.w3.org/2003/InkML" xml:id="stk2" contextRef="#ctx0" brushRef="#br0">806 11635 823 0,'0'0'189'5,"0"0"-38"1,0 0-47 1,0 0-4 0,0 0-19 1,205-89-14 0,-154 71 16-2,1 8-1 2,3-1 3 0,4 9-3 1,4 2-20-2,16 0-10 0,8 0-13 2,19 0-12-2,10-3-7 2,13-3-20-1,0 3 0 7,-4 0 0-15,-2 0 0 6,-6 3 0 10,-1 0 0-16,8 0 0 8,-8 0 0 6,9 0 0-13,8 0 0 5,-1 0 0 8,8 0 0-12,-11 0 0 8,-8-5 0 1,-10-1 0-8,-15-3 0 10,-13 4 0-11,-5-3 0 8,-3-2 0-6,3 2 0 5,1 1 0-3,2 5 0 1,1 2 0 0,-3 0 0 8,-5 0 0-13,0 0 0 7,0 0 0-4,-3 0 0 4,0 0 0-5,-6-6 0 7,-2 3 0 4,5-3 0-15,-3 0 0 8,4 1 0-3,7 0 0 3,7-2 0-1,3 4 0 3,1 0 0-5,0 0 0 2,-5 3 0 7,-3 0 0-12,-2-2 0 13,-4-2 0-13,2 0 0 13,-5-3 0-9,-3 1 0-6,-10 1 0 6,-6-2 0 8,-14 5 0-12,-8 2 0 8,-8 0 0-5,-8 0 0 5,-5 0 0-7,-5 0 0 5,-3 0-38 6,0 0-251-14,0 0-217 9</inkml:trace>
    </iact:actionData>
  </iact:action>
  <iact:action type="add" startTime="10506">
    <iact:property name="dataType"/>
    <iact:actionData xml:id="d3">
      <inkml:trace xmlns:inkml="http://www.w3.org/2003/InkML" xml:id="stk3" contextRef="#ctx0" brushRef="#br0">10859 11974 715 0,'0'0'206'3,"0"0"-85"4,0 0 11-1,0 0-37 0,213 0 15 3,-153-2 3-3,8-12-19 2,6 2-7 0,5 4-6 0,9-2-10-2,14-2-24 2,22-1-1 0,14-2-8 0,17-3-3-1,4 2-3 1,1-2-11 9,12-3-18-10,7 1-3-7,14-5 0 10,4 3 0-4,-4 2 0 2,-6 3 0 0,-9 8 0 1,-15 6 0-6,-15 3 0 6,-16 0 0 1,-6 0 0-6,1 0 0 4,3 0 0 1,-1 0 0-1,-1-6 0 0,-8-5 0 0,-8-3 0-2,0-4 0-1,-7-2 0 2,4-4 0 1,3 2 0 0,2 2 0 2,-3-1 0-2,-8 9 0-2,0 1 0 3,-7 2 0-4,-2 5 0 1,-7 4 0 4,-2 0 0-4,-3 0 0 3,-1 0 0-1,-2 0 0 2,2 0 0 0,-3 0 0-8,-7 0 0 3,3 0 0 4,-2 0 0-2,8 0 0 3,9 0 0-2,-3 0 0 1,3 0 0-5,-3 0 0 2,-3 0 0 2,-7 0 0 1,-1 0 0 0,1 0 0-2,3 0 0-2,-4 0 0 2,9 0 0 2,2 0 0-3,4 0 0 4,6 0 0-2,-2 11 0 0,-1-4 0-1,-6 2 0-1,5 0 0 3,0-1 0 2,6-3 0-10,10 8 0 7,12-5 0 1,8 7 0-3,1-1 0 3,-2 7 0-1,-10-1 0 2,-5 1 0-4,-9-1 0-2,-10-6 0 3,-11-5 0 2,-12-6 0-2,-11-3 0 3,-6 0 0-4,-3 0 0 3,-5 0 0 0,-8 0 0-6,-3 0 0 5,-2 0 0 0,-1 0 0 3,1 0 0-5,7 0 0-1,-7-7 0 3,-3 6 0 0,-8-3 0-1,-5 4 0 2,-8 0 0 0,-4 0 0-2,-4 0 0-3,0-13 0 4,-21-12-189 3,-63-16-143-5,28 22 29 0,-12 10-625 4</inkml:trace>
    </iact:actionData>
  </iact:action>
  <iact:action type="add" startTime="16138">
    <iact:property name="dataType"/>
    <iact:actionData xml:id="d4">
      <inkml:trace xmlns:inkml="http://www.w3.org/2003/InkML" xml:id="stk4" contextRef="#ctx0" brushRef="#br0">31795 16091 191 0,'0'0'122'3,"0"0"-7"0,0 0 56 5,0 0-33-1,0 0 3 1,0 0-3-2,0 0-32 2,85-33-27 0,-85 31 0-1,0-1-14 0,-40-7-6 1,-61 3 42 1,-48-4-49-2,-34 6-6 0,-16 5-19 2,-4 0-7 9,6 9-4-14,13 35 6-4,18 25 2 10,9 31 4 2,12 26 0-10,16 25-3 7,21 23 7 1,29 19-2-7,34 13-5 7,42 19 2-5,11 10-2 3,95-15 1 4,51-22-14-10,40-36-5 5,44-38-7 4,42-35 0-5,55-36-4 3,36-47 4-3,4-6 3 0,-13-59-3 3,-43-30 19 7,-53-15-6-14,-34-26-12 11,-50-18 2-8,-44-21-3-5,-38-4 1 7,-45-14-1 5,-41-15-4-6,-14-22 2 6,-63-15-9-11,-46-14 3 6,-44 23-9 2,-58 41-12 0,-77 51 8-4,-62 56-46 3,-44 54-38 3,233 36-94-7,37 43-269 3</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5T03:29:55.970"/>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7010">
    <iact:property name="dataType"/>
    <iact:actionData xml:id="d0">
      <inkml:trace xmlns:inkml="http://www.w3.org/2003/InkML" xml:id="stk0" contextRef="#ctx0" brushRef="#br0">22099 12987 613 0,'0'0'199'6,"0"0"-35"2,0 0-12-2,0 0-44 2,0 0-7 0,0 0 13 0,-195 160-27-1,26-50 5 0,-39 17-5 2,-40 21-5-2,-27 11-14-1,-5 19-12 2,10 12-8 3,12 2-9-5,27-3-11 1,24-17-19 1,23-34-9 0,36-31 0 1,33-31 0-4,37-36 0 9,35-19 0-11,23-15 0 3,11-6 0 1,9 0 0 0,0 0 0 0,0 0-4 0,12-6-29 2,5-2-47-2,-10 8-18 1,1 0-38-3,2 8-60 4,-7 4-140-2,2-4-317 2</inkml:trace>
    </iact:actionData>
  </iact:action>
  <iact:action type="add" startTime="7986">
    <iact:property name="dataType"/>
    <iact:actionData xml:id="d1">
      <inkml:trace xmlns:inkml="http://www.w3.org/2003/InkML" xml:id="stk1" contextRef="#ctx0" brushRef="#br0">30848 13161 828 0,'0'0'108'5,"0"0"63"2,-217 81-45 1,87-17-26-2,-37 5-10 2,-37 4-5 0,-35 5-11 0,-39 12 4 1,-29 6-3-4,-19 12-1 6,-15 14-10-6,18 1-13 1,25 11-12 4,25-6-12-3,35-9-3 1,22-12-9-1,27-10-8 2,30-13-6-2,27-10 5 2,25-6-2-3,24-17-4 0,28-13 0 3,18-9 0-3,22-16 0 1,9-6 0 1,3-4 0 0,3-3-24 1,0 0-9-2,21 0-9 1,21-26-34 0,-1-3-36-1,3 3-22-1,-5 5-62 1,-23 13-89 3,-11 8-340-1</inkml:trace>
    </iact:actionData>
  </iact:action>
  <iact:action type="add" startTime="11926">
    <iact:property name="dataType"/>
    <iact:actionData xml:id="d2">
      <inkml:trace xmlns:inkml="http://www.w3.org/2003/InkML" xml:id="stk2" contextRef="#ctx0" brushRef="#br0">12137 15460 216 0,'0'0'256'6,"0"0"-105"2,0 0 18 0,0 0-34-2,0 0-38 2,0 0-9 0,0 0-26 1,30 5-4-4,-30-5-1 3,-17 7 3 0,-28 4 40 0,-10 2-39-2,0 2-22 2,-4-10 10 0,-1 7-5 0,-4-6-3-2,-9 4-8 2,-12 0-3 0,-10-2 1 2,-8 1-2-5,-8 0 5 4,-5-7-12 4,1 2 3-8,-7-4-8 2,6 0 4 0,8 0-3-1,2 0-5 2,6 0-1-3,4 0 0 4,12 0 5-1,5-4-4 0,6-1-1-3,1-5-3 3,3 5 2 1,3-8-6-1,-10 0-5-1,-6-1 0 0,-9-4 0 2,1 0 0-3,-10 7 0 1,4 1 0 1,5-3 0 0,-4 1 0-1,7 1 0-1,1 2 0 3,-8 3 0-1,1 1 0 1,-10-5 0-5,-5 2 0 5,1-3 0-1,1 2 0 0,4 1 0-3,2 1 0 13,3 5 0-16,3-2 0 9,-2 4 0-10,2 0 0 5,-9 0 0 1,-3 0 0 2,-1 0 0-2,-9 18 0 5,2 5 0-8,-12-2 0 5,-8-4 0-3,-4-2 0 1,-1-4 0 0,-5 4 0 2,7-2 0-4,3 0 0 5,5 2 0-2,5-2 0-2,7 2 0 1,4-5 0 0,8 1 0 0,13-9 0 4,6-2 0-7,5 0 0 5,12 0 0-2,-2-8 0 1,9-7 0-2,6-2 0 3,0-1 0-1,11-3 0 0,0 3 0-2,-1 5 0 2,7 1 0 0,0 1 0 1,-7-1 0-5,-7 1 0 5,-8 1 0-1,-16 5 0 1,-4 3 0-4,-11 2 0 4,3 0 0-3,0 0 0 3,1 0 0-2,-3 0 0 0,10 0 0 2,3 0 0-2,9 0 0 0,16 0 0 0,0 0 0 1,21 0 0 0,-4 0 0-3,11 0 0 4,4 0 0-1,-1 0 0 1,1 0 0-5,-2 0 0 5,-5 20 0 1,-5 11 0-4,-6 4 0 4,-2 6 0-6,0-3 0 4,-3 0 0-1,-3-4 0 0,5 4 0 0,-8-3 0 2,6 3 0-2,8-7 0-1,-4 2 0 3,11-8 0-2,1-4 0 1,0-1 0-2,1-9 0 3,-1 4 0-3,11-5 0 4,-1-3 0-6,-1-7 0 6,7 4 0-3,-3-4 0 3,4 2 0-4,1-2 0 1,-1 0 0 1,-3 0 0-2,-3 0 0 2,2 0 0-2,-1 0 0 2,5 0 0 0,-1 0 0-2,2 0 0 3,1 0 0-1,0 0 0-1,-1-2 0-1,4-2 0 3,-5-1 0-2,7 3 0 3,-7 2 0-5,8 0 0 3,-4 0 0 0,5 0 0-1,0 0 0 1,-1 0 0-1,4 0 0 2,-6 0 0-2,1 0 0-2,-7 0 0 4,3 0 0-1,0 16 0 0,-1 6 0-3,-1 6 0 4,4 1 0-1,-5-2 0 1,10 1 0-5,-5 1 0 5,2-2 0-1,1 4 0 0,-3 4 0-1,2 11 0 0,-7-3 0 0,8 6 0 1,-4 1 0 1,5 2 0-4,-4-2 0 5,1 4 0-4,-3 2 0 1,0 2 0 1,-8 14 0 1,5-6 0-2,-4 2 0-1,-5-10 0 1,7-16 0 3,4-6 0-2,0-8 0-3,7-2 0 3,-5 1 0-1,5 4 0 2,-4 7 0-3,1 13 0 2,1 3 0 0,-7 7 0 0,8-1 0-1,-4-3 0-1,-2-8 0 4,7-14 0-4,0-1 0 1,1-17 0 1,-4-2 0 0,6-4 0-1,0-4 0-1,0 6 0 2,0-3 0 0,0 7 0 1,0 3 0-3,-6 4 0 1,5 7 0 3,-14 10 0-3,3-4 0-1,-5 10 0 2,2-10 0 0,-1-3 0 0,4-1 0-2,-3 0 0 2,-3-11 0 0,-6 7 0 0,-1 4 0-2,-4 6 0 2,-4 11 0 0,5 2 0 0,1-2 0-2,8-9 0 1,10-21 0 2,3-9 0-1,6-2 0-2,0-4 0 1,10 1 0 1,35-6 0 1,16 0 0-3,13 0 0 2,11 0 0 0,18 0 0-1,26 7 0 1,32-7 0-1,34 0 0 2,29 0 0-1,0 0 0-2,-4 0 0 3,-7 0 0-2,-25 0 0 1,-28 0 0-1,-28 0 0 1,-32 0 0-2,-22-15 0 3,-11-8 0-4,-3-4 0 3,-13 1 0-1,-5 6 0 3,-1-4 0-6,0 10 0 5,14 0 0 0,11 2 0-1,8-6 0-1,5 2 0 3,4 6 0-4,0 8 0 0,1 2 0 2,2 0 0-2,-3 0 0 3,5 20 0-1,-5 21 0-3,0 8 0 3,-8-3 0 0,-9 4 0 0,-11-4 0-3,-14 0 0 6,-5-3 0-5,-12 10 0 2,-1-7 0-2,-9 5 0 2,2-5 0 1,-8-15 0-2,1-4 0 0,-5-16 0 0,-2-3 0 1,7-8 0 0,18 0 0-1,25 0 0 1,30-14 0-1,31-29 0 1,18-16 0-2,13-7 0 3,6 5 0-2,4 6 0 2,-13 17 0-4,-8 12 0 4,-22 8 0-2,-20 16 0 3,-20 2 0-6,-13 0 0 4,-12 2 0 1,-5 31 0-2,-3 5 0 1,-5 1 0-2,5 11 0 2,6-12 0 1,18 3 0-3,18-5 0 1,37-3 0 2,37-7 0-1,31-6 0-2,32-8 0 1,22-4 0 2,5-8 0-1,2 0 0-3,11-13 0 4,9-52 0 0,3-19 0-2,-7-18 0 1,-22 5 0-3,-49 6 0 4,-53 27 0-2,-44 18 0 1,-35 20 0-1,-21 8 0 1,-12 11 0-1,-3-6 0 0,-3 1 0-1,12 4 0 3,9-5 0-1,13 6 0-2,11 7 0 2,7 0 0 1,17 0 0-2,7 0 0-1,12 0 0 4,8 0 0-4,-7 2 0 3,1 10 0-4,-12-1 0 3,-8-4 0 0,-16 1 0 0,-20 5 0-1,-23-13 0 0,-15 0 0 1,-12 0 0 0,-8 0 0-2,3 0 0 4,-3 0 0-1,0 0 0-7,-6-53 0 7,-54-31 0-1,-30-32 0-1,-14 0 0 1,-2 0 0 2,-1 8 0-4,10 8 0 2,18 9 0 0,21 16 0-3,20 2 0 3,26 9 0 1,12-12 0-2,0-8 0 0,36-8 0 0,31-12 0 1,11 2 0 0,15-13 0-2,7-5 0 2,3-8 0 0,3-8 0 1,-5 3 0-4,-15 8 0 3,-18 21 0-1,-23 28 0 3,-17 21 0-5,-21 29-32 4,-2 17-95-1,-5 9-63-1,-24 0-26-1,-10 33 8 3,-8 4-166-1</inkml:trace>
    </iact:actionData>
  </iact:action>
  <iact:action type="add" startTime="15830">
    <iact:property name="dataType" value="strokeEraser"/>
    <iact:actionData xml:id="d3">
      <inkml:trace xmlns:inkml="http://www.w3.org/2003/InkML" xml:id="stk3" contextRef="#ctx0" brushRef="#br1">18976 22410 317 0,'0'0'75'6,"0"0"-15"1,0 0-34 0,0 0-22 0,0 0-4 1,0 0-32 0,39 27-83 0</inkml:trace>
    </iact:actionData>
  </iact:action>
  <iact:action type="remove" startTime="16087">
    <iact:property name="style" value="instant"/>
    <iact:actionData xml:id="d4" ref="#d2"/>
  </iact:action>
  <iact:action type="add" startTime="16055">
    <iact:property name="dataType" value="strokeEraser"/>
    <iact:actionData xml:id="d5">
      <inkml:trace xmlns:inkml="http://www.w3.org/2003/InkML" xml:id="stk4" contextRef="#ctx0" brushRef="#br1">18976 22410 213 0,'201'175'17'48,"-194"-175"-17"-47,-7 0-43-1,0 0-129 0</inkml:trace>
    </iact:actionData>
  </iact:action>
  <iact:action type="add" startTime="17794">
    <iact:property name="dataType"/>
    <iact:actionData xml:id="d6">
      <inkml:trace xmlns:inkml="http://www.w3.org/2003/InkML" xml:id="stk5" contextRef="#ctx0" brushRef="#br0">12295 15781 423 0,'0'0'10'4,"0"0"-4"2,0 0 24 2,0 0 36 0,0 0 15-2,0 0 8 2,0 0 24 0,-75-39-10 0,47 39-19-2,-6 0-17 3,-8 6-12-2,-8 9 7 2,-1 3-17-4,-7-5-2 3,1 1-19 0,-1 4 2 0,-8-9-6-2,-1 3 20 2,-3-4-6 2,-10 4-10 5,1-4 10-14,-6 2-13 8,-2-2-5-3,0-5-6-1,1-3 4 2,-1 0-4 1,2 0 2 2,-2 0 1-2,0 0 5-3,-3 0-3 2,2 0-1 1,-2 0 1 2,4 0-1-6,-1 0-4 5,0-3 1 3,11 0 4-6,1 1 0 0,8-5-3 0,1-2 1 2,2 2-2-1,4-3-1 0,1 2 2 0,-2-4 5 2,-2 3-14-2,-1 2 3 1,-8-4 6 0,-1 4 6-2,0 0-5 2,-1-6-2-2,4 3 2 5,0 2-6-5,0 0 2 2,-8-2 5-1,-9 7-2 0,-13 3 3 1,-8-3 3-2,-13 3-7 1,-3 0 7 4,-3 0-6-5,1 0-6 1,0 0 5 0,7 0 0 0,-1 0-1 2,4 0-2-2,11 0 3-1,2 0 3 5,8 0-7-5,0 0-7 2,0 0 0-3,-5 0 0 3,-12 0 0 2,-3 0 0-3,-9 0 0-1,0 0 0 1,3 0 0 1,7 0 0 2,5 0 0-4,-1-2 0 0,1-7 0 2,-1-1 0 0,2 2 0 0,0 2 0-2,5 4 0 4,3-3 0-4,1-2 0 1,-6-2 0 0,-1-1 0 1,-6 3 0 1,-11-2 0 1,5 0 0-1,2-3 0-5,-2-4 0 3,4-7 0 0,0 5 0-2,9 3 0 4,10 2 0-1,8 13 0-2,11-5 0 5,-2 5 0-5,0 0 0 2,0 0 0-3,2 0 0 3,6 0 0 0,0-2 0 1,7-9 0-5,-3 4 0 5,-1 7 0-1,2 0 0 0,-2 0 0-2,-5 0 0 3,-6 18 0-2,5 7 0 3,1 0 0-6,10-4 0 11,6-5 0-13,11 8 0 5,2-13 0 0,1 4 0 1,0 3 0-1,0-2 0 1,9-1 0-2,1-4 0 2,8-2 0-1,7-7 0 2,5 3 0-2,6-5 0-1,2 0 0 3,4 1 0-1,0-1 0-3,-3 0 0 4,-8 0 0-1,4 7 0 1,-8-2 0-1,6 0 0 1,4-1 0-1,1 0 0-4,-1-2 0 2,5 1 0 2,0-3 0 0,0 8 0 0,-3-5 0-2,3 6 0 2,-4 4 0 1,-4-3 0 0,3 5 0-1,-3-4 0-2,5 1 0 1,-3 2 0 0,-1 3 0-2,-1 8 0 5,-4 6 0 0,3 9 0-4,6 7 0-1,-3 11 0 2,2 11 0 2,-4-5 0-1,-4 9 0-2,3-1 0 2,0 7 0 0,2 5 0 0,2 0 0 1,1 0 0 2,4-3 0-8,0 3 0 5,0 0 0-3,0-2 0 3,0 2 0 3,0 8 0-5,0 2 0 2,0-2 0-2,0-5 0 1,-5-12 0 3,2-13 0-6,0-7 0 3,3-9 0 2,0 0 0 0,0-2 0-4,0-7 0 4,0-3 0-1,0 5 0 0,0-7 0 0,0-1 0-3,0 2 0 5,0-7 0-2,0 2 0-4,0 2 0 3,0-10 0 1,0-8 0 1,0-6 0-2,3-4 0 1,11-2 0-2,13 0 0 5,1 0 0-7,14 0 0 5,4 0 0-1,4-14 0 1,8 0 0-4,5 2 0 3,0 7 0 0,19-2 0 0,5 7 0-1,16 0 0 0,2 0 0 6,14 0 0-10,7 0 0 4,6 0 0 0,11 0 0 0,2 0 0 2,-3 0 0-2,8 0 0-1,-7 0 0 2,-10 0 0 2,-7 0 0-6,-6 0 0 5,-1 0 0-1,15 0 0-1,8 0 0-1,6 7 0 4,9 0 0-3,1-1 0 1,4 1 0-4,2-2 0 5,-7 1 0 1,-1 0 0-3,-8 0 0-3,-6 2 0 5,-1-1 0-1,-10-2 0 0,-4 1 0-2,-4 2 0 3,-8-8 0-2,-7 0 0 3,4 0 0-6,3 0 0 4,-3 0 0 1,8 0 0-2,-3 0 0-1,-5-6 0 2,-9 1 0 0,-7 2 0 0,-5 3 0-2,-4 0 0 2,-8 0 0 0,8-5 0 0,1 5 0 0,9 0 0 0,-4 0 0-1,1 0 0 1,-6 0 0-4,-10 0 0 5,4 0 0-1,-2 0 0 1,2 0 0-4,-3 0 0 5,2 0 0-3,0 0 0-1,-11 0 0 1,5 0 0 3,-8 0 0-2,2 0 0-2,-2 0 0 2,-4 0 0-2,-6 0 0 2,6 0 0-1,7 0 0 0,5 5 0 1,2-5 0 0,3 3 0 0,-10 2 0-2,5 1 0 3,-5 1 0-2,5 0 0 3,1-1 0-5,-3 1 0 2,7-2 0 1,-6-5 0 0,0 6 0-2,-2-6 0 2,-4 0 0 0,3 7 0 3,0-5 0-6,3 1 0 3,-3-3 0-2,-2 2 0 2,-9-2 0-2,1 6 0 5,-2-6 0-6,-1 0 0 3,-1 0 0-2,-3 0 0 3,-5 0 0-2,2 0 0 4,-6 0 0-4,-3 0 0-2,-8 0 0 2,5 0 0 1,0 0 0-1,-5-6 0 3,2 6 0-4,-3-5 0 1,1 3 0-1,-1 2 0 2,0-7 0 0,0 7 0-1,-4-6 0 0,-8-2 0 1,-8 8 0 1,-3-4 0-2,-10 4 0-1,3 0 0 3,-3 0 0-3,0 0 0 4,0 0 0-6,0 0 0 4,0 0 0 0,0 0 0 1,0 0 0-4,0 0 0 4,0 0 0-2,0 0 0 2,0 0 0-4,0 0 0 4,0 0 0-2,0 0 0 2,0 0 0-4,0 0 0 4,0-6 0-1,8 4 0-1,-1-3 0 0,2 5 0 1,-4-7 0 0,-2 7 0 0,1 0 0-2,-1 0 0 1,0-6 0 2,3 6 0 1,-1-5 0-3,-1 2 0 2,5-2 0-1,-1-2 0-4,4-7 0 2,-3-3 0 2,3-10 0 0,0-13 0 0,-2-10 0-2,-4-11 0 5,-1-26 0-4,-5-11 0 0,0-24 0-2,3-2 0 4,-3 2 0-2,0-7 0 2,0 8 0-4,0 5 0 5,0 3 0-1,0 11 0-5,0 6 0 3,0 10 0 1,-8 2 0 0,1 6 0 2,-2 3 0-5,4 4 0 2,-2 7 0 1,7 3 0 0,-3 7 0-2,3 6 0 5,0 9 0-4,0 9 0 0,0 1 0-2,0-3 0 3,0 1 0 0,0-2 0 2,-5 2 0-3,4-4 0-2,-2 0 0 3,-2 6 0 0,2-2 0-2,2 4 0 2,1 7 0 0,0 2 0-1,-9-1 0-1,9 0 0 2,-6 0 0 1,1-4 0-2,1-2 0 0,-2 2 0 1,6 7 0 2,-3 4 0-3,3 9 0-3,-5 3 0 6,2 0 0-4,0 0 0 5,0 0 0-8,0 0-18 6,-9 26-78-1,-4 15-75 2,-8 12-64-5,17-31-99 3,7 4-606 0</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18:34:32.213"/>
    </inkml:context>
    <inkml:brush xml:id="br0">
      <inkml:brushProperty name="width" value="0.05292" units="cm"/>
      <inkml:brushProperty name="height" value="0.05292" units="cm"/>
      <inkml:brushProperty name="color" value="#FF0000"/>
    </inkml:brush>
  </inkml:definitions>
  <iact:action type="add" startTime="3134">
    <iact:property name="dataType"/>
    <iact:actionData xml:id="d0">
      <inkml:trace xmlns:inkml="http://www.w3.org/2003/InkML" xml:id="stk0" contextRef="#ctx0" brushRef="#br0">18273 4080 258 0,'0'0'299'5,"0"0"-98"4,0 0-13-6,0 0-61 5,0 0-21-1,0 0-14-1,45 0-12 3,-23 0 0-1,4 0-13 0,7 0-6-1,3 0-3 0,-2 0-5 5,8 0-3-4,3 0-5-4,9 0 9 6,5 0-21-3,12 0 0 0,6 0 3-1,7 0-13 13,6 0 1-14,6 0 5-5,-5 0-5 10,8 0-2-3,2 12-18-1,2 1-4-1,11 2 0 2,4-2 0 5,-1-2 0 1,6-2 0-11,-14-4 0 7,1-5 0-6,0 0 0 5,-4 0 0-1,6 0 0 6,-1-2 0-11,-8-10 0 6,-1 4 0 2,-1-5 0-6,-1 5 0 6,-4-2 0 2,0 3 0-10,0 4 0 6,-7-3 0 5,1 4 0-11,-3-2 0 7,-9 1 0-6,-5 1 0 5,-1 2 0 3,-5 0 0-7,6 0 0 4,2 0 0 1,7-4 0 3,-5 2 0-10,8-1 0 7,-1 1 0 0,-5-8 0-6,2 3 0 5,-5 2 0-2,-7-4 0 2,2 4 0 1,-5-1 0-2,0 3 0-1,-3 3 0 1,7 0 0 1,-4-3 0 0,4 3 0-2,2 0 0 4,-2 0 0-2,5 0 0 0,-5 0 0-2,13 0 0 2,-4 0 0 1,5 0 0-2,5 0 0 4,0 0 0-7,5 0 0 4,-1 0 0 6,-7 0 0-12,1 0 0 7,-5 0 0 3,-4 0 0-10,-11 0 0 7,-5 0 0-5,-4 0 0 4,-6 0 0 1,4 0 0-5,-1 0 0 5,6 0 0 6,5 0 0-13,-6 0 0 6,4 0 0-4,2 0 0 5,-6 0 0-2,1 0 0 4,-2 0 0-6,-7 0 0 2,3 0 0 3,-5 0 0-5,8 0 0 2,-3-3 0 1,10 1 0 6,0-1 0-13,6 3 0 9,4 0 0 1,1 0 0-9,0 0 0 7,3 0 0 4,-5 0 0-12,-1 0 0 6,5 0 0 3,1-3 0-6,0-1 0 9,5 4 0-11,9 0 0 7,4 0 0 0,6 0 0 1,8-1 0-7,-2-8 0 6,2-2 0-4,-7 4 0 4,0-3 0 4,3 5 0-12,-1 0 0 9,-5 1 0 1,-13 2 0-10,-6-3 0 6,-19 1 0 5,-14 1 0-8,-16 0 0 6,-7 0 0-6,-5 3 0 3,-6 0 0 2,-2 0 0-3,0 0 0 4,2 0 0-5,2 0 0 12,1 0 0-17,9 0 0 8,1 0 0 2,7 0 0-6,15 0 0 4,10 0 0 1,21 0 0 3,24 0 0-10,14 0 0 8,25 0 0-7,17 0 0 5,14 13 0 2,12 12 0-6,5 9 0 3,-2-2 0 2,-8 1 0 1,-13-10 0-6,-13-10 0 5,-22-3 0 1,-20-10 0-4,-33 0 0-1,-33 0 0 3,-21 0 0 3,-14 0 0 2,-10 0 0-11,-3 0 0 1,0 0 0 8,0 0 0-3,0 0 0-5,0 0 0 5,-3 0 0 1,-55 0 0-2,-43 0-160-1,43 0-258 6,3 0-408-4</inkml:trace>
    </iact:actionData>
  </iact:action>
  <iact:action type="add" startTime="10566">
    <iact:property name="dataType"/>
    <iact:actionData xml:id="d1">
      <inkml:trace xmlns:inkml="http://www.w3.org/2003/InkML" xml:id="stk1" contextRef="#ctx0" brushRef="#br0">21626 13165 631 0,'0'0'149'4,"0"0"5"2,0 0-32 3,171 0-42-3,-109-7-9 2,1-11 6-1,11-4 4 2,9 7 7-3,9 1-14 1,8 10 3 2,10 4 1-3,-2 0-22 2,12 0-23 0,1 0 4 1,3 0-12-2,8 0-5 1,10-11 5 10,3-2-5-18,3 0-1 6,-3-1 2 8,-3 5-5-14,-1 0 5 8,-1 9 2 5,-2-3-8-11,-2 3 2 7,-7 0-4 1,-5 0-9-5,-17 0-4 3,0-3 0-4,-3-2 0 9,-1-8 0-9,1-2 0 5,-4-2 0 4,-7 3 0-11,-7 0 0 7,-3 5 0-6,-1 3 0 5,2 3 0-1,2 3 0 2,12 0 0 0,-1 0 0-2,1 0 0-1,0 0 0 2,0 0 0 2,-3 0 0-6,0 0 0 7,-6 0 0-4,-3-11 0-3,3-4 0 4,-4 7 0 3,3 3 0 1,2-2 0-10,2 7 0 6,-5 0 0 2,-2 0 0-7,-4 0 0 2,1 0 0 7,-2 0 0 6,2 0 0-17,-7 0 0 0,0 2 0 6,-5 4 0 1,2 1 0 5,-4 1 0-11,-2 4 0 8,3 2 0-2,-5-2 0-5,2 1 0 5,-7 0 0 0,-6-1 0 1,1-4 0 4,5-2 0-12,3 3 0 9,4-1 0-2,0 2 0-3,0-2 0 2,-5 1 0 4,2-4 0-6,-3-1 0 5,1-2 0-7,5-2 0 5,1 0 0 3,0 0 0-4,-2-8 0-3,-10-12 0 5,-10-1 0 2,-17 4 0-6,-11 6 0 3,-10 4 0-4,-7 5 0 5,0-2-38-2,-21 0-127 0,-52 4-71 1,-39 0 55 1,49 0-129 5,6 13-404-12</inkml:trace>
    </iact:actionData>
  </iact:action>
  <iact:action type="add" startTime="11893">
    <iact:property name="dataType"/>
    <iact:actionData xml:id="d2">
      <inkml:trace xmlns:inkml="http://www.w3.org/2003/InkML" xml:id="stk2" contextRef="#ctx0" brushRef="#br0">18490 17811 908 0,'0'0'165'5,"208"-47"-8"1,-47 17 32 0,53-4-95 2,49-10-5 0,26 4-48 1,3-4 29-4,8 18 12 17,8 17-16-16,26 9-20-6,32 0-12 6,20 0 2 5,-4 26-19-7,-20 0 7 3,-41-5-8 4,-31-15-10-7,-42-6 1 4,-25 0-7 6,-43 0 0-12,-56 0 0 8,-46 0 0-6,-44-6 0 5,-22 0 0-5,-12 6 0 5,-70-3 0 2,-62 1 0-1,-59-1 0-8,-47 3 0 6,-31 0 0 3,-59 0 0-6,-38 0 0 8,-44 0 0-12,-3 0 0 8,29 8 0-5,49 9 0 6,61 4 0-5,50-3 0 4,41 5 0-1,38-6 0 1,41-3 0-4,38-2 0 2,31-6 0 4,25-6 0-8,10 0 0 6,7 0 0-1,56 2-46 0,33 11-126-2,-35-8-87 3,-2 7-126 8</inkml:trace>
    </iact:actionData>
  </iact:action>
  <iact:action type="add" startTime="12884">
    <iact:property name="dataType"/>
    <iact:actionData xml:id="d3">
      <inkml:trace xmlns:inkml="http://www.w3.org/2003/InkML" xml:id="stk3" contextRef="#ctx0" brushRef="#br0">28548 17848 519 0,'0'0'493'4,"211"-27"-355"1,-38 22 37 5,56-9-60-4,57 2-38 1,38-9-8 2,7 4-4 3,-2-1 1-10,-8 3 3 7,-7 7-7-4,6 6-16 3,-11 2-18 2,-30 0-8-3,-34 0-2-1,-44 10 0 3,-53-3-6-2,-40-7-2 2,-47 0-5-2,-33 0-4-2,-28 0 5 6,-28 0-6-6,-120-8-2 2,-105-10-2 1,-95-2 6 1,-50 14-2-3,-16 0 8 3,28 6 23-1,39 6-31-1,52 25 0 2,54 16 0-3,54-15 0 0,56 0 0 2,56-17 0-1,42-10 0 2,33-5-39-3,45 0-78 2,66 0-72 0,-22 0-166-2,-12 0-459 1</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18:34:32.213"/>
    </inkml:context>
    <inkml:brush xml:id="br0">
      <inkml:brushProperty name="width" value="0.05292" units="cm"/>
      <inkml:brushProperty name="height" value="0.05292" units="cm"/>
      <inkml:brushProperty name="color" value="#FF0000"/>
    </inkml:brush>
  </inkml:definitions>
  <iact:action type="add" startTime="3181">
    <iact:property name="dataType"/>
    <iact:actionData xml:id="d0">
      <inkml:trace xmlns:inkml="http://www.w3.org/2003/InkML" xml:id="stk0" contextRef="#ctx0" brushRef="#br0">19857 4235 399 0,'0'0'409'7,"0"0"-273"0,0 0 14-1,0 0-52 0,0 0-4 2,163-20 14 0,-118 10-11-2,10 2-17 2,6-2 1 0,8 2-7 0,10-4-2-1,19 1-16 3,15 2-6-4,9 9-7 2,9 0-19-2,7 0 13 19,-5 0-2-24,3 20-31-1,3 10-4 5,-4-7 0 7,-2-6 0-5,-2-3 0 7,5-5 0-13,7-3 0 10,2-4 0-9,-5-2 0 8,-2 0 0-7,-17 0 0 5,-6 0 0 0,2 0 0 2,2 0 0-6,7 0 0 5,1 0 0 1,-6-12 0 4,-6-2 0-8,-2-3 0-6,-22 2 0 10,-1 2 0-2,-7 0 0-1,0 2 0-2,-6 5 0 2,0 3 0 6,6 3 0-11,4 0 0 5,12-6 0 4,-8 4 0-4,9-10 0-3,2-3 0 4,3-1 0 2,5-2 0 2,0 3 0-10,-7 2 0 7,-5 0 0-3,-9 1 0 1,-6 6 0 3,0-1 0-5,3-6 0 4,9 0 0-4,14 0 0 5,1-1 0 3,7 4 0-11,3 10 0 10,1 0 0-11,6 0 0 8,-1 0 0 4,-1 0 0-11,7 10 0 6,4-3 0 5,-3 9 0-12,2-4 0 12,-4 2 0-11,1 0 0 9,4-3 0-7,-4 1 0 6,-7-5 0-7,-8-4 0 5,-11-3 0 0,-1 0 0 1,1 0 0 0,2 0 0-5,2 0 0 4,1 0 0 0,-8 0 0 2,5 0 0-7,-2 0 0 5,8 0 0 1,1-3 0 4,2-4 0-11,-7 2 0 6,-7-2 0 6,-10 2 0-12,-14 2 0 6,-16 0 0-2,-15 0 0 7,-19 3 0-11,-11-2 0 7,-15 2 0-3,-3 0 0 7,0 0 0-12,0 0 0 5,-15-3 0 3,-65 1 0-2,-36-2 0 4,-37 1 0-7,-26 3 0 4,-17-3 0-1,-12 0 0 3,-9-2 0-3,-7-3 0 5,-16-1 0-11,-21-2 0 6,-16 6 0 11,-22 5 0-10,-6 0 0-8,-2 0 0 20,3 0 0-17,14 12 0-2,30 6 0 11,22-1 0-11,6 3 0 12,5-3 0-12,7-1 0 12,0-5 0-12,1 3 0 8,3-4 0 1,-8 0 0-6,9-4 0 5,-1 1 0 2,13-5 0-8,8-2 0 6,10 0 0-5,8 0 0 3,10 0 0 1,7 0 0 2,1 0 0-2,25 6 0-3,16 6 0 3,17 5 0 6,22-1 0-13,9 5 0 5,8-3 0 6,4 0 0 1,7-4 0-12,-3 0 0 8,-2 1 0-4,-4 5 0 2,-9-3 0 3,-3 1 0-7,2-4 0 8,-5-4 0-3,2-10 0-3,-2 0 0 4,8 0 0 4,13 0 0-11,5 0 0 5,-2-4 0 2,-2-3 0-5,-2-2 0 6,3 1 0-2,4 7 0-3,21-3 0 3,3 4 0 1,11 0 0 0,8 0 0-5,1 0 0 4,4 0 0 0,0 0 0 0,0 0 0-1,0 9 0 0,0 5 0 1,50 1 0 0,33-3 0 1,41-9 0 1,58-3 0-9,50 0 0 6,40-18 0 1,29 5 0 3,2 6 0-3,-9 7 0-5,3 0 0 6,-2 0 0-2,11 0 0 1,9-10 0 3,-4 0 0-8,-21-5 0 5,-25 1 0 1,-25 4 0 1,-35 5 0-6,-18 5 0 3,-15 0 0 3,-19 0 0-1,-2 0 0-5,-6 0 0 3,-11-2 0 1,-8-8 0 1,-20 2 0 0,-16-2 0 1,-8 5 0-7,-19-4 0 5,-2 4 0 1,2-1 0 0,-7 0 0-5,6 3 0 1,6 1 0 4,9 2 0-2,3 0 0 1,3 0 0-1,0 0 0 0,-4 0 0 2,5 0 0 1,10 0 0-4,6 0 0 3,8 0 0-5,10 0 0 5,3 0 0-1,6 0 0-2,5 0 0 4,-2 8 0 1,5-1 0-9,4-2 0 5,3-3 0 2,-6-2 0 3,-6 0 0-10,-3 0 0 4,-15 0 0 2,-3 0 0 1,-10 0 0 1,-26 0 0-7,-14 0 0 6,-31 0 0 0,-14 0 0-1,-14 0 0-4,0 0 0 5,0 0 0-1,0 0 0-1,-42 6 0-1,-45-3-228 2,29-3-63 1,-4 0-208-1</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18:40:36.69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act:action type="add" startTime="6619">
    <iact:property name="dataType"/>
    <iact:actionData xml:id="d0">
      <inkml:trace xmlns:inkml="http://www.w3.org/2003/InkML" xml:id="stk0" contextRef="#ctx0" brushRef="#br0">31644 649 153 0,'0'0'473'5,"0"0"-342"-2,0 0 16 2,0 0-45 3,0 0-35-1,0 0-26 0,0 0 19 1,-108-40 15 0,8 40-3 1,-15 0-27-4,-8 11-1 3,-6 39-18 0,8 19-10 0,12 18-8-2,18 17 2 2,13 18 0 0,24 13 0 4,14 12-3-7,13 12 0 1,24 1 18 3,3 3-12-3,30 2 4 2,57 3-6-2,44-4-2 2,44-4-4 0,36-29-3-2,34-36 2 3,19-44-3-1,-3-51 5 0,-12-19-2-3,-28-73 7 4,-28-30-5-1,-30-26 7 0,-29-18-7-3,-38-17 2 3,-32-24-3 1,-34-14-3-2,-30-3-1-1,-15 5 0 2,-88 26-2 1,-55 39 2-1,-53 35-1-3,-37 38 0 3,-17 35-8 1,2 23-39-2,7 23-38-1,18 0-52 2,178 12-53 0,15 23-215 0</inkml:trace>
    </iact:actionData>
  </iact:action>
  <iact:action type="add" startTime="7854">
    <iact:property name="dataType"/>
    <iact:actionData xml:id="d1">
      <inkml:trace xmlns:inkml="http://www.w3.org/2003/InkML" xml:id="stk1" contextRef="#ctx0" brushRef="#br0">17636 2825 472 0,'0'0'278'4,"0"0"-75"4,0 0-35-3,0 0-52 3,0 0-35 0,0 0 34 0,54 9-47-2,-24-9 3 3,1 0 4-1,3 0-10 0,11 0-5-3,0 0-2 3,11 0-1 1,2 0-10-1,8 0-6-2,-1 2-13 1,10-2-3 2,3 3-6 1,1 0-19-3,4-3 0 0,3 0 0 2,3 0 0-2,-6 0 0 0,0 0 0 0,-3 0 0 1,6 0 0 0,-7 0 0-2,-1 3 0 3,-4-1 0-3,1 1 0 2,-8-3 0-2,-1 3 0 3,3-3 0-2,3 0 0 2,-2 0 0-4,5 0 0 3,-5 0 0 0,5 0 0 0,-5 0 0-1,-8 0 0 0,0 0 0 3,0-6 0-3,-4 1 0-1,5 2 0 2,-2-6 0 0,2 4 0-1,4-2 0-1,4-1 0 2,-12 2 0 0,3-1 0 1,-10-1 0-4,-1 0 0 5,1 3 0-4,-7-2 0 4,6 4 0-6,0 0 0 5,3 3 0-1,-5 0 0 0,8 0 0-1,1 0 0 0,2 0 0 2,6 13 0-2,-5-3 0-1,-4-4 0 2,1-1 0 0,-7-1 0 0,2-4 0-3,-9 0 0 4,1 0 0-1,-3 0 0 0,2 0 0-3,-9 0 0 5,4 0 0-4,-1 0 0 3,-1 0 0-4,0 0 0 3,1-4 0 0,-5 4 0 0,0 0 0-1,-5 0 0 0,-2-1 0 3,-1 1 0-4,-6 0 0-1,-2-4 0 3,-8 4 0 0,0 0 0 0,3-3 0-2,-11 3 0 2,2 0 0 0,-3 0 0 0,0 0 0-2,0 0 0 2,0 0 0 0,0-3 0 0,0 1 0-2,-42-13-104 2,18 7-332 1,-16-1-161-1</inkml:trace>
    </iact:actionData>
  </iact:action>
  <iact:action type="add" startTime="10639">
    <iact:property name="dataType"/>
    <iact:actionData xml:id="d2">
      <inkml:trace xmlns:inkml="http://www.w3.org/2003/InkML" xml:id="stk2" contextRef="#ctx0" brushRef="#br0">17640 4999 734 0,'0'0'160'7,"0"0"0"0,0 0-56 1,0 0-35-1,0 0 2-1,0 0 12 2,0 0 7 0,66 0-9-2,-49 0-7 2,1 0-23 0,9 0-5 0,1 0-4 0,6 0-19-2,5 0-5 2,5 0-2 0,-1 0 7 0,2 0 0-2,-3 0-4 2,4 0 4-1,-4 0-1 2,0 0-3 1,3 0-6-6,3 0-1 4,2 0-1 0,3 0-3-2,2 0 1 3,3 0-1 0,-5 0 7-4,-2-2 1 2,-2 2-12 1,-4 0-4 1,1 0 0 0,1 0 0-4,-3 0 0 3,6 0 0 0,-5 0 0-1,3 0 0 0,-1 0 0 1,3 0 0 1,-2 0 0-5,-1 0 0 7,3 0 0-6,-2 0 0 4,0 0 0-3,-4 0 0 2,3 0 0-1,-1 0 0 3,-1 0 0-5,-2 0 0 4,2 0 0-1,0 0 0-1,-3 0 0 2,7 0 0-3,-7 0 0 0,3 0 0 3,0 0 0-4,1 0 0 4,-5 0 0-1,1 0 0 1,-4 0 0-4,3 0 0 5,1 0 0-4,-2-3 0 3,6 0 0-2,-5-4 0-2,5 2 0 5,4 0 0-3,-1-3 0-1,6 3 0 2,1-3 0 0,-4 3 0 0,2-4 0 0,-2 3 0-2,-1 3 0 4,-2 1 0-4,-2 2 0-1,-1-4 0 4,-4-2 0-1,3 3 0 1,-3-2 0-4,6 5 0 4,1 0 0-2,-1 0 0 1,4 0 0 0,-7 0 0-1,1 0 0 0,-4 0 0 1,-6 0 0 2,7 0 0-6,-1 0 0 4,0 0 0 1,3 0 0-1,-3 0 0-4,0 3 0 5,6-1 0-1,6 1 0-3,-8 3 0 5,2 0 0-3,-6-1 0 3,-5-1 0-5,-3-4 0 3,-5 2 0 0,1-2 0-1,1 0 0-2,4 0 0 4,-3 0 0-1,9 0 0 0,-4 0 0-1,5 0 0 1,3 0 0-1,0 4 0 2,3-4 0-2,-3 0 0-1,-4 0 0 2,-3 0 0 0,-5 0 0-3,0 0 0 4,-8 0 0-2,-1 0 0 1,3 0 0 0,0 0 0-2,-6 0 0 2,-3 0 0 2,-8 0 0-4,1 0 0 0,-4 3 0 2,-2-3 0 1,-1 0 0-2,-1 0 0-1,-3 0 0 4,0 0 0-4,5 0 0 2,-2 0 0 1,-2 0 0-3,8 0 0 2,-4 0 0-2,-2 0 0 2,-3 2 0 3,0-2 0-4,0 0 0 0,0 0 0 1,0 3 0-3,-3-3-157 3,-15 0-187-2,-8 0-100 5</inkml:trace>
    </iact:actionData>
  </iact:action>
  <iact:action type="add" startTime="15142">
    <iact:property name="dataType"/>
    <iact:actionData xml:id="d3">
      <inkml:trace xmlns:inkml="http://www.w3.org/2003/InkML" xml:id="stk3" contextRef="#ctx0" brushRef="#br0">23078 5218 782 0,'0'0'233'7,"0"0"-49"-2,0 0-56 3,0 0-42-1,0 0-16 1,0 0-12-2,0 0 0 2,42 0 10 1,-42 0-6-2,0 0 1 0,0 0-10 0,0 0-11 1,0 0-5 0,-18 0-8 0,-22 7 37-2,-15 9-38 3,-2-6-28-2,-8 6 0 0,-3-11 0 1,-12 5 0 1,-6-5 0-1,-7 0 0-2,-7 2 0 4,2-4 0-4,-2-2 0 3,5-1 0-4,-3 0 0 5,-5 0 0-4,0 0 0 4,-2 0 0-5,-2 0 0 3,0 0 0 0,4 0 0 0,6 4 0-1,0 4 0 0,4-1 0 3,-4-2 0-4,1-2 0 0,-7 0 0 2,6 0 0 0,4 1 0 0,9 1 0-2,9 1 0 2,10 1 0 0,3 3 0 0,8-7 0-3,-4-1 0 5,3-2 0-3,-6 0 0 1,-2 0 0-3,-3 0 0 3,0-15 0 0,0 5 0 0,5 2 0 0,3 4 0-2,5 4 0 4,5 0 0-4,2 0 0 0,3 4 0 2,-1 9 0 1,4 0 0-1,-2 0 0-3,0 2 0 4,5-5 0-2,-4 1 0 2,3-2 0-4,-4-1 0 4,-9 1 0-2,-2-4 0 2,-5-1 0-3,-3 1 0 1,-2-3 0 1,-3 1 0 1,8-3 0-3,8 0 0 1,9 0 0 3,8 0 0-4,7 0 0 1,7 0 0 0,-2 0 0 0,4 0 0 1,1 0 0-2,3 0 0 1,1 0 0 2,4 0 0-1,4 0 0-3,4 0 0 3,0 0 0 1,0 0 0-2,0 0 0-1,0 0 0 3,0 0 0-2,0 0 0 2,0 0 0-3,0 7 0 2,0 14 0 1,0-1 0-2,0-2 0-2,0 3 0 4,0 4 0-1,4 0 0 0,1 4 0-1,-2 3 0 1,0 8 0-1,3 10 0 2,-3 5 0-3,-2 9 0 1,2 5 0 1,2 5 0 0,-2-3 0-1,-3 0 0 0,0-9 0 1,0 0 0 1,0-4 0-3,0 2 0 1,0 2 0 3,0 4 0-4,0-2 0 2,0 2 0 0,0-2 0 0,0-1 0 0,0-1 0-3,0-7 0 5,0-9 0-4,0-8 0 4,0-4 0-6,0-6 0 5,0-8 0-3,1-5 0 1,3-2 0 0,-4 2 0 1,3-3 0-1,2-1 0 2,-5 4 0-3,3 6 0 2,1 4 0 1,2 5 0-2,-6 1 0-1,0-2 0 2,0-12 0 0,0-8 0 0,0-2 0-3,0-7 0 5,0 0 0-3,3 0 0 1,-3 0 0-2,0 0 0 2,0 0 0 0,0 0 0-1,2 0 0 0,-2 0 0 1,10 0 0 0,4 0 0 0,5 0 0-2,10 0 0 2,5 0 0 1,8 0 0-2,3 0 0-1,9 0 0 2,6 0 0 0,10-9 0 1,11 0 0-4,2 3 0 4,13 1 0-2,-2 1 0 2,6 4 0-3,-2 0 0 1,-6 0 0 2,-5 0 0-2,-5 0 0-1,-2 4 0 2,-1 4 0 1,0 0 0-2,12 1 0 1,2-3 0-2,0 1 0 4,4-3 0-4,-7-4 0 0,-8 0 0 2,-3 0 0 0,-11 0 0 0,3 0 0-2,-2-4 0 3,-7-5 0-1,3 2 0 1,1 5 0-5,-3 2 0 4,12-4 0 0,-8 4 0 1,5 0 0-2,-3 0 0 1,-7 0 0 0,7 0 0-1,-9 0 0 1,1 0 0-2,-5 0 0 4,-4 0 0-4,-4 0 0 1,0 0 0 0,1 0 0 2,-2 0 0-2,-3 0 0-1,6 0 0 3,1 0 0-2,-2 0 0 3,6 0 0-6,-2 4 0 5,0 1 0-2,3-1 0 1,-4-2 0-2,-1 1 0 2,-6 1 0 0,4-3 0 0,-4 2 0 0,3-3 0-1,-3 0 0 2,-3 0 0-3,-2 0 0 0,-10 0 0 3,3 0 0-2,-2 0 0 2,-4 0 0-4,-1 0 0 4,-7 0 0-2,5 0 0 2,-3 0 0-5,7 0 0 4,10 0 0 0,-4 0 0 0,2 0 0-2,-5 0 0 2,-8 0 0 1,-2 0 0-3,-11 0 0 1,-2 0 0 1,-1 0 0 0,-4 0 0 0,0 0 0-2,0 0 0 2,0 0 0 0,-3 0 0 0,0 0 0-2,0 0 0 2,0 0 0 0,5 0 0 0,-5 0 0-2,1 0 0 2,-1 0 0 0,0 0 0 0,0 0 0-2,0 0 0 2,0-8 0 0,0-36 0 1,0-14 0-3,0-4 0 1,0-1 0 1,-6-1 0 0,-3 1 0-2,-4-9 0 2,-2 1 0 0,-2-3 0 1,-4 0 0-4,7 6 0 4,-6 4 0-1,7 2 0 0,-1 2 0-3,10-4 0 3,-4 0 0 1,8 3 0-2,0-3 0-1,0-4 0 2,0-9 0 0,-3-1 0 1,3 3 0-2,0 6 0-1,0 7 0 3,0 2 0-2,0 1 0-1,0 4 0 3,0 6 0-2,0 6 0 0,0 5 0 0,0 0 0 1,0 6 0 1,0 6 0-1,-3 5 0-2,3 9 0 1,0 8 0 1,0 0 0-1,0 1 0 0,0 0 0 1,0 1 0 0,0 2 0 0,0 0 0-1,0 0 0 0,0 0 0 2,0 0 0-4,0-3 0 3,0 3 0 0,0 0 0 0,0 0 0-1,0 0 0 0,0 0 0 1,0 3-227-1,0 17-345 2</inkml:trace>
    </iact:actionData>
  </iact:action>
  <iact:action type="add" startTime="23619">
    <iact:property name="dataType"/>
    <iact:actionData xml:id="d4">
      <inkml:trace xmlns:inkml="http://www.w3.org/2003/InkML" xml:id="stk4" contextRef="#ctx0" brushRef="#br0">31747 11412 122 0,'0'0'360'3,"0"0"-213"3,0 0 14 1,0 0-20 1,0 0-76-2,0 0 37 3,0 0-13-1,-227-26-23 0,114 14 3-2,-14 8-12 2,-10 4-3 0,4 0-20 0,-1 31-6-2,10 23-11 2,14 13-6 0,12 15-3 0,12 3-4 9,11 12 1-17,6 13-2 10,20 12 4-5,19 12 6 9,19 11 3-13,11 0-8 6,45-2 0 3,48-3 2-6,37-8-7 4,36-14 3 1,26-19-5-1,17-33 0 1,12-30 3-5,-10-34-3 4,-7-2 15 5,-18-55-4-11,-14-40-5 6,-26-30 3-1,-28-32-5 1,-33-20-3 1,-30-18-2 0,-34 1 1-5,-21 10 1 6,-6 24-2-5,-64 35-3 1,-41 29-2 3,-38 27-5-1,-29 16 6 2,-23 4-32-5,-13 1-40 3,1-15-65-1,147 49-84 3,7-9-131-6</inkml:trace>
    </iact:actionData>
  </iact:action>
  <iact:action type="add" startTime="24874">
    <iact:property name="dataType"/>
    <iact:actionData xml:id="d5">
      <inkml:trace xmlns:inkml="http://www.w3.org/2003/InkML" xml:id="stk5" contextRef="#ctx0" brushRef="#br0">17509 13317 853 0,'0'0'168'4,"0"0"-24"3,0 0-33 0,0 0-26 0,0 0 9 0,0 0-32 2,106 24 23-4,-70-21-2 3,6-3-14 1,9 0-5-1,7 0-8-1,9 0-11 1,5 0-4 0,1 0-8 1,5-6-2-5,1 1-8 7,-5 5-23-4,-1 0 0 10,-1 0 0-17,-7 0 0 13,4 0 0-13,0 0 0 8,-3 11 0-2,10 4 0 1,0-7 0 4,10 4 0 0,-4-7 0-10,-1-2 0 8,-5 3 0 2,-4-2 0-8,-3 3 0 7,-4 2 0-6,1 3 0 4,3 2 0 3,0-2 0-7,1 0 0 6,9 2 0 0,-2-6 0-7,-4 4 0 7,2-3 0-5,-5-3 0 2,0-3 0 2,1-1 0 2,3-2 0-9,0 0 0 5,2 0 0 2,3 0 0 2,-10-5 0-8,3-6 0 5,-6-5 0 3,-8 8 0-6,-6 2 0 2,-1 1 0 4,-5 2 0-6,2 3 0 4,-1 0 0-4,-1 0 0 2,0 0 0 2,2 0 0 5,5 0 0-12,2 0 0 7,-1 0 0 5,1 0 0-10,-1 0 0-4,-5 0 0 16,-10 0 0-13,-10 0 0 4,-2 0 0-3,-7 0 0 4,7 0 0 3,-3 0 0-7,8 0 0 3,-1 0 0 4,10 0 0 0,5 0 0-9,2 0 0 8,4 0 0-5,0 0 0 3,-1 0 0 1,2 0 0-4,-8 0 0 4,-4 0 0 3,-8 0 0-11,-1 0 0 6,-5 0 0 5,-6 0 0-7,-4 0 0 4,-2 0 0-4,-6 0 0 2,5 0 0 1,-7 0 0 6,-4 0 0-12,-1 0 0 5,-2 0 0 1,0 0 0 1,0 0 0-5,0 0 0 10,0 0 0-11,0 0 0 3,0 0 0 1,0 0 0 1,0 0 0 1,0 0 0-1,0 0 0 1,0 0 0-5,0 0 0 4,-2 0 0-2,-41-10-55 6,15-7-309 0,-11-2 4-10</inkml:trace>
    </iact:actionData>
  </iact:action>
  <iact:action type="add" startTime="31704">
    <iact:property name="dataType"/>
    <iact:actionData xml:id="d6">
      <inkml:trace xmlns:inkml="http://www.w3.org/2003/InkML" xml:id="stk6" contextRef="#ctx0" brushRef="#br0">23922 13688 568 0,'0'0'250'3,"0"0"-70"2,0 0-45 2,0 0-53 0,0 0-4 1,0 0 8 0,0 0 1-2,0 0-14 2,16-5-9 1,-16 2 0 0,0 3-9-4,-40 0-23 3,-18 0 69 2,-5 0-62-2,-9 0-1-2,0 0-9 0,2 0-10 2,7 0 11 2,-6 3 4 5,10 5-31-15,0-1-3 10,-2 2 0 1,-2 0 0-8,2-2 0 5,-2 3 0-3,-3-5 0 2,5 0 0 3,-2-1 0-6,-7-4 0 6,-1 0 0 2,-3 2 0-11,-1 2 0 6,-4 1 0 1,1 4 0 0,5-1 0 1,4 2 0-5,6-4 0 7,-3-1 0-1,3 1 0-7,-3-3 0 6,1-1 0 1,-1 2 0-6,2-2 0 7,2-2 0-8,-1 0 0 5,4 0 0 2,0 0 0-6,4 0 0 4,1 0 0 0,-1 0 0 2,2 0 0-6,1 0 0 4,-6 0 0 0,2 0 0 1,-2 0 0 1,3 0 0-7,-5 0 0 5,-1 0 0 0,-2 0 0 2,-2 0 0-6,7 0 0 5,0 0 0 5,-1 0 0-13,6 0 0 9,2 0 0-3,-8 0 0-2,6-2 0 1,-4-4 0 2,1 6 0 3,7 0 0-1,-5 0 0-8,-3 0 0 6,-4 0 0 2,3 0 0 4,-5 0 0-13,-6 0 0 7,0 0 0-3,-1 0 0 8,9 6 0-12,-1 0 0 8,6-3 0 3,-1 2 0-10,0 1 0 4,9-4 0 4,-1 8 0-1,1-5 0-4,1 5 0 6,1-2 0-8,-3-3 0 6,-1 4 0 4,4 0 0-12,-3-1 0 7,-1-1 0 2,-3-2 0 3,-9-3 0-12,-1 2 0 7,5-2 0 2,-5 3 0-7,12-3 0 7,7 3 0-4,3-1 0 0,16-2 0 3,4 5 0 1,0-6 0-7,-3 6 0 6,0-2 0 4,3 1 0-11,3-3 0 6,6 1 0 0,3-4 0 0,6 0 0-4,3 0 0 5,0 0 0-2,0 0 0 3,0 0 0-6,0 0 0 5,0 0 0-2,0 0 0 2,0 0 0-2,0 0 0-1,0 0 0 2,0 0 0-1,0 2 0 1,0 9 0-1,0 9 0 0,0 7 0 2,0 4 0 0,0 5 0 0,0-3 0-6,0 3 0 9,0 2 0-8,-4 0 0 7,4 3 0-5,0-1 0 6,-5 6 0-11,5 5 0 6,0 0 0 3,0 4 0-4,-3 0 0 4,3 3 0-6,0 4 0 6,0 4 0-2,0 0 0-4,0 8 0 3,0-3 0 1,0-7 0 1,0-3 0 0,-1-12 0 3,1-3 0-11,0-1 0 6,-3-2 0 2,3 0 0 1,0 10 0-6,-5 5 0 4,5 0 0 2,-3-5 0-6,0-7 0 3,3-7 0 1,-3-2 0 2,3-6 0-2,-4-3 0-3,4 2 0 5,0-7 0-2,-3 0 0-3,3 0 0 2,0-5 0 1,-3-8 0-2,3 0 0 4,0-7 0-4,0-3 0 2,0 0 0-2,0 0 0 3,0 0 0-3,0 0 0 4,0 0 0-1,0 2 0-5,0-2 0 6,0 0 0-2,0 0 0-5,0 0 0 6,0 0 0 0,0 3 0-1,0-3 0-2,0 0 0 1,0 0 0 2,0 0 0-2,10 6 0 0,16-2 0 0,10-1 0 1,2-3 0 2,10 0 0-6,3 0 0 4,7 0 0 0,1 0 0 3,-2 0 0-8,1 0 0 5,0 0 0 2,5 0 0 3,0 0 0-12,1 0 0 7,4 0 0 2,3 0 0-6,12 0 0 1,-4 0 0 4,8 0 0-2,-1 0 0 5,-3 0 0-9,-1 0 0 6,-6 0 0-2,-7 0 0 1,-3 0 0 1,-8 0 0 1,-1 0 0-7,-6 0 0 6,4 2 0 0,3 1 0-5,8 2 0 4,8 0 0 1,8-3 0 0,2-2 0-5,8 0 0 4,-9 0 0 0,-10 0 0 1,-1 0 0 4,-14 0 0-10,-4 0 0 7,0 0 0-8,-5 0 0 4,2 0 0 3,-3 0 0-1,1 0 0 5,3 0 0-11,5 0 0 5,0 0 0 1,-3 0 0 1,1 0 0 1,-5 0 0-7,-3 0 0 4,1 0 0 8,5 0 0-13,-3 0 0 6,9 0 0 1,-2 0 0-5,5 0 0 3,0 0 0 0,-2 0 0 2,-2 0 0 0,-1 0 0 0,-3 0 0-4,-4 0 0 5,-2 0 0-7,5 0 0 5,-1 0 0 2,2 0 0 2,0 0 0-11,0 0 0 7,-5 0 0 2,2 0 0 1,-3 0 0-10,-2 0 0 7,5 0 0 0,-2 0 0 6,8 0 0-13,-2 0 0 8,5 0 0 0,0 0 0-5,-2 0 0 2,1 0 0 3,-1 0 0 0,-3 0 0 3,-4 0 0-11,4 0 0 10,-7 0 0-5,2-2 0 9,-2-3 0-13,-4 3 0 6,6-1 0-5,-2 0 0 5,-4 3 0 0,1 0 0 1,-3 0 0-4,-1 0 0 4,0 0 0-1,-3 0 0 0,4 0 0-1,3 0 0 4,-3 0 0-9,-1 0 0 5,0 0 0 1,-8 0 0 0,-3 0 0 1,-2 0 0 3,-1 0 0-10,-9 0 0 5,-5 0 0 2,-1 0 0-5,-7 0 0 8,2 0 0-1,-4 0 0-11,-3 0 0 7,2 0 0 3,-2 0 0-3,0 0 0 0,0 0 0 0,0 0 0 2,0 0 0-2,0 0 0-1,0 0 0 2,0 0 0-1,0 0 0 1,0 0 0-1,0 0 0 5,0 0 0-9,0 0 0 7,0 0 0-2,0 0 0 0,0 0 0-1,0-2 0 1,0-34 0-4,0-10 0 4,0-18 0 1,0 3 0-1,-9-2 0 1,1-6 0-5,-4-8 0 3,3-4 0 2,5 2 0 0,-1 5 0 0,5 0 0-5,0 11 0 4,-3-1 0 2,3 3 0-5,-4 7 0 2,4-1 0 2,0 2 0-1,0-2 0-1,0-5 0 2,0-2 0 2,0-2 0-9,0 6 0 4,0 3 0 3,0 6 0 0,0 8 0-4,0 10 0 4,0-1 0-3,0 3 0 2,0-4 0 2,0 1 0-6,0-5 0 4,0-3 0 3,0-6 0-8,0 5 0 7,0 3 0-5,0 12 0 4,0 9 0-1,0 4 0 1,0 1 0-5,0 2 0 10,0-1 0-13,0-5 0 9,0 4 0-3,0 2 0 3,0 1 0-6,0 0 0 3,0 2 0 1,0-1 0 0,0 2 0 0,0 4 0 0,0 2 0 2,0-5 0-6,0 5 0 2,0 0 0 6,0 0 0-8,-3 0 0 10,3 0 0-14,-11 0 0 9,-10-5 0-2,-16-3 0 1,-8-6 0 2,-7-1 0-6,-3 1 0 4,1 1 0 0,9 5 0 0,6 1 0 1,8 6 0 1,1 1 0-7,-3 0 0 5,-12 0 0 1,-13 22 0 0,-22 23-47-5,52-22-260 2,-5 14-169 4</inkml:trace>
    </iact:actionData>
  </iact:action>
  <iact:action type="add" startTime="40950">
    <iact:property name="dataType"/>
    <iact:actionData xml:id="d7">
      <inkml:trace xmlns:inkml="http://www.w3.org/2003/InkML" xml:id="stk7" contextRef="#ctx0" brushRef="#br1">23943 13723 542 0,'0'0'179'4,"0"0"55"0,0 0-95 4,0 0-66 0,0 0-9 0,0 0-18-2,0 0 44 2,-211-16-17 1,55 18-15 0,-20 42-11-3,-10 20-3 5,7 25-8-3,7 24-9-4,22 27-1 2,10 15-1 3,28 17-7 17,25 12-3-26,32 6 0 0,46 25-1 8,12 6-2-4,94-6 6 5,48-16-5 4,37-42-4-11,43-30 2 6,20-48-4 5,11-61-7-11,2-31 0 7,-23-96 0-4,-36-57 5 8,-52-49-1-10,-60-40 2 6,-61-41 0-4,-29-22 0 4,-104 4-3-5,-56 32-3 5,-39 50-2 1,-17 57-2 3,0 49-39-11,15 48-69 10,16 40-52-10,131 41-102 7,15 46-274-5</inkml:trace>
    </iact:actionData>
  </iact:action>
  <iact:action type="add" startTime="42098">
    <iact:property name="dataType"/>
    <iact:actionData xml:id="d8">
      <inkml:trace xmlns:inkml="http://www.w3.org/2003/InkML" xml:id="stk8" contextRef="#ctx0" brushRef="#br1">23497 13578 491 0,'0'0'182'3,"0"0"12"4,0 0-66 0,0 0-59 0,0 0-14-1,0 0-11 3,0 0 3-2,-31 12 11 2,-4-1 0-4,-17 4 12 3,-6 8-2 0,-8 8-22 0,-13 8-19-1,2 6-8 1,-6 3-5 0,0 1-5 1,-5 4 0-4,1-2 0 22,1 2 2-27,3 4 5 0,7 11-2 6,6 4 3 7,11 10-4-11,3 11-1 7,18 9-3-4,5 7 5 5,8 6 1 3,13 5 1-11,7 1 0 10,5 5 1-10,0 4 0 5,26-3-4 7,28-5-3-12,6-7 10 7,16-10-3-5,6-9-6 6,8-12-3-5,3-13-3 5,4-20 4 3,9-18-4-11,15-17 0 10,11-16-2-10,2 0-1 7,5 0 7 6,-4-15 2-10,-5-10 4-5,-9-2-2 9,3-6-4 3,-13-12-5-10,0-7-1 7,-14-14-1 4,-9-13-2-11,-18-14 1 10,-7-17 0-11,-9-20 0 10,-18-10-1-7,-6-10 0 5,-14-3 0-2,-11-5-1-1,-5 5 0 7,0 8 0-11,-35 10 1 8,-6 18-2 3,-7 12 0-11,-8 14 1 6,-2 12-1-3,-3 5 1 5,-7 13-1 2,4 7-1-10,-3 9 1 7,1 9-4-4,-6 5 4 4,-7 9 2-4,0 1 0 4,-16 8 0 5,-3-2 0-12,-7 6 2 7,-1 3-1-3,15 6 0 3,-2 0 1-4,15 0-1 3,8 0-1 9,4 0 0-12,0 0 0-5,5 0 1 9,3 8-2-5,-1 14 2 4,1 3-1 6,4 16 5-13,-4 8-4 10,7 4 4-6,-1 5-1 4,7-1-2-5,3-4-1 6,3-4 2 4,3-3-1-12,2 1-1 9,-2 7-1-10,1 13 4 8,1 12 4 4,10 13 4-11,0 10 0 8,8 9 14-4,7-2-8 3,6 4-18-6,0-5 0 6,3-7 0 3,0-5 0-9,0-7 0 3,15-1 0 2,15-2 0 2,11 3 0 3,10-5 0-10,15 0 0 6,10-3 0-5,11-1 0 5,4 3 0-5,4-6 0 5,-3-6 0 8,0-12 0-12,3-6 0-5,13-12 0 11,3-13 0-7,13-7 0 7,-3-13 0-7,3-1 0 12,-13-2 0-15,-14-1 0 11,-10-2 0-10,-13-2 0 4,-3 0 0 3,-7 0 0 6,5-21 0-13,1-31 0 7,2-23 0-5,0-23 0 6,-14-19 0-7,-9-17 0 7,-7-22 0 4,-12-20 0-12,-6-15 0 11,-16-2 0-11,-8 11 0 7,0 16 0-4,0 19 0 8,-35 2 0-11,-8 11 0 7,-4 16 0 6,-11 7 0-11,-3 21 0-4,-5 14 0 10,3 17 0 4,0 8 0-12,2 11 0 10,3 11 0-10,-4 2 0 11,-5 7 0-11,-12 12 0 11,-11 3 0-11,-6 5 0 10,5 0 0-10,-5 0 0 8,7 0 0-4,2 16 0-1,3 11 0 2,9 5 0 1,10 2 0 4,2 1 0-8,4 1 0 6,7-5 0-4,1-3 0 8,6-3 0-12,7-6 0 10,9-7 0-10,8-7 0 9,9-2 0-8,9-3 0 8,3 0 0-7,0 0 0 3,0 0 0 1,0 0 0 1,-1 4 0 0,1 6 0-5,0 12 0 7,28 4-118-8,-1-15-177 5,1 0-99 4</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18:42:40.838"/>
    </inkml:context>
    <inkml:brush xml:id="br0">
      <inkml:brushProperty name="width" value="0.05292" units="cm"/>
      <inkml:brushProperty name="height" value="0.05292" units="cm"/>
      <inkml:brushProperty name="color" value="#FF0000"/>
    </inkml:brush>
  </inkml:definitions>
  <iact:action type="add" startTime="5254">
    <iact:property name="dataType"/>
    <iact:actionData xml:id="d0">
      <inkml:trace xmlns:inkml="http://www.w3.org/2003/InkML" xml:id="stk0" contextRef="#ctx0" brushRef="#br0">5486 17566 936 0,'0'0'263'5,"0"0"-112"-3,0 0 2 4,0 0-2 2,0 0-65 0,0 0 3 0,0 0-30-2,155-23 6 2,-83 6 5 0,22-4-46-1,39-10-24 1,41-2 0 1,40-10 0-2,29 7 0 2,30 5 0-1,12 14 0 9,16 9 0-15,13 8 0 3,14 0 0 0,14 31 0 2,8 7 0 2,-1 8 0 1,-11-17 0-7,-8-5 0 8,-13-16 0 0,-22 2 0-10,-10-3 0 7,-21 6 0 3,-31 1 0-5,-39-8 0 6,-25-1 0-10,-24-5 0 7,-29 0 0 1,-19 0 0-7,-22-5 0 3,-25-7 0 3,-18 5 0 5,-11 6 0-7,-17 1 0-5,-4 0 0 5,0 0 0 0,0 0 0 2,0 0 0-3,0 0 0 1,-31 1 0 4,-17 18 0 0,-22-8 0-8,-17-4 0 6,-30 1 0-5,-38-8 0 6,-38 0 0-6,-39 0 0 4,-33 0 0 5,-20-17 0-11,-17-7 0 8,-5-8 0-2,-15-7 0-3,-11 1 0 1,-31-8 0 4,-2 15 0 4,10-1 0-12,29 11 0 10,36 16 0-9,31 5 0 10,27 0 0-11,22 15 0 7,27 11 0-6,28-3 0 6,28 2 0 4,25 3 0-10,20-8 0 7,25-1 0-7,16-2 0 7,21-6 0-6,8-6 0 4,5-1 0 4,5-4 0-6,0 1 0-3,3-1 0 5,-3 7 0 1,3-7 0-2,0 0 0 0,0 0 0 0,38-8 0 2,41-25 0 3,42-7 0-9,69-13 0 5,69-9 0 4,70 8 0-9,57 14 0 6,4 19 0-5,0 21 0 6,-31 0 0-1,-24 21 0-5,-15 22 0 4,-11 8 0 1,0 8 0 3,5-3 0-10,-9-3 0 7,-12-7 0 5,-35-12 0-12,-55-17 0 6,-47-14 0-3,-64-3 0 2,-39 0 0 3,-28 0 0-6,-17 0 0 3,-8 0 0 3,0 0 0-3,-8-14 0 1,-70-19 0 1,-67 0 0 0,-70 8 0-5,-65 12 0 5,-53 13 0 3,-13 0 0-10,-2 0 0 8,13 0 0-7,37 0 0 5,24 8 0 1,37-3 0 0,208-5-265-5,16 0-220 4</inkml:trace>
    </iact:actionData>
  </iact:action>
  <iact:action type="add" startTime="7202">
    <iact:property name="dataType"/>
    <iact:actionData xml:id="d1">
      <inkml:trace xmlns:inkml="http://www.w3.org/2003/InkML" xml:id="stk1" contextRef="#ctx0" brushRef="#br0">26729 17790 903 0,'0'0'179'3,"187"-32"-20"3,-81 11-5 1,23 10-48 0,25-6-12 1,6 8 1 0,7 9-11-2,7 0-3 2,10 0-10 0,33 0-23 0,25 0-6 7,23 11-11-13,11 4-31 7,1-7 0-1,-5 5 0-4,-8-2 0 4,-16-5 0 0,-6-1 0-1,-7-2 0 0,-11-3 0 0,5 0 0 1,-2 0 0 1,-10-14 0-2,-9-12 0-1,-18-1 0 2,-18 5 0 0,-25 7 0 0,-25 7 0-1,-5 0 0 0,-9 8 0 3,-4-2 0-4,0 2 0 1,-9 0 0 0,-21 0 0 3,-19 0 0-6,-15 0 0 5,-2 0 0-2,-10 10 0 2,-13-2 0-3,-1-8 0 0,-9 0 0 2,0 0 0 3,-5 0 0-4,0 0 0-1,-21 0 0 2,-69 0 0-1,-55 0 0-2,-52 0 0 4,-41 0 0 1,-39-12 0-4,-26 3 0 0,-22-2 0 3,-14 5 0-1,-5 3 0 0,-15 1 0-3,-15 2 0 5,-14-4 0-3,-8 4 0 0,22 0 0-1,18 0 0 3,50 0 0-2,31 21 0 2,32 11 0-4,26-6 0 3,35 0 0 1,25 0 0-1,33 0 0-3,33-6 0 3,31-2 0 1,24-7 0-1,16-7 0-3,14-4 0 5,6 0 0-3,0 0 0 0,54 0 0 0,46-10 0 1,53-16 0-1,46-2 0 4,54-13 0-8,38 6 0 5,32 7 0 1,17 7 0-2,1 9 0 0,-9 3 0 0,-2 9 0 1,-8-5 0 2,-7 5 0-4,26 0 0 0,8 0 0 2,11-6 0 1,-1-12 0-4,-34-5 0 4,-32 0 0-2,-34 9 0 2,-41 8 0-4,-26 6 0 4,-44 0 0-2,-41 0 0 2,-33 0 0-4,-37 0 0 3,-16 0 0 1,-15 0 0-2,-6 0 0-1,-42 26 0 2,-67 18 0 0,-80 10 0 0,-74 1 0-1,-76-2 0 0,-74-9 0 2,-51-13 0-2,-40-13 0-1,-28-13 0 2,-34-5 0 2,0 0 0-3,9-14 0-1,58 5 0 1,59 9 0 2,74 0 0-1,75 3 0-3,73 20 0 3,85-8 0 0,60-7 0 1,46-8 0-3,27 0 0 1,69 0 0 1,41 0-54 2,-18 0-259-7,-10 0-158 6</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2-20T07:10:51.540"/>
    </inkml:context>
    <inkml:brush xml:id="br0">
      <inkml:brushProperty name="width" value="0.05292" units="cm"/>
      <inkml:brushProperty name="height" value="0.05292" units="cm"/>
      <inkml:brushProperty name="color" value="#FF0000"/>
    </inkml:brush>
  </inkml:definitions>
  <iact:action type="add" startTime="16324">
    <iact:property name="dataType"/>
    <iact:actionData xml:id="d0">
      <inkml:trace xmlns:inkml="http://www.w3.org/2003/InkML" xml:id="stk0" contextRef="#ctx0" brushRef="#br0">27052 16532 559 0,'0'0'372'4,"0"0"-207"3,0 0 2 2,0 0-41-3,0 0-23 2,0 0-35 0,0 0 15 0,0 0-21-2,0 0 6 1,153-45-5 2,-123 39-5-1,3 4-4-3,4 2-9 4,-4-5-3-1,4 1-30-2,-2 4-12 2,2 0 0 0,-3 0 0 0,5 0 0 0,2-4 0-3,1 4 0 7,2-1 0-6,4-3 0 3,-3 1 0-4,0 3 0 3,0-2 0 1,-3 2 0-4,0-3 0 4,3 3 0-2,-8 0 0 2,-1 0 0-2,-5 0 0 0,-1 0 0 0,2 0 0 2,2 0 0-2,-3 0 0-1,7 0 0 2,1 0 0 1,2 0 0-2,0 0 0-1,1 0 0 3,-5 0 0-2,4 3 0 2,2 2 0-4,2 0 0 4,4 3 0-2,2-3 0 2,-3-3 0-3,3 4 0 1,-2 1 0 2,2-5 0-1,-3 7 0-3,-6-9 0 3,-5 0 0 0,-4 6 0 0,0-6 0-2,-5 0 0 3,-1 0 0-3,-3 0 0 5,1 0 0-3,4 0 0-1,1 0 0-2,7 0 0 3,-4 0 0-3,3 0 0 4,0 0 0-1,-5 0 0 3,-7 0 0-6,3 0 0 2,-6 0 0 0,6 0 0-2,1 3 0 3,7-1 0 1,7 1 0-1,12-3 0-1,-5 0 0 2,9 0 0-2,-2 0 0-1,-1 0 0 2,0 0 0-2,-7 0 0 3,-5 0 0-1,7 0 0 0,-5 0 0-2,6 0 0 1,5 0 0 2,0 0 0-1,1 0 0-2,1-5 0 3,-4-4 0-1,1-2 0-1,-3 4 0 0,-1-1 0 0,-1 3 0 1,-3-3 0 1,-3 0 0-4,-1 3 0 3,2 0 0 0,-2-2 0 0,-7 4 0-2,12 0 0 3,-6 0 0-2,6 3 0-1,1 0 0 2,4-2 0 0,3 2 0 0,-6-3 0 1,5 3 0-3,-2-4 0 6,0 2 0-7,3 2 0 3,-2 0 0-2,-1 0 0 0,0 0 0 1,1 0 0 4,-8-6 0-7,-1 6 0 5,-3-3 0-3,-2 1 0 3,-6-1 0-4,4 3 0 3,-7-4 0 1,4 4 0 1,2 0 0-4,-4 0 0 0,7 0 0 1,-1 0 0 1,-4 0 0-1,1 0 0 2,5 0 0-2,-3 0 0 1,8 0 0-3,-4 0 0 3,-3 0 0 1,-2 0 0 1,-2 0 0-5,-1 0 0 3,-3 0 0-2,7 0 0 0,-7 0 0 2,4 0 0 0,2 0 0 0,0 0 0 1,2 0 0-3,-4 0 0 1,-1 0 0 1,1 0 0 1,-7 0 0-3,-3 0 0 1,2 0 0 3,-4 0 0-3,-8 0 0 0,1 0 0 0,-2 0 0-1,-2 0 0 4,1 0 0-5,-5 0 0 3,-2 0 0 0,-6 4 0 0,0-1 0-2,0-3-115 2,0 0-186 0,0 0-144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27:38.048"/>
    </inkml:context>
    <inkml:brush xml:id="br0">
      <inkml:brushProperty name="width" value="0.05292" units="cm"/>
      <inkml:brushProperty name="height" value="0.05292" units="cm"/>
      <inkml:brushProperty name="color" value="#FF0000"/>
    </inkml:brush>
  </inkml:definitions>
  <iact:action type="add" startTime="4709">
    <iact:property name="dataType"/>
    <iact:actionData xml:id="d0">
      <inkml:trace xmlns:inkml="http://www.w3.org/2003/InkML" xml:id="stk0" contextRef="#ctx0" brushRef="#br0">3048 5096 714 0,'0'0'0'3,"0"0"259"3,0 0-259-6,0 0 148 6,0 0-148-6,0 0 111 7,0 0-111-7,0 0 97 7,0 0-97-7,0 0 93 8,0 0-93-8,0 0 73 8,0 0-73-8,0 0 59 6,0 0-59-6,13-15 96 8,-13 15-96-8,56 0 64 9,-56 0-64-9,79 0 58 10,-79 0-58-10,105 15 68 3,-105-15-68-3,116 20 43 8,-116-20-43-8,124 14 33 8,-124-14-33-8,132 9 26 6,-132-9-26-5,124 2 19 9,-124-2-19-10,105 0 8 7,-105 0-8-7,96 0 11 8,-96 0-11-8,68 0 14 7,-68 0-14-7,56 0 10 6,-56 0-10-4,40 0 9 4,-40 0-9-6,21 0 3 11,-21 0-3-11,9-2 4 6,-9 2-4-5,4 0 1 5,-4 0-1-6,0 0 2 6,0 0-2-6,0 0 0 8,0 0 0-8,-29 0 0 8,29 0 0-6,-74 6-4 1,74-6 4-2,-106 22 0 8,106-22 0-7,-127 26-1 2,127-26 1-4,-132 18-2 7,132-18 2-7,-131 14-2 8,131-14 2-8,-132 13 1 11,132-13-1-11,-124 3 0 5,124-3 0-5,-106 0 0 9,106 0 0-9,-94 0 0 7,94 0 0-6,-72 0-2 3,72 0 2-4,-50 0 0 9,50 0 0-9,-29 0 0 8,29 0 0-8,-12 0 0 8,12 0 0-8,0 0 0 7,0 0 0-6,0-3 0 5,0 3 0-3,0 0 4 2,0 0-4-3,0-7 3 2,0 7-3-4,28-2 10 8,-28 2-10-8,66-10 3 8,-66 10-3-8,87-5 4 11,-87 5-4-11,100 0 1 2,-100 0-1 0,100 0 4 7,-100 0-4-9,99 0 5 7,-99 0-5-7,86 0 0 9,-86 0 0-9,77 0 0 5,-77 0 0-5,58 9 0 7,-58-9 0-7,42 8 0 8,-42-8 0-8,21 4 0 8,-21-4 0-8,13 3 0 7,-13-3 0-5,6 0 0 3,-6 0 0-5,0 0 0 9,0 0 0-9,0 3 0 5,0-3 0-4,0 0 0 6,0 0 0-6,-58 0 0 6,58 0 0-5,-93 0 0 7,93 0 0-9,-130 0 0 5,130 0 0-5,-121 0 0 9,121 0 0-9,-112 0 0 6,112 0 0-4,-99 0 0 5,99 0 0-7,-70 0 0 7,70 0 0-7,-50 0-105 5,50 0 105-5,-18 0-229 9,18 0 229-8,0 0-408 5,0 0 408-6,18 5-1305 9,-18-5 1305-9</inkml:trace>
    </iact:actionData>
  </iact:action>
  <iact:action type="add" startTime="6866">
    <iact:property name="dataType"/>
    <iact:actionData xml:id="d1">
      <inkml:trace xmlns:inkml="http://www.w3.org/2003/InkML" xml:id="stk1" contextRef="#ctx0" brushRef="#br0">17506 5295 880 0,'0'0'0'3,"0"0"129"2,0 0-129-5,0 0 130 7,0 0-130-7,0 0 116 8,0 0-116-8,0 0 76 7,0 0-76-7,0 0 87 10,0 0-87-10,196-84 80 7,-196 84-80-7,66-13 65 7,-66 13-65-7,76-18 74 7,-76 18-74-7,94-18 52 6,-94 18-52-6,103-15 54 8,-103 15-54-8,109-12 47 7,-109 12-47-7,108-5 35 9,-108 5-35-9,103 0 31 6,-103 0-31-6,89 0 28 9,-89 0-28-9,82 0 26 8,-82 0-26-8,58 0 26 7,-58 0-26-7,37 0 18 6,-37 0-18-6,26 0 18 8,-26 0-18-8,10 4 14 7,-10-4-14-7,3 0 10 9,-3 0-10-9,0 0 10 6,0 0-10-6,0 1 2 8,0-1-2-8,0 6 0 9,0-6 0-9,-55 11 3 5,55-11-3-5,-93 15 1 11,93-15-1-11,-128 21 5 5,128-21-5-5,-141 17 0 9,141-17 0-9,-136 18 0 9,136-18 0-9,-127 12 1 5,127-12-1-5,-117 11 0 8,117-11 0-6,-97 11 1 3,97-11-1-5,-79 10 0 9,79-10 0-7,-66 8 0 4,66-8 0-1,-48 7 1-4,48-7-1-1,-28 5 1 8,28-5-1-8,-17 0 0 6,17 0 0-6,-1 0 0 9,1 0 0-9,0 0 0 6,0 0 0-6,0 0-4 10,0 0 4-10,18 0 0 9,-18 0 0-9,56 0 1 4,-56 0-1-4,83 0 1 11,-83 0-1-10,95 0 2 4,-95 0-2-3,101 2 0 2,-101-2 0-1,97 10 2 4,-97-10-2-7,96 8 9 7,-96-8-9 0,86 13 11-7,-86-13-11 0,80 7 4 6,-80-7-4-4,59 3 0 2,-59-3 0-1,45 3 0 3,-45-3 0-2,30 0 0 0,-30 0 0 2,15 0 0-6,-15 0 0 0,5 0 0 8,-5 0 0-8,0 0 0 9,0 0 0-6,0 0 0 1,0 0 0-4,0 0 0 7,0 0 0-7,-54 0 0 7,54 0 0-7,-84 0 0 8,84 0 0-8,-111-13 0 8,111 13 0-8,-107-18 0 7,107 18 0-7,-96-13 0 7,96 13 0-7,-79-11 0 8,79 11 0-8,-66-6 0 7,66 6 0-7,-45-3 0 7,45 3 0-7,-22 0 0 8,22 0 0-8,-12 0 0 8,12 0 0-8,0 0 0 8,0 0 0-8,0 0 0 6,0 0 0-6,0 0 0 8,0 0 0-8,25 0 0 8,-25 0 0-8,72 0 0 7,-72 0 0-7,93 0 0 7,-93 0 0-5,100 20 0 4,-100-20 0-6,87 20 0 7,-87-20 0-7,65 18 0 9,-65-18 0-3,48 13 0-5,-48-13 0-1,24 8 0 6,-24-8 0-6,9 3 0 10,-9-3 0-10,0 2 0 7,0-2 0-6,0 0 0 4,0 0 0-5,0 9 0 8,0-9 0-8,-30 21 0 7,30-21 0-7,-75 26 0 9,75-26 0-9,-100 32-8 5,100-32 8-5,-113 26-52 10,113-26 52-7,-108 23-120 1,108-23 120 0,-105 14-230 1,105-14 230-1,-30 4-353-4,30-4 353 0,-16 0-751 11,16 0 751-11</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18:43:59.948"/>
    </inkml:context>
    <inkml:brush xml:id="br0">
      <inkml:brushProperty name="width" value="0.05292" units="cm"/>
      <inkml:brushProperty name="height" value="0.05292" units="cm"/>
      <inkml:brushProperty name="color" value="#FF0000"/>
    </inkml:brush>
  </inkml:definitions>
  <iact:action type="add" startTime="11464">
    <iact:property name="dataType"/>
    <iact:actionData xml:id="d0">
      <inkml:trace xmlns:inkml="http://www.w3.org/2003/InkML" xml:id="stk0" contextRef="#ctx0" brushRef="#br0">23400 10947 749 0,'0'0'271'7,"0"0"-147"-2,0 0-2 4,0 0-26-3,0 0-12 2,0 0 12 0,0 0-8 0,203-14-6-2,-105 14 2 2,26 0-15 3,24 0-12-6,25-3-4 1,17 0-19 3,6-2 0-2,2 3-30 3,-6-6-4 4,-14 8 0-12,-9-5 0 3,-19 0 0 4,-20-2 0-2,-13 1 0-1,-25-2 0 2,-20 3 0 1,-27 2 0-1,-22-3 0-1,-17 2 0 2,-6 4 0-2,0 0 0 0,-45 0 0-2,-48 10 0 5,-43 16 0-4,-32-3 0 0,-32-5 0 2,-21-11 0 0,-19 4 0 1,4-1 0-4,16 5 0 3,17 8 0 1,25 6 0-1,25-2 0 0,32-4 0 0,27-10 0-1,36 0 0 0,25-11 0 0,21-2 0 0,12 0 0 0,0 0 0 3,56 0 0-3,61 0 0 0,49-20 0 2,33 0 0-1,19-6 0-4,-1 0 0 3,-9 1 0 2,-18 7 0-2,-24 3 0 1,-13-1 0 0,-26 9 0 0,-18-3 0 1,-22 7 0-5,-17 1 0 4,-25-1 0-1,-18 1 0 3,-20-2 0-4,-4 0 0 0,-3 4 0 2,-21 0 0 0,-64 0 0-1,-47 18 0 0,-34-6 0 2,-20-7 0-2,-13-1 0-1,9-2 0 4,13 5 0-4,11 4 0 2,14 4 0-2,22-5 0 2,25 3 0 0,29-11 0 0,38 1 0-2,22-3 0 2,16 0 0 2,0 0 0-2,71 0 0-2,54 0 0 0,48-18 0 4,31 0 0-1,11 0 0-5,-9 0 0 3,-22 1 0 2,-27 8 0 1,-37-2 0-6,-32 5 0 4,-19 1 0-1,-24-2 0 1,-15 4 0-2,-15 0 0 3,-12 0 0-2,-3 3 0 1,-17 0 0 0,-71 0 0-2,-56 17 0 2,-53 10 0 2,-14-2 0-4,-6-4 0 2,12-3 0 0,23-8 0 0,31 0 0 4,34-7 0-11,44-3 0 8,31 0 0-3,27 0 0 0,15 0 0 2,0 0 0-1,0 0 0 2,0 0 0-2,21-3-70 2,7 3-177-3,-7 0-158 2,-7 15-920-2</inkml:trace>
    </iact:actionData>
  </iact:action>
  <iact:action type="add" startTime="18134">
    <iact:property name="dataType"/>
    <iact:actionData xml:id="d1">
      <inkml:trace xmlns:inkml="http://www.w3.org/2003/InkML" xml:id="stk1" contextRef="#ctx0" brushRef="#br0">19906 13510 937 0,'0'0'224'6,"0"0"-32"0,0 0-43 1,0 0-72-1,0 0 7 2,0 0-5-1,0 0-15 0,0 0 17 1,-202 27-24 0,83-3-7 1,-10-7-3-4,-9-1-41 4,-5-3-6-1,-4 1 0-1,-5 2 0 2,1-1 0 8,3-4 0-15,6-4 0 3,2-3 0 7,16-4 0-10,-4 0 0 5,8 0 0 1,-1 0 0-1,1-4 0 3,8-6 0-3,3 2 0-1,9 5 0 8,3-1 0-12,10 4 0 7,9 0 0 4,6 0 0-12,5 0 0 7,-6 0 0-3,-5 0 0 5,-19 0 0-6,-7 0 0 4,-8 0 0 1,-12 9 0 4,7 2 0-13,1 4 0 7,16-4 0 1,19-2 0 1,20-2 0-1,13-2 0 3,6 1 0-9,-2 2 0 8,6 2 0-1,-4 1 0-5,1 0 0 4,-1 0 0-1,-13 5 0 3,-5-1 0 0,2-8 0-7,0 3 0 4,8-5 0 2,10 0 0 0,1-1 0 3,-1-4 0-11,-7 0 0 7,-7 0 0 1,2 0 0-3,-6 2 0 2,7 3 0 2,9 0 0-7,9 0 0 5,9-2 0 0,15 1 0 0,2-1 0 1,4-3 0-5,3 0 0 6,0 0 0-3,0 0 0-1,0 0 0 1,0 0 0 1,0 0 0-1,0 0 0 0,0 0 0 4,0 0 0-6,0 0 0 3,0 11 0-2,0 9 0 3,0 8 0-1,0 14 0 0,0-2 0 1,0 4 0-3,0 5 0 3,0 5 0 3,-8 5 0-11,5 5 0 8,0 6 0 2,2 9 0-9,-2 6 0 4,-6 6 0 2,6 1 0 0,1-2 0 2,2 1 0-4,0-5 0 2,0 7 0 1,0-2 0-4,0 10 0 1,0 11 0 3,0-4 0 1,0-10 0-6,0-20 0 4,0-25 0 2,0-16 0 1,0-11 0-9,0-8 0 5,0-13 0 3,0 3 0-1,0-6 0-5,0 1 0 2,0-3 0 2,0 2 0 0,0-2 0-1,9 0 0 1,6 0 0 0,6 0 0 0,-6 0 0-2,5 0 0 1,3 0 0 3,3 0 0-4,-1 0 0 3,8 0 0-2,2 0 0 2,7 0 0 3,8 0 0-10,22 0 0 5,19 6 0 1,16-6 0 2,18 0 0-8,13 0 0 6,10 0 0 1,6 0 0-2,-5 0 0 2,7 7 0-2,-11 0 0 3,-7-1 0-5,1 6 0 1,-8-9 0 4,13 0 0-1,-6-3 0 0,-7 0 0-7,-5 0 0 7,-13 0 0-1,-6 0 0 4,-4 0 0-10,8 0 0 5,-4-6 0 0,4-12 0 2,-5 4 0-1,2 3 0 2,-5-1 0-5,-3 1 0 1,-6 1 0 5,-1 5 0-6,-3 2 0 4,-3 3 0-3,-8 0 0 3,3 0 0 0,-10 0 0-5,-6 0 0 5,-3 0 0 3,-11 0 0-10,6 0 0 7,1 0 0-2,3 0 0-2,13 3 0 3,0 0 0-1,12-1 0 2,-1 8 0 2,1-2 0-8,-8 5 0 4,-8-6 0 7,-10-1 0-9,-6-6 0-1,-10 0 0 6,-6 0 0 2,-7 0 0-10,-16 0 0 8,-3 0 0-7,-10 0 0 6,2 0 0 2,-5 0 0-7,0 0 0 3,0 0 0 1,0 0 0 1,0 0 0-3,0 0 0 1,0 0 0 7,0 0 0-14,0 0 0 7,0 0 0 1,0 0 0 1,0-17 0 0,0-30 0-1,-21-25 0 1,-13-37 0-5,5-28 0 4,-1-34 0 1,6-42 0-4,9-25 0 4,2-14 0-1,5 6 0-1,-1 26 0 3,9 34 0-6,0 41 0 4,0 38 0 2,0 31 0-7,0 33 0 6,0 17 0-1,0 18 0 2,-4 8 0-6,-33 21-102 4,17 24-231 1,-5 12 1 0</inkml:trace>
    </iact:actionData>
  </iact:action>
  <iact:action type="add" startTime="20264">
    <iact:property name="dataType"/>
    <iact:actionData xml:id="d2">
      <inkml:trace xmlns:inkml="http://www.w3.org/2003/InkML" xml:id="stk2" contextRef="#ctx0" brushRef="#br0">19944 16099 660 0,'0'0'264'5,"0"0"-128"0,0 0-1 1,0 0-18 3,0 0 41-1,0 0-46 0,-261 52 6-2,142-41-4 2,-19-5-34 0,-14-6-13 0,-17 0-16 1,-15 0-16-2,-11 0-35 0,1 0 0 0,-5 0 0 3,10 0 0 5,4 0 0-15,8 0 0 8,2 0 0 0,5 0 0 1,-1 0 0-5,-3 0 0 10,6 0 0-14,11 0 0 9,6 0 0 0,6 0 0 3,3 0 0-11,0 12 0 6,7 2 0 3,8-8 0 2,1 3 0-11,17-5 0 5,12-4 0 3,13 0 0-2,15 0 0 3,2-4 0-1,7-11 0-5,5-3 0 3,4 10 0 2,5 2 0 1,5 6 0-6,-1 0 0 5,1 0 0-3,0 0 0 4,-1 0 0-1,0 13 0-5,-2 6 0 3,-4 2 0 3,-12 6 0 2,2-5 0-11,-4-2 0 8,8 1 0-3,21-13 0 1,8 2 0 0,9-5 0 4,7-5 0-7,4 0 0 3,5 0 0 2,-3 0 0-3,-1 3 0 2,1-3 0 0,-3 6 0 3,1-6 0-8,2 0 0 7,0 0 0-4,3 7 0 2,0 12 0 0,0 4 0-1,0 6 0 3,0 9 0-5,0 8 0 2,0 13 0 2,0 10 0 0,0 9 0-4,6 1 0 0,8 5 0 4,-2 5 0-1,1 1 0 3,4 3 0-8,-1 2 0 5,-1 1 0 2,3 1 0 1,-6-12 0-9,-3 3 0 5,0-6 0 1,-5-1 0 0,2-14 0 2,3 2 0-6,-4-11 0 3,-1-12 0 1,-1-8 0 2,-3-7 0-1,2-10 0-4,1-3 0 1,1-4 0 4,1-8 0-5,-2 6 0 6,-2 3 0-4,2-2 0-3,0 10 0 4,-3 5 0 0,6-3 0 0,-6-4 0 2,0-11 0-6,0 0 0 4,0-5 0 0,0 1 0-3,0-6 0 3,0 0 0 1,0 0 0-2,0 7 0 0,2-5 0 2,1 3 0-2,0 1 0 1,1 6 0 1,-1 1 0-5,-1 0 0 5,7-8 0-1,-5 5 0 1,8 1 0-3,3-4 0 1,6 0 0 1,13 6 0-3,11-8 0 6,0 1 0-2,6-4 0-2,15-2 0-3,8 0 0 4,15 0 0 2,17 0 0-2,18 0 0-3,9 0 0 1,24 0 0 4,14 0 0 2,22 0 0-10,10 0 0 4,0 0 0 5,-10 0 0 1,-19 0 0-11,-13 0 0 6,-22 0 0 0,-17 0 0 3,-10 0 0-1,-11 5 0-4,3 3 0 3,6-3 0 5,7 0 0-12,-6-2 0 5,-4 1 0 3,-3-4 0 1,-16 0 0-6,0 8 0 4,-6-8 0 1,-8 0 0 1,-3 6 0-4,-5-6 0 0,0 7 0 2,0-7 0 1,1 0 0-5,3 0 0 4,-4 0 0 3,0 0 0-5,-6 0 0 3,-6 0 0-5,-2 0 0 3,-1 0 0 1,-5 0 0 2,-1 0 0-4,-3 0 0 4,-6 0 0-4,3 0 0 0,1 0 0 1,-7 0 0 1,7 0 0 0,-5 0 0 1,-4 0 0-3,-1 0 0 4,-1 0 0-3,-4 0 0-3,2 0 0 4,-3 0 0 2,-3 0 0-2,-2 0 0-4,-1 0 0 4,3 0 0 0,3 0 0-1,-6 0 0 3,6 0 0-2,-6 0 0-3,-2 0 0 2,-5 0 0 2,-4 0 0 0,2 0 0-4,3 0 0 5,2 0 0-4,2 0 0 3,1 0 0-3,-3 0 0 3,1 0 0-5,2 0 0 4,-4 0 0 0,-2-7 0 1,-7 7 0-1,-1 0 0-3,-3 0 0 2,0 0 0 4,0 0 0-8,0 0 0 6,0 0 0-1,0 0 0-1,6 0 0 0,-6 0 0 2,0 0 0-1,0 0 0-1,0 0 0 1,0 0 0-3,0 0 0 3,0 0 0 3,0 0 0-8,0 0 0 5,0 0 0 1,0 0 0-1,0-6 0 0,5-14 0-2,5-18 0 1,-1-8 0 1,-4-5 0 1,-5-8 0-3,0-4 0 4,0-16 0-1,0-5 0-5,0-6 0 5,-8-21 0 0,2-5 0 1,-1 0 0-7,7 1 0 3,0-2 0 6,0 2 0-9,0-2 0 3,0 8 0 2,0 0 0 1,0 17 0-1,0 8 0 2,0 8 0-6,0 4 0 4,0 0 0-1,0-4 0 2,0 4 0-4,0-1 0 5,0-2 0 0,0 2 0-6,0 2 0 2,0 0 0 3,0 16 0 1,0 8 0-6,0 14 0 6,0 7 0-2,0 1 0 1,0 5 0-6,0 9 0 6,0 1 0 0,0 8 0 3,0 2 0-12,0 0 0 8,0 0 0 0,-8 12-63 0,2 8-132 0,6 3-323-1</inkml:trace>
    </iact:actionData>
  </iact:action>
  <iact:action type="add" startTime="26062">
    <iact:property name="dataType"/>
    <iact:actionData xml:id="d3">
      <inkml:trace xmlns:inkml="http://www.w3.org/2003/InkML" xml:id="stk3" contextRef="#ctx0" brushRef="#br0">21022 18852 525 0,'0'0'282'6,"0"0"-67"-2,0 0-52 6,0 0-40-2,0 0 0-3,0 0-31 2,0 0-6 2,0 0-21-3,187 0 28 2,-54 17 0-1,33-6-21 1,27-2-20-1,18-3-3 1,0-6-35-2,-15 0-14 1,-33 0 0 10,-42 0 0-15,-31 0 0 3,-35 0 0 3,-21 0 0 1,-16 0 0-3,-15 0 0 0,-3-6 0 3,-28 6 0 1,-62-9 0-5,-64 3 0 2,-45 1 0 1,-24 5 0 1,-15 0 0-1,7 0 0-3,20 0 0 5,27 0 0-3,39 0 0-2,42 0 0 3,44-7 0 1,35 7 0-1,24-8 0 0,5-4 0-1,70-9 0-1,44 4 0 3,49 7 0-1,20 6 0-1,4 4 0 0,0 0 0 3,-23 0 0-5,-20 0 0 2,-21 0 0 1,-28 0 0-1,-17 0 0 1,-25 0 0-1,-22 0 0 2,-12 0 0-2,-11 0 0 2,-13 0 0-6,0 0 0 4,-69 4 0 2,-62 1 0-1,-58 7 0-1,-15-7 0 0,2 4 0 3,27-3 0-2,36-1 0-1,38 1 0-1,47-6 0 3,34 7 0-1,20-7 0-2,71 0 0 1,64 0 0 2,52-7 0-1,21 1 0-2,-18 6 0 3,-32 0 0-3,-47 0 0 5,-42 0 0-8,-35 0 0 5,-20 0 0-1,-14 0 0 1,-3 0 0-2,-72 0 0 3,-46 6 0 1,-36 1 0-3,-12-7 0 0,10 0 0-1,21 0 0 5,28 0 0-6,35 0 0 1,36 0 0 2,27 0 0-1,12 0 0 1,0 0 0-2,29-7 0 4,-2 1 0-4,-16 6 0 3,-11 0-63-3,0 0-178 1,-4 0-139 1</inkml:trace>
    </iact:actionData>
  </iact:action>
</iact:actions>
</file>

<file path=ppt/ink/inkAction4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6T19:44:32.254"/>
    </inkml:context>
    <inkml:brush xml:id="br0">
      <inkml:brushProperty name="width" value="0.05292" units="cm"/>
      <inkml:brushProperty name="height" value="0.05292" units="cm"/>
      <inkml:brushProperty name="color" value="#FF0000"/>
    </inkml:brush>
  </inkml:definitions>
  <iact:action type="add" startTime="11097">
    <iact:property name="dataType"/>
    <iact:actionData xml:id="d0">
      <inkml:trace xmlns:inkml="http://www.w3.org/2003/InkML" xml:id="stk0" contextRef="#ctx0" brushRef="#br0">15434 4153 526 0,'0'0'206'5,"0"0"-9"2,0 0-30 1,0 0-70-2,0 0-6 1,0 0 12 0,0 0-12 1,30 3-18 0,-30-3 14 0,0 0-14-1,0 0-11 2,0 0-7-1,0 0-12 0,-19 0-12-1,-16 0 29-1,-6 0-26 0,-4-5 1 3,3-2-19-2,-3 1-16 2,-6 1 0-2,3-2 0 10,-3 1 0-14,-2 1 0 8,-3-1 0-5,-5 2 0-5,-5-1 0 7,0 0 0 0,-4-7 0 4,0 3 0-9,2 2 0 44,6-3 0-46,-4 7 0-1,1-2 0 1,3-2 0-1,-1 4 0 0,5 0 0 13,-1 1 0-9,5 2 0-4,1 0 0 8,-4 0 0 33,1 0 0-38,-5 0 0 0,-2 0 0 1,-4 0 0 2,-5 0 0-4,0 0 0-2,2 0 0 1,7 0 0 8,-3 0 0-1,-1 0 0 1,-2 0 0-4,-1 0 0 3,1 2 0 1,3 1 0-5,1 3 0 5,6-2 0-1,1-3 0 1,6 6 0-5,1-4 0 5,3-3 0 0,5 0 0-3,2 0 0 0,4 0 0 7,-5 0 0-10,0 0 0 9,0 0 0-9,-3 0 0 5,0 0 0 5,4 0 0-11,0 0 0 3,-1 0 0 4,5 0 0-1,-2 0 0 1,6 0 0 4,9 0 0-12,9 0 0 6,9 0 0 0,6 0 0-1,0 0 0 3,0 0 0-2,0 0 0 2,0 0 0-4,0 0 0 7,0 0 0-5,0 0 0-3,0 0 0 9,0 0 0-11,0 0 0 6,0 0 0-1,0 0 0 1,0 0 0 0,0 0 0 0,0 9 0 0,0 14 0-1,6 8 0 0,14 8 0 1,-5-4 0 1,-8 5 0-1,-4 4 0-3,0-1 0 3,-3-3 0-2,0 7 0 1,0 8 0 4,0 12 0 2,0 5 0-10,0 6 0 6,0 1 0-7,0 0 0 8,0-2 0-3,0-4 0 3,0-14 0-5,0 0 0 8,0-6 0-10,0-1 0 5,0 1 0 4,0-5 0-11,0 5 0 8,0-1 0-3,0-2 0 2,0 1 0-1,0 5 0 4,0-1 0-8,0 0 0 8,0-6 0 1,0-11 0-9,0-3 0 10,0-6 0-11,0-9 0 2,0-9 0 6,0-2 0 5,0-3 0-13,0 6 0 2,-3 5 0 2,0 6 0 3,0 3 0 1,-4 0 0-4,2-4 0-2,2-2 0 9,-6-9 0-8,9-6 0 3,0 1 0-2,-1 1 0 5,1 3 0-7,-3 5 0 9,-2 8 0-13,2-5 0 10,0-8 0 0,3-2 0-4,0-6 0-1,0-2 0 4,0 0 0-2,0 0 0 1,0 0 0-1,0 0 0 4,0 0 0-7,0 0 0 4,0 0 0-2,0 0 0 5,27 0 0-4,8 0 0 7,9 0 0-11,-5 0 0 3,6 0 0-1,7 0 0 4,-4 0 0-4,9 0 0 3,9 0 0 1,-5 0 0 6,4 0 0-13,0 0 0 8,-3 0 0-8,-2 0 0 7,-4 0 0-3,10-2 0 3,-3-2 0 3,0 4 0-9,-2 0 0 7,2 0 0-6,-3 0 0 4,7 0 0 0,6 0 0 0,8 13 0-3,4-9 0 3,-1 5 0 1,-6-3 0 0,-5 0 0-4,-1 3 0 4,-5-3 0 6,-5 3 0-10,0-1 0-5,0-3 0 8,1 0 0 2,-1-1 0-6,9-4 0 5,-9 0 0 2,7 0 0-4,-9 0 0 4,-6 0 0-6,-12 0 0 1,-6 0 0-1,-3 0 0 1,-5 0 0 2,9 0 0 2,-5 0 0-6,8 0 0 4,2 0 0 1,4 0 0 0,-1 0 0-6,0 0 0 6,-3 0 0 3,0 0 0-7,-2 0 0 1,-2 0 0 7,4 0 0-10,-1 0 0 10,0 0 0-11,-10 0 0 11,-7 0 0-11,-4 0 0 6,-8 0 0 2,-3 0 0-7,-2 0 0 5,1-4 0 7,12-1 0-15,7 0 0 11,2-1 0-7,5-5 0 3,-2 2 0 3,1 0 0 0,-8 3 0-6,-4 6 0 6,-8 0 0-5,-8-3 0 0,-2 1 0 7,0-1 0-5,-3 3 0-4,4-4 0 6,-4 4 0 2,0-3 0-4,5-2 0 1,-5-8 0-3,1-15 0 2,-1-7 0 1,0-11 0 0,0-9 0-2,0-3 0 2,0-6 0 3,0-6 0-7,0-2 0 13,-10-3 0-15,4-6 0 8,4-10 0-8,-1-3 0 8,3-15 0-5,-6-1 0 10,6-3 0-13,0-6 0 10,0 1 0-10,0 1 0 10,0 8 0-10,0 10 0 7,0 12 0-3,0 8 0 8,0 15 0-12,-3 11 0 5,-1 20 0 4,-4 15 0-7,5 13 0 4,0 5 0-4,-1 0 0 6,-4 0 0-3,-5 0-66 8,-6 23-142-13,8 0-131 6,10 8-348-2</inkml:trace>
    </iact:actionData>
  </iact:action>
  <iact:action type="add" startTime="13735">
    <iact:property name="dataType"/>
    <iact:actionData xml:id="d1">
      <inkml:trace xmlns:inkml="http://www.w3.org/2003/InkML" xml:id="stk1" contextRef="#ctx0" brushRef="#br0">15517 8984 756 0,'0'0'265'6,"0"0"-58"4,0 0-65-4,0 0-56-2,0 0-12 4,0 0-5 0,0 0 1 1,-48 6 64-3,-21 6-62 3,-4 0-2-2,-13-3-14 1,-14-7-10 0,-4-2-46-1,-12 0 0 0,-8 0 0 2,0 0 0 1,4 0 0 0,4 0 0-6,4-2 0 3,-1-7 0-2,9 0 0 5,-7 3 0-1,3 1 0-4,-4-2 0 2,8 2 0 8,0 0 0-13,7 5 0 10,4 0 0-9,4 0 0 5,2 0 0 6,2 0 0-12,7 0 0 3,0 0 0 1,3 0 0 5,8 0 0-3,6 0 0 2,11 0 0-7,4 5 0 8,6-3 0-8,1 1 0 7,6-3 0-6,7 3 0 5,0-3 0-1,-1 0 0 2,6 4 0-7,-8-1 0 5,-1-1 0 1,3 1 0 4,-1-3 0-11,3 3 0 4,2-3 0 4,4 3 0-6,10-3 0 4,-2 0 0-1,8 2 0 2,3-2 0-1,0 0 0 0,-3 4 0 2,-6 1 0-7,-10 1 0 4,-5 3 0 3,6 0 0-2,-3-2 0 1,8 1 0-6,2 0 0 5,2-3 0 1,5-2 0-2,-1 9 0-2,5 0 0 4,0 7 0-1,0 6 0 2,0 6 0-1,0 1 0-7,0 5 0 9,0 10 0-5,0 2 0 4,0 12 0-6,0 6 0 4,0 3 0 3,0-3 0-9,0 2 0 7,0-3 0 2,0 5 0 0,0-2 0-8,0 3 0 5,0 4 0-4,0-3 0 5,0-4 0 0,0-5 0 0,0-6 0-4,0-3 0 4,0-2 0 3,0-7 0-10,5-1 0 8,-1-4 0-7,5 6 0 4,-4-7 0 3,1 2 0 3,1-6 0-11,-1-10 0 8,2-4 0-7,-7-11 0 6,-1-8 0 3,5-1 0-9,-5-2 0 4,0 0 0 1,0 3 0 0,0 14 0 0,3 9 0 1,1 7 0-1,-1-2 0-4,1-6 0 4,-4-7 0 1,3-3 0-3,3-2 0 5,-4 0 0-7,-2 2 0 1,6 3 0 4,-6 0 0 1,0-1 0-2,4-6 0-3,-4 1 0 1,0-7 0 4,0-5 0-3,0 0 0 1,3 0 0-2,3 0 0 3,11 0 0-1,5 0 0 0,7 0 0-3,11-5 0 2,2-2 0 3,6 2 0-1,10 2 0-4,8 3 0 2,6 0 0 3,5 0 0-7,-2 0 0 6,2 0 0-1,-4 18 0 2,6 2 0-6,0 3 0 3,5 0 0 6,1-5 0-11,5-3 0 6,7-7 0 3,7-3 0-4,0 0 0-2,2-5 0 4,-8 0 0 1,-13 5 0-7,-9-5 0 4,-3 2 0 0,-1 1 0 5,1 0 0-1,7 0 0-9,2-1 0 5,5 5 0 1,5-4 0 0,0 0 0-3,-7-3 0 3,-6 0 0 3,0 0 0 0,-10 0 0-8,0 0 0 6,-3 0 0-5,3 0 0 4,2-3 0 1,0-4 0 0,-1 2 0-4,0-4 0 3,-7-3 0 1,-1 0 0-6,-13 2 0 6,-7-1 0 4,-11 1 0-10,-8 5 0 4,-11 2 0 4,-3-4 0-8,-5 4 0 3,-1 3 0 6,-3 0 0-8,0 0 0 7,0 0 0-8,0 0 0 8,0 0 0-6,0-3 0 4,0 3 0-3,0-2 0 2,4 2 0 0,-4 0 0-1,0 0 0 2,0 0 0-1,0 0 0 0,0-8 0-3,0-22 0 2,0-16 0 4,0-23 0-6,-10-15 0 3,-8-10 0 26,5-9 0-32,-1-11 0-2,1-8 0 0,4-15 0 1,0-13 0 5,1-16 0 1,4-4 0 2,4 4 0-4,0 16 0 4,0 17 0-2,0 18 0 2,0 24 0-3,-5 17 0 3,-2 19 0-2,2 21 0 1,-4 13 0-1,6 16 0 1,-1 5 0 0,-4 0 0 2,-2 5 0-7,2 44-95 7,8-11-241-1,0 14-216 1</inkml:trace>
    </iact:actionData>
  </iact:action>
  <iact:action type="add" startTime="16068">
    <iact:property name="dataType"/>
    <iact:actionData xml:id="d2">
      <inkml:trace xmlns:inkml="http://www.w3.org/2003/InkML" xml:id="stk2" contextRef="#ctx0" brushRef="#br0">15476 14716 611 0,'0'0'230'8,"0"0"-9"-6,0 0-76 6,0 0-49-1,0 0 23 1,0 0-12-2,0 0-20 2,42-10-23 0,-42 10-2 1,0 0-8-3,0 0-1 3,-15 0-15-2,-45-2-23 1,-26-3 85-1,-13-2-65 0,-4-2-25 6,-2-3-10-10,-10-2 0 17,-8-3 0-18,5 5 0-2,-6 6 0 15,0 6 0-14,3 0 0 11,-12 0 0-9,-7 0 0 6,3 3 0-4,-8 12 0 11,7-3 0-12,20-3 0 7,7-4 0-9,17 0 0 6,6 2 0 4,7-2 0-10,3 0 0 7,7 3 0-4,3-3 0 5,4-2 0 0,4-3 0-6,-1 0 0 3,8 0 0 3,9 0 0-6,8 0 0 4,6 0 0-2,9 0 0 1,-6 0 0 2,-4 0 0 0,-8 0 0 0,-9 5 0-5,-5 5 0 3,3-5 0 3,-3 5 0-5,2-5 0 3,-1 1 0-1,7-4 0 4,6-2 0-6,18 0 0 2,5 3 0 1,8-3 0-2,8 0 0 4,0 4 0-2,0-4 0 0,0 0 0-2,0 0 0 2,0 0 0 1,0 1 0-5,0-1 0 3,0 4 0 2,0 7 0-2,0 16 0 0,0 5 0 3,20 6 0-3,-8-7 0 4,6 1 0-7,-8 6 0 5,8 1 0-5,-1 9 0 4,-4 1 0 3,-2 6 0-7,-4 3 0 3,-1 9 0 1,-6-3 0 6,0 8 0-12,0 1 0 6,0 8 0 1,0-2 0 5,0-4 0-13,0 0 0 12,0 0 0-11,0 6 0 5,0 6 0-1,0 4 0-1,0-2 0 6,0 8 0-3,-3-5 0-2,-3 4 0 2,-1-18 0 6,2-12 0-13,2-4 0 8,3-8 0-5,0-5 0 3,0-10 0 1,0-7 0-1,0-6 0 2,0-6 0 1,0-7 0-2,0-6 0-6,0-7 0 8,0 0 0-3,0 0 0 0,0 0 0 2,0 0 0-1,0 0 0 2,0 0 0-7,0 0 0 4,0 6 0 0,0-6 0 4,0 0 0 0,0 0 0-10,0 0 0 6,0 12 0 2,0 8 0-1,0 1 0-3,0 2 0 6,0-8 0-2,5-4 0 1,1-2 0-6,4-4 0 3,-2 1 0 1,-4-4 0-3,12-2 0 1,8 0 0 3,9 0 0-1,11 0 0 7,4-8 0-14,7-15 0 9,6 3 0-6,5 5 0 3,0-5 0 4,6 9 0-7,1-2 0 4,6 8 0 4,3-2 0-10,10 7 0 8,3 0 0-3,9 0 0-1,5 0 0-1,3 0 0 4,-9 0 0 0,-9 0 0 0,-5 0 0-5,-12 7 0 3,-2 2 0 1,-5 0 0 0,2-4 0 0,-3 1 0-1,3 1 0 1,1 1 0 1,-1-3 0-4,-5-5 0 7,-3 0 0-3,-1 0 0-5,0 0 0 6,-2 0 0-2,5 0 0-3,-6 0 0 3,1 0 0 1,1 0 0-4,-4-5 0 4,0-10 0 3,-1 4 0-11,6-4 0 5,-2 3 0 3,-1-1 0 0,1 2 0 0,5 4 0-4,-7-6 0 4,-1 5 0 0,-9 3 0-6,-7-4 0 6,-4-2 0 1,-9 6 0-5,-11 3 0 0,-3-4 0 4,-6 6 0-2,-4-5 0 3,-2 2 0-2,-3-1 0 1,0 2 0-6,0 2 0 9,0-4 0-10,0 4 0 7,0 0 0 0,0 0 0-2,0 0 0 0,0 0 0 0,0 0 0 1,0-2 0 0,13-3 0 2,1-4 0-3,1-3 0-1,4 5 0 1,-8-4 0 0,-1 9 0 0,-7-3 0 2,-3 5 0 5,0 0 0-13,0 0 0 5,0 0 0 2,0 0 0 0,0-18 0 2,0-15 0-6,0-10 0 8,0-13 0-9,-16-7 0 5,1-4 0-1,1-2 0 4,-2-3 0-5,4-4 0-2,3 3 0 9,1 3 0-9,5 4 0 3,-3-1 0 3,3 0 0-2,3-2 0-3,0-5 0 5,0-3 0-3,0-4 0 0,-1 0 0 3,1 5 0-6,-3 4 0 6,3 0 0-6,0 4 0 3,0 2 0 2,-5-3 0 0,5-4 0-3,0 0 0 5,0 9 0-7,0 9 0 2,0 20 0 5,0 12 0-3,0 12 0-4,0 2 0 2,0 3 0 5,0 1 0-6,0 2 0 7,0-3 0-6,0 2 0 0,0-1 0 1,0 3 0 0,0-11 0 2,0 5 0-3,0-4 0 4,0-2 0-5,0-1 0 3,0 3 0 2,0-1 0-4,0 0 0 1,0 0 0-1,0-3 0 4,0 2 0-4,0 2 0 4,0 3 0-6,0 2 0 7,0-1-9-7,0 3-144 11,0 5-52-15,0 0-120 9,0 0-166-3</inkml:trace>
    </iact:actionData>
  </iact:action>
</iact:actions>
</file>

<file path=ppt/ink/inkAction4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6T19:44:32.254"/>
    </inkml:context>
    <inkml:brush xml:id="br0">
      <inkml:brushProperty name="width" value="0.05292" units="cm"/>
      <inkml:brushProperty name="height" value="0.05292" units="cm"/>
      <inkml:brushProperty name="color" value="#FF0000"/>
    </inkml:brush>
  </inkml:definitions>
  <iact:action type="add" startTime="8508">
    <iact:property name="dataType"/>
    <iact:actionData xml:id="d0">
      <inkml:trace xmlns:inkml="http://www.w3.org/2003/InkML" xml:id="stk0" contextRef="#ctx0" brushRef="#br0">15846 3294 523 0,'0'0'226'3,"0"0"-1"3,0 0-60 2,0 0-33 85,0 0-12-93,0 0-7 0,0 0-25 0,0 0-10 0,0 0-18 0,30 9-11 0,-30-9 1 1,0 0 2-1,0 0-9 0,0 0-2 0,3 0-3 0,-3 0-8 4,0 0-16 112,0 0-14-116,-21 0 0 0,-17 3 0 0,-7-1 0 0,-5 4 0 0,0-2 0 0,-7 1 0 0,7 1 0 0,-1-3 0 0,3-1 0 1,-2 2 0 0,3-4 0-1,-1 1 0 1,3-1 0-1,-2 5 0 0,-2-3 0 9,0 1 0 107,-5-3 0-116,-3 3 0 0,2-3 0 0,-7 0 0 0,0 0 0 0,-1 0 0 0,0 5 0 0,2 2 0 0,-2-7 0 0,2 3 0 0,-1-3 0 0,2 0 0 0,4 0 0 0,9 0 0 0,-2 0 0 2,2 0 0 8,1 0 0 111,-2 0 0-121,-3 0 0 0,2 0 0 0,-5 0 0 0,5 0 0 1,-6 0 0-1,2 0 0 0,-2 0 0 0,3 0 0 0,-5 3 0 0,-2-1 0 0,8 4 0 0,-2-3 0 0,-1 1 0 0,7-4 0 0,6 0 0 5,3 0 0 114,14 0 0-118,3 0 0 0,5 0 0-1,4 0 0 0,-2 0 0 0,-2 0 0 0,4 0 0 0,-1 0 0 0,2 0 0 0,-2 0 0 1,5 0 0-1,4 0 0 0,-1 2 0 0,1-2 0 0,-2 0 0 0,-5 3 0 4,4-1 0 125,-10 2 0-129,4-4 0 0,-2 2 0 0,1 2 0 1,4-4 0-1,2 3 0 0,5-3 0 0,-1 0 0 0,4 0 0 0,0 0 0 0,0 0 0 0,0 0 0 0,-3 11 0 0,-6 6 0 0,6 10 0 0,-1 7 0 0,-5 1 0 112,7 2 0-111,-1 8 0-1,-1 6 0 0,1 11 0 0,-3 4 0 0,1 5 0 0,-2 0 0 0,-1 5 0 0,-1 3 0 1,-4-2 0-1,-2-1 0 0,1-4 0 0,4 6 0 0,-1 1 0 1,5-1 0 146,-4 6 0-147,4 0 0 0,1-2 0 1,1-7 0-1,-2-14 0 0,3-15 0 0,-1-17 0 0,1-5 0 0,3-11 0 0,-3-3 0 0,3-7 0 0,0-3 0 0,0 0 0 0,0 0 0 0,0 0 0 1,0 0 0-1,0 0 0 0,0 0 0 0,0 3 0 1,0-3 0 6,0 0 0-2,0 0 0 182,0 0 0-185,0 0 0-2,0 0 0 0,0 0 0 0,0 0 0 0,0 0 0 0,0 0 0 0,0 0 0 0,0 0 0 0,0 0 0 0,0 0 0 0,15 0 0 0,17 0 0 0,10 0 0 0,-4 0 0 0,-7 0 0 0,3 0 0 0,4 0 0 0,4 0 0 0,4 0 0 0,2 0 0 0,7 0 0 1,4 6 0-1,-1 2 0 0,-3 0 0 2,5-5 0 144,4 0 0-145,2-3 0-1,6 0 0 0,-6 0 0 0,1 0 0 1,-6 0 0-1,-5 0 0 0,2 0 0 0,-3 0 0 1,5 0 0 2,8 0 0-2,-6-3 0-1,7-2 0 0,0-5 0 0,3 6 0 0,7-2 0 0,-4-5 0 0,7 11 0 1,-7-7 0 4,-5 4 0-4,-7 0 0 9,-5-2 0 1,-1 2 0-8,-7-1 0 193,-6 2 0-189,7 2 0-7,-1 0 0 1,2 0 0-1,6 0 0 0,1 0 0 1,3-4 0-1,7-1 0 0,0 3 0 2,-3 2 0-2,-3 0 0 0,-10 0 0 0,-3 0 0 0,1 0 0 0,-6 0 0 0,-1 0 0 0,-2 0 0 1,-4 0 0-1,-8 0 0 0,-2 0 0 0,-10 0 0 0,-8 0 0 0,-8 0 0 0,1 0 0 0,-3 0 0 1,0 0 0 0,0 0 0-1,0 0 0 6,0 0 0 2,0 0 0 5,0 0 0-13,0 0 0 202,0 0 0-200,0 0 0-2,0 0 0 0,0 0 0 0,0 0 0 0,0 0 0 0,0 0 0 1,0 0 0-1,0-7 0 0,0-32 0 0,-26-14 0 0,-9-19 0 0,-4-7 0 0,7 0 0 0,1 1 0 0,4 6 0 0,6 5 0 0,-3 9 0 1,9 8 0-1,-1 1 0 0,5 0 0 0,1-4 0 0,2 2 0 0,1-10 0 0,4-5 0 0,3-7 0 1,-3-2 0 5,3-4 0-1,0 1 0 154,0 1 0-158,0 11 0-1,0 9 0 0,0 15 0 0,0 8 0 0,3 9 0 0,0 9 0 0,-3 5 0 0,4 7 0 0,-1 2 0 0,-3-1 0 0,0 3 0 0,0 0 0 0,0 3 0 1,5 43 0-1,4 12-62 0,-5-28-271 0,-1-8-170 0</inkml:trace>
    </iact:actionData>
  </iact:action>
  <iact:action type="add" startTime="11359">
    <iact:property name="dataType"/>
    <iact:actionData xml:id="d1">
      <inkml:trace xmlns:inkml="http://www.w3.org/2003/InkML" xml:id="stk1" contextRef="#ctx0" brushRef="#br0">15828 9742 405 0,'0'0'219'2,"0"0"32"-2,0 0-65 0,0 0-51 0,0 0-8 0,0 0-10 168,0 0-24-168,13 0-13 1,-13 0-19-1,-7 0-15 0,-47 0-5 1,-16 0 70-1,-8 0-67 0,-9 0 12 1,-3 0-16-1,-7 0-10 0,4-4-25 1,-4-1-5 0,7 2 0-1,4-2 0 1,-4 1 0-1,-3 1 0 0,2 1 0 0,-11-4 0 0,5 3 0 0,-3 3 0 0,6 0 0 2,-5 0 0 2,-1 0 0-2,6 0 0 6,-7 0 0 6,6 3 0-11,8 8 0 135,8 4 0-137,5 0 0 0,7-5 0-1,10 0 0 0,6-5 0 0,5 4 0 0,9-3 0 0,-1 3 0 0,10-7 0 0,7 2 0 0,-3-4 0 0,4 3 0 0,-2-2 0 0,3 3 0 0,-2-1 0 0,-3 0 0 0,9-1 0 0,-2 3 0 1,10-5 0 6,1 5 0 160,-2-5 0-167,5 3 0 0,0-3 0 0,-1 0 0 0,-5 3 0 0,0 2 0 1,0-3 0-1,-3 5 0 0,-3-1 0 0,0 2 0 0,2-1 0 0,5-5 0 0,2-2 0 0,2 3 0 0,-1 3 0 0,-4 3 0 0,2-1 0 1,1 2 0-1,3 1 0 0,-2 0 0 0,2 9 0 1,0 2 0 2,3 5 0 5,0 5 0 0,0 6 0 0,0 7 0 3,0-3 0-9,0 1 0 165,0-2 0-167,0-3 0 1,0 5 0-1,0 3 0 1,0 4 0-1,0 5 0 0,0 3 0 0,0 0 0 0,0 3 0 0,0-3 0 0,0-3 0 0,0-2 0 0,0-8 0 0,0-6 0 1,0-4 0-1,0-4 0 0,0-3 0 1,0 5 0 0,0 0 0 0,0 3 0-1,0 9 0 1,0-3 0 3,0 3 0-3,0-2 0 196,0-4 0-194,0 1 0-3,0-3 0 0,0-8 0 0,0-3 0 0,0-5 0 1,0-6 0-1,0-2 0 2,0-1 0-2,0 5 0 0,0 4 0 0,0 2 0 0,0 3 0 1,0-3 0-1,0 0 0 0,0-6 0 0,0-4 0 0,0-8 0 0,0-5 0 0,0 6 0 0,0 1 0 0,0-5 0 0,0 3 0 0,0-5 0 0,0 0 0 0,0 0 0 1,0 0 0 4,0 0 0 146,0 0 0-150,0 0 0-1,0 0 0 0,0 0 0 0,0 0 0 0,0 0 0 1,11 0 0-1,22 0 0 0,6 0 0 0,1 0 0 0,9 0 0 0,7-4 0 0,2-3 0 0,-3 1 0 0,1 3 0 0,-4 3 0 0,-1 0 0 0,-2 0 0 0,5 0 0 1,9 0 0 2,3 0 0 156,8 0 0-157,4 3 0-2,1 0 0 0,1 0 0 0,-5 1 0 0,-5-2 0 0,2 3 0 1,-10 1 0-1,3 1 0 0,1 1 0 0,-4-3 0 0,9 0 0 0,-1 2 0 0,-3-4 0 0,-4 0 0 0,-5 0 0 1,1-1 0-1,-1-2 0 0,-1 0 0 0,1 0 0 0,4 0 0 6,-1 0 0-1,2 0 0 2,-2 0 0 1,-3 0 0 168,-4-5 0-176,0-1 0 0,-2-3 0 1,-4 4 0 0,2-5 0 0,-13 2 0-1,0 2 0 1,-8 1 0-1,-8 3 0 0,3-2 0 0,-3 4 0 0,-1 0 0 0,6 0 0 0,-4 0 0 0,2 0 0 0,-6 0 0 0,-4 0 0 0,-5 0 0 0,-2 0 0 1,-7 0 0-1,0 0 0 0,2 0 0 0,-2 0 0 0,0 0 0 8,3 0 0-3,7 0 0 163,1 0 0-168,-2 0 0 0,-2 0 0 0,-7 0 0 0,0 0 0 0,0 0 0 0,0 0 0 0,0 0 0 0,0 0 0 1,0 0 0-1,0-14 0 0,0-19 0 0,0-10 0 0,0-15 0 0,0-4 0 0,0-1 0 0,0-7 0 0,0-5 0 0,0-4 0 0,0 2 0 0,-3 1 0 0,-4 2 0 7,4-3 0 0,0-4 0 187,3-3 0-191,0-3 0-3,0 6 0 0,0 5 0 0,0 4 0 0,0 6 0 0,0-1 0 0,0 2 0 1,0 6 0 0,0 6 0 0,0 9 0-1,0 0 0 0,0 1 0 1,0 0 0-1,0 0 0 0,0 5 0 0,0 12 0 0,0 8 0 0,0 12 0 0,0 0 0 0,0 6 0 0,0-3 0 1,0 3 0 0,0 0 0-1,0 20-100 0,0 6-139 3,0 18-313 5</inkml:trace>
    </iact:actionData>
  </iact:action>
  <iact:action type="add" startTime="14020">
    <iact:property name="dataType"/>
    <iact:actionData xml:id="d2">
      <inkml:trace xmlns:inkml="http://www.w3.org/2003/InkML" xml:id="stk2" contextRef="#ctx0" brushRef="#br0">15796 15730 242 0,'0'0'478'3,"0"0"-271"-3,0 0-31 0,0 0-51 1,0 0-20-1,0 0 2 0,0 0-15 0,14 0-14 0,-14 0-4 0,0 0-13 0,0 0-27 0,0 0-16 0,-30-6-8 1,-15-8 64-1,-13-4-50 6,-1 2 4 122,-3 4 2-125,-12 3-7-3,-5 7-2 1,3 2 3-1,-4 0-8 1,4 0-16-1,1 0 0 0,-5 0 0 0,-10 0 0 0,-3 0 0 0,-10 0 0 0,-5 0 0 0,5 2 0 0,9-2 0 0,1 0 0 0,6 0 0 2,-2 0 0 3,-4 3 0 10,-6 0 0-15,8 2 0 8,-5 0 0-2,10-5 0 2,2 1 0 171,10 3 0-179,7-4 0 0,9 0 0 0,6 0 0 0,10 0 0 0,4 0 0 0,1 0 0 0,4 0 0 0,-1 0 0 0,2 0 0 0,-1 0 0 0,5 0 0 1,-2 0 0-1,7 0 0 0,4 0 0 1,12 0 0-1,-2 0 0 0,7 0 0 0,-1 0 0 0,3 0 0 0,0 0 0 0,0 0 0 0,0 0 0 3,-7 0 0 1,1 0 0 6,-2 5 0-8,4-2 0 7,1-3 0 176,3 3 0-181,0-3 0-4,0 0 0 1,0 10 0-1,0 6 0 0,0 13 0 0,0 10 0 0,0 1 0 0,0-4 0 1,0 10 0-1,0-4 0 0,4 7 0 2,2-2 0-2,2-1 0 0,-5 4 0 0,0-1 0 0,1 0 0 0,-4 4 0 0,3-4 0 0,-3-3 0 0,2-6 0 0,-2-2 0 0,0-3 0 1,0 6 0-1,0-10 0 1,0 4 0 170,0-4 0-168,0 2 0-2,0 5 0-1,0-4 0 0,0 8 0 0,0 7 0 0,0 2 0 0,0 7 0 0,0 1 0 1,0-10 0-1,0-4 0 0,0-6 0 2,0-7 0-1,0-1 0-1,0-10 0 0,0-6 0 0,0 2 0 0,0 4 0 0,0-4 0 0,0 7 0 0,0-2 0 0,0 4 0 0,0-8 0 4,0 5 0 7,0 0 0-10,0 6 0 4,0 6 0 6,0 12 0 170,0-3 0-181,0 1 0 0,0-19 0 0,0 1 0 0,0-21 0 1,0 2 0-1,0-2 0 0,0 0 0 0,0-6 0 0,0 0 0 0,0 0 0 0,0 0 0 0,0 0 0 0,0 0 0 0,0 0 0 0,0 0 0 1,0 0 0-1,0 0 0 0,0 0 0 0,0 0 0 2,0 0 0-1,4 0 0-1,20 0 0 0,6 0 0 7,15 0 0-5,-3 0 0 2,12 0 0 168,-1 0 0-169,10-9 0-3,-3 1 0 1,9-1 0-1,-3 3 0 0,-1 1 0 0,-3 2 0 1,-2 3 0-1,-2 0 0 0,0 0 0 0,-1 0 0 0,-3 0 0 0,-6 0 0 0,0 0 0 0,4 0 0 0,6 0 0 0,2 0 0 0,4 0 0 0,4 0 0 1,-4 0 0 2,0 0 0-3,-5 0 0 0,-6 0 0 3,-5 3 0 182,-6 2 0-180,-7-5 0-5,6 6 0 0,0 0 0 3,1-6 0-3,4 0 0 0,8 0 0 0,-2 0 0 0,7 3 0 0,-1-3 0 0,0 2 0 1,5 1 0-1,0 3 0 0,-2 5 0 0,-4-7 0 0,1 5 0 0,-2-1 0 0,-5-2 0 0,1-4 0 0,-7 1 0 0,0 0 0 0,0 1 0 0,-7-1 0 1,-2 2 0-1,3-5 0 0,-7 0 0 6,5 0 0 1,-3 0 0 2,-5 0 0-1,1 0 0-3,-6 0 0 2,-9 0 0 169,-2-5 0-170,-7 2 0-5,2 3 0-1,-5-4 0 0,-3 4 0 0,0 0 0 0,0 0 0 1,0 0 0-1,0 0 0 0,0 0 0 0,0 0 0 0,0 0 0 0,0 0 0 0,0 0 0 0,0 0 0 0,0 0 0 0,0-3 0 0,0-8 0 1,0-10 0-1,0-10 0 0,0-1 0 0,0-6 0 2,0 3 0 0,0 3 0 1,0 3 0 4,0-5 0 170,0-7 0-174,0-2 0-3,0-10 0 0,0-6 0 0,0 5 0 0,-3-1 0 0,-2-1 0 0,-4 2 0 0,2 3 0 0,-2 0 0 1,-2 5 0-1,1 8 0 0,5-2 0 0,-2 2 0 0,4-6 0 0,0-2 0 0,0-4 0 1,0 4 0-1,-2 2 0 0,2 1 0 1,0 5 0 0,3 2 0 0,-1 0 0-1,1 5 0 8,0-2 0-5,-6-5 0 217,6 1 0-215,0-10 0-5,0-3 0 0,0 3 0 0,0 2 0 0,0 7 0 0,0 12 0 2,0 13 0-1,0 0 0-1,0 2 0 1,-3 2 0-1,3-3 0 0,-3 4 0 0,3-1 0 0,0 0 0 0,-2-3 0 0,2 4 0 0,0 2 0 0,-3 6 0 1,3 0 0-1,0 0 0 0,0 0 0 0,0 0 0 0,0 0 0 0,-4 0 0 0,4 0 0 0,0 0 0 0,-3 0 0 0,3 0 0 0,0 26 0 1,0-6-250 3,0 1-209 4</inkml:trace>
    </iact:actionData>
  </iact:action>
</iact:actions>
</file>

<file path=ppt/ink/inkAction4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21:50:39.018"/>
    </inkml:context>
    <inkml:brush xml:id="br0">
      <inkml:brushProperty name="width" value="0.05292" units="cm"/>
      <inkml:brushProperty name="height" value="0.05292" units="cm"/>
      <inkml:brushProperty name="color" value="#FF0000"/>
    </inkml:brush>
  </inkml:definitions>
  <iact:action type="add" startTime="3396">
    <iact:property name="dataType"/>
    <iact:actionData xml:id="d0">
      <inkml:trace xmlns:inkml="http://www.w3.org/2003/InkML" xml:id="stk0" contextRef="#ctx0" brushRef="#br0">22690 7077 571 0,'0'0'177'95,"0"0"-33"-95,0 0-39 0,0 0-37 0,0 0-19 0,0 0-11 0,0 0 3 0,0 0-9 2,0 0 13-2,0 0 42 1,23-214-33-1,-23 130-7 0,0-10-8 0,-20-5-4 0,-6-5-7 8,-7-4 4-8,-6 1-3 0,-6-7 0 1,-4-4-10-1,-5-4 3 0,-4-2-8 2,6 7 0-2,-11 7-1 7,4 3-5 0,1 10-2 3,-3 8-4-4,1 8 5 3,-6 9-5-2,0 11 4 2,-2 8-5-5,-7 4 2 4,4 9-2 1,3 9 2 5,3 10-1-13,7 9 2 7,-2 7 3-1,3 5 7 0,-4 0 1 1,-2 0-6-1,2 0 4 2,0 7-5-2,2 14-1-1,1 2-1 2,-2 6-1 0,2 0-1 0,1 9 0-2,0 0 4 3,11 1-4-2,-8 7 3 2,8-4-4-4,-5 0 5 3,6-5-6 1,7 3 1-2,0 5-1-1,3 1 0 2,-2-3 2 0,5-2 0 0,1-3 4-1,6-7-4 1,1-3 0-1,4-1-2 0,5-9-2 0,-1-5 0 0,5-4 0 1,8-2-1 0,0-7 1-2,3 0-1 2,0 0 1 0,0 0-3 1,0-24-6-4,0-29 9 3,0-21-1 0,0-17 1 0,0-4-1-2,0-4-1 3,-7 17 2 1,2 24 0-1,-4 25 0-5,6 18 0 3,3 15 0 0,-1 0 0 1,-10 0 1-2,-2 35 2 3,-8 29 9-1,-3 25-3 0,3 10-7-2,5 8 5 3,5-3 2-2,4-7 0 4,7-17 0-8,0-19 2 8,0-23 3-2,0-18 3-3,0-17 0-1,0-3-6 1,0 0-11 2,42 0 0 1,13-15 0-2,18-16 0-1,10-5 0 3,-7 1 0-2,-4 1 0 0,-8 5 0 0,-15 8 0 1,-11 7 0 0,-5 7 0-2,-8-3 0 2,-4 7 0 2,-6-2 0-2,6 2 0-4,3 3-106 6,7 0-101-1,-19 0-141-2,0 0-340 0</inkml:trace>
    </iact:actionData>
  </iact:action>
  <iact:action type="add" startTime="6056">
    <iact:property name="dataType"/>
    <iact:actionData xml:id="d1">
      <inkml:trace xmlns:inkml="http://www.w3.org/2003/InkML" xml:id="stk1" contextRef="#ctx0" brushRef="#br0">25607 6614 481 0,'0'0'149'5,"0"0"19"3,0 0-9 0,0 0-46-2,0 0-24 3,0 0-15-2,0 0 2 2,62-143-11-4,-34 112-2 3,10-4-12 0,-4-4-12 0,8-7-4-2,6 2 2 2,1-3 1 1,-1 6 1-4,7 9-1 4,-1 4-6-2,4 7 1 1,7 7 0 0,-1-3-5 2,9 2-6-4,8 0-6 2,4-1-5-1,-2-2 1 0,6 1 3 2,1-1-3-2,-3 0 9-1,0 5-13 2,2 3 4 0,-2 7 3 0,0-1 0-1,7 4-3 0,2 0-4 2,5 0 0-1,0 0-3 0,-6 0 3-3,0 10-5 2,-6 5 1 1,-6 2-4 0,-9 7 0-2,1 4 0 2,7 4 0 0,1-1 0 1,0 5 0-3,4-2 0 3,-3 4 0-2,-2 4 0 3,-4 0 0-6,-3 11 0 4,-4 3 0 0,3 10 0-2,-2 9 0 2,-4 7 0-1,-2 2 0 3,-3-6 0-4,-9-5 0 0,-5-9 0 2,-7-13 0 1,-8-11 0-1,-10-14 0-3,-10-14 0 3,-11-8 0 0,-2-4 0-1,-1 0 0 0,0 0 0 2,0 0 0-2,0 0 0 1,0 0 0-2,-25 0 0 3,-33 0 0-2,-22-16 0 1,-6-6 0-2,-1-4 0 6,0-5 0 1,3 0 0-12,10 6 0 7,8 4 0-2,21 7 0 0,12 4 0 0,18 5 0 2,8 5 0 4,7 0 0-7,0 0 0 1,0 0 0 2,0 0 0 0,9 0 0 0,32 27 0-3,25 10 0 4,9 10 0 3,3-4 0-5,5-2 0-3,-3-4 0 3,2-2 0 3,-3-3 0-4,-11-3 0 2,-7-9 0-3,-16-8 0 3,-11-3 0 0,-19-7 0-1,-6-2 0 0,-6 0 0 1,-3 0 0 0,0 0 0-1,0 0 0 0,0 0 0 1,0 0 0 0,0 0 0 0,0-2 0-2,5-47 0 2,-1-27 0 0,1-20 0 0,-5-9 0-1,0 0 0 3,0 4 0-3,0 6 0 1,0 21 0-3,0 18 0 2,0 21 0 2,0 21 0-4,0 4 0 3,0 8 0 0,0 2 0 0,0-5 0-1,0 5 0 0,0 0 0 2,-6 0-67-1,-8 0-118 1,8 0-106-5,2 0-169 3</inkml:trace>
    </iact:actionData>
  </iact:action>
</iact:actions>
</file>

<file path=ppt/ink/inkAction4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22:15:46.710"/>
    </inkml:context>
    <inkml:brush xml:id="br0">
      <inkml:brushProperty name="width" value="0.05292" units="cm"/>
      <inkml:brushProperty name="height" value="0.05292" units="cm"/>
      <inkml:brushProperty name="color" value="#FF0000"/>
    </inkml:brush>
  </inkml:definitions>
  <iact:action type="add" startTime="6476">
    <iact:property name="dataType"/>
    <iact:actionData xml:id="d0">
      <inkml:trace xmlns:inkml="http://www.w3.org/2003/InkML" xml:id="stk0" contextRef="#ctx0" brushRef="#br0">5175 11472 727 0,'0'0'141'6,"0"0"-5"0,0 0-16 2,0 0-29 1,0 0-19-2,0 0 33-1,-5 0-17 2,5 0-18 0,21 0-7 0,4 0-12-2,7 0-4 2,5-2-8 0,2-6-1 0,3 1-9-2,-2 6-3 2,1-4 2 0,1 3-15 0,-3-1 3-2,5 3-4 2,1-3 9 0,0 3 1 2,6-3-6-4,-6 3-2 1,0 0-2 3,1-2 0-3,0 2-6-1,4 0 6 2,-8-4-4 0,3 4 1 0,-4-3-6-2,0 1-3 2,-2-4 0-1,-2-3 0 2,-2 0 0-3,-4-3 0 4,6 4 0-4,-5 5 0 2,-1 1 0-2,1 2 0 2,-6 0 0 0,3 0 0 1,4 0 0-3,-2 0 0 1,5 0 0 1,4 0 0 0,-2 0 0-3,4 0 0 4,0 0 0-2,-1 0 0 2,3 0 0-3,-2 0 0 1,0 0 0 1,2 0 0 1,-2 0 0-3,-1 0 0 2,-2-4 0 0,1-5 0 0,-10 1 0-2,3-4 0 2,-2 6 0 0,4 0 0 0,-1 1 0-2,6-1 0 2,-4-2 0 1,15 1 0-2,-7 1 0-1,9 4 0 1,-5 2 0 2,-1 0 0-1,-3 0 0-3,7 0 0 3,-6 0 0 0,0 0 0 1,0 0 0-3,3 0 0 3,1 0 0-2,-4 0 0 1,-3 0 0-2,3 0 0 2,0 0 0-1,5 0 0 2,3 2 0-3,7 2 0 2,11 3 0 0,3-2 0 0,8 0 0-2,0-2 0 2,-1 4 0 0,-3-2 0 0,-11 1 0-2,-6-4 0 2,-5 5 0 0,-8-5 0-1,5 1 0 0,1 0 0 2,5 2 0-2,-1 4 0 1,0-3 0-3,1 3 0 4,2-7 0-1,-3 3 0 0,12-3 0-1,-10-2 0-1,2 0 0 4,-1 0 0-4,2 0 0 1,-6 0 0 1,4 0 0 0,-10 0 0 0,1 0 0-1,-1-2 0-1,-2-8 0 2,7 2 0 0,6 1 0-1,10 6 0 1,2 1 0 1,-1 0 0-2,2 0 0-1,-7 0 0 2,-8 0 0-1,-1 0 0 2,-15 4 0-3,1 2 0 3,-3 0 0-1,2-6 0-1,-6 0 0-1,0 0 0 2,4 0 0 0,-5 0 0 0,-3 0 0-3,-2 0 0 4,-5 0 0-1,-2 0 0 0,2 0 0-2,2 0 0 0,2 0 0 2,9 0 0 1,10 5 0-4,8 7 0 6,3-3 0-3,-2-3 0-1,-1-3 0-2,5-3 0 3,-2 0 0 1,-1 0 0 1,-8 0 0-6,-4 0 0 4,-6-12 0-1,-5 1 0 1,1 2 0-2,-13-2 0 2,-7 4 0 0,-6 1 0-1,-10 6 0 0,-2 0 0 1,0 0 0-1,0 0 0 1,0-2-112-2,-42-7-127 3,16 7 11-1,-7 2-216 0</inkml:trace>
    </iact:actionData>
  </iact:action>
</iact:actions>
</file>

<file path=ppt/ink/inkAction4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22:23:07.278"/>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6648">
    <iact:property name="dataType"/>
    <iact:actionData xml:id="d0">
      <inkml:trace xmlns:inkml="http://www.w3.org/2003/InkML" xml:id="stk0" contextRef="#ctx0" brushRef="#br0">5493 11088 421 0,'0'0'378'4,"0"0"-300"2,0 0 11 1,0 0 8 1,0 0-30 0,0 0 17 0,0 0-5-2,0 0 17 2,66-29-6 0,-45 25-5 0,0 4-8-2,6 0-21 2,4 0 2 0,7-2-28 0,-1 2-2-2,2 0-11 2,1 0 2 0,-4 0-1 0,7 0 8-2,2 0 0 2,0 0-3 4,5 0-4-6,-3 0-7-1,1 0 2 4,2 0-4-1,-5 0 0-1,2 0-1-1,-5 0 6 3,3 0-7-2,0 0 0 2,0 0-8-3,0 0 0 2,3 0 0 0,-4 0 0 0,1 0 0-2,2 0 0 2,2 0 0-1,0 0 0 1,-4 0 0-1,-1 0 0 0,-1 0 0 4,2 0 0-6,-2 0 0 2,-7 0 0 1,3 0 0-1,1 0 0 2,-5 0 0-4,2 0 0 5,1 0 0-4,3 0 0 3,-2 0 0-4,3 0 0 4,0 0 0-2,0 0 0 3,6 0 0-6,-3 0 0 5,0 0 0-2,-1 0 0 2,3 0 0-3,-2 0 0 2,1 0 0 0,-1 0 0-1,0 0 0 0,0 0 0 1,0 0 0-1,2 0 0 2,-2 0 0-4,5 0 0 5,-6 0 0-3,1 0 0 1,-1-4 0-3,-1 2 0 4,5 2 0-1,-2 0 0 0,4 0 0-3,-5 0 0 4,-4 0 0-1,1 0 0-1,0 0 0 1,-1 0 0-1,8 0 0 1,2 0 0-1,1 0 0 0,8 0 0 1,-2 2 0 0,7 4 0-1,-3-2 0-1,-2 0 0 3,-3 0 0-1,-8-4 0 0,-2 3 0-2,-1 0 0 2,-1-3 0-1,0 0 0 2,0 0 0-4,3 0 0 4,-1 0 0-2,9 0 0 2,-4 2 0-3,3 2 0 1,-5 2 0 2,-1-1 0-1,-2-2 0-3,0-1 0 4,-3 1 0-2,-1-3 0 1,0 0 0-2,4 0 0 4,-2 0 0-4,4 0 0 4,2 0 0-6,4 0 0 5,1 0 0-2,5 0 0 2,-1 0 0-4,-2 0 0 5,0 0 0-4,-2 0 0 2,-5 0 0-1,-2 0 0 1,-4 0 0 1,-6 0 0-3,-2 0 0 2,0 0 0-2,-4 0 0 2,8 0 0 1,-7 0 0-3,4 0 0 2,-6 0 0 0,-2 0 0 0,-6-3 0-3,0 1 0 4,-1 2 0 0,4 0 0-2,2 0 0-1,0 0 0 0,5 0 0 3,7 0 0-1,-2 0 0-2,5 0 0 2,1 0 0-1,0 0 0 2,3 0 0-3,-3-5 0 1,-3 2 0 2,-6 3 0-2,-3-5 0-1,-5 4 0 4,3 1 0-3,5-4 0 2,-3 2 0-4,-1-1 0 3,-1-4 0 2,2 6 0-2,4-6 0-3,-7 5 0 2,11-2 0 2,-4-1 0-2,2 3 0 0,-5-3 0 1,5 5 0 0,-1 0 0-1,-1-2 0 0,3 2 0 1,-5 0 0-1,2-3 0 2,-1 0 0-3,1 3 0 2,-2 0 0-1,-2-3 0 3,-6 1 0-6,0-1 0 9,-2 3 0-8,3-4 0 2,2 4 0-2,-3-3 0 3,2 3 0 0,1-3 0-1,-2 1 0 0,-3 2 0 1,-8-3 0-1,-4 3 0 1,-5 0 0-1,1 0 0 0,-8 0 0 1,-1 0 0 0,0 0 0-2,0 0 0 3,0 0-20-2,0 0-196 2,-18 0-153-3,-7 0-116 1</inkml:trace>
    </iact:actionData>
  </iact:action>
  <iact:action type="add" startTime="10406">
    <iact:property name="dataType"/>
    <iact:actionData xml:id="d1">
      <inkml:trace xmlns:inkml="http://www.w3.org/2003/InkML" xml:id="stk1" contextRef="#ctx0" brushRef="#br0">1452 11429 230 0,'0'0'247'5,"0"0"-128"3,0 0 31-2,0 0-8 2,0 0-40 0,0 0-29 0,0 0-2 0,-6-104-18-2,-30 104-6 2,-12 0 20 0,-20 7-14-2,-9 32-18 2,-7 17-12 0,-7 7-10 0,2 16-6 0,0 10-1-2,7 10-1 2,10 11 6 3,14 6 1 3,16 3-2-12,18 0 1 5,14-7 1-1,10-13 13 1,0-5 0-1,34-19 9 2,45-7-8 0,35-12 11-1,31-11-27 0,21-16-5 2,-1-26-3-2,-11-3 3-2,-18-44 3 4,-11-45 1-1,-9-33-5 3,-15-29 0-9,-28-24 0 7,-28-14-3-1,-31 7 4 0,-14 8 4-2,-14 20-1 3,-48 33-4-2,-24 34-4 1,-8 28-1 0,-5 31-3 0,2 13-3-1,7 6-60 1,4 7-55-1,62 2-131-2,10 0-166 5</inkml:trace>
    </iact:actionData>
  </iact:action>
  <iact:action type="add" startTime="11425">
    <iact:property name="dataType"/>
    <iact:actionData xml:id="d2">
      <inkml:trace xmlns:inkml="http://www.w3.org/2003/InkML" xml:id="stk2" contextRef="#ctx0" brushRef="#br0">5882 11702 406 0,'0'0'136'6,"0"0"37"2,0 0-20-2,0 0-25 2,0 0-16 0,0 0-21 0,0 0-29-2,46-41-19 2,-46 41 3 0,-41-3 7 0,-25 3 54-2,-9 0-74 2,-3 0-9 1,-6 13-9-2,10 22-10 1,8 4-5-2,10 17 6 2,12 13 0 0,11 12 7 1,12 10 6-2,13 1-5 1,8 2 6-1,0-10-13 0,45 0 3 1,30-10 2-1,28-6 11 3,20-14-10-3,11-15-8-1,14-21 4 6,-2-18 1-7,-9-8-6 4,-19-41-3-5,-31-21 2 3,-26-22-3 1,-23-15 0-3,-28-23 0 4,-10-7-1-1,-3 1 1 0,-46 11-2-2,-23 23 0 3,-13 24-5-1,-3 29 2 0,-8 21-29-2,3 15-43 3,12 13-39-2,16 3-100 1,51 25-27-2,11 2-491 2</inkml:trace>
    </iact:actionData>
  </iact:action>
  <iact:action type="add" startTime="12325">
    <iact:property name="dataType"/>
    <iact:actionData xml:id="d3">
      <inkml:trace xmlns:inkml="http://www.w3.org/2003/InkML" xml:id="stk3" contextRef="#ctx0" brushRef="#br0">9232 11622 555 0,'0'0'190'6,"0"0"-16"2,0 0-84-2,0 0-42 2,0 0-23 0,0 0 4 0,0 0 36-2,-134-38-31 2,48 38 4 0,-9 0 2 0,-4 31-5-1,-6 22 1 0,14 13-6 2,18 12 3-2,14 6 11-1,25 0-12 2,13-2-5 0,21-4 4 2,0 0 4-5,58-6-7 3,29-4-13 1,30-14 14-1,14-10-16-2,-1-15-6 3,-11-18-6-3,-15-11 12 3,-21 0-3-3,-12-46-10 2,-9-41-2-1,-16-32-1 2,-18-19-8-2,-11-17-10 0,-17 10 0 1,0 27-18-1,-8 25 4 0,-29 32-7 1,-21 17-73 0,-13 13-53 0,31 31-75-2,1 0-472 2</inkml:trace>
    </iact:actionData>
  </iact:action>
  <iact:action type="add" startTime="13285">
    <iact:property name="dataType"/>
    <iact:actionData xml:id="d4">
      <inkml:trace xmlns:inkml="http://www.w3.org/2003/InkML" xml:id="stk4" contextRef="#ctx0" brushRef="#br0">12585 11615 316 0,'0'0'338'5,"0"0"-168"4,0 0-48-3,0 0-79 2,0 0 65 0,0 0-38 0,-245-13 8-2,128 34-19 2,-1 14-8 0,0 6-18 0,3 15-2-2,13 8-1 2,12 13 6 0,11 14 3 0,27 7-7-2,22 10 3 2,25-1-6 2,5-3-6-3,66-7-9-1,42-6-7 8,46-12 8-9,25-22 3 1,11-30-4 1,-9-27-11-1,-22-2 1 3,-35-69-3-2,-28-19-1-1,-30-26 0 2,-28-23-1-1,-26-20 1 2,-12-7 1-3,-6 15-1 2,-44 24-2 0,-19 28 0 0,-11 28-2-3,-17 14-45 3,-13 20-42 0,-9 16-63 1,75 21-78-2,9 0-308 2</inkml:trace>
    </iact:actionData>
  </iact:action>
  <iact:action type="add" startTime="17773">
    <iact:property name="dataType"/>
    <iact:actionData xml:id="d5">
      <inkml:trace xmlns:inkml="http://www.w3.org/2003/InkML" xml:id="stk5" contextRef="#ctx0" brushRef="#br0">24366 12702 403 0,'0'0'287'3,"0"0"-128"4,0 0-1 1,0 0-57-2,0 0 5 2,0 0-4 0,0 0 15 0,91 15-24 0,-29-15-8-2,26 0-12 2,35 0-10 0,35 0-4 0,36 0-3-2,31 0-15 2,17 0 7 0,2 0-2 3,-5 18-9-7,-11 7-24 5,-9 1-13 7,-11-10 0-14,-10-9 0 9,-8-4 0-10,-18-3 0 7,-20 0 0-2,-13 0 0 0,-22 0 0 3,-24-16 0-1,-14 1 0 0,-30 4 0-2,-16 1 0 2,-12 3 0 0,-16 0 0 0,-5 7 0-3,0 0 0 4,0 0 0-1,-48 7 0 1,-49 36 0-4,-56 11 0 3,-34-1 0 0,-30-14 0 0,-30-9 0-2,-14-18 0 2,-18-12 0 0,-11 0 0-2,14-34 0 2,26-10 0 0,35-3 0 0,34 10 0 0,29 11 0-3,24 8 0 4,25 10 0-1,20 8 0-1,37 0 0 0,22 0 0 2,15 0 0 0,9 0 0-1,0 0 0-2,75 0 0 1,43 11 0 0,68 15 0 1,41 4 0-2,38-8 0 2,5 2 0-1,-12-4 0 2,-28 3 0-3,-27-7 0 2,-23 2 0 0,-17-6 0 0,-12-9 0-3,-27-3 0 37,-16 0 0-41,-35 0 0-1,-31 0 0 0,-24 0 0 0,-18 0 0 3,0 0 0 5,-75 0 0-1,-70 0 0 0,-79 0 0 2,-67 0 0-1,-29-15 0-2,-6-22 0 2,20 5 0 0,47 16 0-3,41 16 0 4,32 0 0-1,31 0 0 0,32 18 0 0,35 0 0-2,31-6 0 2,31-3 0 0,26-9 0-1,9 0 0-1,80 0 0 4,56 0 0-3,51 0 0 1,43 0 0-3,12 10 0 7,-3 3 0-5,-16 7 0 2,-42-3 0-5,-21 1 0 2,-27-3 0 3,-24-1 0-2,-26-3 0 0,-35 0 0 1,-25-1 0 0,-24-4 0-3,-8 14 0 4,-52 11 0-1,-70 14 0 0,-56-2 0-1,-35-10 0 0,-3-22 0 2,20-9 0-2,27-2 0-2,41 0 0 4,41 0 0 0,41 0 0 0,28 0 0-3,18 0 0 0,18 0 0 2,82 0 0 0,64 0 0-3,50 3 0 4,-9 12 0-1,-19 3 0 0,-52-3 0 0,-58-4 0-2,-37 0 0 2,-25-5 0-1,-14 2 0 0,-5 5 0 0,-74 4 0 3,-42 3 0-3,-41-2 0-1,-8-4 0 2,1 3 0 0,24-8 0 1,25 2 0-1,41-5 0-2,26-3 0 0,33-3 0 3,20 0 0-2,0 0 0-1,47 0 0 3,27 0 0 1,2 0-198-5,-43 0-109 2,-21 0-150 1</inkml:trace>
    </iact:actionData>
  </iact:action>
  <iact:action type="add" startTime="23069">
    <iact:property name="dataType" value="strokeEraser"/>
    <iact:actionData xml:id="d6">
      <inkml:trace xmlns:inkml="http://www.w3.org/2003/InkML" xml:id="stk6" contextRef="#ctx0" brushRef="#br1">8679 17082 14 0,'0'0'941'4,"0"0"-839"2,0 0-49 2,0 0-53 0,0 0-5 0,0 0-113-2,58 43-386 2</inkml:trace>
    </iact:actionData>
  </iact:action>
  <iact:action type="remove" startTime="23309">
    <iact:property name="style" value="instant"/>
    <iact:actionData xml:id="d7" ref="#d1"/>
  </iact:action>
  <iact:action type="add" startTime="23255">
    <iact:property name="dataType" value="strokeEraser"/>
    <iact:actionData xml:id="d8">
      <inkml:trace xmlns:inkml="http://www.w3.org/2003/InkML" xml:id="stk7" contextRef="#ctx0" brushRef="#br1">8679 17082 547 0,'227'201'407'76,"-219"-201"-333"-75,-1 0-28-1,-4 0-31 0,3 0-15 0,-1-13 0 0,-1 2-29 1,5 2-68-1,-9 7-71 0,0 2-188 0</inkml:trace>
    </iact:actionData>
  </iact:action>
  <iact:action type="add" startTime="23470">
    <iact:property name="dataType" value="strokeEraser"/>
    <iact:actionData xml:id="d9">
      <inkml:trace xmlns:inkml="http://www.w3.org/2003/InkML" xml:id="stk8" contextRef="#ctx0" brushRef="#br1">9072 17248 570 0,'0'0'196'6,"0"0"-131"2,0 0-27 0,0 0-38-2,0 0-3 2,0 0-114 0,0 0-156 0</inkml:trace>
    </iact:actionData>
  </iact:action>
  <iact:action type="add" startTime="23876">
    <iact:property name="dataType" value="strokeEraser"/>
    <iact:actionData xml:id="d10">
      <inkml:trace xmlns:inkml="http://www.w3.org/2003/InkML" xml:id="stk9" contextRef="#ctx0" brushRef="#br1">13725 17233 339 0,'0'0'502'5,"0"0"-353"2,0 0-55 1,0 0-54 0,0 0-40 0,0 0-14-2,14 29-44 2,-14-29-154 0,0 0-286 0</inkml:trace>
    </iact:actionData>
  </iact:action>
  <iact:action type="remove" startTime="24166">
    <iact:property name="style" value="instant"/>
    <iact:actionData xml:id="d11" ref="#d2"/>
  </iact:action>
  <iact:action type="add" startTime="24096">
    <iact:property name="dataType" value="strokeEraser"/>
    <iact:actionData xml:id="d12">
      <inkml:trace xmlns:inkml="http://www.w3.org/2003/InkML" xml:id="stk10" contextRef="#ctx0" brushRef="#br1">14029 17082 481 0,'0'0'195'1,"0"0"-69"8,0 0 15-1,0 0-62 0,0 0-17-1,0 0-24 2,-5-66-36 0,-14 53-2-1,-4 6-4-3,-1 1-64 6,11 6-122-7,-1 0-154 4</inkml:trace>
    </iact:actionData>
  </iact:action>
  <iact:action type="add" startTime="24266">
    <iact:property name="dataType" value="strokeEraser"/>
    <iact:actionData xml:id="d13">
      <inkml:trace xmlns:inkml="http://www.w3.org/2003/InkML" xml:id="stk11" contextRef="#ctx0" brushRef="#br1">13792 17022 600 0,'0'0'172'6,"0"0"-34"0,0 0-95 2,0 0-30 0,0 0-13 0,0 0-3-2,119-9-47 2,-99-3-55 0,-17 9-110 0,0 3-295-2</inkml:trace>
    </iact:actionData>
  </iact:action>
  <iact:action type="add" startTime="24634">
    <iact:property name="dataType" value="strokeEraser"/>
    <iact:actionData xml:id="d14">
      <inkml:trace xmlns:inkml="http://www.w3.org/2003/InkML" xml:id="stk12" contextRef="#ctx0" brushRef="#br1">16013 16985 316 0,'0'0'64'4,"0"0"-32"4,0 0-3 0,0 0-20 0,0 0 14-2,0 0-23 2,98 0-81 0</inkml:trace>
    </iact:actionData>
  </iact:action>
  <iact:action type="remove" startTime="24806">
    <iact:property name="style" value="instant"/>
    <iact:actionData xml:id="d15" ref="#d3"/>
  </iact:action>
  <iact:action type="add" startTime="24809">
    <iact:property name="dataType" value="strokeEraser"/>
    <iact:actionData xml:id="d16">
      <inkml:trace xmlns:inkml="http://www.w3.org/2003/InkML" xml:id="stk13" contextRef="#ctx0" brushRef="#br1">16353 16926 556 0,'0'0'125'6,"0"0"-26"-5,0 0-10 5,0 0-63 2,0 0-24 0,0 0-2 1,99-10-38-3,-89 8-37 2,5-4-70-1,-15-1-79 1,6 6-38-2</inkml:trace>
    </iact:actionData>
  </iact:action>
  <iact:action type="add" startTime="24964">
    <iact:property name="dataType" value="strokeEraser"/>
    <iact:actionData xml:id="d17">
      <inkml:trace xmlns:inkml="http://www.w3.org/2003/InkML" xml:id="stk14" contextRef="#ctx0" brushRef="#br1">16805 16850 477 0,'0'0'149'3,"0"0"33"6,0 0-67-1,0 0-57 0,0 0-52-2,0 0-6 2,166-18-45 1,-156 18-171-1</inkml:trace>
    </iact:actionData>
  </iact:action>
  <iact:action type="remove" startTime="25354">
    <iact:property name="style" value="instant"/>
    <iact:actionData xml:id="d18" ref="#d4"/>
  </iact:action>
  <iact:action type="add" startTime="25358">
    <iact:property name="dataType" value="strokeEraser"/>
    <iact:actionData xml:id="d19">
      <inkml:trace xmlns:inkml="http://www.w3.org/2003/InkML" xml:id="stk15" contextRef="#ctx0" brushRef="#br1">19166 17191 538 0,'0'0'79'8,"0"0"-44"-4,0 0-9 5,0 0-26-2,0 0-7-1,0 0-81 2,46 5-92 0,-46-5-48 0</inkml:trace>
    </iact:actionData>
  </iact:action>
  <iact:action type="add" startTime="25537">
    <iact:property name="dataType" value="strokeEraser"/>
    <iact:actionData xml:id="d20">
      <inkml:trace xmlns:inkml="http://www.w3.org/2003/InkML" xml:id="stk16" contextRef="#ctx0" brushRef="#br1">19166 17191 473 0,'150'-137'62'1,"-144"137"-58"8,-6 0-4-2,0 0-103 2</inkml:trace>
    </iact:actionData>
  </iact:action>
</iact:actions>
</file>

<file path=ppt/ink/inkAction4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22:38:49.366"/>
    </inkml:context>
    <inkml:brush xml:id="br0">
      <inkml:brushProperty name="width" value="0.05292" units="cm"/>
      <inkml:brushProperty name="height" value="0.05292" units="cm"/>
      <inkml:brushProperty name="color" value="#FF0000"/>
    </inkml:brush>
  </inkml:definitions>
  <iact:action type="add" startTime="5972">
    <iact:property name="dataType"/>
    <iact:actionData xml:id="d0">
      <inkml:trace xmlns:inkml="http://www.w3.org/2003/InkML" xml:id="stk0" contextRef="#ctx0" brushRef="#br0">32369 5289 331 0,'0'0'203'6,"0"0"-23"-2,0 0 19 5,0 0-50-2,0 0-38-1,0 0-14 1,0 0 8 1,-4 0 0 0,11 0-20 0,24 0-24-3,14 0 1 4,24 0-7-2,27 0-23 2,20-5-10-3,18-15-15 2,3-1 6 0,-10 3 3 2,-10 4 2-5,-18 6 7 4,-11 3 7-2,-12 0-13 3,-20 5-5-6,-15-2-4 4,-20-1-1 1,-13 3-6-3,-4-3-1 2,-4 3-2-2,0 0-5 3,-28 0-4-2,-45 0 9 0,-22 0 2 1,-14 0-1-1,-7 0 2 2,0 6 0-1,0 6 0 0,-2 4-3-1,10 3 4 1,15-1-4-4,20-5 0 4,21 0 0 1,17-11 0-1,19 1-1-2,5-1 0 1,8-2 0 1,3 0 1 0,27 0 14-1,60 0-12 1,33 0 3 2,8 0-5-2,-10 0-2-2,-17-2 1 2,-22 2 2-3,-13 0 0 3,-16 0 2-2,-15 0 4 3,-14 0-2-3,-14 0-3 4,-2 0-2-5,-5 0 0 3,0 0-8 0,0 0-31-1,0 0-52-1,-5 0-73 3,-13-3-1-1,-1 3-187 0</inkml:trace>
    </iact:actionData>
  </iact:action>
  <iact:action type="add" startTime="9001">
    <iact:property name="dataType"/>
    <iact:actionData xml:id="d1">
      <inkml:trace xmlns:inkml="http://www.w3.org/2003/InkML" xml:id="stk1" contextRef="#ctx0" brushRef="#br0">28606 7006 525 0,'0'0'246'6,"0"0"-66"2,0 0-15-2,0 0-49 2,0 0 10 0,0 0 4-2,0 0-11 2,0-6-24 0,0 6-24 0,0 0 10-2,8-2-22 2,17-1-16 0,5 3-3 0,3-2-11 0,4-2-7-1,1 1-22 0,6 0 0 1,1 0 0 0,6-2 0-2,-1-2 0 3,3 2 0-1,-3 2 0-1,2 1 0 0,5-2 0 2,4 2 0-2,1-3 0 2,-4 5 0-4,0-5 0 3,1 0 0 0,-6 2 0 0,6-1 0-2,-4 3 0 3,0-3 0-2,-7 1 0 1,0 3 0-1,1-2 0 0,-1-2 0 2,5-1 0-3,-5 3 0 1,-4-5 0 1,-2 7 0 0,-1-3 0 1,-5 3 0-4,1 0 0 4,-3-3 0-2,4 3 0 2,-10 0 0-5,1 0 0 5,0 0 0-1,-5 0 0 0,5 0 0-3,1 0 0 4,-2 0 0-1,2 0 0 0,6 0 0-1,1 0 0 0,5 0 0 2,9 0 0-3,-5-2 0 3,5 2 0-1,0-3 0-2,-2 0 0 1,2 3 0 0,-6-7 0 2,-1 5 0-2,0-1 0 2,1 0 0-5,6 0 0 5,-3 1 0 0,-5-3 0-1,2 5 0-3,2-5 0 3,-3 5 0 1,1-2 0-2,5 2 0 1,-8 0 0-2,2 0 0 4,3 0 0-4,-4 0 0 0,1-3 0 3,-3 0 0-2,1-2 0 2,-10 1 0 1,-1 1 0-5,2 1 0 2,-8 2 0 0,4 0 0-2,1 0 0 4,4 0 0-1,4 0 0-2,3 0 0 2,6 0 0 0,2 0 0 0,5 0 0-2,4 0 0 3,1 0 0-1,-4 9 0 0,-7-1 0 0,-6 2 0-3,-5-10 0 3,-5 5 0 0,-3 0 0-2,4-5 0 2,6 0 0 0,2 0 0 1,-4 0 0-3,-3 0 0 2,-1 0 0-1,-3 0 0 1,-6 0 0 0,-4 0 0-2,-8 0 0 1,-3 0 0 1,3 0 0 1,1-3 0-2,0 3 0 0,-1 0 0 3,0 0 0-2,-7 0 0-4,-2-2 0 4,-3 2 0-1,0 0 0-1,0 0 0 2,0 0 0 0,0 0 0 0,0 0 0 1,0 0 0-4,0 0 0 3,0 0 0 0,0 0 0 0,0 0 0-1,0 0 0 0,-21 0 0 1,-40 0 0-1,23 0-282 2,-7 0-198 0</inkml:trace>
    </iact:actionData>
  </iact:action>
  <iact:action type="add" startTime="23326">
    <iact:property name="dataType"/>
    <iact:actionData xml:id="d2">
      <inkml:trace xmlns:inkml="http://www.w3.org/2003/InkML" xml:id="stk2" contextRef="#ctx0" brushRef="#br0">562 10947 603 0,'0'0'203'8,"0"0"-58"-5,0 0-16 2,0 0-21 4,0 0-14-1,0 0 5 0,0 0-4-3,0 0-9 4,0 0 4-1,0 0-18 0,0 0-8-2,0 0-14 2,0 0-3 0,0 0 2 0,0-2-19-2,14-3 4 2,26-10-18 0,17-5 7 0,15-7-13-2,-4-5-10 2,13-3 0 3,-6 1 0-4,-2 2 0-2,-2 3 0 4,-12 6 0-2,-11 2 0 3,-6 4 0-6,-13 2 0 6,-3 7 0-4,-8 2 0 2,-1 1 0-3,-7-2 0 4,-2 2 0-1,-5 0 0-1,-3 5 0-1,0 0 0 2,0 0 0 1,0 0 0-2,0 0 0-1,0 0 0 2,0 0 0 0,0 0 0 0,0 0 0-2,0 0 0 2,0 0 0 0,-14 0 0 0,-28 0 0-1,-22 0 0 6,-17 0 0-8,-7 0 0 1,-3-13 0 1,-8-1 0 0,8 3 0 0,9 1 0 2,10 2 0-2,14 5 0 0,20 3 0 3,13-3 0-4,13 3 0 2,9 0 0-1,3 0 0-1,0-4 0 2,0 4 0-2,0 0 0 3,0 0 0-1,0 0 0-1,0 0 0-1,10 30 0 4,16 19 0-3,7 15 0 0,1-9 0 0,2 3 0 3,10 1 0-3,1-1 0 0,-2-6 0-1,-11-9 0 2,0-7 0 1,-2-8 0-3,-8-3 0 0,0-7 0 3,-11-3 0-2,-11-10 0 2,-2-5 0-4,0 4 0 3,0-4 0 0,0 0 0 1,0 0 0-4,0 0 0 3,0 0 0 1,0 0 0-2,0 0 0-1,0 0 0 2,0 2 0 0,0-2 0 0,0 0 0-2,0 0 0 2,0 0 0 2,0 0 0-4,0 0 0 0,0 0 0 2,0-28 0 0,0-36 0 1,0-23 0-3,0-10 0 2,0-1 0 0,0-6 0 0,0-4 0-2,0 8 0 4,0 9 0-3,0 10 0 2,0 17 0-3,0 10 0 0,0 12 0 1,6 16 0 2,2 10 0-3,-6 6 0 1,1 7 0 2,-3-1 0-1,0 4 0-3,0 0 0 3,0 0 0 0,0 0 0 0,-5 45 0-1,-24 18 0 1,-15 22 0 0,2 11 0 1,-13 7 0-4,3 9 0 2,-4-11 0 1,4-16 0 2,4-17 0-6,5-15 0 6,4-14 0-1,10-6 0-2,10-7 0 0,4-14 0-1,8-4 0 2,7-4 0-1,0-4 0-1,0 0 0 2,0 0 0 0,0 0 0 0,0 0 0-2,0 0 0 2,0 0 0 0,4 5 0 3,30 1-240-6,-17-3-126 3,-5-3-444-1</inkml:trace>
    </iact:actionData>
  </iact:action>
  <iact:action type="add" startTime="32031">
    <iact:property name="dataType"/>
    <iact:actionData xml:id="d3">
      <inkml:trace xmlns:inkml="http://www.w3.org/2003/InkML" xml:id="stk3" contextRef="#ctx0" brushRef="#br0">5650 11867 824 0,'0'0'138'5,"0"0"-62"2,0 0 22 1,0 0-43 0,0 0-20-2,0 0 26 2,0 0 24 0,0 0-8 0,0 0-11-2,-9 0-9 2,2 21-28 0,1 3 15 0,4-2-24-2,-7-2-9 2,6-2-7 0,-1-3-4 0,-1 2 3-2,-1-3 0 2,-1 6 2 0,1 4 4 0,0 5 12-2,-2 6-4 2,4 3-1-1,1-2-3 2,-3-4-6-4,3-7-3 6,1-12-2-4,2-6 1 1,0-5-2-3,0-2-1 3,0 0-1 0,0 0 1 1,0 0 0-4,0 0 1 3,0 0 1 0,0 0 1 0,0 0 5-2,0 0 1 2,0 0 3 0,0 0-3 0,0 0 0-1,0 0-2 0,14 0-3 1,10 0 1 1,-2 0 2-4,5 0 6 4,3 0-2 0,-1-6 9-2,5 0 0-1,3 1-4 3,8 0-6-1,0-4 1 1,1 0 2-5,5 1-6 6,-3-2 4-4,2 2 2 2,5 1 6-2,0-1-6 2,4 0-2 1,-4-2-11-2,-4 3 0 0,1-1 0 0,-9 7 0 3,1-6 0-4,-2 5 0 0,4 2 0 2,-3 0 0 1,5 0 0-2,6 0 0-1,0-3 0 3,7-1 0-2,-1 0 0 3,-2-3 0-6,-1 1 0 6,-10 4 0-3,0-1 0 2,4-1 0-4,-7 4 0 2,4 0 0 1,1 0 0 1,-3 0 0-3,1 0 0 1,0 0 0 2,6 0 0-1,2 0 0-3,4 0 0 4,2 0 0-2,-1 0 0 1,5 0 0-2,3 0 0 4,-2 0 0-4,-1 0 0 4,3 0 0-6,-7 0 0 5,0 0 0-2,-2 0 0 1,-4 0 0-2,-3 0 0 2,4 0 0 0,-4 0 0 0,6 0 0 0,5 0 0-2,0 0 0 4,1 0 0-4,-1 0 0 1,-2 0 0 0,-5 0 0 1,-2 7 0 0,-4-2 0-1,4-2 0 1,-9 0 0 0,2-3 0 1,-3 0 0-5,1 0 0 5,6 0 0-1,-3 0 0-1,-3 0 0-1,6 0 0 2,-9-6 0 1,2 3 0-2,-5 3 0 1,-7 0 0-1,5 0 0 2,-5-2 0-3,-1 2 0 1,2-3 0 1,0-1 0-1,1 2 0 2,4-2 0-4,-7 2 0 5,0-1 0-3,-2-2 0 1,4 5 0-3,-5-4 0 6,5 4 0-6,-5 0 0 10,-2 0 0-13,-1 0 0 3,-10-3 0 3,0 3 0-1,-1 0 0-1,2 0 0 3,-1 0 0-2,4 0 0 2,-1 0 0-4,2 0 0 4,-5 0 0-2,-2 0 0 2,-2 0 0-4,-7 0 0 4,2 0 0-1,0 0 0 0,-6 0 0-3,3 0 0 3,-3 0 0 0,0 0 0 0,0 0 0-2,0 0 0 2,0 0 0 0,0 0 0 0,0 0 0-1,0-3 0 0,0 3 0 1,0-16 0 0,0-14 0-1,0-11 0 1,0-9 0 0,0 7 0 0,0 9 0-3,0 6 0 4,0 10 0-2,0 10 0 2,-3 8 0-3,3 0 0 1,-6 0 0 1,3 0 0 0,-1 0-107-2,1 2-115 3,3 7-128-2,0 6-328 2</inkml:trace>
    </iact:actionData>
  </iact:action>
  <iact:action type="add" startTime="38302">
    <iact:property name="dataType"/>
    <iact:actionData xml:id="d4">
      <inkml:trace xmlns:inkml="http://www.w3.org/2003/InkML" xml:id="stk4" contextRef="#ctx0" brushRef="#br0">16807 11905 536 0,'0'0'195'5,"0"0"-57"1,0 0-10 2,0 0-50 0,0 0 14-2,0 0 8 2,0 0-3 0,0 0-10-2,21-6-16 2,-21 6-3 0,0-3-7 0,0 0 3-2,0 0-13 2,0 1-5-1,0 2-12 2,0 0-6-3,0 0-2 2,0 0 1 0,0 0-4 0,0 5-1-2,5 25-17 2,-2-2 4 0,-3 4-1 1,0-3-3-4,0-3 4 3,0 0-4 0,0-5-1 0,0 0 0-2,0-5 0 2,0 6-2 0,0-6 0 0,0 4 0 1,0-2-1-3,0 2-1 3,0 4 1-2,0-2 2-1,0-2-3 1,0-2 0 2,0-8 0-2,0-6 0-1,0-4 0 3,0 0 2-2,0 0-2 2,0 0 0-3,0 0-1 1,0 0 2 1,0 0-2 0,0 0 1-2,0 0-1 2,0 0 0 0,0 0 1 0,0 0 2-1,0 0-2 0,0 0 0 0,0 0 1 2,13 0 2-2,2 0-2 1,12 0 0 0,-3-1 3-1,0-9-4 0,4 5 0 2,-1 0 0-2,2-6 0 2,4 6 0-5,-3-4 0 5,7 3 0-1,-3 4 0 0,5-3 0-2,-1 1 0 2,-1-1 0 0,-3-1 0 0,2 3 0-1,2-4 0 0,2 3 0 3,-1 0 0-3,-5 1 0-1,4 0 0 2,-7-2 0-1,1 2 0 2,-1-1 0-4,9 2 0 4,-2-2 0-2,8 2 0 3,2-1 0-6,0 1 0 5,1-1 0-2,2-1 0 2,1 4 0-4,-1 0 0 3,-6 0 0 1,0 0 0-2,-6 0 0 1,-2 0 0-2,-4 0 0 3,3 0 0-2,3 0 0 0,3 0 0 0,3 0 0 2,-3 0 0-1,2 0 0-3,1 0 0 4,2 0 0-2,-3 0 0 2,3 0 0-1,-2 0 0-2,1 0 0 1,-3 0 0 9,2 0 0-15,-1 0 0 7,-5 0 0-3,1 0 0 3,-3 4 0-2,4-1 0 2,-7 2 0 1,4-3 0-1,-6 2 0-3,1 2 0 2,5-3 0 1,-7 2 0 1,4 1 0-2,-1 1 0 1,-1-2 0-1,7 3 0 4,2-4 0-8,-5-3 0 5,5 3 0-1,3 0 0 2,0-2 0-3,-3 3 0 2,-2 1 0 0,-1-3 0 0,-6 1 0-1,-3-4 0 0,6 2 0 2,-2-2 0-1,-2 3 0-3,-1-1 0 3,1 2 0-1,-3-4 0 2,4 0 0-2,0 0 0 1,0 0 0 2,0 0 0-5,1 0 0 1,-2 0 0 2,7 0 0 0,-2 0 0-1,5 0 0 0,0 0 0 1,1 0 0 1,-1 0 0-2,0-6 0 1,-5 3 0-2,2-3 0 4,2 3 0-3,-8-3 0-1,-3 4 0 2,-2-1 0 0,-1 3 0 0,-6-2 0-3,6 2 0 6,-2-4 0-5,4 0 0 2,0 4 0-2,0 0 0 1,1 0 0 1,-2 0 0-1,1 0 0 0,4 0 0 3,-2 0 0-3,6 0 0-1,-7 0 0 1,0 0 0 1,0 0 0 1,-2 0 0-1,5 0 0-3,-1 0 0 3,4 0 0 0,4 0 0 0,2 8 0-3,-2-3 0 8,5 0 0-7,2 1 0 1,-3 0 0 0,1-1 0-1,-7-1 0 2,1-2 0-1,-7 3 0 0,1-5 0 0,-3 2 0 1,-1 1 0 1,-1-1 0-2,5-2 0 0,-2 3 0 1,4-3 0-1,4 3 0 0,-2 1 0 1,-3-1 0 0,-5-3 0 0,-2 1 0-2,-2-1 0 3,-2 0 0-2,-4 0 0 0,-2 0 0 0,2 0 0 0,-1 4 0 2,3-4 0-1,-2 0 0 0,-5 0 0-2,-2 0 0 2,-3 0 0-1,3 0 0-1,1 0 0 3,1 0 0 0,-1 0 0 0,2 0 0-2,-4 0 0 0,2 0 0-2,-4 0 0 4,-2 0 0-4,-2 0 0 4,-2 0 0-2,3 0 0 3,-2 0 0-5,2 0 0 3,2 0 0-1,-2 0 0 1,1 0 0-2,-2 0 0 2,-1 0 0 0,4 0 0 0,-7 0 0-1,2 0 0 0,2 0 0 1,-2 0 0 0,0 0 0-2,0 0 0 2,0 0 0 0,-3 0 0 0,0 0 0-2,0 0 0 2,0 0 0 0,0 0 0 1,0 0 0-4,0 0 0 3,0 0 0 0,0 0 0 0,0 0 0-2,4 0 0 2,-1 0 0 0,-1 0 0 0,7 0 0 0,-5 0 0-2,2 0 0 2,3-15 0 0,-4-11 0-1,-1-5 0 1,1-7 0 2,-5-3 0-2,0-6 0-1,0-2 0 0,0 1 0-1,0-3 0 2,0 8 0-2,0 11 0 2,0 8 0-1,0 14 0 1,0 4 0-1,0 3 0 0,0 3 0 1,0 0 0 0,0 0 0-2,0 0 0 2,0 0-49 0,0 0-142 0,7 5-156-1,11 16-194 1</inkml:trace>
    </iact:actionData>
  </iact:action>
  <iact:action type="add" startTime="48705">
    <iact:property name="dataType"/>
    <iact:actionData xml:id="d5">
      <inkml:trace xmlns:inkml="http://www.w3.org/2003/InkML" xml:id="stk5" contextRef="#ctx0" brushRef="#br0">5644 13955 688 0,'0'0'164'6,"0"0"-15"2,0 0-27-2,0 0-38 2,0 0-17 1,0 0 8-2,0 0 1-2,0 0-12 4,0 0-6-1,0-5 10 0,0 5 1-1,0 0-9 0,0 0 2 1,0 23-13 0,0 17-34-2,0 4-5 2,0 2 8 0,0-5-6 0,-3 2-1-2,0-2-3 2,3-9-1 2,-4-5-2-2,4-7-3-1,0-6 0-1,0-8-1 3,0 1 3-3,-3-6-2 1,3-1 4 1,0 0-1-1,0 0 3 1,0 0 0-1,0 0-2 0,0 0 1 2,0 0-1 0,0 0 3-5,0 0 4 5,0 0 0-1,0 0-3-2,0 0-6 2,0 0-4 0,0 0 0-1,0 0 0 2,0 0 0-3,16 0 0 2,20 0 0 1,12 0 0-1,0 0 0-1,4 0 0 0,4 0 0 1,5-6 0 0,-1 1 0-3,-2 5 0 4,3 0 0-1,-2 0 0 1,-6 0 0-4,9 0 0 4,-4 0 0-2,8-3 0 2,0 0 0-4,6-3 0 3,1 1 0 0,6 1 0 0,-3 4 0-1,-1 0 0-1,-6 0 0 4,-6 0 0-4,0 0 0 1,-10 0 0 0,1 0 0 2,0 0 0-1,-2 0 0-3,11 0 0 4,-1 0 0-1,9 0 0 0,3 0 0-3,-1-2 0 5,0-7 0-3,2 6 0 2,-5-3 0-4,1 4 0 3,-6-1 0 0,3 3 0 0,0 0 0-1,-3 0 0 0,-4 0 0 3,5 0 0-4,-3 0 0-1,3 0 0 4,-4 0 0-1,-3 0 0 0,-1 0 0-2,-1 0 0 2,4 0 0-1,6 0 0 2,-10 0 0-4,2 0 0 5,0 0 0-3,-2 0 0 2,2 0 0-4,-3 0 0 3,-8 0 0 0,5 0 0 0,-9 0 0-1,3 0 0 0,-5 0 0 2,-6 0 0-2,11 0 0-1,-6-7 0 1,1 1 0 3,0 4 0-3,-6-3 0-2,-4 2 0 4,-2-1 0-1,-1 4 0 0,1-6 0-2,0 6 0 0,-2-2 0 4,0-1 0-1,2 0 0-4,-3 0 0 2,5 3 0 1,-1-4 0 0,2 4 0-1,3 0 0 0,-5 0 0 4,7 0 0-5,-4 0 0 0,0 0 0 2,1 0 0 0,-2 0 0 0,-3 0 0-2,1 0 0 2,-1 0 0 0,-5 0 0 0,-1 0 0-3,-7 0 0 5,-10 0 0-5,2 0 0 3,-7 0 0-1,1 0 0 1,1 0 0-1,-4 0 0 1,3 0 0-1,0 0 0 1,-3 0 0 1,0 0 0-2,0 0 0-2,0 0 0 4,0 0 0-2,0 0 0 2,0 0 0-4,0 0 0 4,0 0 0-2,0 0 0 2,0 0 0-3,0 0 0 2,3-13 0 0,5-19 0 0,-5-17 0-2,7-12 0 2,-5-3 0 0,-2 3 0 1,4 8 0-2,-1 11 0 0,-3 14 0 3,-3 21 0-4,0 7 0-1,0 0 0 3,0 0 0 0,0 13 0 0,8 38-40-3,-4-24-346 4,9 4-70 0</inkml:trace>
    </iact:actionData>
  </iact:action>
  <iact:action type="add" startTime="52591">
    <iact:property name="dataType"/>
    <iact:actionData xml:id="d6">
      <inkml:trace xmlns:inkml="http://www.w3.org/2003/InkML" xml:id="stk6" contextRef="#ctx0" brushRef="#br0">16653 14017 528 0,'0'0'461'7,"0"0"-371"0,0 0 62-1,0 0-47 2,0 0-25 1,0 0-3-2,0 0-31 2,24 2 8-4,-24 16 0 2,3 2 0 2,-3 6-5-1,0 9-15-2,0 0-3 1,0 3-5 2,0-4-7-1,0-1-2-1,0-8 0 0,0-5-2 4,0-2 4-6,3-4-7 1,5 1 0 2,-7-3-7 0,2-4 4 0,6-2-6-2,-9-1 1 3,3-1 2-2,-1-2 1-1,1 2 3 2,0 3 0 0,1-3-7 0,-1 2 2-2,0-3 1 2,0-1 0 0,2-2-2 1,-2 0 0-2,-3 0 3 0,10 0-1 0,0 5-6 2,13-5 0-2,7 1 0-1,6 3 0 2,10-4 0 0,2 0 0 0,10 0 0 0,1 0 0 1,3 0 0-2,6 0 0 2,4 0 0-5,-4 0 0 6,1 0 0-3,3 0 0 3,-5 0 0-6,2 0 0 2,-6-4 0 3,-2 4 0-3,5-1 0 4,-5 1 0-4,2 0 0 4,6 0 0-2,3 0 0-3,-2 0 0 3,2 0 0 0,-2 0 0-2,-3 0 0 2,2 0 0 1,-9 0 0-2,6 0 0 2,-8 0 0-5,0 0 0 6,-2 0 0-3,2 0 0 2,5 0 0-4,3 0 0 3,3 0 0 0,-1 0 0 0,-2 0 0 0,-8 0 0-2,-5 0 0 3,-10 0 0-4,1-5 0 3,-1 3 0 0,-1-1 0 0,-5 0 0-2,1 3 0 2,2 0 0 0,2 0 0 0,6 0 0-1,3 0 0 0,4 0 0 2,-1 0 0-2,4 0 0 1,0 0 0-2,-4 0 0 2,-6 0 0 0,-2 0 0 0,-1 0 0-1,2 0 0 0,-5 0 0 2,7 0 0-2,-7 0 0-1,3 0 0 2,2-3 0 0,1-1 0-2,8-3 0 2,-1 1 0 1,3 2 0-2,2 3 0 2,-1-3 0-4,2 4 0 4,-7 0 0-2,0 0 0 3,-10 0 0-7,1 0 0 6,-6 0 0-1,6 0 0 0,3 0 0-1,-3 0 0 0,0 0 0 2,-4 0 0-4,0 0 0 3,1 0 0 0,-8 0 0 0,1 0 0 0,3 0 0-2,3 0 0 2,4 0 0 0,3 0 0 1,1 0 0-4,-1 0 0 4,4 0 0-2,-3 0 0 1,5 5 0-2,-1-1 0 2,2-2 0 0,3 4 0-2,8-6 0 4,-3 0 0-5,6 5 0 5,-8-5 0-4,-3 4 0 1,-7-4 0 1,-4 3 0 0,0-3 0-2,-5 0 0 2,-4 0 0 1,-5 0 0-2,-8 0 0 2,-4 0 0-5,-6 0 0 4,-2 0 0-1,-8 0 0-1,7 3 0 2,-8-3 0 2,7 3 0-3,-1-1 0 0,-1-2 0 1,-1 0 0-2,-4 0 0 3,8 0 0-4,-12 0 0 3,2 0 0 1,-2 0 0-2,0 0 0-1,0 0 0 2,0 0 0 1,3 0 0-2,-3 0 0-1,0 0 0 2,4 0 0 0,-4 0 0 1,0 0 0-2,0 0 0-1,0 0 0 3,0 0 0-2,0 0 0-1,0 0 0 3,0 0 0-2,0 0 0 2,0 0 0-4,0 0 0 4,0 0 0-1,0 0 0 0,0 0 0-3,0 0 0 4,0-37 0-1,3-10 0 1,3-11 0-1,-3 7 0-3,5 1 0 5,-7 3 0-3,2 10 0-1,3 10 0 2,-3 12 0 0,-1 10 0 0,-2 3 0-3,0 2 0 3,0 0-69 0,0-6-183 1,0 3-168-5,0 1-694 4</inkml:trace>
    </iact:actionData>
  </iact:action>
</iact:actions>
</file>

<file path=ppt/ink/inkAction4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09T22:38:49.366"/>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
  </inkml:definitions>
  <iact:action type="add" startTime="945">
    <iact:property name="dataType"/>
    <iact:actionData xml:id="d0">
      <inkml:trace xmlns:inkml="http://www.w3.org/2003/InkML" xml:id="stk0" contextRef="#ctx0" brushRef="#br0">10313 4643 633 0,'0'0'209'5,"0"0"-116"3,0 0 25-1,0 0-31 0,0 0 15 3,0 0-29-4,-169-18 20 0,96 15-12 3,-12 3-10-2,-11 0 3 1,-11 0-9-2,-12 0-2 2,-11 16-6 0,-7-3-10 2,-16 5-6-6,-7-7-11 4,-12-2 7 3,-1 0-3-3,7 0-7-4,9 2-15 4,16 0-12 0,6 4 0 1,4-2 0-1,4-3 0-2,5 3 0 4,9-2 0-6,7-3 0 4,1-1 0 0,-1-7 0 0,-11 0 0-2,-9 0 0 2,-8-18 0 0,-4-10 0 0,-2 0 0 0,8 3 0-3,6 7 0 5,13 9 0-3,7 4 0 2,11 5 0-4,0 0 0 3,5 0 0 0,-4 1 0 1,-10 12 0-2,1-4 0-1,0-3 0 4,-5-6 0-5,4 0 0 0,5 0 0 5,2 0 0-2,16 0 0-2,9 0 0 2,8 0 0 0,4-3 0 0,-1-5 0 1,-8-2 0-5,-3 2 0 6,-1 4 0-3,-14 4 0 1,-3 0 0-2,1 0 0 2,-3 0 0 0,13 9 0 0,0 7 0-1,0-3 0 0,-7 0 0 3,3-3 0-6,0 0 0 3,4-3 0 2,-5 4 0 0,7-4 0-3,-1-4 0 1,-1 0 0 1,-1-3 0 0,-2 0 0 0,6 0 0-2,-6 0 0 3,5 0 0-2,4 0 0 2,-9 0 0-3,2 0 0 1,-2 0 0 1,-2 0 0-2,8 0 0 4,1 0 0-4,13 0 0 4,6 0 0-4,4 0 0 0,4-3 0 2,-4-10 0 1,1-5 0-3,6 3 0 1,-4 0 0 1,4 7 0 0,-3 3 0 1,-7 5 0-4,-14 0 0 5,-11 0 0-4,-14 0 0 3,-12 0 0-4,3 8 0 3,0 6 0 0,5-3 0 0,7 7 0-1,12-3 0 0,15-4 0 3,17-2 0-4,10 0 0 2,13-3 0-2,3-4 0 2,8 1 0 0,5 1 0-2,-1-2 0 1,6 1 0 1,-1 2 0-3,-1 5 0 4,-1 1 0 0,-7 7 0-2,-1 4 0 0,1 9 0-1,-2 2 0 3,-2 5 0 0,2 2 0-1,-6 4 0-2,5 9 0 1,1 8 0 3,-1 11 0-6,2 9 0 4,7 6 0-1,-5 5 0 3,3 13 0-3,6 6 0-1,1 16 0 3,-2 13 0-2,4-2 0 2,0 2 0-3,-8-12 0 3,4-12 0-2,-5-4 0-1,4 3 0 2,2-6 0 0,3-1 0 0,0 1 0 0,0-5 0-1,0 8 0 0,0-8 0 4,0-6 0-6,0-14 0 1,0-8 0 2,0-8 0 0,0-2 0 0,0-9 0-2,8-1 0 3,5-7 0-2,1-1 0 0,-4 3 0 0,4 0 0 2,-10 13 0-2,-1 9 0 2,-3-4 0-4,0 2 0 2,0-5 0 1,0-2 0-1,0-1 0 2,0-11 0-1,0-11 0 0,0-15 0-1,0-15 0-1,0-5 0 1,0-3 0 1,3-3 0-3,18 4 0 4,0-4 0 0,0 3 0-1,-3-1 0 1,1 1 0-5,7 7 0 3,1-3 0 2,7 6 0 1,5-6 0-5,15 2 0 3,12-3 0 0,13 0 0 0,11-3 0-1,10-3 0 0,3 5 0 2,2 1 0-4,5 6 0 3,0 0 0 1,8 2 0-1,9 1 0-2,7 3 0 1,25-1 0 2,19 1 0-2,16-5 0 1,8-1 0-1,-9-4 0 1,-19 1 0-1,-13-2 0 0,-13-2 0 0,-13-1 0 1,-3-4 0 0,-1 0 0-1,1 0 0 2,-1 0 0-4,1 0 0 5,-3 0 0-3,-14 0 0-1,-8 0 0 3,3 0 0-1,-3-4 0-1,4-1 0-2,3-2 0 2,-7 1 0 2,0 1 0 2,0-5 0-7,-11 5 0 6,-2 2 0-4,-1-3 0 0,-3 2 0 2,4-3 0 0,-1-2 0 0,7-3 0-2,0-2 0 4,3 0 0-4,-3-4 0 4,-2 1 0-4,-9-1 0 2,-3 4 0-2,-7 2 0 2,3 1 0 0,2 6 0-3,3-2 0 5,-1 5 0-2,4 2 0-1,-6-4 0-1,4 4 0 3,3 0 0-2,8-4 0 0,4 4 0 0,-1-1 0 2,1 1 0-1,0 0 0-3,-2 0 0 5,-1 0 0-4,-3 0 0 5,-1 0 0-9,1 0 0 6,0 0 0 0,6 0 0 0,2 0 0 0,7 5 0-3,-4-1 0 5,-5 1 0-2,-3 0 0-1,-13 5 0 0,-2 1 0 2,-6-2 0-2,-5-1 0 0,-5-1 0 0,-8-4 0 1,2-1 0 0,-2-2 0-2,-3 0 0 4,1 0 0-4,-10 0 0 4,-4 0 0-4,-9 0 0 1,-2 0 0 0,1 0 0 1,-7 0 0 1,2 0 0-6,-2 0 0 6,1 0 0-2,1 0 0 2,4 3 0-2,8 0 0 2,1 0 0-1,-1-3 0-4,0 0 0 5,-9 0 0-1,-3 0 0 0,-6 0 0 0,-5 0 0 0,-10 0 0-2,0 0 0 1,-1 0 0-2,-5 0 0 3,-2 0 0 1,2 0 0-1,-3 0 0-1,11 0 0 0,8 0 0 2,5 0 0-2,7 0 0-1,1 0 0 3,-7 0 0-1,4 0 0-1,-13 4 0 1,1-4 0-2,3 0 0 2,-3 0 0-1,1 0 0 0,1 0 0 1,2 0 0 0,-9 2 0 3,-3-2 0-6,-1 0 0 2,-8 0 0 0,0 0 0 1,1 0 0-3,7 0 0 3,-1-35 0 1,-5-29 0 0,-2-29 0-5,0-17 0 5,0-17 0-1,0-10 0 0,0-7 0-2,0 2 0 3,-2-6 0-1,2-7 0 1,0-9 0-4,0-3 0 4,0 11 0-2,0 14 0 3,-7 20 0-6,-2 14 0 4,-2 17 0 0,1 7 0 1,4 7 0-3,4 6 0 1,-1 0 0 2,-3-4 0-2,3-6 0 0,2-10 0 0,-10-7 0 2,8 5 0-2,0 9 0-1,3 17 0 2,0 21 0 0,0 8 0 0,0 9 0-2,0 0 0 4,0-2 0-4,0-2 0 4,0-7 0-5,0-6 0 1,0-6 0 3,0-11 0-1,0-1 0-1,0-1 0 0,0 1 0 2,0 9 0-2,3 6 0 2,3 0 0-4,2 8 0 4,-7 3 0-2,2 4 0 0,3-8 0 0,-6 0 0 1,0-8 0 0,0 1 0-2,0 0 0 3,-9 1 0-2,-3 8 0 3,-4 2 0-4,-1 15 0 0,2 9 0 2,1 11 0-1,-12 3 0 0,-5 9 0 1,-16 40-19 1,-7 9-216-2,38-28-187 0</inkml:trace>
    </iact:actionData>
  </iact:action>
  <iact:action type="add" startTime="4654">
    <iact:property name="dataType"/>
    <iact:actionData xml:id="d1">
      <inkml:trace xmlns:inkml="http://www.w3.org/2003/InkML" xml:id="stk1" contextRef="#ctx0" brushRef="#br0">10666 5791 421 0,'0'0'188'4,"0"0"7"5,0 0-19-2,0 0-65-1,175 7-16 2,-127 9 5 0,8 8-13 1,3 7 0-2,3 8-18-1,7 2-12 2,-1 10 10 0,-2 4-18 0,3 4-2 0,-12 1-4-2,-2-5-4 3,-7 3-12-2,-6-3-8-1,-9-10 0 2,-11-3-4 0,-5-7-4 3,-7-3 2-7,-4-6-5 5,-3 7-1-1,-3-2-3 2,0 4 0-7,0 3-3 5,-6-2 0 0,-18 3 0 0,0-1-1-1,-13 0 0 0,-5-2-1 2,-7 6 0-1,-10-1 0-1,-9-3 0 0,5-5 1 3,-3 3-3-4,5-2 3 1,2 1 1 0,1-3-1 1,6 0 0 0,7-2-1-2,3-10 0 4,13-6 1-5,8-10-2 3,7-4 0-2,12 0-3 1,2 0-8 2,0 0-9-1,0 0 0-2,0-27 6 2,0-9 13 0,4-1 3-1,20 2 0 2,3 0 0-2,5-1 0 3,2-6 0-5,-2 5 1 2,2-1 0 0,-13 8-1 2,-8 14-1-1,-7 11 1-2,-6 0 1 3,0 5-1-4,0 0 0 2,0 0 0 1,-24 21-11 1,-13 11 11-2,-8 9 6 0,8-4-1 0,-1-2-3 2,10 0-1 0,10-7 6-2,5 2 9 0,13-7 5 0,0-2 6 3,0-1 9-6,26-2 17 3,27-2-39 1,19-1-14 0,10-4 0 1,2-2 0-4,-16 0 0 5,-5-3 0-4,-21-3 0 0,-18-1 0 1,-8 4 0 1,-5-3 0 0,-1-3 0 0,4 0 0-1,1 0-34 2,12-24-100-1,1-21-89-2,-19 14-92 4,0 0-291-4</inkml:trace>
    </iact:actionData>
  </iact:action>
  <iact:action type="add" startTime="5682">
    <iact:property name="dataType"/>
    <iact:actionData xml:id="d2">
      <inkml:trace xmlns:inkml="http://www.w3.org/2003/InkML" xml:id="stk2" contextRef="#ctx0" brushRef="#br0">12198 6493 271 0,'0'0'175'4,"0"0"-85"4,0 0 30 0,0 0-73-2,0 0 6 2,0 0 67 0,0 0 9 2,-6 0-16-6,6 0-25 4,0 0-28 1,0 0-15-2,0 0 9-1,0 0 15 2,0 0 3 0,0 0-6-2,24 0 20 3,10 0-20-2,11 0-5 1,3 0-53 0,-6-2 44-2,0-1-18 2,-5 3 6 2,-13-4-3-2,-3 4 0-2,-8-2-11 2,-8 2-5-1,1 0-14 4,-2 0-7-8,-4 0 0 4,0 0 0 2,0 0 0-1,0 0 0-2,0 0 0 2,0 0 0 0,0 0 0-2,0 0 0 3,0 0 0-2,3 0 0 2,-3 0 0-3,14-4 0 0,1 4 0 2,12-6 0 1,7-2 0-1,4 0 0-1,3-4 0 2,-8 3 0-2,-4 0 0 2,-11 3 0-4,-6 4 0 2,0 2 0 1,-9 0 0-1,-2-3 0 0,2 3 0 0,0 0 0 2,-3 0 0-2,5 0 0 1,-5 0 0-2,0 0 0 3,0 0 0-3,0 0 0 2,0 0 0-1,-15 0-67 2,-36-6-80-2,-6-3-78 0,30 1-27 3,5-2-199-3</inkml:trace>
    </iact:actionData>
  </iact:action>
  <iact:action type="add" startTime="6341">
    <iact:property name="dataType"/>
    <iact:actionData xml:id="d3">
      <inkml:trace xmlns:inkml="http://www.w3.org/2003/InkML" xml:id="stk3" contextRef="#ctx0" brushRef="#br0">12306 5988 468 0,'0'0'180'6,"0"0"34"1,0 160-49 1,0-96-61-2,0 6-20 2,6 2-9 0,1 0-7 0,-4-2-16-2,-1-6-8 2,-2-10-14 0,0-9-15-2,0-10-9 3,0-16-5-2,0-9 0 1,0-10-1 0,3 0-1-2,7 0-17 2,0-18-84 1,4-23-21 0,-7 1-20-5,2-1-42 4,-6 26-140 1</inkml:trace>
    </iact:actionData>
  </iact:action>
  <iact:action type="add" startTime="6710">
    <iact:property name="dataType"/>
    <iact:actionData xml:id="d4">
      <inkml:trace xmlns:inkml="http://www.w3.org/2003/InkML" xml:id="stk4" contextRef="#ctx0" brushRef="#br0">12593 6143 337 0,'0'0'270'4,"0"0"-118"2,0 0 19 2,0 0-72 0,0 0-21 0,0 0-6-2,-87 206-2 3,38-140-7 0,-10 3-6-3,1 3 4 0,0-4-15 2,8-7-11 0,10-10-15 0,6-9-5 0,13-13-2-2,9-9-6 2,3-11-6 1,9-9-1-4,0 0-2 4,0-32-44-2,13-24-133 2,2 18-46-4,-1 10-385 3</inkml:trace>
    </iact:actionData>
  </iact:action>
  <iact:action type="remove" startTime="8968">
    <iact:property name="style" value="instant"/>
    <iact:actionData xml:id="d5" ref="#d4"/>
  </iact:action>
  <iact:action type="add" startTime="8975">
    <iact:property name="dataType" value="strokeEraser"/>
    <iact:actionData xml:id="d6">
      <inkml:trace xmlns:inkml="http://www.w3.org/2003/InkML" xml:id="stk5" contextRef="#ctx0" brushRef="#br1">20045 10780 744 0,'0'0'106'12,"0"0"-51"-11,0 0-55 7,0 0-14 0,0 0-118-1,0 0-195 0</inkml:trace>
    </iact:actionData>
  </iact:action>
  <iact:action type="remove" startTime="9202">
    <iact:property name="style" value="instant"/>
    <iact:actionData xml:id="d7" ref="#d2"/>
    <iact:actionData xml:id="d8" ref="#d3"/>
  </iact:action>
  <iact:action type="add" startTime="9205">
    <iact:property name="dataType" value="strokeEraser"/>
    <iact:actionData xml:id="d9">
      <inkml:trace xmlns:inkml="http://www.w3.org/2003/InkML" xml:id="stk6" contextRef="#ctx0" brushRef="#br1">19809 10899 418 0,'0'0'461'7,"0"0"-363"-5,0 0-3 7,0 0-61-2,0 0-34 2,0 0-9-3,0 5-44 2,0-5-74 0,0 0-167 0</inkml:trace>
    </iact:actionData>
  </iact:action>
  <iact:action type="add" startTime="9491">
    <iact:property name="dataType" value="strokeEraser"/>
    <iact:actionData xml:id="d10">
      <inkml:trace xmlns:inkml="http://www.w3.org/2003/InkML" xml:id="stk7" contextRef="#ctx0" brushRef="#br1">19809 10899 329 0,'9'20'86'5,"-9"1"-83"4,0-13-3-3,0 4-224 2</inkml:trace>
    </iact:actionData>
  </iact:action>
  <iact:action type="add" startTime="11537">
    <iact:property name="dataType"/>
    <iact:actionData xml:id="d11">
      <inkml:trace xmlns:inkml="http://www.w3.org/2003/InkML" xml:id="stk8" contextRef="#ctx0" brushRef="#br0">12161 6033 612 0,'0'0'304'5,"0"0"-140"1,0 0-2 2,0 0-51 0,0 0-12 0,0 0-64 0,16 170-13-2,-16-83 7 3,0-3-13-1,0-5 3-2,0-10-9 1,0-19-5 1,0-11-5 0,0-14 0-2,0-11-1 2,0-5-15 0,0-9-28 1,0 0-77-3,0 0-26 1,4-30 13 1,7-5-87 1,-11 16-145-4</inkml:trace>
    </iact:actionData>
  </iact:action>
  <iact:action type="add" startTime="11852">
    <iact:property name="dataType"/>
    <iact:actionData xml:id="d12">
      <inkml:trace xmlns:inkml="http://www.w3.org/2003/InkML" xml:id="stk9" contextRef="#ctx0" brushRef="#br0">12482 6064 681 0,'0'0'188'4,"0"0"-10"4,0 0-85 0,0 0-39-2,0 0 13 2,-126 148-11 0,65-95-10 1,-2-2-2-4,5-5-7 3,4-8-12 0,12-5-17 0,11-13-7-2,13-5-1 2,4-11-4 0,7 0-15 0,4-4-56-1,3 0-36 0,0 0-39 2,0 0-129-1,0 0-328-3</inkml:trace>
    </iact:actionData>
  </iact:action>
  <iact:action type="add" startTime="12237">
    <iact:property name="dataType"/>
    <iact:actionData xml:id="d13">
      <inkml:trace xmlns:inkml="http://www.w3.org/2003/InkML" xml:id="stk10" contextRef="#ctx0" brushRef="#br0">11887 6041 714 0,'0'0'170'2,"0"0"10"5,0 0-73 1,0 0-24 1,179 133 32-1,-108-71-6-1,8 0-26 3,-3 2-6-4,-7-11-16 2,-15-12-29-2,-12-15-21 5,-17-6-10-6,-14-12-1 1,-5-4-62 2,-6-4-75 0,0 0-183 0,-3 0-288-3</inkml:trace>
    </iact:actionData>
  </iact:action>
  <iact:action type="add" startTime="14935">
    <iact:property name="dataType"/>
    <iact:actionData xml:id="d14">
      <inkml:trace xmlns:inkml="http://www.w3.org/2003/InkML" xml:id="stk11" contextRef="#ctx0" brushRef="#br0">13335 6250 953 0,'0'0'109'3,"0"0"49"5,0 0 0 0,190-6-51 1,-114 6-3-3,23 0-4 1,11-4-18 1,19 0-1 0,20-3-12-2,16 5-14 2,11-6-3 0,10 7-33 2,1-3-19-6,-9 4 0 8,3 0 0-7,-2 0 0 5,-5 0 0-5,-8 5 0 4,6 8 0-2,0-9 0 2,7-4 0-4,-5 0 0 2,-5 0 0 1,-11-17 0 1,-8-4 0-2,-5 4 0 0,-5 4 0 3,-13 10 0-4,-1 3 0 0,-12 0 0 2,-5 0 0 0,-1 6 0 0,-7 4 0-2,-8-5 0 3,0-3 0-2,-14-2 0 4,-9 4 0-10,-5-2 0 8,-7 2 0-1,-3-4 0 1,2 3 0-3,4 2 0 2,11 1 0 0,8 0 0 0,-3-5 0 0,1-1 0-2,-14 0 0 4,-19 0 0-4,-12 0 0 1,-12 0 0 0,-18 0 0 0,-3 0 0 1,0 0 0-2,-24 0 0 4,-58 0 0-3,-51 0-72 2,-45-7-87-5,-17 1-84 6,107 6-53-3,10-3-264 2</inkml:trace>
    </iact:actionData>
  </iact:action>
  <iact:action type="add" startTime="15810">
    <iact:property name="dataType"/>
    <iact:actionData xml:id="d15">
      <inkml:trace xmlns:inkml="http://www.w3.org/2003/InkML" xml:id="stk12" contextRef="#ctx0" brushRef="#br0">13306 6650 516 0,'0'0'403'6,"0"0"-260"2,0 0-30 0,0 0-20-2,0 0 20 2,174 0 13 0,-98 2-6 0,17 5-16-1,14-2-21 1,6 3-14-1,9-3-20 1,8-4-11-2,12-1-3 2,6 0-2 1,14 0-24-2,1 0-9 2,3 0 0-2,3 0 0 1,1 0 0 1,-1 0 0-4,0 0 0 4,-3-6 0-3,-4 1 0 4,-3 2 0-4,-11 1 0 0,-14-1 0 2,-19 1 0 1,-8 2 0-2,-13 0 0 0,-2 0 0 3,4 0 0-4,-2 0 0 0,1 0 0 2,3 0 0 0,-6 0 0 0,-6 0 0-2,0-5 0 3,-10-6 0-2,2 6 0 3,-8-2 0-6,2 2 0 3,-3 0 0 1,-2 0 0 1,3 1 0-3,-3 0 0 3,8-1 0-2,-5 2 0 1,1 3 0-1,-5 0 0 0,-10 0 0 3,-3 0 0-3,-5 0 0-2,2 0 0 3,-5 0 0 0,0 0 0 0,2 0 0-2,3 0 0 4,-5 0 0-4,0 0 0 3,-3 0 0-3,3 0 0 2,-3 3 0-1,-2 0 0 2,-4-3 0-3,-5 2 0 1,-1 2 0 1,-4-4 0 0,-4 0 0-2,-1 0 0 1,-10 0 0 0,-7 0 0 2,-1 0 0-4,-3 0 0 3,0 1 0 1,0-1 0-2,0 0 0 0,-55 0-42 2,-24-17-142-1,-35-25-32 5,59 18-131-13,13-2-278 8</inkml:trace>
    </iact:actionData>
  </iact:action>
  <iact:action type="add" startTime="16587">
    <iact:property name="dataType"/>
    <iact:actionData xml:id="d16">
      <inkml:trace xmlns:inkml="http://www.w3.org/2003/InkML" xml:id="stk13" contextRef="#ctx0" brushRef="#br0">18010 5687 566 0,'0'0'310'3,"0"0"-131"3,0 0-10 2,0 0-49 0,0 0-8 0,0 0-20-2,148 165-3 3,-93-127-9-2,8 0-4-1,10 5-7 2,13 1-19 0,6 5 1 0,8-3-8-2,-1-3-11 4,0-2-23-4,-12-6-9 4,-13-9 0-3,-14-5 0-1,-15-4 0 2,-4-7 0 1,-16 0 0-3,-9-2 0 2,-8-1 0 0,-8-1 0 0,0-4 0-1,0 1 0-1,0 7 0 1,0 12 0 3,0 16 0-5,-24 9 0 2,-18 6 0 2,-13 0 0 0,-14 6 0-2,-7 2 0 1,-13 0 0 0,15-10 0 0,2-7 0-2,14-14 0 2,16-14 0-1,15-6 0 1,13-10 0-2,11 0 0 1,3 0 0 1,0 0 0 0,0 0 0-1,0 0-8-1,0-31-176 5,0 13-81-6,12-7-125 2</inkml:trace>
    </iact:actionData>
  </iact:action>
  <iact:action type="add" startTime="20732">
    <iact:property name="dataType"/>
    <iact:actionData xml:id="d17">
      <inkml:trace xmlns:inkml="http://www.w3.org/2003/InkML" xml:id="stk14" contextRef="#ctx0" brushRef="#br2">22355 644 670 0,'0'0'250'7,"0"0"-65"-2,0 0-38 4,0 0-45-1,0 0-21-1,0 0-21-1,0 0-5 2,68 26 1 0,-68-26-3 0,-28 0-9-1,-41 0 58 0,-28 0-41 3,-6 0-15-4,-17 0-3 2,-9 0-9-1,-19-5-7 0,-10-8 1 4,-13 10-25-7,-1 1-3 5,-4 2 0 0,-2 0 0 0,4 0 0-5,-1-3 0 3,2-7 0 2,-4-4 0 0,-13-4 0-4,-13-4 0 4,-8-2 0-2,5-2 0 1,2 1 0 0,17 0 0-2,17 6 0 4,5 1 0-4,19 3 0 5,11 4 0-9,8 0 0 6,13 0 0 0,7-2 0-2,7 5 0 4,1-4 0-3,3-2 0 1,2-1 0-2,-3 3 0 3,-2 2 0-2,0 3 0 2,2 7 0-4,3 0 0 2,6 0 0 2,11 0 0-1,3 7 0-1,0 1 0 0,6 1 0 3,6-4 0-4,2-1 0 1,8-2 0 0,4 1 0 1,5 3 0 0,14-4 0-2,4 2 0 2,11-4 0 0,7 3 0 0,1-3 0-1,3 0 0-1,3 0 0 2,-3 0 0 0,2 0 0-3,-2 0 0 3,-2 2 0 1,2 18 0-1,3 9 0-2,0 11 0 2,0 10 0 3,0-3 0-5,0-1 0 1,0 1 0 0,8 1 0 2,2 8 0-2,3 2 0 0,4 3 0 0,1 0 0 1,0 0 0 1,1-4 0-4,-1 1 0 5,9-5 0-4,-3-10 0 3,1-8 0-2,-1-3 0-1,3-6 0 2,-3 7 0 0,-3 2 0-1,0 4 0 0,-3 2 0 3,2 2 0-4,-1-5 0 1,-1-3 0-1,-2-3 0 4,-2-3 0-3,-1 0 0-1,2 0 0 2,-3 2 0 0,-1 1 0 2,-1 3 0-6,1 6 0 5,-10 2 0-2,8 10 0 2,-6 2 0-4,-1 4 0 3,4-5 0 0,-2-4 0 0,1-3 0-1,-5-4 0 0,0-6 0 3,0-2 0-4,0-2 0 1,0-8 0 0,0-2 0 1,0-5 0-1,0-8 0-1,0-2 0 2,0-3 0-1,0-5 0 3,1 0 0-5,2 0 0 3,-3 0 0 0,13 2 0-1,13 1 0 0,22 3 0 2,24 0 0-1,8-3 0 0,10-3 0 0,7 0 0-2,6 0 0 3,7 0 0-2,5 0 0-1,9 0 0 2,6 0 0 0,6 6 0 0,9 3 0-2,9 0 0 3,6-4 0-2,3 4 0 3,2-1 0-6,-7 5 0 6,-5-6 0-4,-15 6 0 4,-10-8 0-5,-11 3 0 1,-11-1 0 2,-6-4 0 0,-10 3 0-1,1-6 0 1,-9 2 0 2,7 1 0-4,-6-3 0 0,4 4 0 2,0-4 0 0,3 0 0 0,2 0 0-3,-2 0 0 4,-6 0 0-1,-9 0 0 1,-2 0 0-4,-4 0 0 6,-3 0 0-6,4 0 0 4,5 0 0-4,4 0 0 1,0 5 0 4,6-5 0-2,-7 6 0 1,4-4 0-5,-2 3 0 6,-1 2 0-3,-6-1 0-1,-4-4 0 2,-6-2 0 0,6 0 0 0,-2 0 0-2,-1 0 0 2,-6 0 0 0,-5 0 0 1,3 0 0-2,-7 0 0 0,1-2 0 0,-8-1 0 1,-8 0 0-2,-11 0 0 2,-4-1 0 0,-4 4 0 1,-10 0 0-3,2 0 0 0,-8 0 0 2,-1 0 0 0,0 0 0-2,0 0 0 2,0 0 0-1,0 0 0 2,0 0 0-3,0 0 0 2,0 0 0 0,0 0 0 0,0 0 0-2,0 0 0 2,0 0 0 0,0 0 0-1,0 0 0-1,0-5 0 3,0 5 0-1,0-13 0 0,0-28 0-1,0-22 0 0,0-32 0 3,-4-21 0-4,-17-20 0 0,5-18 0 2,-1-17 0 1,2 0 0-1,2 15 0-2,2 28 0 3,7 33 0-2,4 31 0 2,0 17 0-4,0 18 0 4,0 6 0-2,1 8-115 1,23 4-130-2,-19 11-115 0,8 0-468 3</inkml:trace>
    </iact:actionData>
  </iact:action>
  <iact:action type="add" startTime="23163">
    <iact:property name="dataType"/>
    <iact:actionData xml:id="d18">
      <inkml:trace xmlns:inkml="http://www.w3.org/2003/InkML" xml:id="stk15" contextRef="#ctx0" brushRef="#br2">22558 2356 242 0,'0'0'442'5,"0"0"-280"3,0 0 12-2,0 0-74 2,0 0-35 0,0 0-11-1,179 97 5 0,-141-54-12 2,-8 1-1-2,3 6 9-1,-1-1-12 2,1 6-7 0,-3 3-5 0,-1 6-4-2,-5 5-9 2,-2 4 0 0,-2-3 3 1,-7 2-4-1,-3-1-2 0,-4 0-4-1,3 1-6 2,-3-1 4-4,3 0 1 3,-4 5 6 0,-2 8 8 0,-3 3-11 0,0 0-7-2,0 0 3 3,0-14-6-2,-20-7-1-1,-5-8 3 2,4-9-5 0,-3-1 4 0,0 1-1-2,-7-1 3 3,4 5-5-2,0-4 7 3,-4-5-8-5,-4-4 0 0,-2-2 1 4,-2-5 0-2,-3-4-1 1,0-1 0-1,5-1 3 1,-2 2-3 0,6-2 2 1,0 6-2-4,8-2 0 4,1 7 1-2,3 10 1-1,0-2-1 2,6 1 3 0,1-7 4 1,10-9 13-3,-5-2-15 3,9 0 2-2,0-3 2 2,0-3-5-4,0-2 2 4,0-7-1-2,0 0 0-1,0 3-2 1,0 4-1 1,0 4 0 1,0 2-2-1,0 4 1-1,0-5-2-1,0-6 0 2,0-7 1 0,-3-3-2-2,3-5 1 2,-2 5 0 0,-1 6 2 0,-1 7-2-2,1 4 0 4,-2-1 1-3,5-6-2 3,-1-5 2-7,1-9-1 5,0-6 0 0,-3 0 0 0,3 0-1-2,0 0 0 2,-5 0 0 0,3 0-9 0,-9 0 0-1,4-6 5 0,-1-4 4 3,4 8 0-4,2 2 1 0,2 0 1 2,0 0 0-1,0 0 0 2,0-13-1-3,-7-5-2 3,-2-12-1-1,-6-11 3 1,-6-3 0-5,0-1 0 4,-8 0-3 1,1 6-3-2,6 4-1 0,2 9-1 0,7 10 3 1,8 11 2-1,2 3 3 0,3-1-1 0,0 3 1 1,0 0 0 1,0 0 0-3,0 0 1 1,0 0-1 1,0 0 3 1,0 0 2-3,0 0 5 2,0 28 22 0,5 7-24 3,19 7-7-7,1-9 9 5,0 5 9-2,4 2-1 3,1 4 5-5,-2-3-1 1,-4-10 3 2,-3 4-5 0,3-7-20-1,-8-7 0 0,2 4 0 1,-4-8 0 0,-4-3 0-2,-1-2 0 1,-4-6 0 2,-1-6 0 0,-4 0 0-3,3 0 0 1,5 0 0 0,8 0 0 3,10-15 0-5,7-19 0 5,5-10 0-3,-3-5 0 2,-7 2 0-3,-1 1 0 1,-6 5 0 2,-4 9 0-1,-4 14 0-1,-6 7 0-2,-7 11 0 2,0 0 0 2,0 0 0-3,0 0 0 2,5 0-151 0,7 0-202 1,6 23-38-3</inkml:trace>
    </iact:actionData>
  </iact:action>
  <iact:action type="add" startTime="25036">
    <iact:property name="dataType"/>
    <iact:actionData xml:id="d19">
      <inkml:trace xmlns:inkml="http://www.w3.org/2003/InkML" xml:id="stk16" contextRef="#ctx0" brushRef="#br2">21891 7346 471 0,'0'0'164'8,"0"0"107"-2,0 0-58 2,0 0-60-2,0 0 10 3,0 0-38-2,0 0 1 2,34 0-7-4,32 8-78 3,18 5 12 0,22-8-26 0,12-5-7-2,2 0-5 3,-9 0-8-1,-19 0 3-1,-26 0 15-1,-24 3-19 2,-18-3-1 0,-17 0 1 1,-7 0-5-4,0 3-1 3,-31-3-5 0,-53 0 5 0,-35 0 0-2,-10 0 5 3,5 0 4-2,18 0-9 6,25 3-4-11,19 3 2 6,21-1 0 0,15 1-8 0,14 5-58-2,12 1-107 1,0-3-168 1,12 0-864 0</inkml:trace>
    </iact:actionData>
  </iact:action>
  <iact:action type="add" startTime="27246">
    <iact:property name="dataType"/>
    <iact:actionData xml:id="d20">
      <inkml:trace xmlns:inkml="http://www.w3.org/2003/InkML" xml:id="stk17" contextRef="#ctx0" brushRef="#br3">22700 2873 176 0,'0'0'595'6,"0"0"-410"2,0 0-3-2,0 0-47 2,0 0-58 0,0 0 24 0,0 0-27-2,16 0-24 2,-44 0 2 0,-29 0 34 0,-6 0-41-2,-19 0 5 3,-6 0-10-2,-8 0 16 1,0 0-26-1,2 0 2 0,-1 0 2 2,-10 3-1 0,-3 6-19-3,2-3-14 3,-5 3 0-2,5-6 0 1,3 3 0-2,-2-1 0 2,8 1 0 0,-6 3 0 0,-2-4 0-3,2-2 0 6,0 0 0-5,3-3 0 2,7 0 0-2,3 0 0 2,8 0 0 0,6 0 0 0,2 0 0-1,5 0 0 0,-2 0 0 2,8 0 0-2,-3 0 0 0,0 0 0 0,-3 0 0 1,-2 0 0 0,-3 0 0-2,1 0 0 2,-6 0 0 1,-2 0 0-3,-3 0 0 1,-2 0 0 2,-1 0 0-2,-4 0 0 1,2 7 0-1,3 6 0 0,3-1 0 1,12-6 0-2,8-2 0 3,-3-4 0-2,14 0 0 4,-11 0 0-7,1 0 0 26,-2-7 0-29,-9-1 0-1,1 1 0 0,-1 5 0 6,1-4 0 2,6 1 0 0,5-5 0-1,4 2 0 0,-1-1 0 3,-1 3 0-4,1 3 0 3,0-3 0-4,4 4 0 2,-4-1 0 1,-1 3 0-1,5 0 0 2,5 0 0-2,4 0 0 3,11 0 0-4,5 0 0 0,2 0 0 2,12 0 0 0,0 0 0-1,7 0 0 0,-1 0 0-1,-2 0 0 3,-2 0 0 1,1 0 0-6,-2-2 0 3,-2 2 0 2,-1 0 0-2,5 0 0 1,2 0 0 0,-1 0 0-1,-2 0 0-1,-11 0 0 6,-1 0 0-8,-8 0 0 4,4 0 0-3,4 5 0 3,2-5 0 1,10 2 0-1,2 2 0 0,8-4 0-1,3 0 0 0,-1 2 0 1,1 13 0 1,0 13 0-3,0 20 0 3,0 9 0-4,0 4 0 3,1 3 0-2,11 2 0 4,-7 2 0-2,-2-1 0-2,1 2 0 4,-4-3 0-4,0 7 0 4,0-1 0-6,0 1 0 3,0 3 0 1,0-9 0 0,0-1 0 0,0-2 0-1,3-3 0 2,8 0 0-2,-7 3 0 1,4 2 0-3,-1 1 0 6,-7-9 0-5,2-4 0 0,-2-9 0 2,0-7 0 0,0-9 0 0,0-7 0 0,0-11 0-1,0-6 0-2,0-1 0 4,0-4 0-3,0 0 0 1,3 0 0 2,-3 0 0-1,3 0 0 0,1 0 0-3,10 6 0 4,4 2 0 0,4 7 0-2,7-2 0 0,9-6 0-1,9-1 0 4,7-6 0-5,14 0 0 3,9 0 0 0,8 0 0 1,5 0 0-3,-1 0 0 3,6 0 0-2,11 0 0 3,9 0 0-6,12 0 0 3,11 0 0 0,4 0 0 2,3 0 0-2,-11 0 0 0,0 7 0 2,-13 6 0-1,-11 2 0-1,-6 0 0 1,-4-3 0 1,0-10 0-3,3 5 0 0,9-7 0 2,-1 0 0 0,-8 0 0 0,-13 0 0-2,-14 0 0 4,-7 0 0-4,-5 0 0 4,-1 0 0-6,0-7 0 3,6-1 0 1,3-1 0 0,5 0 0-1,6 0 0 0,5 4 0 2,0-5 0-1,2 5 0-1,6 0 0 0,-7-1 0 3,1 0 0-4,0 1 0 1,-4-2 0 1,-2 5 0-1,-6-5 0 1,-5 2 0 0,-10-2 0 0,1-1 0-2,5-3 0 3,-9 2 0-2,1-2 0-1,-2 1 0 2,-10 3 0 1,-1 0 0-2,-5-2 0-1,1 4 0 3,-10-2 0-2,3 2 0 1,-2-1 0-2,-4 3 0 2,4-2 0-1,-7 1 0 0,0 2 0 0,2-4 0 3,5 3 0-3,4-2 0-1,3 1 0 4,1 1 0-4,-10 0 0 4,-6 3 0-6,-5 0 0 4,-7 0 0 0,-1 0 0 0,-5 0 0-2,-2 0 0 0,1 0 0 3,2 0 0-1,-3 0 0-2,7 0 0 2,-2 0 0-1,4 0 0 3,1 0 0-6,4 0 0 5,-6 0 0-2,-2 0 0 1,4 0 0-1,-4-3 0 2,-2 3 0-3,6-2 0 3,-9-1 0-4,4 3 0 4,-11 0 0-1,2 0 0 0,-3 0 0-2,0 0 0 1,0-3 0 3,0 3 0-3,0-14 0-2,0-10 0 4,0-11 0 2,3-8 0-5,-3 2 0 0,0-5 0 2,0 0 0 0,0-9 0 0,0-7 0-2,0-2 0 4,0-14 0-4,0-6 0 5,0-18 0-6,0-10 0 1,0-4 0 2,0-5 0 0,0 19 0-1,8 11 0 0,2 11 0 3,-1 4 0-4,3 4 0 5,-4 4 0-9,1 7 0 5,-2 6 0 2,2 13 0-2,-4 7 0 1,-1 7 0 0,-1 12 0 0,-3 7 0-2,0 9-187 2,0 0-102-1,0 11-202 1</inkml:trace>
    </iact:actionData>
  </iact:action>
  <iact:action type="add" startTime="29715">
    <iact:property name="dataType"/>
    <iact:actionData xml:id="d21">
      <inkml:trace xmlns:inkml="http://www.w3.org/2003/InkML" xml:id="stk18" contextRef="#ctx0" brushRef="#br3">22817 3863 333 0,'0'0'79'4,"0"0"-66"4,0 0 58-1,0 0 5 1,0 0 29-2,0 0 18 3,0 0 25-2,-35 14-7 2,35 1-21-4,0 5-14 3,0 6-57 0,0 2 5 1,18 2 4-3,-1-7-13 1,4-3-13 2,4 3-9-2,8-2 4-1,7-1-2 2,7-3 13 0,8 1 2 0,9-5 15 0,14-6-33-1,10-3 4 2,4-4-2-1,11 0-4-2,7 0 8 4,0-4-15-4,0-13-4 4,-8-1 2-6,1 8 2 3,-3 0-1 2,1 2-3-1,0 5 2-1,-6 0-4 0,2 1-3 3,1-2-3-5,-3-1 1 3,12-1 1-1,3 1 0 2,2-2-1-2,-2 4 1-1,-11 3-3 2,-2 0 0 0,-7 0 0 0,-3 0 0-2,1 0 0 4,-1 0 0-3,4 0 2 1,-9 5-2-3,0 7 1 4,-8 1-1-2,-2 0 1 2,-5 0-1-2,-3 0 1-1,-2 2 0 3,-6 0 0-3,-2 0 0 4,-7 1 0-5,0 2 0 5,4 2-1-5,-6-3 1 2,-2 7-1 1,2-4 0 0,-4 0 0 0,1 0 0-2,-5-6 2 5,0 4-2-6,1-3 1 4,4 5-1-4,7 1 0 3,-4 6 0 0,3-2 0 0,-3 1 0-1,-1 0 1 0,-2 1-1 2,-4-1 0-2,-1-1 1 2,-1 1 0-4,-5 1-1 4,5 0 0-2,2 6 0-1,2 0 0 2,-3-2 0 0,5-5 0 0,-4 3 0-2,-4-2 2 4,2-1-2-4,-2 1 0 4,7 0 0-6,-4 4 1 5,5 2-1-2,3 8-3 1,-3 0 2-1,0 2-1 0,-9-5 1 2,-8-2 1-2,2-5 0 0,-6 1 0 0,0-4 0 3,-3 3-1-4,1 0 1 0,-1 6 0 2,-7 4-1 0,2 11 1 0,1 6-1-2,-2-4 1 3,1-1 0-2,-3-4 1 3,-1-11 0-6,-1-6-2 3,-4-8 1 1,5-13 0 1,-9-5 0-3,3-3 0 1,-3-3 0 1,0 2 0 0,0-2 1-3,0 0-1 4,2 0 1-2,-2 3-1 2,0 3 0-3,0 1 0 1,0-2-2 3,0 1 2-1,0 0 0-3,0-1 0 1,3-5 2 0,-3 0-4 0,0 0 3 0,0 0-2 0,0 6 0 2,0 3 1-2,0-6-1 1,0 3 0-2,0-6 1 4,0 0-2-3,0 0 0-1,0 0 1 1,0 0 0 2,0 0 0-2,0 0 1 0,0 0 2 0,0 0-2 2,0 0 0-1,0 0-1-2,0 0 1 3,0 0 0-2,0 0 0 1,0 0 0-2,0 0-1 1,0-24-2 3,-20-25 1-2,-8-6 2-2,-3 5 0 0,-1 11 0 4,-2 6 0-2,5 10 0-3,5 0 0 3,-1 8 0 0,3 0 0 0,7 2-2-2,1 5 2 3,8 1 0-2,3 4 1 1,0 3-1-2,3 0-2 4,0 0 2-5,0 0 1 2,0 0 0 1,0 0-1-1,0 0 1 1,0 0 2 0,0 0 1-1,0 0-2 0,30 10-2 2,-1 8 0-1,0-3 0-2,0 5 0 2,-5-2 0 0,0 6 1 0,-3 4-1-2,1-1 0 2,4 4 0 0,-9-5-1 0,1-3 2-2,-4-8-1 4,-4-7 1-5,-1 2 1 4,-4-8-1-3,-1 1 1 1,-4 1-2 3,5-2 2-2,2 1 1-2,1-3 0 1,5 0 3 2,8 0-2-2,3-12 0-1,10-28-3 2,-2-16 0 0,-1-11 0 0,1 1 2-2,-2 3 0 3,-5 6 2-2,-1 14-3 2,-8 12-1-4,-2 16-1 5,-7 7 2-5,-2 8-4 4,-2 0-1-3,-3 0-31 2,0 0-77 0,-15 0-134 0,-11 0-57-2,11 0-249 1</inkml:trace>
    </iact:actionData>
  </iact:action>
  <iact:action type="add" startTime="32225">
    <iact:property name="dataType"/>
    <iact:actionData xml:id="d22">
      <inkml:trace xmlns:inkml="http://www.w3.org/2003/InkML" xml:id="stk19" contextRef="#ctx0" brushRef="#br3">27474 7314 662 0,'0'0'184'6,"0"0"-29"1,0 0-11-1,0 0-38 2,0 0 16 0,0 0 5 0,0 0-29-1,55-9-7 0,16 9-64 2,24 0 19-2,10 0-14-1,13-2-9 2,-4-10 8 1,-12 0-12-2,-23 3 18-1,-22 7-1 2,-16-1-6 0,-20 3-7 1,-12 0-6-4,-9 0-8 3,0 0-9 0,-44 0-1 0,-40 0 1-2,-24 0 4 2,3 0-1 0,2 0 2 0,12 3-2 4,25 5 1-10,15-8-3 9,23 0-1-5,19 0 0 1,4 0 1 0,5 0-4 1,0 0 3 0,36 0 0-1,21 0-2 1,0 0-11 0,-9 0-29 1,-11 0-71-5,-19 0-83 6,-18 0-138-3,0 7-928 0</inkml:trace>
    </iact:actionData>
  </iact:action>
  <iact:action type="add" startTime="36121">
    <iact:property name="dataType"/>
    <iact:actionData xml:id="d23">
      <inkml:trace xmlns:inkml="http://www.w3.org/2003/InkML" xml:id="stk20" contextRef="#ctx0" brushRef="#br4">21548 9779 705 0,'0'0'167'7,"0"0"54"-1,0 0-77 4,0 0-41-6,0 0-6 4,-196 209 5 0,77-107-2 0,-20 17-16-2,-20 19-3 2,-11 32-21 1,-8 1-17-4,12-1-7 4,24-32-9-2,25-33-8 1,33-37-13 0,26-27-6-2,23-21-6 2,24-19-22 1,11-1-63-2,41-36-157-1,9-8 94 3,16-6-221-2</inkml:trace>
    </iact:actionData>
  </iact:action>
  <iact:action type="add" startTime="37018">
    <iact:property name="dataType"/>
    <iact:actionData xml:id="d24">
      <inkml:trace xmlns:inkml="http://www.w3.org/2003/InkML" xml:id="stk21" contextRef="#ctx0" brushRef="#br4">30980 9957 860 0,'0'0'201'6,"0"0"-33"1,0 0-17 0,-132 206-44 1,36-106-41-2,-22 17 10 3,-16 22-20-2,-15-3-12 2,4-12-2-4,11-16-20 3,19-24-16 0,23-18-6 0,27-13-1-2,11-15 0 2,16-12-4 0,17-11-30 0,18-10-59 0,3-5-36-2,5 0-115 3,26 0-144-2</inkml:trace>
    </iact:actionData>
  </iact:action>
  <iact:action type="add" startTime="37881">
    <iact:property name="dataType"/>
    <iact:actionData xml:id="d25">
      <inkml:trace xmlns:inkml="http://www.w3.org/2003/InkML" xml:id="stk22" contextRef="#ctx0" brushRef="#br4">23566 9692 795 0,'0'0'309'6,"0"0"-95"2,-121 153-106-2,-11 2 17 2,-25 24-4-1,0 22-29 1,3 2-36-2,5-14-7 2,17-21-17 0,8-29-16 0,21-23-12 4,20-32-4-9,28-30-5 6,30-24-40-1,25-30-55-4,0-15-89 5,25-37 48-1,8 11-118 0,-11 13-520-1</inkml:trace>
    </iact:actionData>
  </iact:action>
  <iact:action type="add" startTime="38658">
    <iact:property name="dataType"/>
    <iact:actionData xml:id="d26">
      <inkml:trace xmlns:inkml="http://www.w3.org/2003/InkML" xml:id="stk23" contextRef="#ctx0" brushRef="#br4">29430 9712 483 0,'0'0'289'4,"0"0"-29"4,0 0-94-1,-170 166-42 0,43-31 1 1,-26 26-38 0,-13 12-11-2,-6 8-31 2,12-10-2 0,16-14-25 0,26-22-7 0,18-21-8-1,22-13-3 3,21-8-1-2,10-6-39-4,15-14-49 4,19-19-82 0,13-54-69 1,0 0-193-5</inkml:trace>
    </iact:actionData>
  </iact:action>
  <iact:action type="add" startTime="46737">
    <iact:property name="dataType"/>
    <iact:actionData xml:id="d27">
      <inkml:trace xmlns:inkml="http://www.w3.org/2003/InkML" xml:id="stk24" contextRef="#ctx0" brushRef="#br4">24205 18521 741 0,'0'0'251'5,"0"0"-96"3,0 0 20 0,170-15-58-2,-95 15-37 2,22 0 10 1,41-6 0-2,37 1-12 0,36-4-6 1,28-2-14-1,27-2-12 1,17 1 1 1,20 4-13-2,5 3-21 1,-4-8-13 1,-6 11 0-5,-20-1 0 6,-25 3 0-3,-8 0 0 3,-10 0 0-6,-7 0 0 4,-3 0 0 0,-14 0 0 0,-24 0 0 0,-26 3 0-2,-32-3 0 3,-28 0 0-2,-38 0 0 1,-25 0 0-2,-23 0 0 5,-15 0 0-7,0 0 0 1,0 7 0 4,-53 6 0 0,-54 2 0-1,-62 3 0-2,-47 2 0 4,-36-2 0-4,-30-5 0 3,-26-8 0-4,-27-5 0 4,-16 0 0-2,-16-31 0 1,-8-15 0-1,15-4 0 0,21 4 0 4,42 15 0-6,32 13 0 3,42 16 0-2,35 2 0 3,26 0 0-2,38 13 0-2,40-1 0 4,44-9 0-1,25 0 0 0,15-3 0-3,8 0 0 4,75 0 0-2,61 0 0 4,46 0 0-7,48 0 0 4,38 0 0 0,31 0 0 0,16-3 0-2,-3-5 0 2,-25 1 0 1,-22 7 0-2,-11 0 0 1,-15 0 0-2,-11 0 0 3,-3 20 0-2,-7 3 0-2,-9-2 0 4,-27 11 0-1,-31-11 0 0,-55 4 0-2,-42-7 0 4,-34-10 0-5,-25 10 0 6,-6 7 0-7,-84 23 0 3,-58 9 0 2,-76 8 0-1,-38-8 0-1,-52-11 0-1,-34-8 0 3,-25-11 0-2,-10-16 0 0,18-8 0 0,48-3 0 1,56 0 0 1,60 0 0-3,53 6 0 2,51 0 0 0,40-1 0 0,33-5 0-1,21 0 0 0,17 0-105-1,29 0-176 5,11 0-145-7</inkml:trace>
    </iact:actionData>
  </iact:action>
</iact:actions>
</file>

<file path=ppt/ink/inkAction4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01:01:12.768"/>
    </inkml:context>
    <inkml:brush xml:id="br0">
      <inkml:brushProperty name="width" value="0.05292" units="cm"/>
      <inkml:brushProperty name="height" value="0.05292" units="cm"/>
    </inkml:brush>
  </inkml:definitions>
  <iact:action type="add" startTime="1438">
    <iact:property name="dataType"/>
    <iact:actionData xml:id="d0">
      <inkml:trace xmlns:inkml="http://www.w3.org/2003/InkML" xml:id="stk0" contextRef="#ctx0" brushRef="#br0">21759 9684 711 0,'0'0'251'1,"0"0"-114"3,0 0 14 14,0 0-10-18,0 0-21 5,-232 107-5 23,72 8-10-28,-21 31-30 0,-4 19-20 1,-2 9-14 37,5 1-5-38,19-20 2 0,23-15-13 1,28-30-12-1,29-32-8 34,24-29 0-31,28-21-4-3,17-17-1 0,14-9-20 0,0-2-40 38,0 0-18-38,0 0-30 0,0 4-22 0,0 7-48 0,0-8-76 41,0-1-210-40</inkml:trace>
    </iact:actionData>
  </iact:action>
  <iact:action type="add" startTime="2409">
    <iact:property name="dataType"/>
    <iact:actionData xml:id="d1">
      <inkml:trace xmlns:inkml="http://www.w3.org/2003/InkML" xml:id="stk1" contextRef="#ctx0" brushRef="#br0">31229 9875 175 0,'0'0'174'2,"0"0"-12"17,0 0 52-18,0 0-10 0,0 0-38 19,0 0-40-18,42-17 3-2,-42 17-14 21,-22 8-17-21,-60 44 9 1,-50 32-60 20,-43 31 48-20,-15 20-34-1,-9 18-16 27,8 13-9-27,7 2-9 0,15-8-10 4,30-17-10 14,25-28 7-17,36-31-11 4,29-29-2 2,28-23-2 17,21-28 1-23,0-4-8-1,21-15-30 21,33-36 13-21,6-5-26 0,-5 5-54 19,-4 11-11-17,-2 9-21-2,-4 6-61 19,-32 21-39-19,-5 4-411 4</inkml:trace>
    </iact:actionData>
  </iact:action>
  <iact:action type="add" startTime="3541">
    <iact:property name="dataType"/>
    <iact:actionData xml:id="d2">
      <inkml:trace xmlns:inkml="http://www.w3.org/2003/InkML" xml:id="stk2" contextRef="#ctx0" brushRef="#br0">24771 9794 378 0,'0'0'281'3,"0"0"-37"16,0 0-34-17,0 0-44-1,0 0-25 21,0 0-66-20,-187 250 5-2,63-102-7 29,-24 29-27-29,-21 13-2 0,-7 3-19 0,4-12 0 29,22-19-13-29,22-22 10 0,26-21-12 0,30-24-4 9,26-26-1 21,19-33-1-27,16-19-3-3,11-11-1 0,0-6-27 1,27 0-27 8,15-21 8 23,-1-7-68-32,-10-4 3 0,-3 3-105 0,-19 17-39 4,-1 1-453 26</inkml:trace>
    </iact:actionData>
  </iact:action>
  <iact:action type="add" startTime="4563">
    <iact:property name="dataType"/>
    <iact:actionData xml:id="d3">
      <inkml:trace xmlns:inkml="http://www.w3.org/2003/InkML" xml:id="stk3" contextRef="#ctx0" brushRef="#br0">28014 9623 602 0,'0'0'267'18,"0"0"-121"-18,0 0-33 4,0 0-36 14,-117 183-5-18,5-50 8 17,-33 38 10-17,-21 30-21 0,-12 21-14 17,-4 4-7-17,4-6-19 22,12-10-7-22,20-34-18 0,30-41-4 20,34-46 0-20,40-40-5 1,34-34-59 20,8-15-53-19,60-23-62-1,-5-23 21 5,5 0-301 14</inkml:trace>
    </iact:actionData>
  </iact:action>
  <iact:action type="add" startTime="15608">
    <iact:property name="dataType"/>
    <iact:actionData xml:id="d4">
      <inkml:trace xmlns:inkml="http://www.w3.org/2003/InkML" xml:id="stk4" contextRef="#ctx0" brushRef="#br0">24595 11824 233 0,'0'0'94'3,"0"0"-7"23,0 0 16-26,0 0-30 0,0 0 1 0,0 0-8 24,0 0 32-22,0 0-44-2,0 0-1 43,12 43-3-43,-12-36-6 1,0-6 11-1,0 3-14 0,0-4 4 0,0 0-17 47,0 0-8-47,4 0-10 0,-4 0 5 0,5 0-3 0,-5 0-3 0,0 0-3 46,0 0-5-46,0-5 1 0,0-13 22 0,-5-6-3 0,-4 0-5 0,-1 2 4 53,-1 2-5-53,7-1 3 0,-4 0 4 0,0 4 2 0,5-1 0 0,-5 2-3 0,2-2 3 43,6-2-3-36,-4 0 0-7,4-3-2 0,0-5 3 0,0-2-7 0,0-2-1 1,0 0-3 9,10 6-5 36,2 5 1-41,-5 1 1-5,5 3-2 1,-1 1-1-1,2 0-3 0,1 5-1 3,-1 1-1-3,2 2 0 12,2 2-2-8,1 4-23 45,7-1-27-46,5 3-11-3,1 0-69 0,-4 0-13 0,-24 3-62 0,-3 13-406 1</inkml:trace>
    </iact:actionData>
  </iact:action>
  <iact:action type="add" startTime="16365">
    <iact:property name="dataType"/>
    <iact:actionData xml:id="d5">
      <inkml:trace xmlns:inkml="http://www.w3.org/2003/InkML" xml:id="stk5" contextRef="#ctx0" brushRef="#br0">24798 11791 361 0,'0'0'97'3,"0"0"20"-3,0 0 12 25,0 0-12-25,0 0-38 0,0 0 0 27,3-85-18-27,-3 61-12 0,0 0-20 1,0-1-6 28,0 1-5-29,0 4-8 0,8 2 6 0,2 3 1 29,1 8 11-29,2 1 13 0,8 6 13 1,0 0-20 26,3 0-15-27,0 0-11 0,1 0-6 1,1 0-2 26,-5 0-2-27,1 0-9 0,-5 0-28 28,-5 3-16-26,-6 5-50-2,-6-6-72 0,0 6-294 30</inkml:trace>
    </iact:actionData>
  </iact:action>
  <iact:action type="add" startTime="16696">
    <iact:property name="dataType"/>
    <iact:actionData xml:id="d6">
      <inkml:trace xmlns:inkml="http://www.w3.org/2003/InkML" xml:id="stk6" contextRef="#ctx0" brushRef="#br0">25117 11655 365 0,'0'0'226'2,"0"0"-120"-2,0 0 27 0,0 0-58 23,0 0-34-22,0 0 5-1,100 9-19 3,-83-9-9 23,-5 0-14-26,-1-14-4 0,-6-6-1 25,-2-4-8-25,-3-2-25 0,0 6-19 2,0 3 7 25,0 12 3-26,-17 5 26-1,0 0 17 2,-10 1 4 26,6 26 12-28,-3 4 22 0,7 2 12 3,5-2-7 5,6 5 10 31,-1-2-16-39,7 1-3 0,0-6 1 0,0-5 4 1,0-11-9 5,16-1-10 30,8-6-2-36,2-2-18 0,-2-4-1 0,0 0-22 1,-7 0-26 33,4-10-40-30,-4-13-53-4,-17 10-103 0,3 3-80 1</inkml:trace>
    </iact:actionData>
  </iact:action>
  <iact:action type="add" startTime="17127">
    <iact:property name="dataType"/>
    <iact:actionData xml:id="d7">
      <inkml:trace xmlns:inkml="http://www.w3.org/2003/InkML" xml:id="stk7" contextRef="#ctx0" brushRef="#br0">25630 11630 283 0,'0'0'155'3,"0"0"-81"19,0 0 13-22,0 0 16 2,0 0-58 19,0 0 28-21,-91 0-5 0,65 10-8 26,4 8-3-26,4-3-18 1,6-2-6 25,0-2-19-24,10-9-7-2,2 1-1 0,0-3-3 29,0 4-3-29,8-4-2 0,22 0-7 0,3 0 6 26,-3 0-5-26,-6-13-14 0,-4-4 6 28,-6 2-6-28,-10 4-8 0,-1 5 14 0,-3 2 2 27,0 4 10-27,0 0 0 0,0 0 4 0,0 7 10 26,-6 22 12-26,-4 2-8 0,5-1-5 31,2-10-6-31,3-5-3 0,0-6-1 0,0-7-14 28,0-2-70-28,0 0-202 0,3 0-164 1</inkml:trace>
    </iact:actionData>
  </iact:action>
  <iact:action type="add" startTime="17656">
    <iact:property name="dataType"/>
    <iact:actionData xml:id="d8">
      <inkml:trace xmlns:inkml="http://www.w3.org/2003/InkML" xml:id="stk8" contextRef="#ctx0" brushRef="#br0">25838 11319 314 0,'0'0'162'1,"0"0"-26"6,0 0-57 20,0 0 12-27,0 0-15 0,-12 148-8 3,7-90-15 21,-5 1-18-24,7-8-2 0,-5 0-13 25,5-13-11-25,2-5-7 0,1-9-2 23,0-7-3-22,0-9-15-1,0-6-30 1,0-2-51 26,0 0-106-27,0 0-68 0,0 0-120 26</inkml:trace>
    </iact:actionData>
  </iact:action>
  <iact:action type="add" startTime="17959">
    <iact:property name="dataType"/>
    <iact:actionData xml:id="d9">
      <inkml:trace xmlns:inkml="http://www.w3.org/2003/InkML" xml:id="stk9" contextRef="#ctx0" brushRef="#br0">25953 11908 438 0,'0'0'124'2,"0"0"33"1,0 0-26 24,0 0-49-23,75-201-33-4,-71 144-14 0,-4-7 0 5,0 0-18 25,0 1-9-30,0 5-5 0,-4 5-2 1,-20 4-1 30,-5-2-3-31,-4 9-88 0,20 33-138 0,4 9-366 32</inkml:trace>
    </iact:actionData>
  </iact:action>
  <iact:action type="add" startTime="24498">
    <iact:property name="dataType"/>
    <iact:actionData xml:id="d10">
      <inkml:trace xmlns:inkml="http://www.w3.org/2003/InkML" xml:id="stk10" contextRef="#ctx0" brushRef="#br0">24450 18593 585 0,'0'0'295'2,"0"0"-167"-2,0 0 5 28,185 17-44-28,-125-12-25 0,13-5 32 0,11 0-6 24,7 0-10-22,10 4-10-2,-4-4-9 27,-1 3 9-27,11 3-28 0,11 9-6 1,14-4-4 34,16 9-7-35,11-6-8 1,14 7-4-1,5 2 0 0,-1-3 1 36,3 6-4-36,-8 0 11 1,-10-5-5 0,-3-4-3 0,-2-10-1 6,-6-2-2 0,0-2-3 0,-14 2-7 33,-13 2 2-39,-8-2 1-1,0 4-3 0,-4 3 0 0,1 2 0 6,-13 3 0 3,-13-5 0-4,-17-3 0 4,-9-3 0 55,-14-6 0-64,-7 0 0 3,-10 0 0-1,-12 0 0-2,-6 0 0 0,-9 0 0 0,-3 0 0 0,0 0 0 1,0 0 0 5,-12 0 0 2,-47 0 0-3,-27 0 0 55,-27-6 0-59,-23-15 0-1,-12 4 0 0,-15 3 0 0,-19-3 0 0,-14 1 0 0,-19-4 0 1,-16-1 0 6,-7 4 0 66,-5 3 0-70,-6-3 0-3,6 9 0 1,14 1 0-1,21 7 0 0,18 0 0 0,24 0 0 0,16 0 0 0,25 0 0 0,11 7 0 8,6 6 0-4,20-6 0 10,15-2 0-12,28-5 0 61,18 0 0-63,20 0 0 0,2 0 0 1,5 0 0 0,0 0 0 0,0 0 0-1,0 0 0 0,0 0 0 2,42 0 0 4,27-12 0 2,28-8 0 1,24-6 0-2,27 6 0 4,23 2 0-9,19 12 0 58,19 6 0-56,24 0 0-3,13 0 0 1,0 0 0-2,-3 0 0 0,-13 0 0 0,-13 0 0 1,-9 0 0-1,-5 0 0 8,-19-6 0 52,-7 6 0-59,-19 0 0-1,-13 0 0 0,-13 0 0 2,-16 0 0-1,-15 0 0-1,-22 0 0 2,-21 0 0 2,-20 0 0 2,-20 0 0 46,-11 0 0-46,-4 0 0-6,-3 0 0 0,0 0 0 0,-3 0 0 0,-67 0 0 1,-42 19 0 0,-41 0 0 7,-26-7 0-2,-19-3 0 53,-29-9 0-59,-21 0 0 1,-16 0 0-1,-17 0 0 0,10-3 0 0,11 3 0 0,12 0 0 1,28 0 0 5,26 0 0 60,25 9 0-62,27 9 0-4,20 2 0 0,27-11 0 0,26 1 0 0,24-3 0 0,20-7 0 0,11 0 0 0,11 0 0 9,3 0 0-6,0 0 0 75,0 0 0-78,29-7 0 0,15-12 0 0,28-1 0 0,31-10 0 0,43 1 0 1,54-3 0-1,51 6 0 0,36-7 0 0,11 8 0 3,-8 7 0 13,-21 10 0-14,-25 8 0 58,-20 0 0-55,-13 0 0-5,-16 0 0 0,-11 0 0 0,-12 0 0 0,-18 8 0 0,-26-1 0 0,-17-2 0 1,-23-5 0 6,-29 0 0 6,-16 6 0-10,-25-6 0 58,-8 0 0-61,-10 0 0 1,0 0 0-1,0 0 0 0,-1 7 0 2,-74 6 0-1,-40-4 0 0,-51 8 0-1,-37-2 0 15,-22-3 0-13,-28-1 0 6,-19-8 0-2,-19 2 0 0,-7 1 0 49,3-6 0-49,20 0 0-6,30 6 0 0,31-6 0 0,38 0 0 0,33 0 0 0,37 0 0 1,30 0 0 5,27 0 0 63,28 0 0-69,9 0 0 0,12 0 0 0,0 0 0 0,0 0 0 0,0-13 0 0,13 0 0 0,11 13 0 1,0 0-128 5,10 0-131 65,-16 0-124-65,9 0-807-6</inkml:trace>
    </iact:actionData>
  </iact:action>
</iact:actions>
</file>

<file path=ppt/ink/inkAction4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3T00:20:16.932"/>
    </inkml:context>
    <inkml:brush xml:id="br0">
      <inkml:brushProperty name="width" value="0.05292" units="cm"/>
      <inkml:brushProperty name="height" value="0.05292" units="cm"/>
      <inkml:brushProperty name="color" value="#FF0000"/>
    </inkml:brush>
  </inkml:definitions>
  <iact:action type="add" startTime="4820">
    <iact:property name="dataType"/>
    <iact:actionData xml:id="d0">
      <inkml:trace xmlns:inkml="http://www.w3.org/2003/InkML" xml:id="stk0" contextRef="#ctx0" brushRef="#br0">3043 16736 301 0,'0'0'0'7,"0"0"765"-6,0 0-765-1,0 0 135 5,0 0-135-5,0 0 150 8,0 0-150-8,0 0 101 6,0 0-101-5,0 0 57 5,0 0-57-3,208 28 48 3,-208-28-48-6,75 11 43 14,-75-11-43-14,94 9 49 3,-94-9-49-3,117 11 45 4,-117-11-45-4,132 7 38 12,-132-7-38-12,145 5 44 6,-145-5-44-6,146 8 38 4,-146-8-38-4,144 8 30 9,-144-8-30-9,130 12 24 7,-130-12-24-7,115 13 38 10,-115-13-38-10,87 11 35 4,-87-11-35-4,58 9 16 14,-58-9-16-14,30 5 17 3,-30-5-17-3,15 6 15 11,-15-6-15-8,0 0 9-3,0 0-9 0,0 0 4 8,0 0-4-8,0 0 0 8,0 0 0-8,-24 0-3 8,24 0 3-8,-82 0-4 8,82 0 4-8,-129 0 0 5,129 0 0 1,-169 0 2-3,169 0-2-1,-176 0 0 4,176 0 0-6,-189 0-2 7,189 0 2-5,-179 0 0 5,179 0 0-7,-166 0 0 7,166 0 0-6,-139 0 1 6,139 0-1-7,-113 0 0 5,113 0 0-3,-80 0 1 5,80 0-1-7,-48 0 0 7,48 0 0-7,-21 0 1 9,21 0-1-9,-5 0 1 5,5 0-1-4,0 0 1 5,0 0-1-6,26 0 1 9,-26 0-1-9,90 0 0 9,-90 0 0-9,130 0-11 4,-130 0 11-3,155 0-3 8,-155 0 3-9,156 12-4 7,-156-12 4-7,139 15 0 7,-139-15 0-7,124 8 2 7,-124-8-2-6,103 9 1 5,-103-9-1-4,77 9 4 5,-77-9-4-7,58 5 0 8,-58-5 0-8,37 2 2 7,-37-2-2-7,15 4 5 7,-15-4-5-4,6 0 5 3,-6 0-5-6,0 0 2 7,0 0-2-6,-6 7 0 3,6-7 0-4,-73 0-4 8,73 0 4-7,-121 0 0 7,121 0 0-8,-165 0 0 8,165 0 0-8,-173 0 6 6,173 0-6-5,-175-7 4 6,175 7-4-7,-157-18 1 7,157 18-1-7,-130-11 0 9,130 11 0-7,-95-8 1 2,95 8-1-3,-68-7 0 6,68 7 0-6,-35-6-3 5,35 6 3-6,-18-7-23 8,18 7 23-8,0-7-99 7,0 7 99-7,23-6-178 7,-23 6 178-4,43 0-291 2,-43 0 291-5,55 0-879 10,-55 0 879-10</inkml:trace>
    </iact:actionData>
  </iact:action>
  <iact:action type="add" startTime="7267">
    <iact:property name="dataType"/>
    <iact:actionData xml:id="d1">
      <inkml:trace xmlns:inkml="http://www.w3.org/2003/InkML" xml:id="stk1" contextRef="#ctx0" brushRef="#br0">24993 18282 524 0,'0'0'0'4,"0"0"103"-4,0 0-103 0,0 0 107 8,0 0-107-8,0 0 90 6,0 0-90-6,0 0 86 8,0 0-86-7,0 0 94 6,0 0-94-7,0 0 104 10,0 0-104-10,92-28 100 6,-92 28-100-6,24-3 93 5,-24 3-93-5,24 0 98 9,-24 0-98-9,32 0 81 7,-32 0-81-4,39 0 53 3,-39 0-53-6,42 0 50 6,-42 0-50-6,49-3 39 10,-49 3-39-10,51 0 35 6,-51 0-35-4,58 0 27 2,-58 0-27-4,64 0 35 7,-64 0-35-7,68 0 23 9,-68 0-23-8,74 0 33 5,-74 0-33-6,87 0 25 12,-87 0-25-12,96 0 17 3,-96 0-17-3,103 0 13 7,-103 0-13-6,103 0 9 8,-103 0-9-9,102 0 9 5,-102 0-9-5,97 0 8 8,-97 0-8-6,96 0 14 3,-96 0-14-4,90 0 15 7,-90 0-15-8,95 0 17 6,-95 0-17-6,92 0 9 8,-92 0-9-8,95 0 11 9,-95 0-11-9,89 0 8 6,-89 0-8-4,91 0 9 4,-91 0-9-6,84 0 7 7,-84 0-7-7,85 0 7 8,-85 0-7-7,79 0 4 6,-79 0-4-7,84 0 6 6,-84 0-6-6,76 0 4 8,-76 0-4-8,79 0 2 8,-79 0-2-8,75 0 3 8,-75 0-3-8,73 0 5 6,-73 0-5-5,74 0 0 7,-74 0 0-8,73 0 2 6,-73 0-2-5,72 0 0 8,-72 0 0-9,73 0 0 4,-73 0 0-3,75 0 0 8,-75 0 0-8,70 0 1 4,-70 0-1-5,72 0 0 11,-72 0 0-11,69-5 2 5,-69 5-2-5,72 0 5 7,-72 0-5-7,65 0 1 9,-65 0-1-9,69 0 6 6,-69 0-6-4,60 0 10 4,-60 0-10-5,61 0 6 4,-61 0-6-5,66 0 3 10,-66 0-3-10,58 0 5 7,-58 0-5-7,60 5 1 7,-60-5-1-6,62 0 1 4,-62 0-1-3,58 0 1 7,-58 0-1-9,61 0 0 6,-61 0 0-6,54 0 0 5,-54 0 0-5,55 0 1 8,-55 0-1-7,48 0 0 7,-48 0 0-8,42 0 1 10,-42 0-1-9,33 0 0 3,-33 0 0-4,21 0 2 9,-21 0-2-9,7 0 0 5,-7 0 0-4,5 0 0 8,-5 0 0-9,0 0 0 5,0 0 0-5,0 0 0 7,0 0 0-7,0 0 0 10,0 0 0-10,0 0 0 6,0 0 0-4,-26 0-1 4,26 0 1-6,-71 0-2 7,71 0 2-5,-101 0-1 3,101 0 1-3,-121 0 1 6,121 0-1-8,-140 0 0 6,140 0 0-6,-147 0 1 7,147 0-1-7,-152 0 3 7,152 0-3-6,-153 0 1 8,153 0-1-8,-154 0 0 3,154 0 0-4,-158 0 3 10,158 0-3-10,-167 0 2 6,167 0-2-5,-174 0 6 5,174 0-6-4,-177 0 2 3,177 0-2-5,-173 0 0 9,173 0 0-9,-169 0 3 7,169 0-3-7,-171 0 4 8,171 0-4-8,-167 0 0 7,167 0 0-6,-159 0 0 4,159 0 0-4,-153 6 0 7,153-6 0-7,-137 8 0 5,137-8 0-3,-129 14 0 2,129-14 0-4,-116 18 0 5,116-18 0-6,-108 13 0 11,108-13 0-11,-100 13 0 5,100-13 0-4,-99 7 0 8,99-7 0-9,-88 11 0 4,88-11 0-4,-87 15 0 7,87-15 0-7,-82 10 0 9,82-10 0-9,-72 15 0 6,72-15 0-5,-66 6 0 6,66-6 0-7,-58 9 0 9,58-9 0-9,-53 3 0 6,53-3 0-4,-47 0 0 2,47 0 0-4,-45 0 0 9,45 0 0-7,-41 0 0 4,41 0 0-5,-30 0 0 6,30 0 0-7,-28 0 0 7,28 0 0-7,-15 0 0 6,15 0 0-6,-7 0 0 9,7 0 0-9,0 0 0 9,0 0 0-9,0 0 0 5,0 0 0-5,0 0 0 8,0 0 0-8,0 0 0 7,0 0 0-6,0-5 0 6,0 5 0-7,0-13 0 7,0 13 0-7,18-12 0 9,-18 12 0-9,29-3 0 7,-29 3 0-7,42 0 0 8,-42 0 0-6,56 0 0 2,-56 0 0-4,80 0 0 9,-80 0 0-9,117 0 0 7,-117 0 0-5,151 0 0 3,-151 0 0-4,201 0 0 6,-201 0 0-6,239 0 0 7,-239 0 0-8,265 0 0 6,-265 0 0-5,270 0 0 7,-270 0 0-8,252 0 0 4,-252 0 0-4,224 0 0 9,-224 0 0-9,196 15 0 8,-196-15 0-8,163 6 0 7,-163-6 0-5,164 7 0 5,-164-7 0-7,160 0 0 5,-160 0 0-5,163 0 0 10,-163 0 0-10,162 0 0 7,-162 0 0-7,152 0 0 6,-152 0 0-4,152-13 0 4,-152 13 0-6,134-15 0 7,-134 15 0-6,108-5 0 7,-108 5 0-7,84-5 0 3,-84 5 0-3,61 0 0 7,-61 0 0-8,48 0 0 8,-48 0 0-8,33-8 0 9,-33 8 0-9,22 0 0 5,-22 0 0-4,18-7-35 5,-18 7 35-6,9-6-138 8,-9 6 138-8,4-5-238 11,-4 5 238-11,0-7-338 4,0 7 338-4,0 0-699 7,0 0 699-7</inkml:trace>
    </iact:actionData>
  </iact:action>
  <iact:action type="add" startTime="11793">
    <iact:property name="dataType"/>
    <iact:actionData xml:id="d2">
      <inkml:trace xmlns:inkml="http://www.w3.org/2003/InkML" xml:id="stk2" contextRef="#ctx0" brushRef="#br0">25887 1544 616 0,'0'0'0'2,"0"0"202"3,0 0-202-5,0 0 169 6,0 0-169-6,0 0 103 9,0 0-103-8,0 0 67 5,0 0-67-6,0 0 59 7,0 0-59-7,0 0 51 7,0 0-51-7,0 0 39 8,0 0-39-8,0 0 46 6,0 0-46-6,-37 19 92 10,37-19-92-10,-39 9 67 6,39-9-67-6,-36 14 48 8,36-14-48-8,-37 21 49 8,37-21-49-8,-38 20 27 6,38-20-27-6,-28 21 20 8,28-21-20-8,-24 17 10 8,24-17-10-8,-14 9 5 8,14-9-5-8,-10 7 4 6,10-7-4-6,-3 3 5 8,3-3-5-8,0 0 5 8,0 0-5-8,0 3 9 6,0-3-9-4,0 9 25 6,0-9-25-8,0 11 40 6,0-11-40-6,16 22 22 9,-16-22-22-9,35 22 5 7,-35-22-5-7,37 27 13 8,-37-27-13-8,30 25 13 7,-30-25-13-7,27 24 11 8,-27-24-11-7,18 20 8 4,-18-20-8-5,13 17 11 7,-13-17-11-7,3 18 10 8,-3-18-10-8,0 18 13 9,0-18-13-9,0 22 5 11,0-22-5-11,0 24 2 5,0-24-2-5,-31 23 2 7,31-23-2-7,-34 23 0 9,34-23 0-9,-41 10-2 8,41-10 2 1,-36 10-3-9,36-10 3 1,-31 7-4 19,31-7 4-14,-21 1-17-5,21-1 17-1,-17 0-53 1,17 0 53-1,-7 0-69 0,7 0 69 0,0 0-113 6,0 0 113-6,0 0-171 9,0 0 171-8,0 0-221 10,0 0 221-11,0 0-260 0,0 0 260 0,15 0-846 8,-15 0 846-7</inkml:trace>
    </iact:actionData>
  </iact:action>
  <iact:action type="add" startTime="12732">
    <iact:property name="dataType"/>
    <iact:actionData xml:id="d3">
      <inkml:trace xmlns:inkml="http://www.w3.org/2003/InkML" xml:id="stk3" contextRef="#ctx0" brushRef="#br0">26098 1292 271 0,'0'0'0'3,"0"0"284"3,0 0-284-5,0 0 115 5,0 0-115-6,0 0 154 5,0 0-154-4,0 0 74 4,0 0-74-5,0 0 49 8,0 0-49-8,0 0 43 7,0 0-43-7,0 0 64 6,0 0-64-6,93-1 58 9,-93 1-58-9,7 1 51 8,-7-1-51-8,0 17 39 7,0-17-39-7,0 25 13 9,0-25-13-9,0 23 7 5,0-23-7-5,-4 29 1 9,4-29-1-9,-29 27 0 8,29-27 0-6,-33 13-1 1,33-13 1-1,-28 9-8 4,28-9 8-5,-27 0-31 6,27 0 31-7,-12 0-39 8,12 0 39-8,-6 0-37 6,6 0 37-4,0 0-18 8,0 0 18-10,0 0 0 5,0 0 0-5,0 0 4 11,0 0-4-11,15 0 20 4,-15 0-20-4,40 9 15 8,-40-9-15-7,38 20 23 5,-38-20-23-6,39 20 38 8,-39-20-38-8,40 18 16 7,-40-18-16-7,29 14 9 9,-29-14-9-9,23 10 0 7,-23-10 0-7,27 0-6 7,-27 0 6-7,24 0-57 5,-24 0 57-5,0 0-154 8,0 0 154-6,0 0-370 4,0 0 370-6</inkml:trace>
    </iact:actionData>
  </iact:action>
  <iact:action type="add" startTime="13263">
    <iact:property name="dataType"/>
    <iact:actionData xml:id="d4">
      <inkml:trace xmlns:inkml="http://www.w3.org/2003/InkML" xml:id="stk4" contextRef="#ctx0" brushRef="#br0">26695 1729 539 0,'0'0'0'1,"0"0"219"1,0 0-219-2,0 0 152 4,0 0-152-2,0 0 145 2,0 0-145-2,0 0 74 6,0 0-74-8,0 0 48 6,0 0-48-6,-211 29 35 6,211-29-35-4,-48 7 12 4,48-7-12-6,-45 6 4 9,45-6-4-9,-31 9 0 5,31-9 0-3,-26 3 0 5,26-3 0-5,-19 2-9 4,19-2 9-4,-11 4-71 4,11-4 71-5,0 0-163 8,0 0 163-9,0 0-392 5,0 0 392-5</inkml:trace>
    </iact:actionData>
  </iact:action>
  <iact:action type="add" startTime="13488">
    <iact:property name="dataType"/>
    <iact:actionData xml:id="d5">
      <inkml:trace xmlns:inkml="http://www.w3.org/2003/InkML" xml:id="stk5" contextRef="#ctx0" brushRef="#br0">26574 1902 677 0,'0'0'0'3,"0"0"155"-3,0 0-155 0,0 0 151 5,0 0-151-5,0 0 123 5,0 0-123-5,0 0 58 8,0 0-58-8,0 0 34 7,0 0-34-7,-186 0 10 8,186 0-10-8,-28 0 0 7,28 0 0-7,-24 0 0 7,24 0 0-7,-17 0-10 8,17 0 10-8,-1 0-81 8,1 0 81-8,0 0-229 9,0 0 229-9,0 0-688 5,0 0 688-5</inkml:trace>
    </iact:actionData>
  </iact:action>
  <iact:action type="add" startTime="13774">
    <iact:property name="dataType"/>
    <iact:actionData xml:id="d6">
      <inkml:trace xmlns:inkml="http://www.w3.org/2003/InkML" xml:id="stk6" contextRef="#ctx0" brushRef="#br0">27312 1313 341 0,'0'0'0'1,"0"0"192"3,0 0-192-4,0 0 139 8,0 0-139-8,0 0 194 8,0 0-194-8,0 0 111 5,0 0-111-5,-218 58 74 8,218-58-74-8,-72 47 70 10,72-47-70-10,-66 55 46 7,66-55-46-7,-53 60 43 7,53-60-43-7,-39 64 49 7,39-64-49-7,-11 68 68 10,11-68-68-10,0 64 78 7,0-64-78-6,11 56 67 9,-11-56-67-10,72 53 49 5,-72-53-49 1,97 42 26-6,-97-42-26 0,118 25 14 8,-118-25-14-8,120 3 18 14,-120-3-18-14,118 0 3 12,-118 0-3-12,103-26 2 1,-103 26-2 0,76-61 9 9,-76 61-9-3,58-78 3-7,-58 78-3 0,29-94 0 0,-29 94 0 0,0-106 0 11,0 106 0-6,0-114-5-4,0 114 5-1,-36-102-7 16,36 102 7-7,-66-81-71-9,66 81 71 0,-91-52-171 0,91 52 171 2,-49 0-215 2,49 0 215-4,-42 0-701 14,42 0 701-13</inkml:trace>
    </iact:actionData>
  </iact:action>
  <iact:action type="add" startTime="16432">
    <iact:property name="dataType"/>
    <iact:actionData xml:id="d7">
      <inkml:trace xmlns:inkml="http://www.w3.org/2003/InkML" xml:id="stk7" contextRef="#ctx0" brushRef="#br0">31042 3222 476 0,'0'0'0'4,"0"0"173"-4,0 0-173 0,0 0 165 6,0 0-165-6,0 0 122 6,0 0-122-6,0 0 77 7,0 0-77-6,0 0 65 7,0 0-65-8,0 0 60 6,0 0-60-6,0 0 52 8,0 0-52-8,-28-3 63 8,28 3-63-7,-42 0 53 8,42 0-53-9,-45 0 39 6,45 0-39-6,-45 0 23 6,45 0-23-6,-37 15 19 8,37-15-19-8,-37 16 8 8,37-16-8-8,-29 18 4 8,29-18-4-8,-18 18 6 8,18-18-6-8,-12 11 4 6,12-11-4-6,-1 11 10 8,1-11-10-8,0 13 12 8,0-13-12-7,0 11 24 7,0-11-24-8,4 14 13 5,-4-14-13-5,38 18 14 11,-38-18-14-11,37 21 7 6,-37-21-7-6,42 22 14 9,-42-22-14-9,39 29 25 8,-39-29-25-8,31 29 27 9,-31-29-27-8,24 24 30 1,-24-24-30-2,14 23 33 8,-14-23-33-8,3 20 25 7,-3-20-25-6,0 23 14 19,0-23-14-20,0 23 9 5,0-23-9-5,-17 20 4 1,17-20-4-1,-39 18 0 13,39-18 0-13,-42 8-1 0,42-8 1 0,-43 5-3 8,43-5 3-2,-33 0-9-6,33 0 9 8,-33 0-58-6,33 0 58-2,-25 0-95 13,25 0 95-11,-15-21-169-2,15 21 169 0,0-17-226 14,0 17 226-11,0-20-509-3,0 20 509 1</inkml:trace>
    </iact:actionData>
  </iact:action>
  <iact:action type="add" startTime="17002">
    <iact:property name="dataType"/>
    <iact:actionData xml:id="d8">
      <inkml:trace xmlns:inkml="http://www.w3.org/2003/InkML" xml:id="stk8" contextRef="#ctx0" brushRef="#br0">31295 2810 127 0,'0'0'0'0,"0"0"579"3,0 0-579-2,0 0 175 3,0 0-175 0,0 0 170 1,0 0-170-4,0 0 77 5,0 0-77-6,0 0 67 9,0 0-67-9,0 0 60 5,0 0-60-5,138 142 52 8,-138-142-52-8,12 43 42 8,-12-43-42-6,1 47 26 5,-1-47-26-7,0 40 19 5,0-40-19-5,0 35 8 9,0-35-8-9,-34 26 0 7,34-26 0-7,-45 18 0 8,45-18 0-8,-49 0-5 10,49 0 5-10,-42 0-17 5,42 0 17-4,-33 0-38 7,33 0 38-5,-17-6-34 8,17 6 34-11,-1-12-15 0,1 12 15 0,0-14-2 9,0 14 2-9,0-9 0 16,0 9 0-16,16-8 8 0,-16 8-8 0,35 0 8 4,-35 0-8-4,45 0 27 10,-45 0-27-10,49 0 22 7,-49 0-22-7,46 23 8 10,-46-23-8-10,44 20 3 4,-44-20-3-4,34 24 0 9,-34-24 0-8,35 17-1 5,-35-17 1-5,23 10-17 6,-23-10 17-7,23 11-66 10,-23-11 66-10,16 7-138 9,-16-7 138-8,0 0-304 6,0 0 304-7</inkml:trace>
    </iact:actionData>
  </iact:action>
  <iact:action type="add" startTime="17496">
    <iact:property name="dataType"/>
    <iact:actionData xml:id="d9">
      <inkml:trace xmlns:inkml="http://www.w3.org/2003/InkML" xml:id="stk9" contextRef="#ctx0" brushRef="#br0">31750 3396 489 0,'0'0'0'3,"0"0"275"-2,0 0-275-1,0 0 205 7,0 0-205-6,0 0 135 7,0 0-135-8,0 0 94 4,0 0-94-4,0 0 95 9,0 0-95-9,0 0 104 10,0 0-104-10,169-9 82 6,-169 9-82-6,31-2 49 8,-31 2-49-7,24 0 23 3,-24 0-23-3,21 0 5 11,-21 0-5-12,6 0 0 5,-6 0 0-5,3 0-4 5,-3 0 4-4,0 0-69 9,0 0 69-10,0 0-170 6,0 0 170-6,0 0-207 7,0 0 207-4,-7 0-409 4,7 0 409-7</inkml:trace>
    </iact:actionData>
  </iact:action>
  <iact:action type="add" startTime="17698">
    <iact:property name="dataType"/>
    <iact:actionData xml:id="d10">
      <inkml:trace xmlns:inkml="http://www.w3.org/2003/InkML" xml:id="stk10" contextRef="#ctx0" brushRef="#br0">31750 3396 592 0,'0'0'0'3,"45"164"314"-2,-45-164-314-1,34 0 164 7,-34 0-164-7,35 0 105 7,-35 0-105-7,34-2 53 8,-34 2-53-8,31-5 45 8,-31 5-45-8,38 0 15 7,-38 0-15-7,34 0 0 8,-34 0 0-5,36 0-2 5,-36 0 2-7,31 0-59 10,-31 0 59-10,30 0-115-1,-30 0 115 0,6 0-278 6,-6 0 278-5,8 0-634 7,-8 0 634-8</inkml:trace>
    </iact:actionData>
  </iact:action>
  <iact:action type="add" startTime="17963">
    <iact:property name="dataType"/>
    <iact:actionData xml:id="d11">
      <inkml:trace xmlns:inkml="http://www.w3.org/2003/InkML" xml:id="stk11" contextRef="#ctx0" brushRef="#br0">33100 3189 452 0,'0'0'0'4,"0"0"174"-4,0 0-174 1,0 0 147 1,0 0-147-2,0 0 94 9,0 0-94-9,0 0 52 8,0 0-52-8,0 0 44 7,0 0-44-7,0 0 66 7,0 0-66-6,-52-57 66 5,52 57-66-6,-69 0 53 9,69 0-53-9,-84 34 61 8,84-34-61-8,-100 47 54 6,100-47-54-6,-103 59 54 9,103-59-54-9,-90 66 34 7,90-66-34-6,-76 69 25 8,76-69-25-9,-48 73 27 8,48-73-27-8,-13 66 20 7,13-66-20-7,0 65 24 6,0-65-24-6,25 54 23 9,-25-54-23-9,87 48 38 6,-87-48-38-6,112 31 33 11,-112-31-33-11,132 5 16 8,-132-5-16-7,127 0 16 12,-127 0-16-8,122-23 8-5,-122 23-8 0,102-58 2 0,-102 58-2 0,79-72 0 17,-79 72 0-11,59-82 0-6,-59 82 0 0,33-81-1 0,-33 81 1 0,6-81 0 11,-6 81 0-5,0-72-4-5,0 72 4-1,-27-70-26 15,27 70 26-12,-66-55-71-2,66 55 71 0,-79-43-152 9,79 43 152-10,-48 0-165 1,48 0 165-1,-42 0-395 12,42 0 395-6</inkml:trace>
    </iact:actionData>
  </iact:action>
  <iact:action type="add" startTime="18420">
    <iact:property name="dataType"/>
    <iact:actionData xml:id="d12">
      <inkml:trace xmlns:inkml="http://www.w3.org/2003/InkML" xml:id="stk12" contextRef="#ctx0" brushRef="#br0">33455 4281 698 0,'0'0'0'2,"0"0"218"-2,0 0-218 0,0 0 103 7,0 0-103-6,0 0 123 5,0 0-123-5,-186-33 174 6,186 33-174-7,-196-28 144 6,196 28-144-6,-270-23 110 8,270 23-110-8,-335-18 102 8,335 18-102-7,-386-8 90 6,386 8-90-7,-398 0 52 8,398 0-52-8,-366 0 12 8,366 0-12-8,-317 0 0 7,317 0 0-6,-256 22-32 7,256-22 32-8,-201 17-144 4,201-17 144-2,-10 5-261 5,10-5 261-7,0 0-435 7,0 0 435-5</inkml:trace>
    </iact:actionData>
  </iact:action>
  <iact:action type="add" startTime="22418">
    <iact:property name="dataType"/>
    <iact:actionData xml:id="d13">
      <inkml:trace xmlns:inkml="http://www.w3.org/2003/InkML" xml:id="stk13" contextRef="#ctx0" brushRef="#br0">30642 16410 692 0,'0'0'0'2,"0"0"227"-2,0 0-227 0,0 0 143 7,0 0-143-6,0 0 122 7,0 0-122-8,0 0 99 5,0 0-99-5,0 0 110 10,0 0-110-10,0 0 110 6,0 0-110-6,252-45 85 7,-252 45-85-7,128-14 78 6,-128 14-78-6,148-12 63 8,-148 12-63-8,163-2 50 9,-163 2-50-8,169-9 37 6,-169 9-37-7,154-2 33 6,-154 2-33-6,128 0 33 8,-128 0-33-8,96 0 31 7,-96 0-31-7,63 0 24 8,-63 0-24-8,36 0 13 7,-36 0-13-7,13 0 18 8,-13 0-18-8,0 0 10 9,0 0-10-9,0 0 0 6,0 0 0-6,0-16-2 8,0 16 2-8,-69-40-13 8,69 40 13-8,-115-64-6 6,115 64 6-6,-158-93 0 10,158 93 0-10,-175-98 0 15,175 98 0-15,-175-99-1 2,175 99 1-2,-165-90-2 6,165 90 2-5,-142-78-4 5,142 78 4-6,-117-56-5 4,117 56 5-3,-85-31-11 9,85 31 11-8,-46-15-7 2,46 15 7-3,-21-2-6 7,21 2 6-8,-3 0 0 5,3 0 0-4,0 9 5 6,0-9-5-7,3 65 11 9,-3-65-11-9,49 108 17 7,-49-108-17-7,63 146 4 8,-63-146-4-7,75 168 3 5,-75-168-3-5,82 173 0 6,-82-173 0-5,70 166 1 4,-70-166-1-4,63 142 3 7,-63-142-3-4,54 101 9-5,-54-101-9 1,31 73 1 15,-31-73-1-12,18 32 5-4,-18-32-5 0,12 12 7 0,-12-12-7 0,5 0 0 10,-5 0 0-3,10 0 0-7,-10 0 0 1,24-24-8 6,-24 24 8-7,32-66-5 24,-32 66 5-19,45-102-1-5,-45 102 1 0,50-142-1 0,-50 142 1 0,50-162-2 1,-50 162 2-1,42-186-9 16,-42 186 9-7,37-185-10-9,-37 185 10 0,30-178-15 2,-30 178 15-2,15-168-16 1,-15 168 16 0,10-133-9 14,-10 133 9-9,3-102-4-3,-3 102 4-2,0-64-4-1,0 64 4 0,0-35-1 19,0 35 1-17,0-5-1-2,0 5 1 0,0 0-2 1,0 0 2-1,-55 61 0 6,55-61 0 0,-90 104 18-5,90-104-18-1,-119 140 20 6,119-140-20-6,-122 153 20 11,122-153-20-5,-121 153 15-5,121-153-15-1,-110 140 10 19,110-140-10-15,-99 124 5-4,99-124-5 0,-84 102 4 0,84-102-4 0,-61 79 1 18,61-79-1-15,-44 57 0-3,44-57 0 1,-26 38 0-1,26-38 0 0,-14 20-7 15,14-20 7-13,-4 16-31-2,4-16 31 0,0 5-75 4,0-5 75-4,0 0-153 6,0 0 153 3,13 0-248-9,-13 0 248 0,24 0-404 9,-24 0 404-8</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28:49.623"/>
    </inkml:context>
    <inkml:brush xml:id="br0">
      <inkml:brushProperty name="width" value="0.05292" units="cm"/>
      <inkml:brushProperty name="height" value="0.05292" units="cm"/>
      <inkml:brushProperty name="color" value="#FF0000"/>
    </inkml:brush>
  </inkml:definitions>
  <iact:action type="add" startTime="9251">
    <iact:property name="dataType"/>
    <iact:actionData xml:id="d0">
      <inkml:trace xmlns:inkml="http://www.w3.org/2003/InkML" xml:id="stk0" contextRef="#ctx0" brushRef="#br0">18642 3033 681 0,'0'0'0'1,"0"0"87"4,0 0-87-5,0 0 134 7,0 0-134-7,0 0 116 8,0 0-116-8,0 0 73 6,0 0-73-6,0 0 81 9,0 0-81-9,0 0 96 5,0 0-96-5,0-5 93 10,0 5-93-9,0 0 89 4,0 0-89-5,0 10 75 7,0-10-75-7,0 41 28 8,0-41-28-8,0 47 36 8,0-47-36-8,0 49 22 8,0-49-22-8,-3 49 34 7,3-49-34-7,-1 48 20 7,1-48-20-7,-3 49 16 7,3-49-16-7,0 43 18 10,0-43-18-10,-5 43 14 7,5-43-14-7,0 41 12 6,0-41-12-6,0 34 12 7,0-34-12-7,0 27 8 9,0-27-8-9,0 23 7 7,0-23-7-7,0 12 13 7,0-12-13-7,0 9 12 7,0-9-12-7,0 7 9 12,0-7-9-12,0 3 5 3,0-3-5-3,0 3 7 9,0-3-7-9,0 0 7 7,0 0-7-7,0 0 8 8,0 0-8-7,0 0 7 8,0 0-7-8,0 5 6 2,0-5-6-3,9 2 11 10,-9-2-11-8,20 5 1 4,-20-5-1-5,22 0 4 2,-22 0-4-3,20 0 1 8,-20 0-1-8,25 0 3 8,-25 0-3-8,30 0 5 10,-30 0-5-9,29 0 5 2,-29 0-5-3,32 0 7 9,-32 0-7-9,38 0 8 8,-38 0-8-8,36-5 10 9,-36 5-10-9,48-10 10 6,-48 10-10-5,44-8 15 5,-44 8-15-6,47-9 15 8,-47 9-15-7,54-8 16 4,-54 8-16-4,52-9 10 8,-52 9-10-8,61-11 11 4,-61 11-11-3,68-11 7 6,-68 11-7-8,77-10 5 6,-77 10-5-6,72-11 10 9,-72 11-10-9,66-6 11 4,-66 6-11-4,58-4 17 8,-58 4-17-8,54-5 17 8,-54 5-17-8,61-2 10 8,-61 2-10-7,59-4 8 4,-59 4-8-5,63-3 4 8,-63 3-4-8,61-2 0 10,-61 2 0-10,67-4 0 5,-67 4 0-4,71-5 0 7,-71 5 0-8,70-8 0 6,-70 8 0-5,70-10 0 7,-70 10 0-7,70-15 0 6,-70 15 0-7,75-16 0 5,-75 16 0-5,75-15 0 9,-75 15 0-9,75-17 0 7,-75 17 0-6,75-18 0 6,-75 18 0-7,74-18 0 7,-74 18 0-7,74-16 0 8,-74 16 0-8,74-15 0 7,-74 15 0-7,68-15 0 9,-68 15 0-8,70-8 0 2,-70 8 0-3,63-7 0 10,-63 7 0-10,66-5 0 8,-66 5 0-8,65-3 0 7,-65 3 0-7,69 0 0 7,-69 0 0-6,63 0 0 5,-63 0 0-6,58-3 0 8,-58 3 0-8,59 0 0 9,-59 0 0-9,55 0 0 8,-55 0 0-8,58 0 0 6,-58 0 0-6,60 0 0 8,-60 0 0-8,63 0 0 7,-63 0 0-7,61 0 0 6,-61 0 0-5,65 0 0 7,-65 0 0-8,59 0 0 7,-59 0 0-7,63 0 0 7,-63 0 0-7,54 3 0 7,-54-3 0-7,55 3 0 9,-55-3 0-9,53 4 0 7,-53-4 0-7,51 1 0 9,-51-1 0-9,53 0 0 6,-53 0 0-5,54 3 0 6,-54-3 0-7,54 7 0 7,-54-7 0-7,54 5 0 9,-54-5 0-9,55 6 0 5,-55-6 0-5,56 3 0 9,-56-3 0-9,50 6 0 7,-50-6 0-6,56 3 0 5,-56-3 0-6,45 2 0 7,-45-2 0-7,45 4 0 8,-45-4 0-8,44 0 0 9,-44 0 0-9,45 0 0 5,-45 0 0-5,47 2 0 8,-47-2 0-8,46 4 0 8,-46-4 0-8,45 5 0 9,-45-5 0-9,49 6 0 5,-49-6 0-4,51 5 0 7,-51-5 0-8,46 10 0 8,-46-10 0-8,48 2 0 8,-48-2 0-8,42 6 0 10,-42-6 0-10,47 0 0 3,-47 0 0-2,49 0 0 6,-49 0 0-6,45 4 0 6,-45-4 0-7,43 0 0 9,-43 0 0-9,45 0 0 5,-45 0 0-4,43 0 0 7,-43 0 0-8,39 0 0 8,-39 0 0-8,35 0 0 7,-35 0 0-6,37 1 0 5,-37-1 0-6,37 3 0 7,-37-3 0-7,39 0 0 10,-39 0 0-10,35 7 0 6,-35-7 0-6,39 0 0 6,-39 0 0-6,36 5 0 9,-36-5 0-9,41 6 0 7,-41-6 0-7,42 9 0 8,-42-9 0-8,42 5 0 6,-42-5 0-6,41 6 0 10,-41-6 0-10,32 9 0 6,-32-9 0-5,38 5 0 6,-38-5 0-7,34 11 0 5,-34-11 0-5,32 10 0 9,-32-10 0-9,37 7 0 8,-37-7 0-8,34 4 0 8,-34-4 0-8,32 4 0 7,-32-4 0-6,39 6 0 6,-39-6 0-6,36 6 0 6,-36-6 0-7,39 5 0 7,-39-5 0-7,40 6 0 7,-40-6 0-7,45 5 0 8,-45-5 0-8,43 4 0 7,-43-4 0-5,45 2 0 5,-45-2 0-7,54 4 0 4,-54-4 0-4,49 0 0 9,-49 0 0-9,54 0 0 8,-54 0 0-8,52 0 0 7,-52 0 0-6,56 0 0 5,-56 0 0-6,52 0 0 9,-52 0 0-9,55 0 0 7,-55 0 0-7,51 0 0 11,-51 0 0-11,54 0 0 4,-54 0 0-4,58 0 0 8,-58 0 0-8,59 0 0 7,-59 0 0-7,61 0 0 9,-61 0 0-9,61 0 0 6,-61 0 0-6,66 0 0 7,-66 0 0-7,63 0 0 9,-63 0 0-9,61 0 0 8,-61 0 0-8,65 0 0 7,-65 0 0-7,61 0 0 6,-61 0 0-6,58 0 0 9,-58 0 0-9,62 0 0 6,-62 0 0-4,58 0 0 3,-58 0 0-5,63 0 0 8,-63 0 0-8,52 0 0 8,-52 0 0-8,58 0 0 8,-58 0 0-8,63 0 0 6,-63 0 0-6,63-4 0 10,-63 4 0-10,75-8 0 6,-75 8 0-6,76 0 0 8,-76 0 0-8,79-3 0 5,-79 3 0-5,74-2 0 9,-74 2 0-9,68 0 0 8,-68 0 0-7,63 0 0 6,-63 0 0-7,62 0 0 6,-62 0 0-6,58 0 0 9,-58 0 0-9,55 0 0 8,-55 0 0-8,48 0 0 7,-48 0 0-7,49 0 0 8,-49 0 0-8,45 0 0 6,-45 0 0-6,45-4 0 10,-45 4 0-9,44-3 0 3,-44 3 0-3,35 0 0 5,-35 0 0-6,35-2 0 8,-35 2 0-8,33 0 0 9,-33 0 0-9,30-4 0 8,-30 4 0-8,30 0 0 6,-30 0 0-6,28 0 0 7,-28 0 0-7,24 0 0 9,-24 0 0-7,21 0 0 3,-21 0 0-4,24 0 0 4,-24 0 0-5,21 0 0 8,-21 0 0-8,27 0 0 7,-27 0 0-7,28 0 0 12,-28 0 0-12,33 0 0 4,-33 0 0-4,31 0 0 7,-31 0 0-7,39 0 0 9,-39 0 0-9,33 0 0 7,-33 0 0-7,29 0 0 8,-29 0 0-8,22 0 0 6,-22 0 0-6,11 0 0 10,-11 0 0-10,5 0 0 6,-5 0 0-6,0 0 0 5,0 0 0-5,3 0 0 10,-3 0 0-9,0 0 0 5,0 0 0-6,0 0 0 7,0 0 0-7,0 0 0 6,0 0 0-6,0 0 0 10,0 0 0-10,0 0 0 7,0 0 0-7,0 0 0 6,0 0 0-6,0-8 0 8,0 8 0-8,0-36 0 8,0 36 0-7,0-52 0 7,0 52 0-8,0-59 0 7,0 59 0-7,0-64 0 7,0 64 0-6,0-62 0 5,0 62 0-5,0-63 0 6,0 63 0-5,0-61 0 2,0 61 0-4,0-49 0 10,0 49 0-10,0-35 0 6,0 35 0-6,0-15-61 10,0 15 61-9,0-5-107 2,0 5 107-3,0 0-175 8,0 0 175-8,0 0-193 9,0 0 193-9,0 7-355 6,0-7 355-6,0 28-812 9,0-28 812-9</inkml:trace>
    </iact:actionData>
  </iact:action>
  <iact:action type="add" startTime="11632">
    <iact:property name="dataType"/>
    <iact:actionData xml:id="d1">
      <inkml:trace xmlns:inkml="http://www.w3.org/2003/InkML" xml:id="stk1" contextRef="#ctx0" brushRef="#br0">30773 3283 61 0,'0'0'0'1,"0"0"99"3,0 0-99-4,0 0 48 5,0 0-48-5,0 0 67 8,0 0-67-8,0 0 29 8,0 0-29-8,0 0 5 10,0 0-5-10,163 0 1 5,-163 0-1-5,0 0 1 8,0 0-1-8,0 0 0 8,0 0 0-8,0 0 1 7,0 0-1-6,0 0 2 6,0 0-2-7,-4 0 4 6,4 0-4-6,-26 0 0 9,26 0 0-9,-16 0-42 7,16 0 42-7,-14 0-227 9,14 0 227-9</inkml:trace>
    </iact:actionData>
  </iact:action>
  <iact:action type="add" startTime="12052">
    <iact:property name="dataType"/>
    <iact:actionData xml:id="d2">
      <inkml:trace xmlns:inkml="http://www.w3.org/2003/InkML" xml:id="stk2" contextRef="#ctx0" brushRef="#br0">30773 3283 631 0,'0'0'0'1</inkml:trace>
    </iact:actionData>
  </iact:action>
  <iact:action type="add" startTime="12074">
    <iact:property name="dataType"/>
    <iact:actionData xml:id="d3">
      <inkml:trace xmlns:inkml="http://www.w3.org/2003/InkML" xml:id="stk3" contextRef="#ctx0" brushRef="#br0">30773 3283 631 0,'0'0'0'1,"-163"-73"181"-1,163 73-181 0,8-4 164 1,-8 4-164-1,24-5 133 0,-24 5-133 0,31-5 95 4,-31 5-95-4,46-7 107 9,-46 7-107-8,57-5 121 1,-57 5-121-1,74 0 84 9,-74 0-84-10,86 0 73 7,-86 0-73-7,102 0 66 10,-102 0-66-10,108 0 47 4,-108 0-47-4,116 0 45 7,-116 0-45-7,124 0 34 9,-124 0-34-9,119 0 25 7,-119 0-25-3,113 0 19 1,-113 0-19-5,105 0 25 5,-105 0-25-5,96 0 26 9,-96 0-26-9,82 0 14 8,-82 0-14-8,70 0 10 7,-70 0-10-7,59 0 3 6,-59 0-3-6,41 0 4 9,-41 0-4-9,29 0 3 7,-29 0-3-7,12 0 3 6,-12 0-3-6,1 0 2 8,-1 0-2-8,0 0 0 8,0 0 0-8,0 0 3 9,0 0-3-9,0 0-2 4,0 0 2-3,-60 4 3 8,60-4-3-9,-100 4 0 8,100-4 0-7,-143 12 0 8,143-12 0-9,-160 9 1 4,160-9-1-4,-172 6 0 8,172-6 0-8,-171 5 1 7,171-5-1-7,-157 0 1 9,157 0-1-6,-140 0 0 1,140 0 0-4,-120 0 0 6,120 0 0-5,-99 0 1 7,99 0-1-8,-70 0 1 8,70 0-1-8,-45 0 0 7,45 0 0-7,-24 0-1 5,24 0 1-5,-7-2 0 10,7 2 0-9,0 0 0 6,0 0 0-7,0 0 2 5,0 0-2-3,18 0 9 5,-18 0-9-7,85 0 15 7,-85 0-15-6,130 0 0 6,-130 0 0-7,173 15 0 6,-173-15 0-6,181 13-1 11,-181-13 1-11,193 15 0 5,-193-15 0-5,183 11 2 10,-183-11-2-10,170 12 2 3,-170-12-2-2,156 6 1 8,-156-6-1-9,137 0 1 8,-137 0-1-8,125 0 4 7,-125 0-4-5,103 0 1 3,-103 0-1-5,86 0 3 7,-86 0-3-7,63-6 3 10,-63 6-3-10,45-5 2 6,-45 5-2-6,30-7 4 7,-30 7-4-6,17-3 2 6,-17 3-2-7,4-1 0 9,-4 1 0-9,0 0 0 7,0 0 0-7,0 0 2 5,0 0-2-5,0 0 1 9,0 0-1-9,-58 0 0 8,58 0 0-8,-117 0 0 8,117 0 0-8,-178 0-1 7,178 0 1-7,-212 0 1 8,212 0-1-8,-223 0 0 6,223 0 0-6,-217 0 0 12,217 0 0-12,-190 0 6 1,190 0-6 0,-159 0 4 10,159 0-4-10,-124 0 5 3,124 0-5-3,-94 0 6 6,94 0-6-1,-66 0 4-5,66 0-4-1,-37 0 4 7,37 0-4-7,-17 0 2 9,17 0-2-9,0 0 1 8,0 0-1-8,0 0 4 7,0 0-4-7,0 0 10 6,0 0-10-6,41 0 12 9,-41 0-12-9,63 0 2 7,-63 0-2-7,82 0 0 6,-82 0 0-5,66 0 0 6,-66 0 0-6,52-4-1 6,-52 4 1-7,32-6 0 9,-32 6 0-8,16-3-3 3,-16 3 3-4,7 0-11 10,-7 0 11-10,0 0-25 6,0 0 25-6,0 0-48 9,0 0 48-9,0 0-86 5,0 0 86-3,-28 0-150 4,28 0 150-6,-66 0-157 9,66 0 157-9,-40 0-242 7,40 0 242-7,-39 0-452 6,39 0 452-6</inkml:trace>
    </iact:actionData>
  </iact:action>
</iact:actions>
</file>

<file path=ppt/ink/inkAction5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3T00:23:31.969"/>
    </inkml:context>
    <inkml:brush xml:id="br0">
      <inkml:brushProperty name="width" value="0.05292" units="cm"/>
      <inkml:brushProperty name="height" value="0.05292" units="cm"/>
      <inkml:brushProperty name="color" value="#FF0000"/>
    </inkml:brush>
  </inkml:definitions>
  <iact:action type="add" startTime="4412">
    <iact:property name="dataType"/>
    <iact:actionData xml:id="d0">
      <inkml:trace xmlns:inkml="http://www.w3.org/2003/InkML" xml:id="stk0" contextRef="#ctx0" brushRef="#br0">20751 78 511 0,'0'0'0'6,"0"0"194"-6,0 0-194 0,0 0 130 5,0 0-130-5,0 0 123 7,0 0-123-7,0 0 77 8,0 0-77-8,0 0 48 7,0 0-48-7,0 0 40 10,0 0-40-9,0 0 109 2,0 0-109-2,-169 6 74 7,169-6-74-8,-113 47 70 7,113-47-70-7,-135 71 60 7,135-71-60-7,-141 99 52 8,141-99-52-8,-133 125 34 7,133-125-34-7,-116 150 33 9,116-150-33-9,-87 166 39 6,87-166-39-6,-58 180 31 11,58-180-31-11,-24 188 32 11,24-188-32-11,0 189 26 6,0-189-26-6,44 189 25 13,-44-189-25-11,126 179 36-2,-126-179-36 1,186 166 34 12,-186-166-34-13,240 144 22 0,-240-144-22 0,288 116 24 14,-288-116-24-14,321 62 16 0,-321-62-16 0,356 0 11 8,-356 0-11-6,341-41 9 19,-341 41-9-19,314-133 12-2,-314 133-12 0,269-180 9 0,-269 180-9 2,201-218 22 2,-201 218-22 3,131-243 10-7,-131 243-10 1,56-273 10 10,-56 273-10-6,0-297 11-2,0 297-11-1,-105-304 5 1,105 304-5-3,-191-295 3 7,191 295-3-6,-261-270 0 1,261 270 0 9,-320-217-5-10,320 217 5-1,-345-152-6 13,345 152 6-11,-359-81-39 2,359 81 39-3,-340-8-73 6,340 8 73-7,-311 17-112 1,311-17 112-1,-276 105-168 11,276-105 168-10,-59 92-274 6,59-92 274-5,-42 99-531 1,42-99 531-3</inkml:trace>
    </iact:actionData>
  </iact:action>
  <iact:action type="add" startTime="5468">
    <iact:property name="dataType"/>
    <iact:actionData xml:id="d1">
      <inkml:trace xmlns:inkml="http://www.w3.org/2003/InkML" xml:id="stk1" contextRef="#ctx0" brushRef="#br0">21587 2911 614 0,'0'0'0'3,"0"0"212"-2,0 0-212-1,0 0 175 5,0 0-175-5,0 0 148 8,0 0-148-8,-229-72 116 8,229 72-116-8,-178 6 95 6,178-6-95-6,-221 55 82 8,221-55-82-8,-248 84 59 8,248-84-59-8,-269 116 43 8,269-116-43-8,-267 150 35 7,267-150-35-7,-252 186 35 16,252-186-35-16,-219 219 27 2,219-219-27-2,-178 244 12 6,178-244-12-6,-125 257 28 7,125-257-28-7,-81 255 12 9,81-255-12-9,-36 249 15 7,36-249-15-6,0 243 5 5,0-243-5-5,63 231 15 4,-63-231-15-4,166 214 28 5,-166-214-28-6,259 188 39 10,-259-188-39-10,351 158 31 4,-351-158-31-3,435 112 19 9,-435-112-19-10,497 46 0 9,-497-46 0-3,519 0 5-6,-519 0-5 0,501-74 3 16,-501 74-3-15,426-164 9-1,-426 164-9 1,334-228 6 13,-334 228-6-9,227-279 16-3,-227 279-16-2,121-327 1 0,-121 327-1 0,24-343 10 9,-24 343-10-8,-34-342 2 17,34 342-2-8,-153-323 0-10,153 323 0 1,-229-275-27-1,229 275 27 0,-288-224-41 0,288 224 41 6,-335-153-82-6,335 153 82 1,-362-78-138 8,362 78 138-3,-361-14-188-6,361 14 188 0,-136 28-300 12,136-28 300-10,-100 79-724-1,100-79 724 0</inkml:trace>
    </iact:actionData>
  </iact:action>
  <iact:action type="add" startTime="15039">
    <iact:property name="dataType"/>
    <iact:actionData xml:id="d2">
      <inkml:trace xmlns:inkml="http://www.w3.org/2003/InkML" xml:id="stk2" contextRef="#ctx0" brushRef="#br0">8967 6556 685 0,'0'0'0'2,"0"0"128"-2,0 0-128 1,0 0 94 3,0 0-94-4,0 0 109 8,0 0-109-8,0 0 103 8,0 0-103-8,-233 0 59 8,233 0-59-6,-112 37 57 3,112-37-57-5,-126 48 44 6,126-48-44-6,-140 67 52 8,140-67-52-8,-148 81 47 9,148-81-47-9,-145 99 44 6,145-99-44-6,-137 118 33 7,137-118-33-6,-119 125 28 5,119-125-28-6,-97 132 14 8,97-132-14-7,-74 133 9 5,74-133-9-5,-48 129 6 6,48-129-6-7,-29 132 7 9,29-132-7-9,-9 118 8 10,9-118-8-10,0 117 11 7,0-117-11-7,0 112 17 6,0-112-17-5,38 112 13 6,-38-112-13-6,80 117 17 3,-80-117-17-3,116 114 13 6,-116-114-13-6,153 112 10 6,-153-112-10-7,173 105 0 8,-173-105 0-8,189 102 5 6,-189-102-5-6,194 89 11 8,-194-89-11-6,199 76 23 3,-199-76-23-3,192 49 8 5,-192-49-8-5,182 12 12 2,-182-12-12-4,169-2 14 9,-169 2-14-9,162-94 3 7,-162 94-3-7,142-147 0 10,-142 147 0-10,115-197-2 3,-115 197 2-2,82-224-8 8,-82 224 8-9,42-239-6 9,-42 239 6-7,9-232-4 6,-9 232 4-3,0-219-2-5,0 219 2 0,-42-209-5 6,42 209 5-5,-94-183-9 6,94 183 9-6,-133-148-21 6,133 148 21-6,-171-104-21 6,171 104 21-6,-191-58-47 10,191 58 47-8,-204-18-61-3,204 18 61 0,-203 0-136 12,203 0 136-9,-193 27-181-3,193-27 181 0,-60 49-307 7,60-49 307-6,-37 53-684 6,37-53 684-5</inkml:trace>
    </iact:actionData>
  </iact:action>
  <iact:action type="add" startTime="15748">
    <iact:property name="dataType"/>
    <iact:actionData xml:id="d3">
      <inkml:trace xmlns:inkml="http://www.w3.org/2003/InkML" xml:id="stk3" contextRef="#ctx0" brushRef="#br0">9305 9330 631 0,'0'0'0'1,"0"0"238"1,0 0-238-2,0 0 66 9,0 0-66-9,0 0 141 7,0 0-141-7,-210 6 74 8,210-6-74-8,-150 37 49 7,150-37-49-7,-166 47 59 6,166-47-59-5,-178 54 59 6,178-54-59-7,-173 62 56 7,173-62-56-7,-159 72 49 9,159-72-49-8,-139 87 42 3,139-87-42 0,-120 101 37 2,120-101-37-6,-104 122 32 8,104-122-32-8,-89 131 17 7,89-131-17-7,-70 143 16 7,70-143-16-7,-58 150 20 8,58-150-20-8,-41 165 21 12,41-165-21-12,-28 171 22 22,28-171-22-16,-8 175 26-6,8-175-26 0,0 179 23 0,0-179-23 0,0 174 20 0,0-174-20 0,53 174 27 17,-53-174-27-13,95 180 27-3,-95-180-27-1,141 174 35 0,-141-174-35 0,181 162 14 10,-181-162-14-5,218 140 9-5,-218-140-9 16,244 108 8-8,-244-108-8-7,248 60 3 0,-248-60-3-1,250 9 4 2,-250-9-4 0,242-7 2 3,-242 7-2-5,213-92 2 0,-213 92-2 4,182-136 0 3,-182 136 0-7,144-175-7 15,-144 175 7-9,100-206-4-6,-100 206 4 0,61-223-4 0,-61 223 4 0,18-237-3 11,-18 237 3-8,0-250-5 11,0 250 5-10,-58-237-12-2,58 237 12 1,-124-221-40-1,124 221 40-1,-169-186-48 0,169 186 48 8,-203-142-72-9,203 142 72 1,-220-105-115-1,220 105 115 16,-96 0-225-13,96 0 225-3,-78 0-359 0,78 0 359 0</inkml:trace>
    </iact:actionData>
  </iact:action>
  <iact:action type="add" startTime="16721">
    <iact:property name="dataType"/>
    <iact:actionData xml:id="d4">
      <inkml:trace xmlns:inkml="http://www.w3.org/2003/InkML" xml:id="stk4" contextRef="#ctx0" brushRef="#br0">13991 6879 497 0,'0'0'0'2,"0"0"190"-2,0 0-190 0,0 0 168 4,0 0-168-4,0 0 212 7,0 0-212-7,-239 132 141 8,239-132-141-7,-109 117 144 6,109-117-144-6,-145 157 151 5,145-157-151-6,-171 187 136 6,171-187-136-5,-200 214 123 6,200-214-123-7,-211 217 99 7,211-217-99-6,-225 213 70 6,225-213-70-5,-227 199 52 23,227-199-52-25,-217 168 35 7,217-168-35-7,-206 139 10 0,206-139-10 1,-178 103 0-1,178-103 0 0,-145 81-10 14,145-81 10-14,-120 51-23 1,120-51 23 5,-76 33-49-5,76-33 49-1,-49 7-112 22,49-7 112-17,-3 0-211-5,3 0 211 1,3-29-273-1,-3 29 273 0,52-42-298 0,-52 42 298 17</inkml:trace>
    </iact:actionData>
  </iact:action>
  <iact:action type="add" startTime="17299">
    <iact:property name="dataType"/>
    <iact:actionData xml:id="d5">
      <inkml:trace xmlns:inkml="http://www.w3.org/2003/InkML" xml:id="stk5" contextRef="#ctx0" brushRef="#br0">13798 9875 922 0,'0'0'0'2,"0"0"146"2,0 0-146-4,0 0 133 4,0 0-133-3,-155 268 130 6,155-268-130-7,-163 188 119 9,163-188-119-9,-211 217 118 7,211-217-118-7,-229 237 110 7,229-237-110-7,-227 241 88 7,227-241-88-7,-220 227 53 8,220-227-53-8,-204 202 27 12,204-202-27-12,-181 180 0 2,181-180 0 0,-163 146-5 6,163-146 5-8,-133 109-56 7,133-109 56-7,-97 79-94 8,97-79 94-8,-52 43-172 8,52-43 172-8,0 0-275 8,0 0 275-7,34-32-503 4,-34 32 503-4</inkml:trace>
    </iact:actionData>
  </iact:action>
</iact:actions>
</file>

<file path=ppt/ink/inkAction5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3T02:59:56.249"/>
    </inkml:context>
    <inkml:brush xml:id="br0">
      <inkml:brushProperty name="width" value="0.05292" units="cm"/>
      <inkml:brushProperty name="height" value="0.05292" units="cm"/>
      <inkml:brushProperty name="color" value="#FF0000"/>
    </inkml:brush>
  </inkml:definitions>
  <iact:action type="add" startTime="9166">
    <iact:property name="dataType"/>
    <iact:actionData xml:id="d0">
      <inkml:trace xmlns:inkml="http://www.w3.org/2003/InkML" xml:id="stk0" contextRef="#ctx0" brushRef="#br0">15886 11505 643 0,'0'0'0'62,"0"0"204"-62,0 0-204 0,0 0 90 0,0 0-90 0,0 0 123 1,0 0-123-1,0 0 84 0,0 0-84 0,0 0 85 0,0 0-85 0,0 0 84 0,0 0-84 0,0 0 107 0,0 0-107 0,66-56 84 0,-66 56-84 0,42-8 65 0,-42 8-65 0,48-12 61 0,-48 12-61 0,68-11 45 0,-68 11-45 0,80-12 40 2,-80 12-40-2,94-15 32 4,-94 15-32-4,96-11 28 7,-96 11-28-7,100-9 27 8,-100 9-27-8,90 0 22 6,-90 0-22-6,79 0 24 8,-79 0-24-8,70 0 26 10,-70 0-26-10,60 0 34 9,-60 0-34-9,49 0 19 3,-49 0-19-2,42 0 14 8,-42 0-14-9,36 0 14 7,-36 0-14-6,18 0 6 8,-18 0-6-9,12 0 5 3,-12 0-5-3,3 0 9 8,-3 0-9-8,0 0 7 9,0 0-7-9,0 0 2 7,0 0-2-7,0 0 3 7,0 0-3-7,0 0 2 8,0 0-2-8,0 0 0 9,0 0 0-9,-37 7 2 7,37-7-2-7,-69 11 2 7,69-11-2-7,-96 17 0 9,96-17 0-8,-103 17 0 4,103-17 0-2,-105 18-1 2,105-18 1-5,-103 18 0 6,103-18 0-6,-100 17-1 9,100-17 1-9,-87 14-1 7,87-14 1-7,-79 12 0 10,79-12 0-10,-63 11-1 3,63-11 1-3,-55 5 0 11,55-5 0-11,-42 2 0 7,42-2 0-7,-27 0 0 10,27 0 0-10,-11 0 0 4,11 0 0-4,-4 0-1 7,4 0 1-7,0 0 1 8,0 0-1-8,0 0 0 8,0 0 0-8,0 0 0 7,0 0 0-7,0 0-1 7,0 0 1-7,49 0-2 9,-49 0 2-8,79 0 0 4,-79 0 0-5,113 0 1 12,-113 0-1-12,119-7 4 3,-119 7-4-3,114-6 1 8,-114 6-1-8,97 0 3 9,-97 0-3-9,76 0 14 5,-76 0-14-5,65 0 20 9,-65 0-20-9,49 0 13 8,-49 0-13-7,35 0 5 7,-35 0-5-7,16 0 0 3,-16 0 0-4,7 0 0 9,-7 0 0-9,0 0 0 6,0 0 0-5,0 0 0 7,0 0 0-7,0 0 0 4,0 0 0-5,-52 0 0 7,52 0 0-7,-84 0 0 8,84 0 0-8,-112 0 0 9,112 0 0-9,-108 4 0 6,108-4 0-5,-92 2 0 6,92-2 0-6,-81 7 0 6,81-7 0-7,-54 2 0 7,54-2 0-6,-46 6-12 8,46-6 12-9,-30 15-87 5,30-15 87-5,-15 26-178 7,15-26 178-7,0 15-306 8,0-15 306-8,0 22-843 6,0-22 843-6</inkml:trace>
    </iact:actionData>
  </iact:action>
  <iact:action type="add" startTime="10665">
    <iact:property name="dataType"/>
    <iact:actionData xml:id="d1">
      <inkml:trace xmlns:inkml="http://www.w3.org/2003/InkML" xml:id="stk1" contextRef="#ctx0" brushRef="#br0">26059 9758 611 0,'0'0'0'1,"0"0"187"1,0 0-187-2,0 0 112 8,0 0-112-8,0 0 111 8,0 0-111-8,0 0 47 8,0 0-47-8,0 0 69 7,0 0-69-7,0 0 69 8,0 0-69-8,-259-20 53 8,259 20-53-8,-128 10 45 7,128-10-45-7,-141 48 47 7,141-48-47-7,-142 73 36 7,142-73-36-7,-141 99 38 8,141-99-38-7,-134 116 33 6,134-116-33-7,-117 139 29 6,117-139-29-6,-91 154 15 8,91-154-15-8,-67 156 17 8,67-156-17-8,-44 148 17 10,44-148-17-10,-10 134 16 5,10-134-16-4,0 115 11 7,0-115-11-8,54 102 26 7,-54-102-26-7,116 96 23 10,-116-96-23-9,169 93 7 1,-169-93-7-1,207 78 0 8,-207-78 0-9,235 58 0 8,-235-58 0-7,245 23-2 4,-245-23 2-5,232 0 2 7,-232 0-2-5,209-15 1 3,-209 15-1-4,174-58 4 8,-174 58-4-8,124-72 5 6,-124 72-5-7,76-89 14 5,-76 89-14-5,28-122 2 9,-28 122-2-8,0-166 0 5,0 166 0-6,-46-197-2 8,46 197 2-7,-100-217 0 4,100 217 0-5,-124-212-5 8,124 212 5-8,-138-188-10 7,138 188 10-2,-145-146-73 0,145 146 73-5,-142-107-133 4,142 107 133-3,-51 0-233 8,51 0 233-8,-39 0-410 6,39 0 410-7</inkml:trace>
    </iact:actionData>
  </iact:action>
  <iact:action type="add" startTime="17733">
    <iact:property name="dataType"/>
    <iact:actionData xml:id="d2">
      <inkml:trace xmlns:inkml="http://www.w3.org/2003/InkML" xml:id="stk2" contextRef="#ctx0" brushRef="#br0">15865 15142 652 0,'0'0'0'2,"0"0"197"0,0 0-197-2,0 0 160 6,0 0-160-6,0 0 151 8,0 0-151-8,0 0 114 7,0 0-114-7,0 0 96 9,0 0-96-9,0 0 90 5,0 0-90-5,0 0 69 9,0 0-69-9,0 0 67 9,0 0-67-9,150-12 70 7,-150 12-70-7,95 0 58 6,-95 0-58-6,117 0 60 8,-117 0-60-8,133 0 44 8,-133 0-44-8,144 0 38 7,-144 0-38-7,146 0 25 6,-146 0-25-6,133-11 28 8,-133 11-28-8,123-8 18 9,-123 8-18-9,103-3 27 10,-103 3-27-10,80-4 24 4,-80 4-24-4,61 0 21 8,-61 0-21-8,36 0 13 8,-36 0-13-7,19 0 9 6,-19 0-9-7,8 0 8 6,-8 0-8-6,0 0 5 8,0 0-5-8,0 0 3 8,0 0-3-8,0 0 0 9,0 0 0-9,-32 0 0 5,32 0 0-3,-95 12 0 6,95-12 0-8,-134 26 0 6,134-26 0-6,-161 26 0 10,161-26 0-10,-159 24 0 4,159-24 0-4,-152 16 0 9,152-16 0-8,-138 18 0 8,138-18 0-9,-124 8 0 5,124-8 0-4,-100 7-3 5,100-7 3-6,-76 0-1 8,76 0 1-8,-51 0 0 9,51 0 0-9,-26 0-1 7,26 0 1-7,-10 0-1 5,10 0 1-3,0 0-1 6,0 0 1-8,0 0-4 6,0 0 4-6,7 0-1 8,-7 0 1-8,66 0 0 6,-66 0 0-6,111 0 3 9,-111 0-3-9,145 0 0 7,-145 0 0-7,145 0 1 9,-145 0-1-9,133 0 4 4,-133 0-4-4,105 0 1 11,-105 0-1-11,70 0 3 6,-70 0-3-6,46 0 0 10,-46 0 0-10,24 0 0 6,-24 0 0-6,5 0 0 6,-5 0 0-6,0 0 0 8,0 0 0-8,0 0 0 8,0 0 0-8,-47 0 0 7,47 0 0-7,-91 5 0 8,91-5 0-8,-127 6 0 9,127-6 0-9,-139 0 0 7,139 0 0-7,-127 0 0 5,127 0 0-5,-111 0 0 9,111 0 0-9,-84 0 0 7,84 0 0-7,-61 0-40 8,61 0 40-8,-31 2-104 6,31-2 104-6,0 10-206 9,0-10 206-9,0 8-359 7,0-8 359-7</inkml:trace>
    </iact:actionData>
  </iact:action>
  <iact:action type="add" startTime="19088">
    <iact:property name="dataType"/>
    <iact:actionData xml:id="d3">
      <inkml:trace xmlns:inkml="http://www.w3.org/2003/InkML" xml:id="stk3" contextRef="#ctx0" brushRef="#br0">15793 18643 192 0,'0'0'0'2,"0"0"656"0,0 0-656-2,0 0 144 9,0 0-144-9,0 0 151 7,0 0-151-7,0 0 137 8,0 0-137-8,172-39 120 6,-172 39-120-6,63-7 95 9,-63 7-95-9,84-7 87 8,-84 7-87-8,102-11 71 8,-102 11-71-8,107-9 66 7,-107 9-66-7,121-6 57 6,-121 6-57-6,120-5 47 8,-120 5-47-8,108 0 42 9,-108 0-42-9,97 0 35 6,-97 0-35-6,85 0 36 8,-85 0-36-8,66 0 31 8,-66 0-31-8,49 0 27 7,-49 0-27-7,30 0 19 7,-30 0-19-7,8 0 17 7,-8 0-17-7,4 0 13 8,-4 0-13-8,0 0 4 9,0 0-4-9,0 11 0 5,0-11 0-5,-57 14 0 11,57-14 0-11,-100 9 0 5,100-9 0-5,-143 17 0 9,143-17 0-8,-159 0 0 3,159 0 0-4,-163 0 0 13,163 0 0-13,-158 0 0 4,158 0 0-4,-140 0 0 8,140 0 0-8,-109 0 0 7,109 0 0-7,-80 0 0 6,80 0 0-3,-48 0 0 3,48 0 0-6,-24 0 0 9,24 0 0-9,-6 0 0 119,6 0 0-118,0 0 0-1,0 0 0 0,6 5 0 0,-6-5 0 0,72 10 0 0,-72-10 0 0,110 18 0 0,-110-18 0 0,138 20 0 0,-138-20 0 0,133 14 0 0,-133-14 0 0,117 11 0 0,-117-11 0 0,86 13 0 0,-86-13 0 0,59 0 0 0,-59 0 0 0,31 5 0 0,-31-5 0 1,16 0 0-1,-16 0 0 0,6 0 0 0,-6 0 0 0,0 0 0 0,0 0 0 0,0 3 0 0,0-3 0 0,-50 0 0 0,50 0 0 0,-101 3 0 5,101-3 0-4,-130 2 0 5,130-2 0-4,-131 6 0 6,131-6 0-8,-114 7 0 6,114-7 0-6,-90 5 0 8,90-5 0-8,-60 0 0 6,60 0 0-6,-34 0 0 10,34 0 0-10,-10 3 0 8,10-3 0-8,0 0 0 5,0 0 0-5,0 0-68 7,0 0 68-7,52 3-120 11,-52-3 120-11,75 9-227 6,-75-9 227-5,46 5-354 3,-46-5 354-3,28 13-1019 8,-28-13 1019-9</inkml:trace>
    </iact:actionData>
  </iact:action>
  <iact:action type="add" startTime="23509">
    <iact:property name="dataType"/>
    <iact:actionData xml:id="d4">
      <inkml:trace xmlns:inkml="http://www.w3.org/2003/InkML" xml:id="stk4" contextRef="#ctx0" brushRef="#br0">17471 6303 79 0,'0'0'0'1,"0"0"302"3,0 0-302-4,0 0 145 8,0 0-145-8,0 0 182 8,0 0-182-8,0 0 172 6,0 0-172-6,0 0 141 8,0 0-141-8,0 0 116 9,0 0-116-9,0 0 101 7,0 0-101-7,15-5 94 7,-15 5-94-7,0 0 87 7,0 0-87-7,0 0 73 11,0 0-73-11,-12 0 54 5,12 0-54-4,-53 0 86 4,53 0-86-5,-68 15 60 8,68-15-60-7,-73 12 43 6,73-12-43-7,-91 9 41 8,91-9-41-8,-97 5 41 6,97-5-41-6,-98 6 34 9,98-6-34-9,-107 4 30 9,107-4-30-9,-113 5 25 10,113-5-25-9,-121 6 25 3,121-6-25-3,-121 9 26 4,121-9-26-5,-124 11 33 9,124-11-33-9,-121 7 22 10,121-7-22-10,-118 11 22 4,118-11-22-4,-120 11 13 7,120-11-13-6,-117 9 0 6,117-9 0-6,-115 8 0 6,115-8 0-7,-110 7 0 8,110-7 0-8,-98 5 0 5,98-5 0-5,-92 6 0 12,92-6 0-12,-86 9 0 5,86-9 0-5,-74 8 0 6,74-8 0-6,-74 10 0 9,74-10 0-9,-59 7 0 7,59-7 0-7,-53 10 0 7,53-10 0-6,-37 8 0 5,37-8 0-5,-32 8 0 7,32-8 0-8,-10 5 0 8,10-5 0-8,-9 0 0 8,9 0 0-8,0 1 0 5,0-1 0-5,0 0 0 10,0 0 0-10,0 0 0 6,0 0 0-4,0 0 0 2,0 0 0-3,0 0 0 7,0 0 0-8,0 0 0 7,0 0 0-7,0 0 0 10,0 0 0-10,0 0 0 5,0 0 0-5,0 0 0 9,0 0 0-8,0 4 0 4,0-4 0-5,0 0 0 11,0 0 0-11,0 0 0 5,0 0 0-5,0 0 0 7,0 0 0-7,0 0 0 7,0 0 0-7,0 8 0 8,0-8 0-8,0 26 0 9,0-26 0-8,0 35 0 4,0-35 0-4,0 49 0 6,0-49 0-6,0 50 0 5,0-50 0-5,0 46 0 5,0-46 0-4,12 44 0 5,-12-44 0-6,7 46 0 6,-7-46 0-7,8 50 0 6,-8-50 0-6,10 46 0 6,-10-46 0-6,6 53 0 8,-6-53 0-8,3 54 0 8,-3-54 0-8,5 64 0 9,-5-64 0-6,0 69 0 1,0-69 0-3,3 79 0 7,-3-79 0-8,1 81 0 5,-1-81 0-5,0 84 0 9,0-84 0-8,0 87 0 5,0-87 0-6,3 84 0 6,-3-84 0-5,3 84 0 6,-3-84 0-6,0 82 0 6,0-82 0-7,6 78 0 8,-6-78 0-8,0 81 0 7,0-81 0-7,0 82 0 9,0-82 0-9,0 86 0 5,0-86 0-5,3 93 0 10,-3-93 0-10,2 93 0 5,-2-93 0-5,3 95 0 9,-3-95 0-8,7 99 0 6,-7-99 0-7,6 99 0 7,-6-99 0-7,8 99 0 6,-8-99 0-6,4 103 0 8,-4-103 0-8,9 112 0 10,-9-112 0-9,5 119 0 2,-5-119 0-2,6 129 0 7,-6-129 0-8,9 133 0 6,-9-133 0-6,4 133 0 10,-4-133 0-10,3 141 0 7,-3-141 0-7,8 139 0 6,-8-139 0-6,1 140 0 9,-1-140 0-9,4 138 0 7,-4-138 0-7,5 134 0 7,-5-134 0-7,0 133 0 7,0-133 0-7,0 137 0 9,0-137 0-9,0 133 0 7,0-133 0-6,0 130 0 8,0-130 0-9,0 119 0 5,0-119 0-5,0 114 0 7,0-114 0-7,0 100 0 9,0-100 0-9,0 99 0 6,0-99 0-6,0 102 0 7,0-102 0-7,-9 103 0 8,9-103 0-8,-4 106 0 8,4-106 0-7,-5 107 0 5,5-107 0-6,-3 105 0 8,3-105 0-8,-3 98 0 8,3-98 0-8,0 101 0 8,0-101 0-8,0 102 0 8,0-102 0-8,0 98 0 5,0-98 0-4,0 105 0 6,0-105 0-6,0 102 0 5,0-102 0-6,0 104 0 9,0-104 0-9,0 102 0 6,0-102 0-3,0 97 0 4,0-97 0-7,0 106 0 6,0-106 0-3,0 105 0 4,0-105 0-7,0 106 0 5,0-106 0-4,0 113 0 5,0-113 0-5,3 110 0 6,-3-110 0-7,3 109 0 7,-3-109 0-7,5 100 0 7,-5-100 0-7,0 91 0 8,0-91 0-8,3 84 0 8,-3-84 0-8,0 77 0 7,0-77 0-7,0 78 0 7,0-78 0-7,0 82 0 7,0-82 0-7,0 88 0 9,0-88 0-8,0 93 0 6,0-93 0-7,0 94 0 5,0-94 0-5,0 105 0 8,0-105 0-8,0 104 0 8,0-104 0-8,0 110 0 7,0-110 0-7,0 108 0 8,0-108 0-8,0 108 0 8,0-108 0-8,0 109 0 9,0-109 0-8,5 108 0 5,-5-108 0-5,9 104 0 8,-9-104 0-7,12 104 0 2,-12-104 0-4,8 102 0 11,-8-102 0-6,13 99 0-5,-13-99 0 0,8 99 0 6,-8-99 0-6,4 98 0 7,-4-98 0-7,9 98 0 8,-9-98 0-8,3 94 0 6,-3-94 0-6,0 90 0 8,0-90 0-8,2 84 0 6,-2-84 0-6,0 81 0 10,0-81 0-10,3 82 0 6,-3-82 0-5,7 76 0 7,-7-76 0-8,6 79 0 5,-6-79 0-4,11 76 0 9,-11-76 0-10,10 75 0 8,-10-75 0-7,5 75 0 12,-5-75 0-11,6 80 0-2,-6-80 0 0,4 77 0 6,-4-77 0-6,6 76 0 7,-6-76 0-7,3 75 0 5,-3-75 0-4,3 80 0 6,-3-80 0-7,5 83 0 8,-5-83 0-8,4 84 0 8,-4-84 0-8,9 78 0 6,-9-78 0-5,8 64 0 6,-8-64 0-7,8 60 0 9,-8-60 0-9,5 56 0 5,-5-56 0-5,7 54 0 9,-7-54 0-9,6 56 0 6,-6-56 0-6,3 58 0 10,-3-58 0-10,8 59 0 6,-8-59 0-6,1 66 0 7,-1-66 0-7,0 72 0 7,0-72 0-7,3 75 0 9,-3-75 0-9,0 77 0 7,0-77 0-7,0 66 0 7,0-66 0-7,0 63 0 7,0-63 0-7,0 53 0 9,0-53 0-9,0 44 0 9,0-44 0-9,0 46 0 4,0-46 0-3,0 38 0 8,0-38 0-9,0 49 0 6,0-49 0-6,0 49 0 8,0-49 0-8,0 58 0 6,0-58 0-6,-4 52 0 9,4-52 0-9,-8 49 0 8,8-49 0-8,-6 47 0 7,6-47 0-7,-7 33 0 9,7-33 0-9,-6 39 0 5,6-39 0-5,-2 38 0 10,2-38 0-10,-8 35 0 7,8-35 0-7,-5 43 0 6,5-43 0-6,-3 38 0 8,3-38 0-8,-9 34 0 8,9-34 0-8,-1 32 0 5,1-32 0-5,-8 26 0 28,8-26 0-26,-6 30 0-2,6-30 0 0,-1 26 0 0,1-26 0 0,-12 28 0 1,12-28 0-1,-5 30 0 8,5-30 0-8,-9 28 0 8,9-28 0-8,-4 27 0 7,4-27 0-7,-3 22 0 9,3-22 0-9,-5 15 0 6,5-15 0-6,0 13 0 8,0-13 0-8,0 5 0 10,0-5 0-10,0 0 0 5,0 0 0-5,0 0 0 8,0 0 0-8,0 6 0 6,0-6 0-6,0 14 0 9,0-14 0-9,0 14 0 8,0-14 0-8,0 24 0 5,0-24 0-4,-3 21 0 7,3-21 0-8,-3 25 0 8,3-25 0-8,-3 14 0 6,3-14 0-6,-4 19 0 8,4-19 0-8,0 9 0 9,0-9 0-9,0 10 0 7,0-10 0-7,0 0 0 6,0 0 0-6,0 7 0 7,0-7 0-6,0 0 0 7,0 0 0-8,0 0 0 8,0 0 0-8,0 0 0 7,0 0 0-7,0 0 0 7,0 0 0-7,0 0 0 7,0 0 0-7,0 0 0 9,0 0 0-9,0 0 0 6,0 0 0-6,0 0 0 9,0 0 0-9,0 0 0 6,0 0 0-6,0 0 0 10,0 0 0-10,0 0 0 7,0 0 0-7,0 0 0 6,0 0 0-6,0 0 0 8,0 0 0-7,13 0 0 6,-13 0 0-7,26 0 0 8,-26 0 0-8,28 0 0 6,-28 0 0-6,30 0 0 8,-30 0 0-7,31 5 0 7,-31-5 0-8,38 0 0 7,-38 0 0-7,34 0 0 6,-34 0 0-6,38 3 0 7,-38-3 0-6,31 2 0 7,-31-2 0-7,31 0 0 4,-31 0 0-5,36 0 0 8,-36 0 0-8,38 0 0 8,-38 0 0-8,42 0 0 9,-42 0 0-9,49 0 0 7,-49 0 0-7,49 0 0 7,-49 0 0-7,50 0 0 7,-50 0 0-7,53 0 0 11,-53 0 0-11,56 0 0 2,-56 0 0-1,52 0 0 7,-52 0 0-8,58 0 0 7,-58 0 0-7,59-5 0 9,-59 5 0-9,58-5 0 8,-58 5 0-7,54-7 0 4,-54 7 0-4,51-10 0 5,-51 10 0-5,40-4 0 7,-40 4 0-8,39 0 0 9,-39 0 0-9,36 0 0 5,-36 0 0-5,33 0 0 7,-33 0 0-7,34 0 0 9,-34 0 0-9,36 0 0 8,-36 0 0-8,35 0 0 7,-35 0 0-7,37 0 0 7,-37 0 0-7,33 0 0 9,-33 0 0-9,40 0 0 6,-40 0 0-5,38-5 0 7,-38 5 0-8,39-12 0 6,-39 12 0-6,35-7 0 10,-35 7 0-10,29-1 0 4,-29 1 0-3,37 0 0 6,-37 0 0-6,35-7 0 7,-35 7 0-8,37-6 0 7,-37 6 0-7,40-5 0 6,-40 5 0-6,41-12 0 9,-41 12 0-9,42-8 0 8,-42 8 0-8,42-15 0 7,-42 15 0-7,41-11 0 9,-41 11 0-9,38-13 0 5,-38 13 0-5,33-7 0 8,-33 7 0-8,25-7 0 8,-25 7 0-8,18-6 0 5,-18 6 0-5,17-5 0 8,-17 5 0-7,14 0 0 6,-14 0 0-7,17-7 0 9,-17 7 0-9,16-5 0 7,-16 5 0-7,21-3 0 8,-21 3 0-8,18-5 0 6,-18 5 0-6,14 0 0 11,-14 0 0-11,13 0 0 6,-13 0 0-6,11-7 0 6,-11 7 0-6,4 0 0 8,-4 0 0-8,6 0 0 7,-6 0 0-7,8 0 0 7,-8 0 0-7,9 0 0 7,-9 0 0-7,13 0 0 10,-13 0 0-10,9 0 0 7,-9 0 0-7,6 0 0 6,-6 0 0-6,7 0 0 8,-7 0 0-8,3 0 0 7,-3 0 0-7,0 0 0 8,0 0 0-8,3 0 0 8,-3 0 0-8,0 0 0 6,0 0 0-6,0 0 0 8,0 0 0-8,0 0 0 8,0 0 0-8,0 0 0 9,0 0 0-9,0 0 0 6,0 0 0-5,0 0 0 5,0 0 0-6,0 0 0 10,0 0 0-10,0 0 0 5,0 0 0-5,0 0 0 8,0 0 0-8,0 0 0 8,0 0 0-8,0-14 0 7,0 14 0-7,5-29 0 7,-5 29 0-7,9-41 0 8,-9 41 0-8,7-57 0 9,-7 57 0-9,5-66 0 6,-5 66 0-6,7-58 0 8,-7 58 0-8,0-64 0 7,0 64 0-7,0-64 0 8,0 64 0-8,0-65 0 8,0 65 0-8,0-64 0 5,0 64 0-5,0-66 0 9,0 66 0-9,0-77 0 8,0 77 0-8,0-85 0 8,0 85 0-8,0-96 0 6,0 96 0-6,0-110 0 9,0 110 0-9,0-122 0 7,0 122 0-7,0-130 0 9,0 130 0-9,0-119 0 5,0 119 0-4,0-115 0 6,0 115 0-7,-4-109 0 10,4 109 0-10,-3-95 0 5,3 95 0-5,0-99 0 7,0 99 0-7,0-96 0 8,0 96 0-8,0-102 0 8,0 102 0-8,0-104 0 7,0 104 0-7,0-110 0 7,0 110 0-7,0-122 0 8,0 122 0-8,0-113 0 7,0 113 0-7,0-104 0 9,0 104 0-9,0-97 0 5,0 97 0-3,0-84 0 5,0 84 0-6,0-87 0 6,0 87 0-7,0-86 0 9,0 86 0-9,0-99 0 5,0 99 0-5,0-110 0 9,0 110 0-8,0-125 0 4,0 125 0-4,0-142 0 9,0 142 0-8,0-156 0-1,0 156 0-1,0-165 0 9,0 165 0-9,0-163 0 9,0 163 0-9,0-151 0 7,0 151 0-7,0-137 0 7,0 137 0-7,0-112 0 8,0 112 0-8,0-97 0 7,0 97 0-6,0-86 0 6,0 86 0-7,0-79 0 6,0 79 0-5,0-74 0 7,0 74 0-8,0-82 0 7,0 82 0-7,7-84 0 8,-7 84 0-8,5-93 0 5,-5 93 0-5,0-102 0 9,0 102 0-9,0-104 0 8,0 104 0-8,0-110 0 8,0 110 0-8,0-114 0 6,0 114 0-6,0-110 0 9,0 110 0-9,0-115 0 7,0 115 0-7,0-115 0 10,0 115 0-10,0-115 0 3,0 115 0-3,0-116 0 8,0 116 0-8,0-122 0 9,0 122 0-6,0-128 0 2,0 128 0-4,0-135 0 5,0 135 0-5,0-145 0 4,0 145 0-5,0-145 0 10,0 145 0-10,0-143 0 7,0 143 0-7,0-133 0 6,0 133 0-5,-5-127 0 5,5 127 0-4,-4-119 0 4,4 119 0-5,0-113 0 7,0 113 0-8,-3-108 0 5,3 108 0-5,0-105 0 9,0 105 0-9,-3-101 0 8,3 101 0-8,-2-108 0 7,2 108 0-7,-3-109 0 6,3 109 0-6,-10-122 0 10,10 122 0-10,-8-122 0 6,8 122 0-6,-6-124 0 10,6 124 0-10,-10-122 0 4,10 122 0-4,-4-125 0 11,4 125 0-11,-8-127 0 5,8 127 0-4,-9-140 0 6,9 140 0-7,-13-139 0 6,13 139 0-6,-14-136 0 9,14 136 0-9,-13-127 0 9,13 127 0-9,-12-117 0 7,12 117 0-7,-6-104 0 7,6 104 0-7,-5-97 0 7,5 97 0-7,-3-87 0 7,3 87 0-7,0-81 0 9,0 81 0-9,0-72 0 5,0 72 0-4,0-69 0 6,0 69 0-7,0-64 0 9,0 64 0-9,0-64 0 8,0 64 0-7,0-60 0 3,0 60 0-4,0-71 0 10,0 71 0-10,0-70 0 6,0 70 0-6,0-80 0 10,0 80 0-10,0-84 0 4,0 84 0-4,0-84 0 9,0 84 0-9,0-87 0 8,0 87 0-6,-4-84 0 4,4 84 0-6,-9-84 0 6,9 84 0-6,-8-91 0 8,8 91 0-8,-7-93 0 8,7 93 0-8,-9-93 0 7,9 93 0-7,-8-87 0 7,8 87 0-7,-6-73 0 8,6 73 0-8,-4-57 0 8,4 57 0-8,-3-44 0 8,3 44 0-8,0-35 0 8,0 35 0-7,0-26 0 6,0 26 0-6,0-28 0 4,0 28 0-5,0-32 0 8,0 32 0-8,0-41 0 5,0 41 0-5,0-52 0 10,0 52 0-10,0-55 0 7,0 55 0-7,0-58 0 7,0 58 0-7,0-56 0 6,0 56 0-6,0-46 0 9,0 46 0-9,0-41 0 8,0 41 0-8,0-37 0 8,0 37 0-8,3-32 0 7,-3 32 0-7,10-34 0 7,-10 34 0-7,8-33 0 9,-8 33 0-9,4-35 0 7,-4 35 0-7,12-43 0 9,-12 43 0-9,5-56 0 4,-5 56 0-3,7-63 0 6,-7 63 0-7,6-69 0 9,-6 69 0-9,0-67 0 6,0 67 0-6,3-56 0 7,-3 56 0-7,3-46 0 9,-3 46 0-9,0-31 0 8,0 31 0-8,5-26 0 5,-5 26 0-5,6-22 0 10,-6 22 0-10,3-20 0 6,-3 20 0-6,7-20 0 11,-7 20 0-11,2-26 0 3,-2 26 0-3,3-23 0 8,-3 23 0-7,9-27 0 6,-9 27 0-6,1-21 0 6,-1 21 0-7,3-18 0 8,-3 18 0-8,3-15 0 6,-3 15 0-6,5-9 0 8,-5 9 0-8,0-5 0 10,0 5 0-9,0-4 0 5,0 4 0-5,0-2 0 5,0 2 0-6,0 0 0 6,0 0 0-6,0 0 0 9,0 0 0-9,0 0 0 5,0 0 0-5,0 0 0 10,0 0 0-10,0 0 0 6,0 0 0-6,16 22-99 8,-16-22 99-7,9 18-281 5,-9-18 281-5,22 33-376 7,-22-33 376-8</inkml:trace>
    </iact:actionData>
  </iact:action>
</iact:actions>
</file>

<file path=ppt/ink/inkAction5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3T01:11:51.26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act:action type="add" startTime="6796">
    <iact:property name="dataType"/>
    <iact:actionData xml:id="d0">
      <inkml:trace xmlns:inkml="http://www.w3.org/2003/InkML" xml:id="stk0" contextRef="#ctx0" brushRef="#br0">19256 3161 312 0,'0'0'0'81,"0"0"593"-81,0 0-593 0,0 0 129 0,0 0-129 0,0 0 179 0,0 0-179 0,0 0 94 0,0 0-94 0,196-6 72 0,-196 6-72 0,70-2 71 0,-70 2-71 0,82-3 55 0,-82 3-55 0,105-4 62 0,-105 4-62 0,119-3 54 0,-119 3-54 0,134-8 54 0,-134 8-54 0,148-6 58 0,-148 6-58 0,155-12 43 0,-155 12-43 0,159-12 31 0,-159 12-31 0,151-8 23 0,-151 8-23 0,149-11 35 0,-149 11-35 0,132-4 27 1,-132 4-27-1,121 0 23 0,-121 0-23 0,115-3 18 3,-115 3-18-1,105 0 15-1,-105 0-15-1,97 0 13 0,-97 0-13 1,88 0 12 0,-88 0-12-1,71 0 8 0,-71 0-8 0,55 0 12 3,-55 0-12-2,27 0 11-1,-27 0-11 0,18 0 11 0,-18 0-11 0,4 0 12 0,-4 0-12 0,0 0 12 0,0 0-12 0,0 0 8 0,0 0-8 0,0 0 0 1,0 0 0-1,0 0 0 0,0 0 0 0,-18 0 0 1,18 0 0-1,-70 0 0 0,70 0 0 0,-115 0 0 0,115 0 0 0,-157 0 0 0,157 0 0 1,-175-5 0-1,175 5 0 0,-184-15 0 1,184 15 0 1,-176-11 0 1,176 11 0-2,-167-3 0 0,167 3 0-1,-154 0 0 1,154 0 0-1,-139 0 0 2,139 0 0 1,-130 0 0-2,130 0 0 1,-112 0 0 1,112 0 0-2,-99 0 0-1,99 0 0 1,-79 0 0-1,79 0 0 1,-66 0 0 1,66 0 0 0,-42 0 0 1,42 0 0-2,-21 0 0-1,21 0 0 0,-7 0 0 2,7 0 0 0,0 0 0 0,0 0 0-1,0 0 0 3,0 0 0-2,0 0 0-1,0 0 0 1,9-3 0-1,-9 3 0 0,64-11 0 0,-64 11 0-1,109-10 0 0,-109 10 0 6,150-5 0-5,-150 5 0 0,166 0 0-1,-166 0 0 0,174 0 0 1,-174 0 0-1,161 0 0 5,-161 0 0 5,148 0 0-7,-148 0 0-3,132 0 0 1,-132 0 0 12,113 0 0-11,-113 0 0-1,93 0 0 1,-93 0 0 0,69 0 0 11,-69 0 0-8,43 0 0-4,-43 0 0-1,27 0 0 1,-27 0 0-1,9 0 0 8,-9 0 0-7,5 0 0 7,-5 0 0-6,0 0 0 6,0 0 0-6,0 0 0-2,0 0 0 0,0 2 0 229,0-2 0-224,-24 20-64-4,24-20 64 2,-56 33-214-1,56-33 214 0,-31 20-286-1,31-20 286 0,-31 29-630-1,31-29 630 2</inkml:trace>
    </iact:actionData>
  </iact:action>
  <iact:action type="add" startTime="7816">
    <iact:property name="dataType"/>
    <iact:actionData xml:id="d1">
      <inkml:trace xmlns:inkml="http://www.w3.org/2003/InkML" xml:id="stk1" contextRef="#ctx0" brushRef="#br0">19595 6468 649 0,'0'0'0'4,"0"0"248"-4,0 0-248 0,0 0 215 0,0 0-215 1,0 0 155-1,0 0-155 0,0 0 145 0,0 0-145 0,0 0 121 0,0 0-121 0,0 0 90 0,0 0-90 0,0 0 81 0,0 0-81 0,147-30 80 1,-147 30-80-1,101 0 66 0,-101 0-66 0,131-3 51 0,-131 3-51 0,152 0 40 0,-152 0-40 0,183 0 27 0,-183 0-27 0,194 0 22 1,-194 0-22-1,197 0 15 0,-197 0-15 0,189 0 25 0,-189 0-25 0,163 0 17 3,-163 0-17-3,134 0 0 1,-134 0 0 0,119 0 0-1,-119 0 0 0,98 3 0 0,-98-3 0 0,84 2 0 0,-84-2 0 1,66 0 0 0,-66 0 0-1,45 4 0 0,-45-4 0 0,21 2 0 5,-21-2 0-5,7 0 0 0,-7 0 0 0,0 5 0 1,0-5 0-1,0 2 0 0,0-2 0 0,-4 8 0 0,4-8 0 0,-65 7 0 8,65-7 0 15,-109 8 0-18,109-8 0-5,-154 8 0 1,154-8 0-1,-187 0 0 0,187 0 0 0,-203 0 0 0,203 0 0 0,-205 0 0 7,205 0 0-7,-189 0 0 14,189 0 0-14,-163-8 0 0,163 8 0 0,-134-8 0 11,134 8 0-6,-106-7 0-5,106 7 0 0,-84 0 0 16,84 0 0-9,-63 0 0-6,63 0 0 0,-43 0 0 0,43 0 0 0,-18 0 0 3,18 0 0-4,-11 0 0 215,11 0 0-215,0 0 0 1,0 0 0 0,0 0 0 0,0 0 0-1,14-3 0 0,-14 3 0 0,63-2 0 0,-63 2 0 0,95-3 0 0,-95 3 0 0,118 0 0 0,-118 0 0 1,131-2 0-1,-131 2 0 0,125 0 0 0,-125 0 0 0,121 0 0 0,-121 0 0 0,120 0 0 0,-120 0 0 0,111-5 0 0,-111 5 0 0,91-2 0 0,-91 2 0 0,84-9-43 0,-84 9 43 0,70-17-163 0,-70 17 163 0,0-9-290 1,0 9 290-1,0-15-575 0,0 15 575 0</inkml:trace>
    </iact:actionData>
  </iact:action>
  <iact:action type="add" startTime="8767">
    <iact:property name="dataType"/>
    <iact:actionData xml:id="d2">
      <inkml:trace xmlns:inkml="http://www.w3.org/2003/InkML" xml:id="stk2" contextRef="#ctx0" brushRef="#br0">23908 2297 291 0,'0'0'0'3,"0"0"651"-3,0 0-651 0,0 0 170 1,0 0-170-1,0 0 149 0,0 0-149 0,0 0 85 8,0 0-85-7,0 0 79 124,0 0-79-124,0 0 73-1,0 0-73 0,238 48 77 0,-238-48-77 0,97 16 76 0,-97-16-76 0,116 15 69 1,-116-15-69-1,131 11 51 0,-131-11-51 0,142 7 46 0,-142-7-46 0,148 4 29 0,-148-4-29 0,150 0 27 0,-150 0-27 1,142 0 14-1,-142 0-14 0,120 0 18 0,-120 0-18 0,98-11 21 0,-98 11-21 0,75-16 18 0,-75 16-18 0,55-13 18 0,-55 13-18 0,35-9 14 0,-35 9-14 0,24-6 16 0,-24 6-16 0,10-3 7 0,-10 3-7 0,2-2 5 5,-2 2-5-4,0 0 3 97,0 0-3-98,-6 0 0 0,6 0 0 1,-75 0 0-1,75 0 0 0,-121 0 1 0,121 0-1 0,-165 0 4 0,165 0-4 0,-181 0 4 0,181 0-4 0,-191 18 6 0,191-18-6 0,-175 15 0 0,175-15 0 0,-160 16-2 0,160-16 2 0,-126 15-3 0,126-15 3 0,-103 5-2 0,103-5 2 0,-73 5 0 0,73-5 0 0,-47 6-1 0,47-6 1 0,-22 0 0 8,22 0 0-7,-6 0 1 235,6 0-1-235,0 0 1 0,0 0-1-1,0 0 3 1,0 0-3-1,58 0 5 0,-58 0-5 0,90-6 10 0,-90 6-10 0,120-3 13 0,-120 3-13 0,139 0 0 0,-139 0 0 0,145 0 0 0,-145 0 0 0,148 0 0 0,-148 0 0 0,132 0 0 0,-132 0 0 1,116 0 0-1,-116 0 0 0,84 9 0 0,-84-9 0 0,69 4 0 0,-69-4 0 0,48 2 0 0,-48-2 0 0,28 0 0 0,-28 0 0 0,24 0 0 0,-24 0 0 0,5 0-34 0,-5 0 34 0,0 0-177 0,0 0 177 1,0 0-320-1,0 0 320 0,-2 0-541 0,2 0 541 0</inkml:trace>
    </iact:actionData>
  </iact:action>
  <iact:action type="add" startTime="9806">
    <iact:property name="dataType"/>
    <iact:actionData xml:id="d3">
      <inkml:trace xmlns:inkml="http://www.w3.org/2003/InkML" xml:id="stk3" contextRef="#ctx0" brushRef="#br0">24228 5032 153 0,'0'0'0'3,"0"0"209"-3,0 0-209 0,0 0 235 1,0 0-235-1,0 0 200 0,0 0-200 0,0 0 209 0,0 0-209 0,0 0 142 0,0 0-142 0,0 0 106 0,0 0-106 0,0 0 85 0,0 0-85 0,-40 5 88 0,40-5-88 1,0 0 79-1,0 0-79 0,0 0 77 0,0 0-77 0,0 0 84 0,0 0-84 0,24 8 95 0,-24-8-95 3,55 16 70-2,-55-16-70 0,78 17 36 4,-78-17-36-5,105 18 29 0,-105-18-29 1,128 7 30 10,-128-7-30-6,158 0 21-1,-158 0-21-4,166 0 21 5,-166 0-21-5,157 0 12 8,-157 0-12-4,137-2 11-4,-137 2-11 0,103-12 27 205,-103 12-27-205,80-8 24 0,-80 8-24 0,58-6 4 1,-58 6-4-1,36 0 0 0,-36 0 0 0,18-4 0 0,-18 4 0 0,12-3 0 0,-12 3 0 0,0 0 0 0,0 0 0 0,0 0 0 0,0 0 0 1,-35 0 0-1,35 0 0 0,-92 0 0 1,92 0 0 1,-148 15 0-1,148-15 0-1,-195 15 0 0,195-15 0 0,-209 11 0 0,209-11 0 0,-208 7 0 0,208-7 0 1,-196 5 0-1,196-5 0 0,-163 0 0 0,163 0 0 0,-132 0 0 0,132 0 0 0,-98 0 0 0,98 0 0 0,-54 0 0 1,54 0 0-1,-30 0 0 0,30 0 0 0,0 0 0 0,0 0 0 0,0 0 0 0,0 0 0 0,58 0 0 0,-58 0 0 0,97 0 0 0,-97 0 0 0,120 0 0 1,-120 0 0-1,124 0 0 0,-124 0 0 0,108 0 0 0,-108 0 0 0,90 0 0 6,-90 0 0-6,79 6 0 2,-79-6 0-2,60 12 0 17,-60-12 0-15,45 8 0-2,-45-8 0 1,37 5 0-1,-37-5 0 1,21 4 0 8,-21-4 0-4,13 0-59-4,-13 0 59-1,0 0-171 222,0 0 171-221,0 0-270-1,0 0 270 0,0 0-452 0,0 0 452 0</inkml:trace>
    </iact:actionData>
  </iact:action>
  <iact:action type="add" startTime="14430">
    <iact:property name="dataType"/>
    <iact:actionData xml:id="d4">
      <inkml:trace xmlns:inkml="http://www.w3.org/2003/InkML" xml:id="stk4" contextRef="#ctx0" brushRef="#br1">9664 480 63 0,'0'0'0'1,"0"0"48"-1,0 0-48 0,0 0 4 0,0 0-4 0,0 0 9 0,0 0-9 1,0 0 3-1,0 0-3 0,0 0 9 0,0 0-9 0,0 0 17 0,0 0-17 0,0 0 0 0,0 0 0 0,74 10-26 0,-74-10 26 0,0 0-127 3,0 0 127-2</inkml:trace>
    </iact:actionData>
  </iact:action>
  <iact:action type="add" startTime="14587">
    <iact:property name="dataType"/>
    <iact:actionData xml:id="d5">
      <inkml:trace xmlns:inkml="http://www.w3.org/2003/InkML" xml:id="stk5" contextRef="#ctx0" brushRef="#br1">9664 480 202 0,'0'0'0'1,"144"18"221"0,-144-18-221-1,1 0 87 0,-1 0-87 0,3 0 196 0,-3 0-196 0,0 0 196 6,0 0-196-6,3 0 159 9,-3 0-159-9,0 0 135 3,0 0-135-3,0 0 121 201,0 0-121-200,0 7 130-1,0-7-130 1,-6 22 118-1,6-22-118 2,-38 23 88 0,38-23-88 1,-45 21 77 0,45-21-77 0,-63 20 74-2,63-20-74 0,-72 18 53 2,72-18-53 0,-73 13 47 0,73-13-47-1,-75 12 45-1,75-12-45 0,-70 13 36-1,70-13-36 0,-80 8 37 0,80-8-37 0,-77 5 25 0,77-5-25 0,-87 0 0 0,87 0 0 0,-97 0 0 0,97 0 0 0,-106 0 0 1,106 0 0-1,-108 0 0 0,108 0 0 0,-112 0 0 0,112 0 0 0,-109 0 0 0,109 0 0 0,-107 0 0 1,107 0 0-1,-103 0 0 2,103 0 0-1,-97-2 0-1,97 2 0 1,-87-9 0-1,87 9 0 0,-87-9 0 0,87 9 0 0,-77-2 0 0,77 2 0 0,-74-4 0 0,74 4 0 1,-73-2 0-1,73 2 0 0,-79-3 0 7,79 3 0-7,-76-7 0 0,76 7 0 0,-75-2 0 0,75 2 0 0,-74-6 0 0,74 6 0 0,-71-7 0 1,71 7 0-1,-74-11 0 0,74 11 0 0,-73-11 0 15,73 11 0-9,-79-11 0-6,79 11 0 0,-81-11 0 1,81 11 0-1,-70-9 0 12,70 9 0-11,-63-9 0-1,63 9 0 0,-63-9 0 7,63 9 0-7,-54-11 0 12,54 11 0-7,-55-10 0-5,55 10 0 0,-52-5 0 23,52 5 0-19,-56-3 0-3,56 3 0 0,-52-2 0-1,52 2 0 0,-57-4 0 1,57 4 0-1,-58-3 0 6,58 3 0-6,-59-2 0 8,59 2 0-6,-56 0 0 218,56 0 0-215,-60-4 0-5,60 4 0 0,-67-2 0 0,67 2 0 0,-63-3 0 0,63 3 0 0,-69-3 0 1,69 3 0 0,-66-4 0 1,66 4 0-1,-69-1 0 0,69 1 0-1,-73-7 0 0,73 7 0 0,-75-3 0 0,75 3 0 0,-78-3 0 0,78 3 0 0,-79-5 0 0,79 5 0 0,-82-2 0 1,82 2 0-1,-79-7 0 0,79 7 0 0,-80-4 0 0,80 4 0 0,-79-2 0 0,79 2 0 0,-73-5 0 0,73 5 0 0,-75 0 0 0,75 0 0 0,-79 0 0 1,79 0 0-1,-73-3 0 0,73 3 0 0,-75 0 0 0,75 0 0 0,-68-4 0 0,68 4 0 0,-58-6 0 0,58 6 0 0,-48 0 0 0,48 0 0 1,-42 0 0 1,42 0 0 0,-41-2 0 0,41 2 0-2,-45-3 0 1,45 3 0-1,-51-2 0 0,51 2 0 0,-59-4 0 0,59 4 0 0,-62 0 0 0,62 0 0 0,-66 0 0 3,66 0 0-2,-70 0 0 6,70 0 0-7,-74 0 0 0,74 0 0 0,-70 0 0 1,70 0 0-1,-63 0 0 0,63 0 0 0,-63 0 0 6,63 0 0-4,-64 0 0 17,64 0 0-16,-63 0 0-3,63 0 0 0,-72 0 0 0,72 0 0 226,-73 0 0-218,73 0 0-8,-82 0 0 0,82 0 0 1,-84 0 0 0,84 0 0 1,-82 0 0 0,82 0 0-2,-90 0 0 0,90 0 0 0,-79 0 0 0,79 0 0 0,-72 0 0 0,72 0 0 0,-73-5 0 0,73 5 0 1,-69-6 0-1,69 6 0 0,-58-6 0 0,58 6 0 0,-50-5 0 0,50 5 0 0,-45-3 0 0,45 3 0 0,-41-7 0 0,41 7 0 1,-47 0 0-1,47 0 0 0,-46 0 0 1,46 0 0-1,-51 0 0 0,51 0 0 0,-52 0 0 0,52 0 0 0,-62 0 0 0,62 0 0 0,-73 0 0 3,73 0 0-2,-100 0 0 0,100 0 0-1,-117 0 0 0,117 0 0 1,-125 0 0-1,125 0 0 0,-128 0 0 0,128 0 0 0,-121 0 0 0,121 0 0 0,-122 0 0 0,122 0 0 0,-133 7 0 0,133-7 0 0,-153 4 0 1,153-4 0-1,-154 7 0 0,154-7 0 0,-150 9 0 0,150-9 0 0,-140 2 0 0,140-2 0 0,-138 3 0 3,138-3 0-1,-119 0 0-2,119 0 0 7,-102 0 0-7,102 0 0 1,-73 4 0 3,73-4 0-3,-44 2 0 0,44-2 0-1,-28 3 0 2,28-3 0-2,-27 5 0 13,27-5 0-12,-26 7 0-1,26-7 0 0,-23 5 0 10,23-5 0-6,-26 5 0-4,26-5 0 0,-30 4 0 12,30-4 0-12,-27 2 0 8,27-2 0-4,-25 0 0-4,25 0 0 1,-21 0 0 14,21 0 0-15,-21 0 0 1,21 0 0-1,-17 0 0 12,17 0 0-9,-13 0 0-1,13 0 0 0,-19 0 0-1,19 0 0 1,-17 0 0 230,17 0 0-226,-25 5 0-5,25-5 0-1,-26 2 0 0,26-2 0 1,-28 5 0-1,28-5 0 0,-24 3 0 1,24-3 0-1,-30 3 0 1,30-3 0 0,-24 7 0 0,24-7 0 0,-18 1 0-1,18-1 0 0,-13 4 0 0,13-4 0 0,-8 0 0 1,8 0 0-1,-3 0 0 0,3 0 0 0,0 0 0 0,0 0 0 0,0 0 0 0,0 0 0 0,0 0 0 0,0 0 0 0,0 0 0 0,0 0 0 1,0 0 0-1,0 0 0 0,0 0 0 0,0 0 0 0,0 8 0 0,0-8 0 0,-3 18 0 0,3-18 0 0,0 26 0 0,0-26 0 0,0 40 0 0,0-40 0 1,0 41 0-1,0-41 0 0,0 41 0 0,0-41 0 0,0 43 0 0,0-43 0 0,0 43 0 0,0-43 0 0,0 44 0 0,0-44 0 0,0 50 0 0,0-50 0 0,0 52 0 0,0-52 0 2,0 60 0 0,0-60 0 0,0 73 0-1,0-73 0-1,0 82 0 1,0-82 0-1,0 84 0 1,0-84 0-1,0 84 0 0,0-84 0 6,0 78 0-4,0-78 0-1,0 73 0 2,0-73 0-3,0 66 0 0,0-66 0 0,0 67 0 4,0-67 0 7,0 60 0-5,0-60 0-5,0 53 0 0,0-53 0-1,0 55 0 6,0-55 0-6,0 53 0 8,0-53 0-6,0 56 0 227,0-56 0-229,0 63 0 5,0-63 0-1,0 60 0-3,0-60 0 0,0 66 0-1,0-66 0 0,0 63 0 0,0-63 0 0,0 63 0 0,0-63 0 0,0 54 0 0,0-54 0 0,0 51 0 0,0-51 0 0,0 43 0 0,0-43 0 0,0 43 0 0,0-43 0 0,0 47 0 0,0-47 0 0,0 46 0 1,0-46 0-1,0 53 0 0,0-53 0 0,3 51 0 1,-3-51 0 1,3 50 0-1,-3-50 0-1,5 46 0 0,-5-46 0 0,3 38 0 0,-3-38 0 0,3 23 0 0,-3-23 0 0,0 19 0 0,0-19 0 0,3 10 0 0,-3-10 0 1,0 8 0-1,0-8 0 0,4 10 0 0,-4-10 0 0,0 9 0 0,0-9 0 0,3 5 0 0,-3-5 0 0,0 6 0 0,0-6 0 0,0 8 0 0,0-8 0 0,2 7 0 0,-2-7 0 0,3 8 0 0,-3-8 0 1,0 2 0-1,0-2 0 0,4 3 0 0,-4-3 0 0,0 3 0 0,0-3 0 0,5 0 0 1,-5 0 0-1,0 0 0 4,0 0 0-3,3 0 0 1,-3 0 0 0,4 4 0 7,-4-4 0-7,21 5 0-2,-21-5 0 0,21 6 0 242,-21-6 0-242,33 9 0 0,-33-9 0 1,37 9 0 0,-37-9 0 0,36 5 0-1,-36-5 0 0,39 9 0 0,-39-9 0 0,42 6 0 0,-42-6 0 0,42 5 0 0,-42-5 0 0,49 3 0 1,-49-3 0-1,50 7 0 0,-50-7 0 0,44 0 0 0,-44 0 0 0,51 0 0 0,-51 0 0 1,53 0 0-1,-53 0 0 0,50 0 0 0,-50 0 0 0,63 0 0 0,-63 0 0 0,57 0 0 1,-57 0 0-1,64 0 0 0,-64 0 0 0,69 0 0 0,-69 0 0 1,73 0 0-1,-73 0 0 1,74 0 0-1,-74 0 0 0,72-21 0 0,-72 21 0 0,58-18 0 0,-58 18 0 0,51-11 0 0,-51 11 0 0,52-13 0 0,-52 13 0 0,48-5 0 1,-48 5 0 1,52-3 0-1,-52 3 0 1,50-3 0-1,-50 3 0 1,43-2 0 0,-43 2 0-1,31-3 0 0,-31 3 0-1,26-3 0 0,-26 3 0 1,24-6 0 0,-24 6 0 0,31-11 0 1,-31 11 0-1,41-15 0-1,-41 15 0 2,44-15 0-1,-44 15 0 4,42-11 0-4,-42 11 0-1,47-7 0 0,-47 7 0 0,53-5 0 0,-53 5 0 1,59-5 0 0,-59 5 0-1,61-6 0 15,-61 6 0-13,70-12 0-1,-70 12 0-1,75-8 0 1,-75 8 0 0,74-10 0 140,-74 10 0-139,76-10 0-2,-76 10 0 0,69-7 0 0,-69 7 0 0,62-4 0 0,-62 4 0 0,56-5 0 0,-56 5 0 0,52 0 0 0,-52 0 0 0,48 0 0 0,-48 0 0 0,51 0 0 0,-51 0 0 0,55 0 0 0,-55 0 0 0,66 0 0 0,-66 0 0 1,63 0 0-1,-63 0 0 0,72 0 0 0,-72 0 0 0,73 0 0 0,-73 0 0 0,78 0 0 0,-78 0 0 0,76 0 0 0,-76 0 0 0,76 0 0 0,-76 0 0 0,73 0 0 0,-73 0 0 0,74 0 0 0,-74 0 0 0,71 0 0 2,-71 0 0-2,69 0 0 2,-69 0 0-1,72 0 0 5,-72 0 0-6,66 0 0 353,-66 0 0-350,69 0 0-3,-69 0 0 0,62 0 0 0,-62 0 0 0,68 0 0 0,-68 0 0 1,70 0 0-1,-70 0 0 0,63 0 0 0,-63 0 0 0,69 0 0 1,-69 0 0 0,60 0 0 2,-60 0 0-2,61 0 0 0,-61 0 0-1,58 0 0 0,-58 0 0 1,66 0 0 0,-66 0 0 0,61 0 0 1,-61 0 0-1,63 5 0-1,-63-5 0 0,67 0 0 0,-67 0 0 1,65 0 0-1,-65 0 0 0,72 0 0 0,-72 0 0 0,70 0 0 1,-70 0 0 0,72 0 0 0,-72 0 0 1,76 0 0-2,-76 0 0 1,82 0 0-1,-82 0 0 0,79 0 0 1,-79 0 0-1,84 0 0 0,-84 0 0 0,84 0 0 1,-84 0 0-1,85 0 0 0,-85 0 0 0,88 0 0 0,-88 0 0 0,89-7 0 0,-89 7 0 1,89-3 0 1,-89 3 0-1,87 0 0 0,-87 0 0-1,85 0 0 0,-85 0 0 0,86 0 0 0,-86 0 0 0,77 0 0 1,-77 0 0-1,80 0 0 0,-80 0 0 0,74 0 0 0,-74 0 0 0,66 0 0 0,-66 0 0 0,66 0 0 0,-66 0 0 0,58 0 0 0,-58 0 0 1,59 0 0-1,-59 0 0 0,54 0 0 0,-54 0 0 0,58 0 0 0,-58 0 0 0,61 0 0 1,-61 0 0-1,63 0 0 0,-63 0 0 0,66 5 0 0,-66-5 0 0,67 5 0 0,-67-5 0 0,67 4 0 1,-67-4 0-1,69 7 0 0,-69-7 0 1,68 2 0 1,-68-2 0-2,67 7 0 0,-67-7 0 2,69 8 0-2,-69-8 0 0,62 11 0 7,-62-11 0-7,69 14 0 0,-69-14 0 0,69 21 0 1,-69-21 0-1,66 21 0 1,-66-21 0 1,69 17 0-1,-69-17 0 0,62 18 0 0,-62-18 0-1,62 10 0 8,-62-10 0-8,58 11 0 9,-58-11 0-4,58 10 0-5,-58-10 0 0,66 9 0 13,-66-9 0-11,68 9 0-2,-68-9 0 0,67 11 0 8,-67-11 0-8,69 11 0 6,-69-11 0-5,62 13 0 284,-62-13 0-285,66 8 0 0,-66-8 0 0,60 8 0 1,-60-8 0-1,57 5 0 0,-57-5 0 0,52 4 0 0,-52-4 0 0,56 0 0 1,-56 0 0-1,55 3 0 0,-55-3 0 0,52 0 0 0,-52 0 0 0,45 0 0 0,-45 0 0 0,42 0 0 0,-42 0 0 0,40 0 0 0,-40 0 0 0,35 0 0 1,-35 0 0-1,34 0 0 0,-34 0 0 0,32 0 0 0,-32 0 0 0,34 0 0 0,-34 0 0 0,33 0 0 1,-33 0 0-1,36 0 0 1,-36 0 0 0,39 0 0-1,-39 0 0 0,40 0 0 0,-40 0 0 0,39 0 0 1,-39 0 0-1,37 0 0 0,-37 0 0 0,45 0 0 0,-45 0 0 0,45 0 0 0,-45 0 0 0,49 0 0 0,-49 0 0 0,51-3 0 0,-51 3 0 0,50 0 0 0,-50 0 0 0,44 0 0 0,-44 0 0 0,47 0 0 1,-47 0 0-1,43 0 0 0,-43 0 0 0,44 0 0 0,-44 0 0 0,38 0 0 0,-38 0 0 0,41 0 0 0,-41 0 0 0,37 0 0 0,-37 0 0 0,44 0 0 0,-44 0 0 0,47 0 0 0,-47 0 0 0,50 0 0 0,-50 0 0 1,48 0 0-1,-48 0 0 0,45 0 0 4,-45 0 0-4,41 0 0 3,-41 0 0-3,45 0 0 0,-45 0 0 0,36 0 0 4,-36 0 0-2,38 0 0 186,-38 0 0-188,33 0 0 2,-33 0 0-2,23 0 0 0,-23 0 0 0,15 0 0 0,-15 0 0 1,11 0 0-1,-11 0 0 0,6 0 0 0,-6 0 0 0,7 0 0 0,-7 0 0 0,3 0 0 0,-3 0 0 0,2 0 0 0,-2 0 0 0,19 0 0 0,-19 0 0 0,24 0 0 0,-24 0 0 0,32 0 0 0,-32 0 0 0,37 0 0 0,-37 0 0 0,28 0 0 0,-28 0 0 1,24 0 0 0,-24 0 0 0,35 3 0 0,-35-3 0-1,24 6 0 0,-24-6 0 0,28 4 0 0,-28-4 0 0,24 2 0 0,-24-2 0 0,15 0 0 0,-15 0 0 0,7 0 0 0,-7 0 0 0,8 0 0 0,-8 0 0 0,1 0 0 0,-1 0 0 0,3 0 0 0,-3 0 0 1,3 0 0-1,-3 0 0 0,6 0 0 2,-6 0 0-2,2 0 0 142,-2 0 0-142,0 0 0 0,0 0 0 0,0 0 0 0,0 0 0 0,3 0 0 0,-3 0 0 1,0-12 0-1,0 12 0 0,0-58 0 0,0 58 0 0,0-78 0 0,0 78 0 1,0-106 0 0,0 106 0 0,0-97 0-1,0 97 0 1,0-107 0-1,0 107 0 0,0-111 0 0,0 111 0 0,0-113 0 0,0 113 0 0,0-107 0 0,0 107 0 0,0-96 0 0,0 96 0 0,0-93 0 0,0 93 0 2,0-84 0-1,0 84 0-1,0-78 0 1,0 78 0 1,0-79 0 0,0 79 0-1,0-78 0 0,0 78 0-1,-11-75 0 0,11 75 0 4,-7-76 0-4,7 76 0 0,-15-69 0 1,15 69 0 8,-9-67 0-8,9 67 0-1,-6-60 0 239,6 60 0-239,-3-56 0 3,3 56 0-3,-4-51 0 1,4 51 0 0,0-46 0 0,0 46 0-1,0-48 0 0,0 48 0 0,0-49 0 0,0 49 0 1,0-50 0-1,0 50 0 0,0-49 0 0,0 49 0 0,0-46 0 0,0 46 0 0,0-46 0 0,0 46 0 0,-3-48 0 0,3 48 0 0,0-43 0 0,0 43 0 0,0-43 0 0,0 43 0 0,0-37 0 1,0 37 0-1,0-35 0 0,0 35 0 0,0-29 0 0,0 29 0 0,0-30 0 0,0 30 0 0,0-32 0 0,0 32 0 0,0-34 0 0,0 34 0 0,0-32 0 0,0 32 0 0,0-29 0 0,0 29 0 0,0-28 0 0,0 28 0 0,-5-31 0 1,5 31 0-1,-9-27 0 0,9 27 0 2,-4-26 0 0,4 26 0-1,-8-16 0 0,8 16 0-1,-3-4 0 1,3 4 0-1,-6 0 0 0,6 0 0 0,-10 0 0 0,10 0 0 0,-17 42 0 0,17-42 0 0,-30 63-135 0,30-63 135 0,-13 38-309 0,13-38 309 0,-8 30-525 2,8-30 525-2</inkml:trace>
    </iact:actionData>
  </iact:action>
  <iact:action type="add" startTime="20872">
    <iact:property name="dataType"/>
    <iact:actionData xml:id="d6">
      <inkml:trace xmlns:inkml="http://www.w3.org/2003/InkML" xml:id="stk6" contextRef="#ctx0" brushRef="#br1">10309 1648 569 0,'0'0'0'5,"0"0"232"-5,0 0-232 0,0 0 112 0,0 0-112 0,0 0 117 0,0 0-117 1,0 0 91-1,0 0-91 0,0 0 94 0,0 0-94 0,0 0 88 1,0 0-88-1,0 0 93 0,0 0-93 0,0 0 92 8,0 0-92-8,66 0 61 7,-66 0-61-7,28 1 72 7,-28-1-72-5,35 12 60 4,-35-12-60-1,41 13 45-5,-41-13-45 0,45 10 42 225,-45-10-42-224,45 17 28-1,-45-17-28 0,47 21 28 0,-47-21-28 0,49 27 25 0,-49-27-25 1,46 31 20-1,-46-31-20 0,50 38 20 0,-50-38-20 0,49 41 19 0,-49-41-19 0,45 43 23 1,-45-43-23-1,43 44 19 0,-43-44-19 1,36 40 15-1,-36-40-15 0,38 37 14 0,-38-37-14 0,25 38 16 0,-25-38-16 0,28 42 12 0,-28-42-12 1,26 49 9-1,-26-49-9 0,28 57 14 2,-28-57-14-1,26 73 11 1,-26-73-11-1,33 76 6-1,-33-76-6 0,28 84 0 0,-28-84 0 0,34 87 0 0,-34-87 0 0,29 86 0 0,-29-86 0 0,24 88 0 0,-24-88 0 0,24 86 0 0,-24-86 0 0,15 81 0 0,-15-81 0 0,13 82 0 0,-13-82 0 1,11 81 0-1,-11-81 0 0,8 82 0 0,-8-82 0 0,8 86 0 1,-8-86 0-1,6 91 0 2,-6-91 0 1,10 100 0-1,-10-100 0 2,8 108 0-4,-8-108 0 0,10 113 0 7,-10-113 0-6,11 117 0-1,-11-117 0 0,6 113 0 0,-6-113 0 1,3 104 0-1,-3-104 0 0,4 110 0 14,-4-110 0-14,3 116 0 0,-3-116 0 0,2 111 0 17,-2-111 0-12,0 104 0-5,0-104 0 0,3 99 0 1,-3-99 0-1,0 80 0 226,0-80 0-226,0 73 0 0,0-73 0 1,6 78 0 1,-6-78 0-1,3 81 0 0,-3-81 0-1,4 76 0 0,-4-76 0 0,8 78 0 1,-8-78 0-1,3 66 0 0,-3-66 0 0,3 62 0 0,-3-62 0 0,3 60 0 1,-3-60 0-1,4 68 0 0,-4-68 0 0,3 69 0 0,-3-69 0 0,6 63 0 0,-6-63 0 0,8 63 0 1,-8-63 0-1,7 46 0 0,-7-46 0 0,11 34 0 0,-11-34 0 0,6 32 0 0,-6-32 0 0,10 35 0 0,-10-35 0 0,12 49 0 0,-12-49 0 0,16 52 0 0,-16-52 0 1,17 64 0-1,-17-64 0 1,15 75 0 0,-15-75 0 0,21 78 0-1,-21-78 0 0,16 90 0 0,-16-90 0 0,21 85 0 1,-21-85 0 0,17 70 0-1,-17-70 0 0,21 57 0 0,-21-57 0 0,15 38 0 0,-15-38 0 0,16 28 0 0,-16-28 0 0,18 28 0 0,-18-28 0 1,24 25 0-1,-24-25 0 0,27 23 0 0,-27-23 0 6,31 29 0-6,-31-29 0 0,39 32 0 3,-39-32 0-2,37 35 0-1,-37-35 0 5,42 37 0 0,-42-37 0-5,45 42 0 11,-45-42 0-6,42 38 0-5,-42-38 0 0,40 40 0 232,-40-40 0-232,45 40 0 4,-45-40 0-4,42 40 0 2,-42-40 0-2,45 44 0 1,-45-44 0-1,48 41 0 0,-48-41 0 1,45 43 0-1,-45-43 0 0,45 46 0 0,-45-46 0 0,51 56 0 0,-51-56 0 0,44 53 0 0,-44-53 0 0,39 46 0 0,-39-46 0 0,33 36 0 0,-33-36 0 1,29 25 0-1,-29-25 0 0,28 20 0 0,-28-20 0 0,24 21 0 1,-24-21 0 1,31 13 0-1,-31-13 0 0,24 15 0-1,-24-15 0 0,26 15 0 0,-26-15 0 0,24 11 0 0,-24-11 0 0,18 9 0 1,-18-9 0-1,19 8 0 0,-19-8 0 0,13 6 0 0,-13-6 0 0,17 3 0 0,-17-3 0 0,15 7 0 0,-15-7 0 0,18 5 0 0,-18-5 0 1,16 10 0-1,-16-10 0 0,18 3 0 0,-18-3 0 0,20 10 0 0,-20-10 0 0,16 9 0 0,-16-9 0 0,20 9 0 0,-20-9 0 0,16 5 0 0,-16-5 0 0,13 6 0 0,-13-6 0 1,12 6 0 2,-12-6 0-1,9 6 0 2,-9-6 0-2,14 4 0-1,-14-4 0-1,10 4 0 1,-10-4 0-1,5 4 0 7,-5-4 0-6,6 0 0 148,-6 0 0-147,0 3 0-2,0-3 0 0,0 0 0 0,0 0 0 0,0 0 0 0,0 0 0 0,0 0 0 0,0 0 0 0,0 0 0 0,0 0 0 0,-9 0 0 0,9 0 0 0,-47 0 0 1,47 0 0-1,-65 0 0 0,65 0 0 1,-75-11 0-1,75 11 0 0,-79-16 0 0,79 16 0 0,-83-9 0 0,83 9 0 1,-74-2 0-1,74 2 0 0,-75 0 0 0,75 0 0 0,-63 0 0 0,63 0 0 0,-51 0 0 0,51 0 0 0,-42 0 0 1,42 0 0-1,-27 0 0 1,27 0 0-1,-15 0 0 0,15 0 0 1,-6 0 0 0,6 0 0-1,0 0 0 2,0 0 0 3,0 0 0-5,0 0 0 0,30 0 0 204,-30 0 0-204,63 2 0 1,-63-2 0 0,82 18 0 0,-82-18 0 1,80 15 0-2,-80-15 0 0,76 10 0 1,-76-10 0-1,76 8 0 0,-76-8 0 0,76 2 0 0,-76-2 0 0,72 0 0 1,-72 0 0-1,66 0 0 1,-66 0 0-1,63 0 0 0,-63 0 0 0,45 0 0 0,-45 0 0 0,34 0 0 1,-34 0 0-1,30 0 0 0,-30 0 0 1,15 0 0 2,-15 0 0-2,16 0 0 0,-16 0 0-1,11-2 0 0,-11 2 0 0,3 0 0 0,-3 0 0 0,4 0 0 0,-4 0 0 0,3-4 0 1,-3 4 0-1,0 0 0 0,0 0 0 0,0-6 0 0,0 6 0 0,0-16 0 0,0 16 0 0,0-31 0 1,0 31 0 0,-13-40 0 1,13 40 0-1,-27-46 0-1,27 46 0 1,-21-50 0-1,21 50 0 0,-25-49 0 0,25 49 0 0,-24-49 0 3,24 49 0 0,-20-47 0 3,20 47 0-5,-15-34 0-1,15 34 0 0,-10-28 0 1,10 28 0-1,-6-13 0 0,6 13 0 0,0-12 0 7,0 12 0-6,0-6 0 224,0 6 0-224,0-12 0-1,0 12 0 1,0-13 0-1,0 13 0 0,21-15 0 1,-21 15 0 0,51-18 0 0,-51 18 0 0,58-20-33 0,-58 20 33-1,24-6-350 0,-24 6 350 0,25 0-557 0,-25 0 557 0</inkml:trace>
    </iact:actionData>
  </iact:action>
  <iact:action type="add" startTime="24846">
    <iact:property name="dataType"/>
    <iact:actionData xml:id="d7">
      <inkml:trace xmlns:inkml="http://www.w3.org/2003/InkML" xml:id="stk7" contextRef="#ctx0" brushRef="#br1">19713 12700 680 0,'0'0'0'3,"0"0"215"-2,0 0-215 1,0 0 194-2,0 0-194 1,0 0 133-1,0 0-133 0,0 0 110 0,0 0-110 0,0 0 102 0,0 0-102 0,169 0 108 0,-169 0-108 0,41 0 81 0,-41 0-81 0,52 0 66 0,-52 0-66 0,58 0 63 2,-58 0-63-2,60 0 50 6,-60 0-50-5,69 0 40 146,-69 0-40-147,69 0 40 0,-69 0-40 0,69 0 29 0,-69 0-29 0,76 0 27 0,-76 0-27 0,69 0 27 0,-69 0-27 0,71 2 28 0,-71-2-28 0,68 13 30 0,-68-13-30 0,64 13 24 1,-64-13-24-1,66 15 0 0,-66-15 0 0,69 15 0 0,-69-15 0 0,73 15 0 0,-73-15 0 0,76 11 0 0,-76-11 0 0,82 7 0 0,-82-7 0 0,80 8 0 0,-80-8 0 0,82 5 0 0,-82-5 0 0,82 5 0 0,-82-5 0 0,84 10 0 0,-84-10 0 1,84 5 0-1,-84-5 0 0,85 9 0 0,-85-9 0 0,76 6 0 0,-76-6 0 1,81 5 0 7,-81-5 0-8,78 11 0 4,-78-11 0-4,76 7 0 100,-76-7 0-100,79 13 0 0,-79-13 0 0,77 5 0 0,-77-5 0 0,73 11 0 0,-73-11 0 0,69 6 0 0,-69-6 0 0,71 3 0 1,-71-3 0-1,66 6 0 0,-66-6 0 0,71 0 0 0,-71 0 0 0,71 2 0 0,-71-2 0 0,69 0 0 0,-69 0 0 0,63 0 0 0,-63 0 0 0,58 0 0 0,-58 0 0 0,57 3 0 2,-57-3 0-1,54 0 0 2,-54 0 0-3,51 0 0 7,-51 0 0-4,58 0 0 15,-58 0 0-16,57 0 0-1,-57 0 0-1,61 0 0 0,-61 0 0 0,63 0 0 247,-63 0 0-247,63 0 0 0,-63 0 0 0,61 0 0 0,-61 0 0 0,62 0 0 0,-62 0 0 0,65 0 0 1,-65 0 0-1,65 0 0 0,-65 0 0 0,66 0 0 0,-66 0 0 0,62 0 0 0,-62 0 0 1,66 0 0-1,-66 0 0 0,60 0 0 0,-60 0 0 0,61 0 0 0,-61 0 0 0,62 0 0 0,-62 0 0 0,62 3 0 0,-62-3 0 1,59 7 0-1,-59-7 0 0,66 2 0 1,-66-2 0 0,68 0 0 0,-68 0 0-1,72 0 0 0,-72 0 0 0,70 0 0 0,-70 0 0 1,63 0 0-1,-63 0 0 0,59 0 0 0,-59 0 0 0,52 0 0 0,-52 0 0 0,48 0 0 0,-48 0 0 0,45 0 0 0,-45 0 0 0,42 0 0 0,-42 0 0 0,44 0 0 0,-44 0 0 0,45 0 0 0,-45 0 0 0,51 0 0 1,-51 0 0-1,49 0 0 0,-49 0 0 0,57 0 0 0,-57 0 0 0,59 0 0 0,-59 0 0 0,53 0 0 0,-53 0 0 0,54 0 0 0,-54 0 0 0,59 0 0 3,-59 0 0-1,56-2 0 5,-56 2 0-7,59-7 0 1,-59 7 0-1,55-3 0 1,-55 3 0-1,52-3 0 8,-52 3 0-6,51-2 0 12,-51 2 0-10,50-3 0-3,-50 3 0-1,54-6 0 0,-54 6 0 0,53-4 0 223,-53 4 0-220,62-7 0-2,-62 7 0-1,67-3 0 1,-67 3 0-1,70-7 0 0,-70 7 0 0,71-6 0 0,-71 6 0 0,74-2 0 0,-74 2 0 0,75-3 0 0,-75 3 0 0,70-6 0 0,-70 6 0 0,63-2 0 0,-63 2 0 0,69 0 0 0,-69 0 0 0,64 0 0 1,-64 0 0-1,68 0 0 0,-68 0 0 0,68 0 0 0,-68 0 0 0,69 0 0 0,-69 0 0 0,77 0 0 0,-77 0 0 0,74 0 0 0,-74 0 0 0,74 0 0 0,-74 0 0 0,71-7 0 0,-71 7 0 1,66-2 0-1,-66 2 0 0,67-6 0 0,-67 6 0 1,65-5 0 1,-65 5 0-1,72-4 0-1,-72 4 0 0,73-6 0 0,-73 6 0 0,72-5 0 0,-72 5 0 0,73-3 0 0,-73 3 0 1,69-2 0-1,-69 2 0 0,70-5 0 0,-70 5 0 0,69-3 0 0,-69 3 0 0,75-2 0 0,-75 2 0 0,73-3 0 1,-73 3 0 6,76 0 0-6,-76 0 0 0,75-2 0 4,-75 2 0-5,73-3 0 7,-73 3 0-7,69 0 0 0,-69 0 0 1,64 0 0 13,-64 0 0-12,63 0 0-2,-63 0 0 0,53 0 0 6,-53 0 0-2,58 0 0-4,-58 0 0 9,58 0 0-7,-58 0 0-1,63 0 0 4,-63 0 0-3,63-13 0 17,-63 13 0-16,70-11 0-3,-70 11 0 0,75-15 0 0,-75 15 0 1,85-14 0 5,-85 14 0 0,84-11 0-6,-84 11 0 0,87-10 0 8,-87 10 0-6,88-2 0 11,-88 2 0-11,82 0 0-2,-82 0 0 0,78 0 0 260,-78 0 0-253,75 0 0-7,-75 0 0 0,62 0 0 0,-62 0 0 1,68 0 0-1,-68 0 0 0,64-3 0 0,-64 3 0 0,69-3 0 0,-69 3 0 0,70-2 0 0,-70 2 0 1,69-3 0-1,-69 3 0 0,72 0 0 0,-72 0 0 0,63 0 0 0,-63 0 0 0,64 0 0 1,-64 0 0-1,66 0 0 0,-66 0 0 0,63 0 0 0,-63 0 0 0,65 5 0 0,-65-5 0 0,59 3 0 0,-59-3 0 0,61 0 0 1,-61 0 0-1,57 0 0 0,-57 0 0 2,58 0 0-1,-58 0 0 0,58 0 0 0,-58 0 0-1,59 0 0 0,-59 0 0 0,58 0 0 1,-58 0 0-1,55 0 0 0,-55 0 0 0,59 0 0 0,-59 0 0 0,60 0 0 0,-60 0 0 0,58 0 0 0,-58 0 0 0,58 0 0 0,-58 0 0 0,59 0 0 0,-59 0 0 0,55 0 0 0,-55 0 0 0,49 5 0 1,-49-5 0-1,54 3 0 0,-54-3 0 0,49 10 0 0,-49-10 0 0,56 8 0 0,-56-8 0 0,55 9 0 0,-55-9 0 0,48 5 0 0,-48-5 0 1,52 6 0-1,-52-6 0 4,48 0 0-3,-48 0 0-1,45 0 0 3,-45 0 0-3,52 0 0 3,-52 0 0-3,51 0 0 1,-51 0 0-1,53 0 0 13,-53 0 0-10,50 0 0-3,-50 0 0 0,51-8 0 20,-51 8 0-18,50-5 0-2,-50 5 0 0,49-4 0 1,-49 4 0-1,46-6 0 7,-46 6 0-1,45 0 0-6,-45 0 0 0,47 0 0 9,-47 0 0-4,42-3 0-5,-42 3 0 1,44-2 0 17,-44 2 0-14,42-3 0-3,-42 3 0-1,42-2 0 0,-42 2 0 0,43 0 0 13,-43 0 0-10,39 0 0-3,-39 0 0 0,38 0 0 14,-38 0 0-12,39 0 0-1,-39 0 0 0,34 0 0 0,-34 0 0-1,37 0 0 11,-37 0 0-5,38 0 0-3,-38 0 0 2,42 0 0-5,-42 0 0 0,39 0 0 325,-39 0 0-323,44 0 0 9,-44 0 0-10,45 0 0-1,-45 0 0 1,41 2 0 0,-41-2 0 2,34 5 0-1,-34-5 0-2,32 3 0 0,-32-3 0 1,25 6 0-1,-25-6 0 0,27 0 0 0,-27 0 0 0,24 0 0 0,-24 0 0 1,21 0 0-1,-21 0 0 0,27 0 0 1,-27 0 0 1,28 0 0 0,-28 0 0-2,31 0 0 0,-31 0 0 1,33 0 0 1,-33 0 0 0,33-3 0 1,-33 3 0-3,33-6 0 0,-33 6 0 0,33-2 0 0,-33 2 0 0,33-3 0 0,-33 3 0 0,33-2 0 0,-33 2 0 1,34-5 0-1,-34 5 0 0,38-3 0 0,-38 3 0 0,34-2 0 2,-34 2 0 0,39-6 0 1,-39 6 0 0,37-5 0-1,-37 5 0-1,47-10 0 0,-47 10 0 0,46-5 0-1,-46 5 0 2,45-6 0 3,-45 6 0-4,46-5 0 0,-46 5 0 1,45-6 0-1,-45 6 0 1,54-4 0-2,-54 4 0 0,46-5 0 1,-46 5 0 0,50-2 0 0,-50 2 0 1,42 0 0-1,-42 0 0 0,31-5 0-1,-31 5 0 0,34 0 0 0,-34 0 0 1,29-2 0-1,-29 2 0 1,33 0 0-1,-33 0 0 0,28-3 0 0,-28 3 0 2,29 0 0-1,-29 0 0 0,27 0 0 0,-27 0 0 0,20 0 0-1,-20 0 0 0,21 0 0 0,-21 0 0 0,8 0 0 0,-8 0 0 0,3 0 0 1,-3 0 0-1,0 3-93 0,0-3 93 0,-3 35-219 6,3-35 219-5,-21 20-355 2,21-20 355-2,-21 26-674-1,21-26 674 1</inkml:trace>
    </iact:actionData>
  </iact:action>
  <iact:action type="add" startTime="30290">
    <iact:property name="dataType"/>
    <iact:actionData xml:id="d8">
      <inkml:trace xmlns:inkml="http://www.w3.org/2003/InkML" xml:id="stk8" contextRef="#ctx0" brushRef="#br2">544 2898 832 0,'0'0'0'1,"0"0"251"-1,0 0-251 0,0 0 160 1,0 0-160-1,0 0 111 0,0 0-111 0,0 0 88 0,0 0-88 0,0 0 61 0,0 0-61 0,0 0 59 0,0 0-59 0,0 0 44 0,0 0-44 0,121 46 50 136,-121-46-50-136,26 3 47 0,-26-3-47 0,28 2 50 0,-28-2-50 0,33 3 55 0,-33-3-55 0,38 0 48 0,-38 0-48 0,37 2 39 0,-37-2-39 0,42 4 28 0,-42-4-28 0,48 0 26 0,-48 0-26 0,50 0 17 0,-50 0-17 0,50 0 8 0,-50 0-8 1,55 0 8-1,-55 0-8 0,61 0 12 0,-61 0-12 0,57 0 15 0,-57 0-15 0,59-4 17 0,-59 4-17 0,55-2 21 0,-55 2-21 0,52-3 0 0,-52 3 0 1,51-2 0 0,-51 2 0 0,50-7 0 1,-50 7 0-2,47-3 0 1,-47 3 0 0,48-6 0 4,-48 6 0-5,50-8 0 205,-50 8 0-204,47-5 0-1,-47 5 0 2,51-7 0 2,-51 7 0 0,53-6 0-2,-53 6 0 1,61-5 0-2,-61 5 0-1,66-2 0 1,-66 2 0 0,66-7 0 3,-66 7 0-1,70-3 0 0,-70 3 0-1,69-8 0-1,-69 8 0 0,61-10 0 1,-61 10 0 0,61-10 0-1,-61 10 0-1,60-18 0 1,-60 18 0-1,55-17 0 0,-55 17 0 0,56-21 0 0,-56 21 0 0,52-20 0 0,-52 20 0 0,48-21 0 0,-48 21 0 0,55-13 0 0,-55 13 0 0,51-13 0 0,-51 13 0 1,54-6 0-1,-54 6 0 0,57-1 0 0,-57 1 0 0,51 0 0 1,-51 0 0 0,51 0 0 1,-51 0 0-2,56 0 0 1,-56 0 0-1,53-5 0 0,-53 5 0 0,63-8 0 0,-63 8 0 0,62-12 0 0,-62 12 0 0,66-13 0 1,-66 13 0-1,68-15 0 5,-68 15 0-4,67-11 0 0,-67 11 0-1,61-7 0 0,-61 7 0 0,61-6 0 2,-61 6 0 0,63-3 0 0,-63 3 0-1,62-4 0-1,-62 4 0 0,62-5 0 1,-62 5 0 0,62-8 0-1,-62 8 0 4,70-9 0-4,-70 9 0 0,72-14 0 9,-72 14 0-6,70-9 0 2,-70 9 0 1,72-8 0-5,-72 8 0-1,69-6 0 6,-69 6 0-5,73 0 0 242,-73 0 0-242,72-4 0 1,-72 4 0 0,76 0 0-2,-76 0 0 1,76 0 0-1,-76 0 0 0,83 0 0 0,-83 0 0 0,86 0 0 0,-86 0 0 0,89 0 0 0,-89 0 0 1,86-3 0-1,-86 3 0 0,87 0 0 0,-87 0 0 0,84-3 0 0,-84 3 0 0,82-2 0 0,-82 2 0 0,84-6 0 0,-84 6 0 0,84-7 0 0,-84 7 0 0,85-13 0 0,-85 13 0 0,88-14 0 0,-88 14 0 1,88-11 0-1,-88 11 0 2,86-18 0 0,-86 18 0-2,86-13 0 0,-86 13 0 0,77-7 0 0,-77 7 0 0,77-8 0 0,-77 8 0 0,74 0 0 0,-74 0 0 0,76 0 0 1,-76 0 0-1,73 0 0 0,-73 0 0 0,72 0 0 0,-72 0 0 1,61 0 0-1,-61 0 0 2,60 0 0 0,-60 0 0 1,55 0 0-3,-55 0 0 0,56 0 0 0,-56 0 0 0,54 0 0 0,-54 0 0 0,56 0 0 0,-56 0 0 0,62 0 0 0,-62 0 0 0,63-10 0 1,-63 10 0-1,59-7 0 2,-59 7 0 2,65-5 0-4,-65 5 0 0,58-3 0 1,-58 3 0-1,63 0 0 0,-63 0 0 1,61 0 0 10,-61 0 0-9,60-2 0-1,-60 2 0 0,61 0 0 12,-61 0 0-12,66 0 0 0,-66 0 0 0,66 0 0 3,-66 0 0-4,72 0 0 12,-72 0 0-8,79 0 0-3,-79 0 0-1,73 0 0 16,-73 0 0-13,77 0 0 0,-77 0 0-1,71 0 0 0,-71 0 0 1,60 9 0-2,-60-9 0-1,58 5 0 11,-58-5 0-9,56 6 0-2,-56-6 0 0,55 5 0 253,-55-5 0-253,54 6 0 0,-54-6 0 1,63 6 0 0,-63-6 0 0,66 5 0-1,-66-5 0 0,71 6 0 0,-71-6 0 0,78 7 0 1,-78-7 0 0,78 5 0 1,-78-5 0-1,73 6 0-1,-73-6 0 1,72 0 0-1,-72 0 0 0,63 2 0 0,-63-2 0 0,55 0 0 0,-55 0 0 0,53 0 0 0,-53 0 0 0,47 0 0 0,-47 0 0 1,45 0 0 0,-45 0 0-1,45 5 0 0,-45-5 0 0,45 5 0 0,-45-5 0 0,46 2 0 0,-46-2 0 1,47 6 0-1,-47-6 0 0,45 7 0 0,-45-7 0 1,46 5 0 0,-46-5 0 0,49 6 0-1,-49-6 0 1,50 7 0-1,-50-7 0 0,49 0 0 0,-49 0 0 0,54 7 0 0,-54-7 0 0,55 3 0 0,-55-3 0 0,50 5 0 0,-50-5 0 0,58 6 0 0,-58-6 0 0,61 7 0 0,-61-7 0 0,66 5 0 0,-66-5 0 0,63 3 0 1,-63-3 0-1,66 3 0 0,-66-3 0 0,65 7 0 0,-65-7 0 0,72 0 0 0,-72 0 0 0,71 0 0 1,-71 0 0-1,74 0 0 8,-74 0 0-7,69 0 0 1,-69 0 0-1,63 0 0 0,-63 0 0-1,66 0 0 0,-66 0 0 2,54 0 0 11,-54 0 0-10,50 0 0-3,-50 0 0 0,47 0 0 15,-47 0 0-10,42 0 0-5,-42 0 0 0,40 0 0 0,-40 0 0 1,45 0 0 245,-45 0 0-246,45 0 0 1,-45 0 0 0,46 0 0 2,-46 0 0-1,54-4 0 0,-54 4 0-1,46-3 0 1,-46 3 0 0,57 0 0-1,-57 0 0-1,50 0 0 0,-50 0 0 0,44 0 0 0,-44 0 0 0,48 0 0 1,-48 0 0-1,36 0 0 0,-36 0 0 0,38 0 0 0,-38 0 0 0,29 0 0 1,-29 0 0-1,29 0 0 0,-29 0 0 0,25 0 0 0,-25 0 0 0,21 0 0 0,-21 0 0 0,17 0 0 0,-17 0 0 0,21 0 0 0,-21 0 0 0,16 0 0 0,-16 0 0 0,11 3 0 0,-11-3 0 0,13 9 0 1,-13-9 0-1,13 8 0 0,-13-8 0 1,9 15 0 1,-9-15 0-1,15 21 0-1,-15-21 0 0,12 25 0 1,-12-25 0-1,14 31 0 0,-14-31 0 0,7 33 0 0,-7-33 0 0,11 38 0 0,-11-38 0 0,10 43 0 0,-10-43 0 0,14 49 0 0,-14-49 0 0,7 53 0 0,-7-53 0 0,14 55 0 1,-14-55 0-1,13 54 0 0,-13-54 0 0,14 53 0 2,-14-53 0-1,15 59 0 4,-15-59 0-5,14 56 0 0,-14-56 0 0,15 59 0 0,-15-59 0 0,15 64 0 1,-15-64 0-1,14 61 0 13,-14-61 0-6,16 58 0-6,-16-58 0 0,11 59 0 0,-11-59 0 1,6 56 0 1,-6-56 0-1,3 59 0 3,-3-59 0-5,0 58 0 9,0-58 0-4,0 58 0-5,0-58 0 0,0 49 0 8,0-49 0-8,0 49 0 9,0-49 0-1,0 46 0-8,0-46 0 0,0 48 0 13,0-48 0-13,0 46 0 1,0-46 0-1,0 43 0 9,0-43 0-6,0 48 0-3,0-48 0 237,0 48 0-230,0-48 0-6,0 52 0 1,0-52 0 0,0 50 0 0,0-50 0-2,0 39 0 0,0-39 0 0,0 30 0 0,0-30 0 0,0 23 0 0,0-23 0 0,0 15 0 0,0-15 0 0,0 15 0 0,0-15 0 1,0 11 0-1,0-11 0 0,0 14 0 0,0-14 0 0,0 18 0 0,0-18 0 0,0 17 0 0,0-17 0 0,0 20 0 0,0-20 0 0,0 13 0 1,0-13 0-1,0 9 0 1,0-9 0 1,0 0 0 1,0 0 0-1,0 1 0 0,0-1 0 0,0 0 0-1,0 0 0 0,0 0 0 2,0 0 0-1,0 0 0 1,0 0 0-1,0 0 0 0,0 0 0 1,0 3 0-3,0-3 0 0,0 7 0 1,0-7 0-1,-8 7 0 2,8-7 0 1,-4 10 0-2,4-10 0 0,-9 8 0-1,9-8 0 0,-12 3 0 0,12-3 0 1,-8 7 0 0,8-7 0 2,-18 3 0-1,18-3 0 0,-24 2 0-2,24-2 0 0,-37 6 0 1,37-6 0-1,-42 3 0 1,42-3 0 0,-48 2 0 1,48-2 0-1,-55 5 0-1,55-5 0 1,-63 7 0 1,63-7 0 0,-69 10 0-2,69-10 0 0,-74 4 0 0,74-4 0 0,-77 7 0 0,77-7 0 0,-82 0 0 0,82 0 0 0,-84 0 0 0,84 0 0 1,-86 0 0-1,86 0 0 0,-96 0 0 6,96 0 0-6,-103 0 0 9,103 0 0-3,-111 2 0-6,111-2 0 0,-109 7 0 268,109-7 0-268,-106 9 0 0,106-9 0 0,-105 10 0 0,105-10 0 0,-109 12 0 0,109-12 0 0,-109 11 0 0,109-11 0 0,-119 5 0 1,119-5 0-1,-124 7 0 0,124-7 0 0,-121 10 0 0,121-10 0 0,-118 8 0 0,118-8 0 0,-114 5 0 0,114-5 0 0,-106 3 0 0,106-3 0 1,-100 4 0-1,100-4 0 0,-97 0 0 0,97 0 0 0,-93 0 0 0,93 0 0 0,-87 0 0 0,87 0 0 0,-83 0 0 0,83 0 0 0,-80 0 0 0,80 0 0 0,-69 0 0 0,69 0 0 0,-76 0 0 0,76 0 0 0,-73 0 0 1,73 0 0 0,-79 0 0-1,79 0 0 0,-80 0 0 0,80 0 0 0,-82 0 0 1,82 0 0 0,-79-4 0 0,79 4 0 0,-73-8 0 1,73 8 0-2,-75-3 0 0,75 3 0 0,-71 0 0 0,71 0 0 0,-71 0 0 0,71 0 0 0,-78 0 0 0,78 0 0 0,-81 0 0 0,81 0 0 0,-79 0 0 1,79 0 0-1,-72 0 0 0,72 0 0 0,-70 8 0 0,70-8 0 0,-63 7 0 0,63-7 0 0,-58 2 0 0,58-2 0 1,-57 0 0-1,57 0 0 6,-54 0 0-6,54 0 0 0,-51 0 0 1,51 0 0-1,-58 0 0 14,58 0 0-13,-69 0 0 0,69 0 0-1,-73 0 0 5,73 0 0-5,-77-2 0 5,77 2 0 5,-82-4 0-2,82 4 0-7,-84-5 0 0,84 5 0 2,-88-3 0 7,88 3 0-8,-90-3 0-1,90 3 0 11,-88-5 0-10,88 5 0 0,-87-10 0-1,87 10 0 1,-82-8 0 6,82 8 0-7,-75-9 0-1,75 9 0 0,-67-8 0 19,67 8 0-17,-61-7 0-2,61 7 0 0,-59-6 0 0,59 6 0 0,-55 0 0 248,55 0 0-248,-51 0 0 0,51 0 0 1,-52 0 0-1,52 0 0 0,-52 0 0 0,52 0 0 0,-54 0 0 0,54 0 0 0,-54 0 0 0,54 0 0 0,-51 0 0 0,51 0 0 0,-45-5 0 1,45 5 0-1,-42-2 0 0,42 2 0 0,-42-7 0 0,42 7 0 0,-43-2 0 0,43 2 0 0,-43-4 0 0,43 4 0 1,-51 0 0-1,51 0 0 0,-48 0 0 1,48 0 0 0,-46 0 0-1,46 0 0 0,-54 0 0 0,54 0 0 0,-53 0 0 0,53 0 0 0,-55-3 0 0,55 3 0 0,-61-5 0 0,61 5 0 1,-66-12 0-1,66 12 0 0,-67-13 0 0,67 13 0 0,-75-10 0 0,75 10 0 0,-82-8 0 0,82 8 0 0,-84-7 0 0,84 7 0 0,-87 0 0 0,87 0 0 1,-88 0 0-1,88 0 0 0,-85 0 0 0,85 0 0 0,-87 0 0 0,87 0 0 0,-87 0 0 0,87 0 0 0,-84 0 0 0,84 0 0 0,-79 0 0 0,79 0 0 0,-79 0 0 0,79 0 0 0,-70 0 0 1,70 0 0 1,-66 0 0-1,66 0 0 8,-66 0 0-8,66 0 0 0,-64 0 0-1,64 0 0 0,-66 0 0 8,66 0 0-6,-64 0 0 9,64 0 0-9,-60 0 0-2,60 0 0 0,-59 0 0 244,59 0 0-233,-52-3 0-10,52 3 0 0,-51 0 0-1,51 0 0 0,-49 0 0 0,49 0 0 0,-48 0 0 1,48 0 0-1,-55-3 0 1,55 3 0 0,-63 0 0 0,63 0 0-1,-72 0 0 0,72 0 0 0,-73 0 0 0,73 0 0 0,-72 0 0 0,72 0 0 0,-69 0 0 0,69 0 0 0,-57 0 0 1,57 0 0-1,-58 0 0 0,58 0 0 0,-54 0 0 0,54 0 0 0,-55 0 0 0,55 0 0 0,-61 0 0 0,61 0 0 0,-57 0 0 1,57 0 0-1,-63 0 0 0,63 0 0 0,-61 0 0 0,61 0 0 0,-63 0 0 2,63 0 0 0,-63 0 0-1,63 0 0 0,-61 0 0-1,61 0 0 1,-62 0 0-1,62 0 0 0,-58 0 0 0,58 0 0 0,-55 0 0 0,55 0 0 0,-50 0 0 0,50 0 0 0,-51 0 0 1,51 0 0-1,-44 0 0 0,44 0 0 0,-50 0 0 1,50 0 0 0,-57 0 0 1,57 0 0-1,-64-3 0-1,64 3 0 1,-66-2 0-1,66 2 0 0,-75 0 0 0,75 0 0 1,-70 0 0-1,70 0 0 0,-66 0 0 7,66 0 0-7,-53 0 0 0,53 0 0 0,-42 0 0 1,42 0 0-1,-29 0 0 0,29 0 0 0,-16-3 0 5,16 3 0-3,-21 0 0 244,21 0 0-246,-24-6 0 6,24 6 0-6,-37 0 0 0,37 0 0 0,-32-4 0 0,32 4 0 0,-28-2 0 0,28 2 0 1,-24-3 0-1,24 3 0 0,-17-6 0 0,17 6 0 1,-7-6 0-1,7 6 0 1,-11-5 0-1,11 5 0 0,-10-13 0 0,10 13 0 0,-9-5 0 0,9 5 0 0,-12-8 0 0,12 8 0 1,-14-8 0-1,14 8 0 0,-11-4 0 0,11 4 0 0,-12-6 0 0,12 6 0 0,-5 0 0 0,5 0 0 0,-9 0 0 0,9 0 0 0,0-3 0 1,0 3 0 0,0 0 0 0,0 0 0 0,0-2 0 0,0 2 0-1,0-3 0 0,0 3 0 0,0-6 0 0,0 6 0 0,0-11 0 0,0 11 0 1,0-18 0-1,0 18 0 0,0-20 0 0,0 20 0 0,0-24 0 0,0 24 0 0,0-22 0 0,0 22 0 0,0-29 0 0,0 29 0 0,0-33 0 0,0 33 0 0,0-35 0 0,0 35 0 0,3-36 0 0,-3 36 0 0,8-38 0 1,-8 38 0-1,10-39 0 0,-10 39 0 0,5-40 0 0,-5 40 0 0,0-44 0 6,0 44 0-5,4-45 0-1,-4 45 0 1,0-47 0 2,0 47 0-3,0-44 0 11,0 44 0-9,0-46 0 228,0 46 0-229,0-52 0 4,0 52 0-5,0-50 0 0,0 50 0 1,0-59 0-1,0 59 0 0,0-56 0 0,0 56 0 0,0-56 0 0,0 56 0 0,4-53 0 0,-4 53 0 1,5-52 0-1,-5 52 0 0,6-49 0 0,-6 49 0 0,9-43 0 0,-9 43 0 0,4-50 0 1,-4 50 0-1,11-46 0 0,-11 46 0 0,10-53 0 0,-10 53 0 0,14-60 0 0,-14 60 0 0,7-63 0 0,-7 63 0 0,12-64 0 1,-12 64 0-1,2-65 0 2,-2 65 0-2,3-57 0 0,-3 57 0 0,4-50 0 1,-4 50 0-1,3-46 0 0,-3 46 0 0,0-38 0 0,0 38 0 0,2-34 0 0,-2 34 0 0,0-27 0 0,0 27 0 0,0-23 0 1,0 23 0-1,3-16 0 0,-3 16 0 0,0-17 0 0,0 17 0 0,0-14 0 0,0 14 0 0,0-17 0 0,0 17 0 0,4-11 0 0,-4 11 0 0,8-7 0 1,-8 7 0-1,18 0 0 0,-18 0 0 0,28 0 0 0,-28 0 0 1,14 15-239 4,-14-15 239-4,13 24-512 0,-13-24 512-1</inkml:trace>
    </iact:actionData>
  </iact:action>
  <iact:action type="add" startTime="35799">
    <iact:property name="dataType"/>
    <iact:actionData xml:id="d9">
      <inkml:trace xmlns:inkml="http://www.w3.org/2003/InkML" xml:id="stk9" contextRef="#ctx0" brushRef="#br2">10720 4403 611 0,'0'0'0'6,"0"0"286"-5,0 0-286-1,0 0 177 0,0 0-177 0,0 0 138 0,0 0-138 1,0 0 63-1,0 0-63 0,0 0 62 0,0 0-62 1,0 0 66-1,0 0-66 1,0 0 62-1,0 0-62 1,0 0 63-1,0 0-63 0,24 100 53 0,-24-100-53 0,9 53 50 0,-9-53-50 0,15 61 46 1,-15-61-46-1,8 63 38 0,-8-63-38 0,10 69 30 1,-10-69-30-1,8 70 30 3,-8-70-30-3,6 76 24 223,-6-76-24-223,3 81 23 8,-3-81-23-8,4 92 21 0,-4-92-21 0,3 109 23 0,-3-109-23 0,4 115 26 0,-4-115-26 1,3 128 20-1,-3-128-20 0,9 134 20 0,-9-134-20 0,5 136 26 0,-5-136-26 0,3 144 18 0,-3-144-18 0,4 146 20 0,-4-146-20 0,0 145 14 0,0-145-14 0,0 151 13 0,0-151-13 1,0 153 13-1,0-153-13 0,0 165 11 1,0-165-11 0,-7 175 0 1,7-175 0-2,-17 171 0 0,17-171 0 0,-14 175 0 0,14-175 0 0,-17 168 0 0,17-168 0 0,-15 168 0 0,15-168 0 0,-15 168 0 0,15-168 0 0,-12 164 0 0,12-164 0 0,-13 173 0 0,13-173 0 0,-14 173 0 0,14-173 0 1,-7 175 0-1,7-175 0 0,-8 168 0 0,8-168 0 1,-6 164 0-1,6-164 0 1,-4 166 0-1,4-166 0 0,-3 172 0 0,3-172 0 0,0 173 0 1,0-173 0-1,0 173 0 3,0-173 0-2,0 179 0 1,0-179 0-2,0 173 0 6,0-173 0-6,0 171 0 0,0-171 0 0,0 159 0 1,0-159 0-1,0 143 0 16,0-143 0-8,0 122 0-6,0-122 0-1,-3 103 0 0,3-103 0-1,-2 102 0 6,2-102 0-4,-3 105 0-1,3-105 0-1,-6 104 0 5,6-104 0-5,-3 108 0 11,3-108 0-8,-3 100 0 0,3-100 0-2,-4 97 0 230,4-97 0-226,-8 89 0-5,8-89 0 0,-10 89 0 0,10-89 0 0,-7 95 0 1,7-95 0 0,-9 101 0 0,9-101 0-1,-5 102 0 1,5-102 0-1,0 104 0 0,0-104 0 0,0 107 0 0,0-107 0 0,0 100 0 0,0-100 0 1,0 112 0 0,0-112 0 0,0 111 0 0,0-111 0 0,0 103 0-1,0-103 0 0,8 111 0 0,-8-111 0 0,20 98 0 0,-20-98 0 0,14 88 0 0,-14-88 0 0,16 80 0 0,-16-80 0 0,15 71 0 0,-15-71 0 0,15 63 0 1,-15-63 0-1,24 61 0 0,-24-61 0 0,26 62 0 0,-26-62 0 0,28 58 0 0,-28-58 0 0,28 51 0 0,-28-51 0 0,30 49 0 0,-30-49 0 0,29 48 0 1,-29-48 0-1,30 48 0 0,-30-48 0 0,25 56 0 0,-25-56 0 0,29 54 0 0,-29-54 0 0,29 59 0 0,-29-59 0 0,29 55 0 0,-29-55 0 0,33 51 0 0,-33-51 0 0,28 51 0 0,-28-51 0 0,35 42 0 1,-35-42 0-1,31 42 0 3,-31-42 0-3,37 39 0 2,-37-39 0 8,39 45 0-5,-39-45 0-4,45 36 0-1,-45-36 0 0,50 35 0 232,-50-35 0-232,46 33 0 0,-46-33 0 0,42 29 0 0,-42-29 0 0,37 25 0 0,-37-25 0 0,32 24 0 1,-32-24 0-1,28 25 0 0,-28-25 0 0,34 33 0 0,-34-33 0 0,29 28 0 1,-29-28 0-1,27 33 0 1,-27-33 0 0,24 29 0 0,-24-29 0-1,24 22 0 1,-24-22 0-1,18 22 0 0,-18-22 0 0,16 14 0 0,-16-14 0 0,15 15 0 0,-15-15 0 0,16 10 0 1,-16-10 0-1,18 12 0 0,-18-12 0 0,20 16 0 0,-20-16 0 0,18 13 0 0,-18-13 0 0,16 15 0 0,-16-15 0 0,12 14 0 0,-12-14 0 0,14 9 0 0,-14-9 0 1,7 5 0-1,-7-5 0 0,3 3 0 0,-3-3 0 0,0 0 0 0,0 0 0 0,0 0 0 0,0 0 0 0,0 0 0 1,0 0 0-1,0 0 0 0,0 0 0 0,0 0 0 0,0 0 0 0,0 0 0 0,0 0 0 0,0-3 0 0,0 3 0 0,0-25 0 3,0 25 0-2,-24-29 0 0,24 29 0-1,-33-27 0 5,33 27 0-2,-43-22 0-2,43 22 0 1,-48-20 0 10,48 20 0-9,-49-24 0-3,49 24 0 2,-45-29 0 1,45 29 0-1,-42-33 0 1,42 33 0 7,-35-36 0-9,35 36 0-1,-28-38 0 6,28 38 0-5,-19-38 0 6,19 38 0-7,-14-30 0 7,14 30 0-6,-4-17 0 222,4 17 0-220,0-9 0-3,0 9 0 0,0-2 0 1,0 2 0-1,0 0 0 0,0 0 0 3,0 0 0-1,0 0 0-1,0 0 0 0,0 0 0-1,0 0 0 0,0 0 0 1,0 0 0 0,0 0 0 2,0 0 0-2,0 0 0-1,0 0 0 1,0 0 0-1,0 0 0 0,0 0 0 0,0-3 0 0,0 3 0 1,0-2 0-1,0 2 0 0,0-8 0 0,0 8 0 0,0-5 0 0,0 5 0 0,0 0 0 0,0 0 0 0,0 0 0 0,0 0 0 0,0 0 0 0,0 0 0 0,0 0 0 0,0 0 0 0,0 0 0 0,0 0 0 0,0 0 0 1,0 0 0-1,0 0 0 0,0 0 0 1,0 0 0-1,0 0 0 0,0 0 0 0,0 0 0 0,0 0 0 0,0 0 0 0,0 0 0 0,0 0 0 0,0 0 0 0,0 0 0 0,0 0 0 0,0 0 0 0,0 0 0 0,0 0 0 0,0 0 0 0,0 0 0 0,0 0 0 1,0 0 0 0,0 0 0-1,0 0 0 0,0 0 0 0,0 0 0 0,0 0 0 114,0 0 0-114,0 0 0 1,0 0 0-1,0 0 0 0,0 0 0 1,4 0 0-1,-4 0 0 0,18 0 0 0,-18 0 0 0,36 0 0 0,-36 0 0 0,45 18 0 0,-45-18 0 0,46 26 0 0,-46-26 0 0,45 27 0 0,-45-27 0 0,42 25 0 0,-42-25 0 0,40 21 0 0,-40-21 0 0,38 20 0 0,-38-20 0 0,28 15 0 1,-28-15 0 0,27 16 0 0,-27-16 0-1,24 20 0 0,-24-20 0 0,22 24 0 1,-22-24 0 0,27 27 0 112,-27-27 0-113,26 23 0 0,-26-23 0 0,25 26 0 0,-25-26 0 0,26 20 0 0,-26-20 0 0,27 20 0 0,-27-20 0 0,28 18 0 0,-28-18 0 0,27 15 0 0,-27-15 0 0,21 8 0 0,-21-8 0 0,21 11 0 0,-21-11 0 0,19 9 0 0,-19-9 0 0,15 11 0 0,-15-11 0 0,20 10 0 1,-20-10 0-1,15 8 0 0,-15-8 0 0,21 9 0 0,-21-9 0 0,17 9 0 0,-17-9 0 0,14 9 0 5,-14-9 0-4,13 5 0 104,-13-5 0-105,11 6 0 0,-11-6 0 0,3 2 0 0,-3-2 0 0,1 0 0 0,-1 0 0 1,3 0 0-1,-3 0 0 0,0 0 0 0,0 0 0 0,0 0 0 0,0 0 0 0,0 0 0 0,0 0 0 0,0 0 0 0,0 0 0 0,0 0 0 0,0 0 0 0,0 0 0 0,0 0 0 0,5 4 0 0,-5-4 0 0,9 1 0 0,-9-1 0 0,13 10 0 0,-13-10 0 0,15 5 0 103,-15-5 0-103,14 11 0 1,-14-11 0-1,13 5 0 0,-13-5 0 0,6 0 0 0,-6 0 0 0,8 0 0 0,-8 0 0 1,0 0 0-1,0 0 0 0,1 0 0 0,-1 0 0 0,0 0 0 0,0 0 0 0,0 0 0 0,0 0 0 0,0 0 0 0,0 0 0 0,0 0 0 0,0 0 0 0,0 0 0 0,0 0 0 0,0 0 0 0,0 0 0 0,0 0 0 3,0 0 0-2,0 0 0 1,0 0 0-2,0 0 0 7,0 0 0-6,0 0 0 241,0 0 0-242,0 0 0 1,0 0 0-1,0 0 0 1,0 0 0 1,0 0 0-1,0 0 0 0,0-10 0-1,0 10 0 0,-1-37 0 0,1 37 0 0,-27-55 0 0,27 55 0 0,-35-69 0 0,35 69 0 0,-36-77 0 0,36 77 0 0,-41-86 0 0,41 86 0 0,-42-89 0 0,42 89 0 0,-35-82 0 0,35 82 0 1,-30-60 0-1,30 60 0 0,-19-39 0 0,19 39 0 0,-9-14 0 0,9 14 0 0,-8-4 0 0,8 4 0 0,-3 0 0 0,3 0 0 0,0 0 0 0,0 0 0 1,0 0 0-1,0 0 0 0,-4 0 0 0,4 0 0 0,0 0 0 0,0 0 0 0,0 0 0 0,0 0 0 0,0 0 0 0,0 0 0 0,0 0 0 0,0 0 0 0,0 32 0 1,0-32 0-1,0 62 0 0,0-62 0 0,28 78 0 1,-28-78 0 2,29 82 0-2,-29-82 0-1,34 84 0 0,-34-84 0 0,29 86 0 1,-29-86 0-1,37 82 0 0,-37-82 0 1,28 72 0 0,-28-72 0-1,26 55 0 1,-26-55 0 4,22 42 0-5,-22-42 0 2,14 28 0 1,-14-28 0-1,13 18 0-1,-13-18 0 1,8 11 0 5,-8-11 0-5,4 6 0-1,-4-6 0-1,0 0 0 8,0 0 0-7,0 0 0 236,0 0 0-235,0 0 0 7,0 0 0-8,0 0 0 1,0 0 0-1,0 0 0 2,0 0 0-1,-4 0 0-1,4 0 0 2,-50 0 0-1,50 0 0 0,-82 0 0 0,82 0 0-1,-103-12 0 2,103 12 0-1,-117-12 0-1,117 12 0 0,-115-8 0 1,115 8 0-1,-109-10 0-1,109 10 0 0,-97-3 0 0,97 3 0 1,-87 0 0-1,87 0 0 2,-69 0 0-1,69 0 0-1,-49 0 0 1,49 0 0 0,-30 0 0-1,30 0 0 0,-15 0 0 0,15 0 0 0,-6 0 0 0,6 0 0 0,0 0 0 0,0 0 0 0,0 0 0 0,0 0 0 0,0 0 0 1,0 0 0-1,0 0 0 0,0 0 0 0,0 0 0 0,0 0 0 0,0 0 0 0,0 0 0 0,7-7 0 0,-7 7 0 0,30-11 0 0,-30 11 0 1,39-13 0-1,-39 13 0 0,33-25 0 0,-33 25 0 0,8-13-178 0,-8 13 178 0,7-20-526 0,-7 20 526 0</inkml:trace>
    </iact:actionData>
  </iact:action>
  <iact:action type="add" startTime="40740">
    <iact:property name="dataType"/>
    <iact:actionData xml:id="d10">
      <inkml:trace xmlns:inkml="http://www.w3.org/2003/InkML" xml:id="stk10" contextRef="#ctx0" brushRef="#br2">25758 18727 154 0,'0'0'0'3,"0"0"496"-3,0 0-496 0,0 0 242 1,0 0-242-1,0 0 184 173,0 0-184-173,0 0 121 1,0 0-121-1,0 0 120 0,0 0-120 1,0 0 141-1,0 0-141 0,0 0 103 0,0 0-103 0,68 8 91 0,-68-8-91 0,19 6 71 1,-19-6-71 0,24 11 73 0,-24-11-73 1,27 6 66-2,-27-6-66 0,29 12 47 0,-29-12-47 0,34 8 40 0,-34-8-40 0,42 7 28 0,-42-7-28 0,45 5 18 0,-45-5-18 1,52 0 14-1,-52 0-14 0,54 0 12 0,-54 0-12 0,58 0 12 0,-58 0-12 0,58 0 14 1,-58 0-14-1,63 0 0 0,-63 0 0 0,57 0 0 0,-57 0 0 0,61 0 0 0,-61 0 0 0,60 0 0 0,-60 0 0 0,65 0 0 0,-65 0 0 0,68 0 0 1,-68 0 0-1,69 0 0 4,-69 0 0-4,63 0 0 1,-63 0 0-1,66 0 0 16,-66 0 0-15,58 0 0-1,-58 0 0 0,60 0 0 16,-60 0 0-13,58 0 0-1,-58 0 0-2,59 0 0 0,-59 0 0 8,58 0 0-8,-58 0 0 0,55 0 0 9,-55 0 0-9,56 0 0 11,-56 0 0-9,52 0 0-2,-52 0 0 0,55 0 0 16,-55 0 0-16,53 0 0 1,-53 0 0-1,53 0 0 6,-53 0 0-5,53-5 0 13,-53 5 0-8,43 0 0-6,-43 0 0 1,39-7 0-1,-39 7 0 0,34 0 0 16,-34 0 0-12,32 0 0-4,-32 0 0 0,31 0 0 0,-31 0 0 11,35 0 0-11,-35 0 0 1,31 0 0 10,-31 0 0-8,30 0 0-3,-30 0 0 0,28 0 0 255,-28 0 0-249,32 0 0-6,-32 0 0 0,31 0 0 0,-31 0 0 1,33 0 0-1,-33 0 0 0,35 0 0 0,-35 0 0 0,32 0 0 1,-32 0 0-1,38 0 0 0,-38 0 0 2,34 0 0-1,-34 0 0 0,42 0 0 0,-42 0 0-1,41 0 0 0,-41 0 0 0,47 0 0 0,-47 0 0 0,47 0 0 0,-47 0 0 0,54 0 0 0,-54 0 0 0,53 0 0 0,-53 0 0 1,54 0 0-1,-54 0 0 0,56 0 0 0,-56 0 0 0,56 0 0 0,-56 0 0 0,57 0 0 0,-57 0 0 0,59 0 0 0,-59 0 0 0,58 7 0 0,-58-7 0 0,54 0 0 1,-54 0 0-1,54 0 0 0,-54 0 0 0,55 0 0 0,-55 0 0 0,52 0 0 0,-52 0 0 0,59 0 0 0,-59 0 0 0,55 0 0 0,-55 0 0 0,55 0 0 0,-55 0 0 0,56 0 0 1,-56 0 0-1,58 0 0 1,-58 0 0 1,54 0 0-1,-54 0 0-1,58 0 0 1,-58 0 0-1,57 0 0 0,-57 0 0 0,49 0 0 0,-49 0 0 0,51 0 0 0,-51 0 0 0,47 5 0 2,-47-5 0-2,47 0 0 5,-47 0 0-5,51 6 0 0,-51-6 0 0,47 3 0 2,-47-3 0-2,47 5 0 11,-47-5 0-8,51 7 0-2,-51-7 0-1,50 0 0 12,-50 0 0-9,55 0 0-2,-55 0 0-1,57 0 0 11,-57 0 0-10,60 0 0-1,-60 0 0 1,64 0 0 11,-64 0 0-7,54 0 0-5,-54 0 0 0,54 0 0 19,-54 0 0-17,45 5 0-2,-45-5 0 0,41 0 0 0,-41 0 0 0,42 0 0 277,-42 0 0-277,42 0 0 0,-42 0 0 0,45 0 0 0,-45 0 0 0,48 3 0 0,-48-3 0 1,45 0 0-1,-45 0 0 1,48 0 0-1,-48 0 0 0,49 0 0 1,-49 0 0 0,48 0 0 0,-48 0 0 0,52 2 0 1,-52-2 0-2,48 0 0 0,-48 0 0 0,52 0 0 0,-52 0 0 0,48 0 0 0,-48 0 0 0,45 0 0 0,-45 0 0 0,43 0 0 0,-43 0 0 0,33 0 0 1,-33 0 0-1,38 0 0 0,-38 0 0 0,31 0 0 1,-31 0 0 1,32 0 0-1,-32 0 0-1,32 0 0 0,-32 0 0 0,29 0 0 1,-29 0 0-1,34 0 0 0,-34 0 0 0,32 0 0 0,-32 0 0 0,34-5 0 0,-34 5 0 0,39 0 0 0,-39 0 0 0,45-5 0 0,-45 5 0 0,45-7 0 0,-45 7 0 0,48 0 0 0,-48 0 0 1,50-5 0-1,-50 5 0 0,47-5 0 0,-47 5 0 0,45-4 0 0,-45 4 0 0,46-5 0 0,-46 5 0 0,42-7 0 0,-42 7 0 0,42-5 0 0,-42 5 0 0,45-3 0 0,-45 3 0 0,49 0 0 0,-49 0 0 0,45 0 0 1,-45 0 0-1,51-4 0 0,-51 4 0 0,52 0 0 6,-52 0 0-6,58 0 0 1,-58 0 0-1,63 0 0 2,-63 0 0-2,62 0 0 13,-62 0 0-8,58 0 0-5,-58 0 0 0,55 0 0 0,-55 0 0 1,53 0 0 5,-53 0 0-4,50 0 0 239,-50 0 0-241,53 0 0 0,-53 0 0 0,51 0 0 0,-51 0 0 0,49 0 0 1,-49 0 0-1,46 0 0 0,-46 0 0 0,45 0 0 0,-45 0 0 0,51 0 0 0,-51 0 0 0,40 0 0 0,-40 0 0 0,47 0 0 0,-47 0 0 1,54 0 0-1,-54 0 0 0,52 0 0 1,-52 0 0 1,55 0 0-2,-55 0 0 0,45 0 0 0,-45 0 0 0,42 0 0 0,-42 0 0 0,34 0 0 0,-34 0 0 0,35 0 0 0,-35 0 0 1,36 0 0-1,-36 0 0 0,40 0 0 0,-40 0 0 0,34 0 0 0,-34 0 0 0,29 0 0 0,-29 0 0 0,28 0 0 0,-28 0 0 0,26 0 0 0,-26 0 0 0,15 0 0 0,-15 0 0 0,13 0 0 0,-13 0 0 0,14 0 0 1,-14 0 0-1,7 0 0 0,-7 0 0 0,8 0 0 0,-8 0 0 0,9 0 0 0,-9 0 0 0,9 0 0 0,-9 0 0 0,12 0 0 0,-12 0 0 1,7 0 0-1,-7 0 0 0,13 0 0 0,-13 0 0 0,12 0 0 7,-12 0 0-7,17 0 0 2,-17 0 0 0,16 0 0-1,-16 0 0 2,21 0 0 5,-21 0 0-2,18 0 0-6,-18 0 0 0,20 0 0 13,-20 0 0-12,16 0 0 0,-16 0 0-1,15 0 0 270,-15 0 0-270,18 0 0 0,-18 0 0 0,16 0 0 0,-16 0 0 0,17 0 0 1,-17 0 0-1,15 0 0 0,-15 0 0 0,18 0 0 0,-18 0 0 0,13-1 0 0,-13 1 0 0,14 0 0 0,-14 0 0 0,13 0 0 0,-13 0 0 0,6 0 0 0,-6 0 0 0,5 0 0 0,-5 0 0 1,3 0 0-1,-3 0 0 0,1 0 0 1,-1 0 0 0,0 0 0 0,0 0 0 1,0 0 0-2,0 0 0 0,0 0 0 0,0 0 0 0,0 0 0 0,0 0 0 0,0 0 0 0,0 0 0 0,0 0-45 0,0 0 45 1,0 0-175-1,0 0 175 0,-30 0-243 0,30 0 243 0,-19 1-365 0,19-1 365 0,-24 12-677 0,24-12 677 0</inkml:trace>
    </iact:actionData>
  </iact:action>
</iact:actions>
</file>

<file path=ppt/ink/inkAction5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3T01:11:51.267"/>
    </inkml:context>
    <inkml:brush xml:id="br0">
      <inkml:brushProperty name="width" value="0.05292" units="cm"/>
      <inkml:brushProperty name="height" value="0.05292" units="cm"/>
      <inkml:brushProperty name="color" value="#FF0000"/>
    </inkml:brush>
  </inkml:definitions>
  <iact:action type="add" startTime="4116">
    <iact:property name="dataType"/>
    <iact:actionData xml:id="d0">
      <inkml:trace xmlns:inkml="http://www.w3.org/2003/InkML" xml:id="stk0" contextRef="#ctx0" brushRef="#br0">10376 4631 457 0,'0'0'0'2,"0"0"229"-2,0 0-229 0,0 0 143 0,0 0-143 0,0 0 121 0,0 0-121 0,0 0 80 0,0 0-80 0,0 0 78 0,0 0-78 0,0 0 86 0,0 0-86 0,0 0 71 1,0 0-71-1,-130-39 67 6,130 39-67-4,-33-5 88 247,33 5-88-247,-40-8 82 1,40 8-82-2,-42-3 72 0,42 3-72-1,-46-2 80 0,46 2-80 0,-59 0 57 0,59 0-57 0,-73 0 58 0,73 0-58 0,-82 0 47 0,82 0-47 1,-97 0 38-1,97 0-38 0,-104-7 30 0,104 7-30 0,-103-11 24 0,103 11-24 0,-106-11 22 1,106 11-22-1,-105-12 20 1,105 12-20 0,-103-8 19-1,103 8-19 0,-100-4 18 0,100 4-18 0,-108 0 21 0,108 0-21 0,-106 0 15 0,106 0-15 1,-105 0 15-1,105 0-15 0,-112 0 9 0,112 0-9 0,-108 0 0 0,108 0 0 0,-107 0 0 0,107 0 0 0,-108 8 0 0,108-8 0 0,-112 9 0 0,112-9 0 0,-112 7 0 0,112-7 0 0,-109 0 0 0,109 0 0 0,-111 0 0 1,111 0 0-1,-103 0 0 0,103 0 0 0,-100 0 0 0,100 0 0 0,-92 0 0 0,92 0 0 0,-98 0 0 0,98 0 0 0,-95 0 0 0,95 0 0 0,-97 0 0 0,97 0 0 0,-103 0 0 0,103 0 0 1,-103 0 0-1,103 0 0 0,-108 0 0 5,108 0 0-3,-103 0 0 4,103 0 0-6,-105 0 0 1,105 0 0-1,-102 0 0 0,102 0 0 0,-100 0 0 16,100 0 0-16,-100 0 0 0,100 0 0 1,-100 0 0 12,100 0 0-13,-91 5 0 0,91-5 0 1,-92 6 0 6,92-6 0-1,-83 8 0-4,83-8 0-1,-77 3 0 5,77-3 0-6,-82 7 0 301,82-7 0-301,-73 5 0 1,73-5 0-1,-82 3 0 2,82-3 0 0,-83 3 0-2,83-3 0 0,-83 0 0 0,83 0 0 0,-86 2 0 0,86-2 0 1,-83 0 0-1,83 0 0 0,-80 4 0 0,80-4 0 0,-73 5 0 0,73-5 0 0,-69 3 0 0,69-3 0 0,-58 3 0 1,58-3 0-1,-52 3 0 0,52-3 0 0,-48 0 0 0,48 0 0 0,-48 0 0 0,48 0 0 1,-50 0 0-1,50 0 0 0,-44 0 0 0,44 0 0 0,-48 0 0 0,48 0 0 0,-45 0 0 0,45 0 0 0,-45 0 0 0,45 0 0 0,-58 0 0 0,58 0 0 0,-57 0 0 0,57 0 0 1,-75 0 0-1,75 0 0 2,-82 0 0-1,82 0 0-1,-87 0 0 0,87 0 0 1,-90 0 0-1,90 0 0 0,-86 0 0 0,86 0 0 0,-87 0 0 0,87 0 0 1,-87 0 0-1,87 0 0 0,-88 0 0 0,88 0 0 0,-87 0 0 0,87 0 0 0,-81 0 0 0,81 0 0 0,-67 0 0 0,67 0 0 1,-57 0 0-1,57 0 0 0,-46 0 0 0,46 0 0 0,-36 0 0 0,36 0 0 0,-27 5 0 0,27-5 0 0,-19 7 0 0,19-7 0 1,-12 3 0-1,12-3 0 0,-21 5 0 0,21-5 0 0,-27 4 0 0,27-4 0 0,-32 2 0 3,32-2 0-2,-42 3 0 7,42-3 0-8,-41 0 0 2,41 0 0 0,-45 0 0 0,45 0 0-1,-51 0 0 5,51 0 0-5,-52 4 0 0,52-4 0-1,-63 7 0 9,63-7 0-4,-75 10 0-4,75-10 0-1,-84 10 0 9,84-10 0-3,-93 15 0-4,93-15 0-2,-100 18 0 276,100-18 0-276,-104 20 0 1,104-20 0-1,-116 26 0 1,116-26 0 1,-112 23 0-1,112-23 0 0,-109 26 0 0,109-26 0-1,-103 18 0 0,103-18 0 0,-91 17 0 0,91-17 0 0,-69 13 0 0,69-13 0 0,-54 8 0 1,54-8 0-1,-36 6 0 0,36-6 0 0,-18 6 0 0,18-6 0 0,-13 3 0 0,13-3 0 0,-9 0 0 0,9 0 0 0,-5 0 0 1,5 0 0-1,-3 0 0 0,3 0 0 0,-7 0 0 0,7 0 0 0,-14 0 0 0,14 0 0 0,-24-3 0 0,24 3 0 0,-28-17 0 0,28 17 0 0,-31-18 0 1,31 18 0 0,-27-11 0 0,27 11 0 1,-30-9 0-2,30 9 0 0,-26-4 0 0,26 4 0 0,-24-3 0 1,24 3 0-1,-21-2 0 0,21 2 0 0,-21 0 0 0,21 0 0 0,-20 0 0 1,20 0 0-1,-24 0 0 1,24 0 0-1,-35 0 0 0,35 0 0 0,-37 0 0 0,37 0 0 0,-42 0 0 0,42 0 0 0,-37 0 0 0,37 0 0 0,-32 2 0 0,32-2 0 0,-31 7 0 0,31-7 0 0,-30 2 0 0,30-2 0 2,-36 7 0 1,36-7 0-2,-34 0 0 0,34 0 0-1,-35 1 0 6,35-1 0-6,-34 3 0 1,34-3 0-1,-29 4 0 0,29-4 0 0,-24 0 0 2,24 0 0 0,-27 5 0 1,27-5 0-3,-28 6 0 8,28-6 0-5,-28 7 0 1,28-7 0 4,-38 5 0-8,38-5 0 1,-33 3 0 11,33-3 0-8,-31 0 0-2,31 0 0 0,-31 2 0 1,31-2 0 2,-29 0 0-4,29 0 0 0,-30 0 0 4,30 0 0 1,-24 0 0-5,24 0 0-1,-18 0 0 8,18 0 0-6,-21 0 0 9,21 0 0-7,-19 0 0-3,19 0 0-1,-21 0 0 186,21 0 0-186,-25 6 0 2,25-6 0-1,-24 7 0-1,24-7 0 0,-21 5 0 0,21-5 0 0,-21 3 0 0,21-3 0 0,-17 0 0 0,17 0 0 0,-16 3 0 0,16-3 0 0,-12 0 0 0,12 0 0 0,-14 0 0 0,14 0 0 0,-16 0 0 0,16 0 0 0,-12 0 0 0,12 0 0 0,-13 0 0 0,13 0 0 0,-11 0 0 0,11 0 0 0,-13 0 0 1,13 0 0-1,-11 0 0 0,11 0 0 0,-13 0 0 0,13 0 0 0,-14 0 0 0,14 0 0 0,-16 0 0 0,16 0 0 0,-12 0 0 0,12 0 0 0,-17 0 0 0,17 0 0 0,-4 0 0 0,4 0 0 0,-9 0 0 0,9 0 0 0,-3 0 0 0,3 0 0 0,-5 0 0 0,5 0 0 0,-7 0 0 0,7 0 0 0,-11 0 0 1,11 0 0-1,-7 0 0 143,7 0 0-142,-12 0 0 0,12 0 0-1,-4 0 0 0,4 0 0 0,-12 0 0 0,12 0 0 0,-5 0 0 0,5 0 0 0,-4 0 0 0,4 0 0 0,0 0 0 0,0 0 0 0,0 0 0 1,0 0 0-1,-3 0 0 0,3 0 0 0,0 0 0 0,0 0 0 0,0 0 0 0,0 0 0 0,-5 0 0 0,5 0 0 0,-6 7 0 0,6-7 0 0,-7 21 0 0,7-21 0 0,-12 25 0 0,12-25 0 0,-5 22 0 0,5-22 0 1,-10 29 0-1,10-29 0 1,-6 33 0-1,6-33 0 0,-5 33 0 0,5-33 0 0,-6 38 0 2,6-38 0-2,0 38 0 112,0-38 0-109,0 41 0-3,0-41 0 0,-1 41 0 0,1-41 0 0,0 43 0 0,0-43 0 0,0 49 0 0,0-49 0 0,-3 56 0 0,3-56 0 0,-6 58 0 0,6-58 0 1,-3 64 0-1,3-64 0 0,-5 66 0 0,5-66 0 0,-7 71 0 0,7-71 0 0,-6 62 0 0,6-62 0 0,-11 68 0 0,11-68 0 0,-4 58 0 0,4-58 0 0,-9 60 0 1,9-60 0 1,-5 68 0-1,5-68 0-1,-7 69 0 1,7-69 0 1,-6 74 0 2,6-74 0-3,-7 70 0 8,7-70 0-5,-3 67 0-4,3-67 0 248,-3 61 0-247,3-61 0-1,0 53 0 0,0-53 0 1,0 49 0-1,0-49 0 1,-2 46 0-1,2-46 0 1,0 38 0 1,0-38 0-2,0 31 0 1,0-31 0 0,0 25 0-1,0-25 0 0,0 13 0 0,0-13 0 0,0 15 0 0,0-15 0 0,0 18 0 0,0-18 0 0,0 22 0 0,0-22 0 0,0 33 0 0,0-33 0 0,0 34 0 0,0-34 0 1,0 34 0-1,0-34 0 0,-6 32 0 0,6-32 0 0,-3 24 0 0,3-24 0 0,-3 18 0 0,3-18 0 0,-1 9 0 0,1-9 0 0,0 5 0 0,0-5 0 0,0 6 0 1,0-6 0-1,0 2 0 0,0-2 0 0,0 4 0 0,0-4 0 0,0 5 0 0,0-5 0 0,0 9 0 0,0-9 0 0,0 12 0 0,0-12 0 0,0 14 0 0,0-14 0 0,0 9 0 0,0-9 0 0,0 11 0 0,0-11 0 0,0 7 0 0,0-7 0 1,13 1 0-1,-13-1 0 0,25 0 0 0,-25 0 0 0,41 0 0 0,-41 0 0 0,58 0 0 2,-58 0 0 0,68-8 0 1,-68 8 0-3,68-26 0 0,-68 26 0 1,66-20 0 6,-66 20 0-5,67-14 0 4,-67 14 0-5,63-9 0 5,-63 9 0-6,66 0 0 11,-66 0 0-8,63 0 0-3,-63 0 0 0,70 0 0 9,-70 0 0-9,78 0 0 7,-78 0 0-3,79 0 0-4,-79 0 0 1,79 0 0 249,-79 0 0-250,83-8 0 0,-83 8 0 0,83-9 0 1,-83 9 0-1,77-11 0 0,-77 11 0 0,73-13 0 0,-73 13 0 0,75-12 0 0,-75 12 0 0,73-8 0 0,-73 8 0 0,72-5 0 0,-72 5 0 2,73-4 0 0,-73 4 0 0,72 0 0-1,-72 0 0-1,73 0 0 0,-73 0 0 0,72-4 0 0,-72 4 0 1,76-5 0-1,-76 5 0 0,80-5 0 0,-80 5 0 0,74-8 0 0,-74 8 0 0,72-5 0 0,-72 5 0 0,64-2 0 0,-64 2 0 0,69 0 0 0,-69 0 0 0,69 0 0 0,-69 0 0 0,66 0 0 1,-66 0 0-1,72 0 0 2,-72 0 0 0,67 0 0-1,-67 0 0-1,72 0 0 1,-72 0 0-1,72 0 0 0,-72 0 0 0,73 0 0 0,-73 0 0 0,73 0 0 1,-73 0 0 1,73 7 0-1,-73-7 0-1,75 11 0 1,-75-11 0-1,79 6 0 0,-79-6 0 0,77 9 0 0,-77-9 0 0,73 10 0 0,-73-10 0 0,69 7 0 0,-69-7 0 0,63 8 0 0,-63-8 0 1,61 6 0 4,-61-6 0-5,58 9 0 0,-58-9 0 0,59 5 0 0,-59-5 0 0,58 13 0 1,-58-13 0-1,61 11 0 285,-61-11 0-284,66 7 0 0,-66-7 0-1,70 13 0 6,-70-13 0-6,75 8 0 0,-75-8 0 0,76 10 0 0,-76-10 0 0,74 5 0 0,-74-5 0 0,74 5 0 0,-74-5 0 0,71 5 0 1,-71-5 0-1,67 5 0 0,-67-5 0 0,66 6 0 0,-66-6 0 0,63 2 0 0,-63-2 0 0,62 3 0 0,-62-3 0 0,62 0 0 0,-62 0 0 1,66 0 0-1,-66 0 0 0,74 0 0 0,-74 0 0 0,78 0 0 0,-78 0 0 0,84 0 0 0,-84 0 0 1,87 4 0-1,-87-4 0 0,82 5 0 2,-82-5 0 0,79 6 0-2,-79-6 0 0,82 7 0 0,-82-7 0 0,84 5 0 0,-84-5 0 0,79 2 0 0,-79-2 0 0,86 3 0 0,-86-3 0 1,83 6 0-1,-83-6 0 0,87 5 0 0,-87-5 0 0,88 7 0 0,-88-7 0 0,87 5 0 0,-87-5 0 0,87 3 0 0,-87-3 0 0,90 3 0 0,-90-3 0 0,83 3 0 0,-83-3 0 0,83 4 0 0,-83-4 0 0,85 0 0 0,-85 0 0 1,81 2 0-1,-81-2 0 0,88 3 0 0,-88-3 0 0,91 0 0 0,-91 0 0 0,99 0 0 0,-99 0 0 0,100 0 0 0,-100 0 0 0,91 0 0 1,-91 0 0-1,92 0 0 7,-92 0 0-6,83 0 0 2,-83 0 0-3,77 0 0 0,-77 0 0 3,79-3 0 11,-79 3 0-13,76-9 0-1,-76 9 0 0,82-6 0 263,-82 6 0-263,87-5 0 5,-87 5 0-5,90-3 0 0,-90 3 0 0,93 0 0 0,-93 0 0 1,94 0 0-1,-94 0 0 0,90 0 0 0,-90 0 0 0,92-4 0 0,-92 4 0 0,97-3 0 0,-97 3 0 1,101-2 0-1,-101 2 0 0,97-6 0 0,-97 6 0 0,96-3 0 0,-96 3 0 0,94-7 0 0,-94 7 0 0,90 0 0 1,-90 0 0-1,86 0 0 0,-86 0 0 0,86-5 0 0,-86 5 0 0,79 0 0 0,-79 0 0 0,84 0 0 0,-84 0 0 0,82-2 0 1,-82 2 0-1,82-6 0 1,-82 6 0 1,84-5 0-1,-84 5 0-1,82-4 0 0,-82 4 0 0,79-5 0 0,-79 5 0 0,80-4 0 0,-80 4 0 0,68-5 0 1,-68 5 0-1,68-2 0 0,-68 2 0 0,61-7 0 0,-61 7 0 0,63-6 0 0,-63 6 0 0,61-5 0 0,-61 5 0 0,60-7 0 0,-60 7 0 0,61-6 0 0,-61 6 0 0,59-5 0 0,-59 5 0 0,53-2 0 0,-53 2 0 0,59 0 0 0,-59 0 0 0,54 0 0 2,-54 0 0 0,58 0 0-1,-58 0 0-1,52 0 0 0,-52 0 0 1,54 0 0 1,-54 0 0-1,50 0 0 1,-50 0 0-1,41 0 0 1,-41 0 0-2,42 0 0 14,-42 0 0-12,38 0 0-1,-38 0 0-1,28 0 0 5,-28 0 0 1,18 0 0-6,-18 0 0 0,19 0 0 263,-19 0 0-263,17 0 0 0,-17 0 0 3,18 0 0-2,-18 0 0-1,16 0 0 2,-16 0 0-1,18 0 0 0,-18 0 0 0,18 0 0 0,-18 0 0-1,17 0 0 0,-17 0 0 0,21 0 0 0,-21 0 0 0,9 0 0 0,-9 0 0 0,9 0 0 0,-9 0 0 0,12 0 0 0,-12 0 0 0,1 0 0 0,-1 0 0 0,6 0 0 0,-6 0 0 0,4 0 0 0,-4 0 0 0,0 0 0 1,0 0 0-1,0 0 0 0,0 0 0 0,0 0 0 0,0 0 0 0,0 0 0 0,0 0 0 0,0 0 0 0,0 0 0 0,0-21 0 0,0 21 0 0,0-53 0 0,0 53 0 0,0-69 0 0,0 69 0 0,0-84 0 0,0 84 0 0,0-78 0 0,0 78 0 1,-4-82 0 0,4 82 0 1,-3-80 0-2,3 80 0 0,0-80 0 0,0 80 0 1,0-77 0-1,0 77 0 0,0-82 0 0,0 82 0 0,0-89 0 0,0 89 0 0,0-99 0 0,0 99 0 0,0-104 0 0,0 104 0 0,0-117 0 0,0 117 0 0,0-121 0 1,0 121 0-1,0-127 0 0,0 127 0 0,0-129 0 1,0 129 0-1,0-123 0 5,0 123 0-5,-21-114 0 1,21 114 0 0,-34-102 0 24,34 102 0-23,-38-95 0-2,38 95 0 0,-42-84 0 1,42 84 0 0,-43-76 0-1,43 76 0 0,-33-63 0 282,33 63 0-281,-30-56 0 3,30 56 0-4,-24-44 0 0,24 44 0 0,-13-30 0 0,13 30 0 0,-5-16 0 0,5 16 0 0,-4-5 0 0,4 5 0 0,0 0 0 0,0 0 0 1,0 0 0 0,0 0 0-1,0 0 0 1,0 0 0 0,-3 0 0-1,3 0 0 0,-3 0 0 0,3 0 0 0,-2 0-10 1,2 0 10-1,0 0-222 0,0 0 222 0,0 0-379 0,0 0 379 0,0 0-924 0,0 0 924 0</inkml:trace>
    </iact:actionData>
  </iact:action>
  <iact:action type="add" startTime="8834">
    <iact:property name="dataType"/>
    <iact:actionData xml:id="d1">
      <inkml:trace xmlns:inkml="http://www.w3.org/2003/InkML" xml:id="stk1" contextRef="#ctx0" brushRef="#br0">10599 5130 415 0,'0'0'0'2,"0"0"353"-2,0 0-353 0,0 0 192 0,0 0-192 0,0 0 166 0,0 0-166 0,0 0 118 0,0 0-118 0,0 0 108 0,0 0-108 0,183 43 105 0,-183-43-105 0,41 4 82 1,-41-4-82-1,50 0 81 0,-50 0-81 0,58 0 69 0,-58 0-69 0,70 0 57 0,-70 0-57 0,78-21 41 0,-78 21-41 0,97-47 36 0,-97 47-36 0,107-64 27 1,-107 64-27-1,115-74 22 4,-115 74-22-4,124-84 16 226,-124 84-16-226,118-94 12 0,-118 94-12 0,115-100 11 1,-115 100-11-1,108-117 14 0,-108 117-14 0,108-135 11 1,-108 135-11-1,100-160 5 0,-100 160-5 0,99-186 1 0,-99 186-1 0,91-221 0 0,-91 221 0 0,79-234 0 0,-79 234 0 1,69-242 0 1,-69 242 0-1,58-227-2-1,-58 227 2 0,43-193 5 0,-43 193-5 1,44-168 1-1,-44 168-1 0,34-144 1 0,-34 144-1 0,38-129 4 0,-38 129-4 0,37-119 2 0,-37 119-2 0,37-110 1 0,-37 110-1 0,41-105 2 0,-41 105-2 0,37-100 0 0,-37 100 0 0,39-91 1 0,-39 91-1 0,42-73 0 1,-42 73 0 0,43-57 1 0,-43 57-1-1,47-38 2 0,-47 38-2 0,54-31 9 0,-54 31-9 0,58-22 17 0,-58 22-17 0,66-16 17 0,-66 16-17 0,67-15 14 1,-67 15-14-1,78-15 13 3,-78 15-13-2,81-13 7-1,-81 13-7 1,86-16 6 0,-86 16-6-1,103-11 4 2,-103 11-4 3,114-9 0-5,-114 9 0 0,121-5 0 1,-121 5 0-1,127 0 0 13,-127 0 0-11,131 0 0-2,-131 0 0 1,116 0 0 9,-116 0 0-10,120 0 0 0,-120 0 0 0,116 0 0 18,-116 0 0-14,120 0 0-3,-120 0 0 0,120 0 0-1,-120 0 0 0,116 10 0 6,-116-10 0-6,108 15 0 7,-108-15 0-5,100 16 0 14,-100-16 0-11,87 13 0-4,-87-13 0-1,82 15 0 0,-82-15 0 1,72 8 0 291,-72-8 0-292,63 7 0 0,-63-7 0 0,58 0 0 0,-58 0 0 0,59 0 0 0,-59 0 0 0,55 0 0 0,-55 0 0 0,49 0 0 0,-49 0 0 1,51 0 0-1,-51 0 0 0,45-4 0 0,-45 4 0 0,45-3 0 0,-45 3 0 0,45-3 0 0,-45 3 0 0,45 0 0 1,-45 0 0-1,41 0 0 3,-41 0 0-2,39 0 0-1,-39 0 0 0,33 0 0 1,-33 0 0-1,21 0 0 0,-21 0 0 0,14 0 0 0,-14 0 0 0,10 0 0 0,-10 0 0 0,2 0 0 0,-2 0 0 0,3 0 0 0,-3 0 0 0,0 0 0 0,0 0 0 0,6 0 0 0,-6 0 0 0,0 0 0 1,0 0 0-1,0 0 0 0,0 0 0 0,0 0 0 0,0 0 0 0,0 0 0 0,0 0 0 0,0 0 0 0,0 0 0 0,0 0 0 0,0 0 0 0,0 0 0 1,0 0 0-1,0 0 0 0,0 0 0 0,0 0 0 1,0 0 0 1,0 0 0-1,0 0 0 0,0 0 0 0,0 0 0-1,0 0 0 0,0 0 0 0,0 0 0 0,0 0 0 0,0 0 0 0,0 0 0 0,0 0 0 0,0 0 0 0,0 0 0 0,0 0 0 0,0 0 0 1,0 0 0-1,0 0 0 0,0 0 0 0,0 0 0 1,0 0 0 5,0 0 0-6,0 0 0 0,0 0 0 2,0 0 0-2,0 0 0 13,0 0 0-6,0 0 0-7,0 0 0 1,0 0 0-1,0 0 0 0,7 0 0 304,-7 0 0-302,17 0 0 1,-17 0 0-3,20 0 0 0,-20 0 0 0,24 0 0 0,-24 0 0 0,21 0 0 1,-21 0 0-1,18 0 0 2,-18 0 0 0,14 0 0-1,-14 0 0-1,15 0 0 0,-15 0 0 0,13 0 0 1,-13 0 0 0,17 0 0 1,-17 0 0-1,12 0 0-1,-12 0 0 1,15 0 0 0,-15 0 0-1,4 0 0 0,-4 0 0 0,4 0 0 0,-4 0 0 0,5 0 0 0,-5 0 0 0,0 0 0 0,0 0 0 1,0 0 0-1,0 0 0 0,0 0 0 0,0 0 0 0,0-7 0 0,0 7 0 0,0-18 0 0,0 18 0 0,-16-24 0 0,16 24 0 0,-41-29 0 0,41 29 0 0,-55-29 0 1,55 29 0-1,-59-30 0 3,59 30 0 0,-62-33 0-3,62 33 0 0,-69-38 0 0,69 38 0 0,-63-41 0 0,63 41 0 1,-63-39 0-1,63 39 0 0,-54-42 0 0,54 42 0 0,-49-35 0 0,49 35 0 0,-42-25 0 0,42 25 0 0,-33-15 0 0,33 15 0 0,-15-5 0 0,15 5 0 0,-10 0 0 0,10 0 0 1,0 0 0-1,0 0 0 2,0 0 0 0,0 0 0-2,0 0 0 1,0 0 0-1,0-4 0 0,0 4 0 0,0 0 0 0,0 0 0 0,0 0 0 0,0 0 0 0,21 35 0 1,-21-35 0 6,46 55 0-7,-46-55 0 0,58 58 0 0,-58-58 0 1,56 52 0 0,-56-52 0 1,57 44 0 0,-57-44 0-1,49 33 0 2,-49-33 0-1,49 30 0 7,-49-30 0-9,47 26 0 0,-47-26 0 0,33 17 0 0,-33-17 0 1,27 13 0 297,-27-13 0-295,17 8 0 6,-17-8 0-7,12 7 0-1,-12-7 0 1,5 3 0-2,-5-3 0 1,4 1 0-1,-4-1 0 0,0 4 0 0,0-4 0 0,0 14 0 0,0-14 0 0,0 27 0 0,0-27 0 0,-28 35 0 0,28-35 0 0,-46 39 0 0,46-39 0 0,-51 39 0 1,51-39 0-1,-48 37 0 5,48-37 0-4,-49 32 0 1,49-32 0 1,-42 32 0-1,42-32 0-1,-36 28 0 0,36-28 0 1,-29 24 0-1,29-24 0-1,-18 17 0 2,18-17 0-2,-17 18 0 1,17-18 0-1,-9 18 0 0,9-18 0 0,-3 20 0 0,3-20 0 0,-5 22-72 0,5-22 72 0,0 24-238 0,0-24 238 0,0 7-378 0,0-7 378 0,17 13-1083 0,-17-13 1083 0</inkml:trace>
    </iact:actionData>
  </iact:action>
  <iact:action type="add" startTime="13339">
    <iact:property name="dataType"/>
    <iact:actionData xml:id="d2">
      <inkml:trace xmlns:inkml="http://www.w3.org/2003/InkML" xml:id="stk2" contextRef="#ctx0" brushRef="#br0">22244 7021 282 0,'0'0'0'2,"0"0"260"-2,0 0-260 0,0 0 142 0,0 0-142 0,0 0 144 0,0 0-144 0,0 0 83 0,0 0-83 0,0 0 71 0,0 0-71 0,0 0 55 0,0 0-55 1,0 0 54-1,0 0-54 0,172 3 63 4,-172-3-63-4,28 0 58 5,-28 0-58-5,33 0 56 270,-33 0-56-269,33 0 63 0,-33 0-63-1,33 0 59 0,-33 0-59 0,30 0 43 0,-30 0-43 0,36 0 25 0,-36 0-25 0,37 0 20 0,-37 0-20 1,33 0 9-1,-33 0-9 0,37 0 8 0,-37 0-8 0,38 0 5 0,-38 0-5 0,37 0 13 0,-37 0-13 1,42 0 13-1,-42 0-13 1,37 0 8-1,-37 0-8 0,47 0 8 2,-47 0-8-2,45 0 7 1,-45 0-7-1,45 0 4 0,-45 0-4 0,46 0 4 0,-46 0-4 1,46 0 2-1,-46 0-2 0,45 0 2 0,-45 0-2 0,42 0 2 0,-42 0-2 0,40-6 1 0,-40 6-1 0,33-12 1 0,-33 12-1 1,39-8 1-1,-39 8-1 0,36-9 2 0,-36 9-2 0,38-3 4 1,-38 3-4-1,32-3 8 0,-32 3-8 0,38 0 13 0,-38 0-13 0,37 0 12 0,-37 0-12 0,45 0 11 0,-45 0-11 0,46 0 8 1,-46 0-8-1,41 0 5 0,-41 0-5 0,48 0 4 0,-48 0-4 0,42-3 1 0,-42 3-1 0,35-2 5 0,-35 2-5 0,41-6 4 0,-41 6-4 0,34-4 8 0,-34 4-8 0,39-1 9 1,-39 1-9-1,36-4 6 4,-36 4-6-4,36 0 7 0,-36 0-7 0,42 0 8 8,-42 0-8-6,42 0 3 5,-42 0-3-3,46 0 7-4,-46 0-7 6,46 0 7-3,-46 0-7-3,48 0 9 272,-48 0-9-271,51 0 8 1,-51 0-8-1,42 0 13 0,-42 0-13-1,36 0 8 0,-36 0-8 0,40 0 6 0,-40 0-6 0,35 0 4 1,-35 0-4-1,39 0 2 0,-39 0-2 0,43 0 1 0,-43 0-1 0,42 0 1 1,-42 0-1-1,42 4 3 0,-42-4-3 0,37 1 4 0,-37-1-4 0,42 7 2 0,-42-7-2 0,42 3 6 1,-42-3-6-1,45 0 1 0,-45 0-1 0,45 0 2 0,-45 0-2 0,50 0 0 0,-50 0 0 0,47 0 0 0,-47 0 0 0,51 0 5 1,-51 0-5 0,47 0 4 1,-47 0-4-2,47 0 0 0,-47 0 0 0,43 0 4 0,-43 0-4 0,44 0 1 0,-44 0-1 1,43 0 1-1,-43 0-1 0,37 0-1 0,-37 0 1 0,47 0-2 0,-47 0 2 0,40 0-1 0,-40 0 1 1,51 0-1-1,-51 0 1 0,46 0 0 0,-46 0 0 0,53 0 0 0,-53 0 0 0,53 0 1 0,-53 0-1 0,53-6 3 0,-53 6-3 1,52-9 0-1,-52 9 0 0,51-9-2 0,-51 9 2 1,48-7 0-1,-48 7 0 1,49-7 6 0,-49 7-6 0,45-3 2 0,-45 3-2-1,45 0 7 0,-45 0-7 4,42 0 7-4,-42 0-7 0,43-3 4 0,-43 3-4 2,42 0 1 0,-42 0-1-2,42-4 1 7,-42 4-1-4,40-5 2 9,-40 5-2-10,47-3 5-2,-47 3-5 0,48-2 3 7,-48 2-3 0,43-4 6-7,-43 4-6 0,46 0 4 8,-46 0-4 0,42 0 6-7,-42 0-6-1,42 0 6 7,-42 0-6-7,34 0 6 14,-34 0-6-12,30 0 8-2,-30 0-8 0,26 0 9 12,-26 0-9-10,24 0 7-2,-24 0-7 0,24 0 6 253,-24 0-6-251,22 0 7-1,-22 0-7 0,23 0 5 1,-23 0-5-1,26 0 1 1,-26 0-1-2,26 0 2 0,-26 0-2 0,27 0 0 0,-27 0 0 0,28 0 5 0,-28 0-5 0,30 0 4 1,-30 0-4-1,32 0 3 0,-32 0-3 0,28 0 2 0,-28 0-2 0,27 0 3 0,-27 0-3 0,25 0 4 0,-25 0-4 1,18 0 2-1,-18 0-2 0,17 0 4 0,-17 0-4 0,13 0 4 0,-13 0-4 0,11 0 4 0,-11 0-4 0,16 0 4 0,-16 0-4 0,9 0 4 3,-9 0-4-2,9 0 3 0,-9 0-3 1,6 4 0-1,-6-4 0 0,7 2-2 1,-7-2 2-1,11 7-2 1,-11-7 2-2,4 8-13 1,-4-8 13 2,9 10-71-2,-9-10 71-1,3 7-131 1,-3-7 131 0,0 9-214-1,0-9 214 0,0 4-324 0,0-4 324 0,0 5-906 0,0-5 906 0</inkml:trace>
    </iact:actionData>
  </iact:action>
  <iact:action type="add" startTime="15056">
    <iact:property name="dataType"/>
    <iact:actionData xml:id="d3">
      <inkml:trace xmlns:inkml="http://www.w3.org/2003/InkML" xml:id="stk3" contextRef="#ctx0" brushRef="#br0">27492 7036 442 0,'0'0'0'1,"0"0"174"-1,0 0-174 1,0 0 134-1,0 0-134 0,0 0 91 0,0 0-91 0,0 0 47 0,0 0-47 0,0 0 39 0,0 0-39 0,0 0 59 0,0 0-59 0,176-36 61 0,-176 36-61 0,30-5 61 0,-30 5-61 0,30-2 56 4,-30 2-56-4,33-4 48 285,-33 4-48-282,36-3 37-3,-36 3-37 0,37-6 45 0,-37 6-45 1,48-5 42-1,-48 5-42 2,50-7 31-1,-50 7-31 1,53-5 29-2,-53 5-29 0,60-9 33 0,-60 9-33 0,60-7 23 1,-60 7-23-1,66-10 19 0,-66 10-19 0,67-12 12 0,-67 12-12 0,69-9 22 0,-69 9-22 1,66-5 18-1,-66 5-18 0,69-6 13 0,-69 6-13 0,68-6 18 0,-68 6-18 0,66-5 8 0,-66 5-8 0,72-6 18 0,-72 6-18 0,66-7 9 0,-66 7-9 0,66-2 8 0,-66 2-8 1,65-6 7-1,-65 6-7 0,63-3 6 2,-63 3-6-1,66-7 6 1,-66 7-6-2,60-5 10 1,-60 5-10-1,61-2 13 0,-61 2-13 0,61 0 17 1,-61 0-17-1,63 0 14 0,-63 0-14 0,63 0 12 0,-63 0-12 0,61 0 8 0,-61 0-8 0,62 0 5 0,-62 0-5 0,58 0 4 0,-58 0-4 1,55 0 0-1,-55 0 0 0,53 0 5 0,-53 0-5 0,51 0 5 1,-51 0-5 2,49 0 5-1,-49 0-5-2,46 0 5 1,-46 0-5-1,57 0 2 0,-57 0-2 0,56 0 2 0,-56 0-2 0,56 0 2 0,-56 0-2 0,59 0 3 3,-59 0-3-1,58 0 3 4,-58 0-3-6,61 0 3 1,-61 0-3-1,60 0 3 0,-60 0-3 0,58 7 2 0,-58-7-2 1,56 0 1-1,-56 0-1 0,51 5 0 9,-51-5 0-2,52 0 0-7,-52 0 0 0,51 0-1 13,-51 0 1-12,51 0 0 0,-51 0 0-1,54 0 0 14,-54 0 0-14,52 0 0 0,-52 0 0 0,55 0 0 16,-55 0 0-9,57 0 1-6,-57 0-1-1,58 0 2 1,-58 0-2 0,60 0 1 5,-60 0-1-6,56 0 1 10,-56 0-1-10,59 0 5 0,-59 0-5 9,57 0 3-6,-57 0-3-3,59 0 7 7,-59 0-7 0,56 0 6-7,-56 0-6 0,60 0 1 7,-60 0-1-2,59 0 2-5,-59 0-2 1,58 0 3 10,-58 0-3-6,57 0 4-5,-57 0-4 0,49 0 5 331,-49 0-5-328,45 0 6-1,-45 0-6 2,46 0 4-1,-46 0-4-1,47 0 4-1,-47 0-4 0,44 0 2 3,-44 0-2-1,50 0 2-2,-50 0-2 2,51 0 2-2,-51 0-2 1,49 0 3-1,-49 0-3 1,54 0 7-1,-54 0-7 0,54 0 4 2,-54 0-4-2,51 0 6 1,-51 0-6-1,55 0 4 1,-55 0-4 0,55 0 2-2,-55 0-2 0,54 0 4 0,-54 0-4 0,54 0 1 0,-54 0-1 1,54 0 2-1,-54 0-2 3,49 0 3-2,-49 0-3-1,51 0 3 2,-51 0-3-1,45 0 8-1,-45 0-8 0,42 0 5 0,-42 0-5 1,45 0 5 0,-45 0-5 0,41 0 6 1,-41 0-6-1,42 0 4 0,-42 0-4 1,45 0 1-1,-45 0-1 0,42 0 1 0,-42 0-1-1,40 0 0 0,-40 0 0 0,39 0 0 0,-39 0 0 0,41 0 1 0,-41 0-1 0,34 0 0 0,-34 0 0 0,38 0 1 0,-38 0-1 0,32 0 0 1,-32 0 0-1,33 0 0 0,-33 0 0 0,29 0 0 0,-29 0 0 0,21-5-2 0,-21 5 2 0,13 0-2 0,-13 0 2 0,8-5-2 0,-8 5 2 0,3 0-20 0,-3 0 20 0,0-2-69 0,0 2 69 0,0-11-133 1,0 11 133-1,-45-18-225 0,45 18 225 0,-35-12-233 0,35 12 233 0,-39-3-544 0,39 3 544 0</inkml:trace>
    </iact:actionData>
  </iact:action>
  <iact:action type="add" startTime="18444">
    <iact:property name="dataType"/>
    <iact:actionData xml:id="d4">
      <inkml:trace xmlns:inkml="http://www.w3.org/2003/InkML" xml:id="stk4" contextRef="#ctx0" brushRef="#br0">15158 9466 153 0,'0'0'0'3,"0"0"382"-3,0 0-382 0,0 0 140 0,0 0-140 0,0 0 141 1,0 0-141-1,0 0 119 0,0 0-119 0,0 0 94 0,0 0-94 0,0 0 70 0,0 0-70 0,0 0 67 0,0 0-67 0,124-24 57 1,-124 24-57-1,31-6 43 187,-31 6-43-186,35-1 38-1,-35 1-38 0,42-10 35 0,-42 10-35 0,44-8 27 0,-44 8-27 0,51-9 27 0,-51 9-27 1,53-6 20-1,-53 6-20 0,52-5 24 0,-52 5-24 0,57-3 28 0,-57 3-28 0,54-4 18 0,-54 4-18 0,58 0 17 0,-58 0-17 0,61-3 18 0,-61 3-18 0,66-5 18 2,-66 5-18-2,76-13 16 1,-76 13-16-1,80-13 8 0,-80 13-8 0,83-15 10 0,-83 15-10 1,89-15 18-1,-89 15-18 0,83-13 17 0,-83 13-17 0,80-13 18 0,-80 13-18 0,82-5 24 0,-82 5-24 0,76-6 19 0,-76 6-19 0,70 0 25 0,-70 0-25 0,69 0 22 0,-69 0-22 0,72 0 20 0,-72 0-20 0,69 0 10 1,-69 0-10-1,76 0 12 0,-76 0-12 0,73-4 7 3,-73 4-7-3,75-1 4 11,-75 1-4-10,73-4 13-1,-73 4-13 1,69 0 19 6,-69 0-19-7,63 0 16 5,-63 0-16-3,58 0 16 176,-58 0-16-178,48 0 15 0,-48 0-15 0,42 0 13 0,-42 0-13 0,33 0 6 0,-33 0-6 0,22 0 5 0,-22 0-5 0,15 0 0 0,-15 0 0 0,14 0 0 1,-14 0 0-1,6 0 2 0,-6 0-2 0,4 0 0 0,-4 0 0 0,5 0-4 0,-5 0 4 0,0 0-3 0,0 0 3 0,0 0-24 0,0 0 24 0,0 0-46 0,0 0 46 0,0 0-80 0,0 0 80 0,0 0-135 0,0 0 135 0,0 0-203 0,0 0 203 0,0 4-283 0,0-4 283 0,4 1-1041 0,-4-1 1041 0</inkml:trace>
    </iact:actionData>
  </iact:action>
  <iact:action type="add" startTime="19346">
    <iact:property name="dataType"/>
    <iact:actionData xml:id="d5">
      <inkml:trace xmlns:inkml="http://www.w3.org/2003/InkML" xml:id="stk5" contextRef="#ctx0" brushRef="#br0">18577 9486 394 0,'0'0'0'3,"0"0"216"-3,0 0-216 0,0 0 177 1,0 0-177-1,0 0 144 7,0 0-144-7,0 0 76 3,0 0-76-3,0 0 81 219,0 0-81-218,0 0 55-1,0 0-55 0,0 0 52 0,0 0-52 0,148 0 45 1,-148 0-45-1,34 0 38 0,-34 0-38 0,42 0 37 0,-42 0-37 1,54 0 43-1,-54 0-43 0,57-2 36 0,-57 2-36 0,67-11 30 0,-67 11-30 0,78-16 28 0,-78 16-28 0,82-11 27 0,-82 11-27 1,94-11 23-1,-94 11-23 0,93-18 18 0,-93 18-18 0,96-15 13 0,-96 15-13 0,88-18 11 0,-88 18-11 0,87-20 18 0,-87 20-18 1,88-13 5-1,-88 13-5 0,87-18 8 0,-87 18-8 0,85-13 15 0,-85 13-15 0,79-7 16 0,-79 7-16 0,81-7 13 0,-81 7-13 0,76-3 14 1,-76 3-14 0,75-5 10 0,-75 5-10 0,79-3 5 0,-79 3-5-1,74-6 9 0,-74 6-9 0,74-9 10 0,-74 9-10 0,80-5 2 1,-80 5-2-1,79-8 7 0,-79 8-7 0,78-7 13 0,-78 7-13 0,71-9 13 5,-71 9-13-5,71-9 6 2,-71 9-6-2,61-8 2 9,-61 8-2-9,58-9 4 9,-58 9-4-8,63-6 8 9,-63 6-8-8,54-3 14-2,-54 3-14 0,57 0 14 12,-57 0-14-11,55 0 12-1,-55 0-12 1,54 0 15 4,-54 0-15-3,49 0 5 12,-49 0-5-12,48 0 8-2,-48 0-8 0,42 0 9 237,-42 0-9-234,37 0 3-3,-37 0-3 0,32 0 6 0,-32 0-6 0,24 3 1 0,-24-3-1 0,10 3 1 0,-10-3-1 0,8 0 1 0,-8 0-1 0,3 3 1 0,-3-3-1 0,0 0 0 1,0 0 0-1,0 0 0 0,0 0 0 0,0 0-10 0,0 0 10 0,0 0-51 0,0 0 51 1,-17 0-100 2,17 0 100-2,-46 0-116 0,46 0 116-1,-66 0-178 1,66 0 178-1,-33 0-218 0,33 0 218 0,-28 0-679 0,28 0 679 0</inkml:trace>
    </iact:actionData>
  </iact:action>
  <iact:action type="add" startTime="22309">
    <iact:property name="dataType"/>
    <iact:actionData xml:id="d6">
      <inkml:trace xmlns:inkml="http://www.w3.org/2003/InkML" xml:id="stk6" contextRef="#ctx0" brushRef="#br0">16749 12773 363 0,'0'0'0'1,"0"0"203"-1,0 0-203 0,0 0 165 0,0 0-165 0,0 0 141 0,0 0-141 1,0 0 74-1,0 0-74 0,0 0 79 0,0 0-79 0,0 0 76 9,0 0-76-9,0 0 55 5,0 0-55-5,7 0 64 280,-7 0-64-279,5 0 69 3,-5 0-69-4,6 0 71 0,-6 0-71 1,3 23 31-1,-3-23-31 0,4 26 25 0,-4-26-25 0,3 28 15 1,-3-28-15-1,0 26 7 0,0-26-7 0,2 24 2 0,-2-24-2 0,0 11 3 0,0-11-3 0,4 6 0 1,-4-6 0-1,3 4 1 2,-3-4-1 0,5 0 9-1,-5 0-9-1,4 0 17 1,-4 0-17-1,12 0 12 0,-12 0-12 0,12 0 5 0,-12 0-5 0,18 0 9 0,-18 0-9 0,23 0 7 0,-23 0-7 0,27 0 7 0,-27 0-7 0,31 0 13 0,-31 0-13 1,34 0 16-1,-34 0-16 0,38 0 15 0,-38 0-15 0,46 0 14 0,-46 0-14 0,48 0 20 0,-48 0-20 0,55 0 28 1,-55 0-28 0,57 0 21 0,-57 0-21 0,59 0 11-1,-59 0-11 0,58-4 18 0,-58 4-18 0,58-6 26 0,-58 6-26 0,59-8 21 1,-59 8-21-1,61-6 23 0,-61 6-23 0,60-6 23 0,-60 6-23 0,61-5 19 0,-61 5-19 0,67-3 18 0,-67 3-18 1,69-7 17-1,-69 7-17 0,72-6 13 0,-72 6-13 1,73-2 13-1,-73 2-13 0,79-6 11 1,-79 6-11-1,86-3 10 3,-86 3-10-2,79-4 11 3,-79 4-11-3,87-7 14 0,-87 7-14 1,83-4 9 1,-83 4-9-3,84-7 8 0,-84 7-8 0,85-4 9 6,-85 4-9-5,80-9 8 11,-80 9-8-12,83-5 10 0,-83 5-10 0,78-7 7 7,-78 7-7-5,79-8 4 6,-79 8-4-8,71-5 7 7,-71 5-7-6,66 0 10 122,-66 0-10-122,67 0 5-1,-67 0-5 0,63 0 6 0,-63 0-6 0,69 0 4 0,-69 0-4 0,62 0 5 0,-62 0-5 0,71 0 5 0,-71 0-5 0,67-3 3 1,-67 3-3-1,63-5 7 0,-63 5-7 0,64 0 4 0,-64 0-4 0,60 0 10 0,-60 0-10 0,55 0 8 0,-55 0-8 0,59 0 10 0,-59 0-10 0,62 0 6 0,-62 0-6 1,59 0 8-1,-59 0-8 0,54 11 2 0,-54-11-2 0,50 2 0 0,-50-2 0 0,48 3 2 1,-48-3-2 0,42 0 0 4,-42 0 0-5,42 2 0 132,-42-2 0-132,40 3 1 0,-40-3-1 0,35 5 1 0,-35-5-1 0,40 2 3 0,-40-2-3 0,35 0 0 1,-35 0 0 0,35 3 0-1,-35-3 0 0,38 0 0 0,-38 0 0 0,39 2 0 1,-39-2 0-1,37 0 0 0,-37 0 0 0,40 3 0 0,-40-3 0 0,42 0 0 0,-42 0 0 0,42 0 0 0,-42 0 0 0,50 0 0 0,-50 0 0 0,44 0 0 0,-44 0 0 1,48 0 0-1,-48 0 0 0,48 0 0 0,-48 0 0 0,45 0 0 0,-45 0 0 0,42 0 0 0,-42 0 0 2,42 0 0 168,-42 0 0-168,40 0 0 0,-40 0 0-2,35 0 0 1,-35 0 0-1,37 0 0 3,-37 0 0-1,30 0 0-2,-30 0 0 0,33 0 0 0,-33 0 0 0,25 0 0 0,-25 0 0 0,29 0 0 0,-29 0 0 0,28 0 0 0,-28 0 0 0,25 3 0 0,-25-3 0 0,21 0 0 1,-21 0 0-1,24 3 0 0,-24-3 0 1,21 0 0 2,-21 0 0-2,24 4 0-1,-24-4 0 0,18 2 0 0,-18-2 0 0,20 3 0 1,-20-3 0-1,18 2 0 0,-18-2 0 0,10 0 0 0,-10 0 0 1,10 4 0-1,-10-4 0 2,11 0 0 0,-11 0 0 1,6 0 0-3,-6 0 0 1,7 0 0-1,-7 0 0 0,5 2 0 2,-5-2 0 1,4 0 0-3,-4 0 0 3,5 0 0-3,-5 0 0 0,3 0 0 0,-3 0 0 1,0 0 0 2,0 0 0-1,0 0 0-1,0 0 0 4,0 0 0-5,0 0 0 0,0 0 0 17,0 0 0-10,0 0 0-7,0 0 0 0,0 0 0 0,0 0 0 0,0 0 0 346,0 0 0-346,0 0 0 0,0 0 0 1,1 0 0 1,-1 0 0-2,11-6 0 1,-11 6 0 0,6-22 0 0,-6 22 0-1,13-26 0 1,-13 26 0-1,6-18 0 0,-6 18 0 0,8-14 0 0,-8 14 0 1,7-18 0-1,-7 18 0 0,6-8 0 0,-6 8 0 0,2-5-7 0,-2 5 7 0,3-5-26 0,-3 5 26 0,0-3-41 0,0 3 41 1,0 0-65-1,0 0 65 0,0 0-136 0,0 0 136 0,0 0-171 0,0 0 171 0,0 0-246 0,0 0 246 0,0 0-412 0,0 0 412 0</inkml:trace>
    </iact:actionData>
  </iact:action>
  <iact:action type="add" startTime="26493">
    <iact:property name="dataType"/>
    <iact:actionData xml:id="d7">
      <inkml:trace xmlns:inkml="http://www.w3.org/2003/InkML" xml:id="stk7" contextRef="#ctx0" brushRef="#br0">21436 5626 936 0,'0'0'0'2,"0"0"174"-2,0 0-174 0,0 0 176 0,0 0-176 0,0 0 132 0,0 0-132 0,0 0 93 0,0 0-93 0,0 0 75 0,0 0-75 0,213 0 70 0,-213 0-70 0,70 0 61 0,-70 0-61 0,78 0 60 1,-78 0-60-1,80 0 50 0,-80 0-50 0,77 0 34 0,-77 0-34 0,79 0 32 0,-79 0-32 0,75 0 32 168,-75 0-32-165,66-9 30-3,-66 9-30 1,50-7 22-1,-50 7-22 0,41 0 21 0,-41 0-21 0,21-5 14 0,-21 5-14 0,12-2 14 0,-12 2-14 0,1-3 11 0,-1 3-11 0,0 0 6 0,0 0-6 0,0 0 1 0,0 0-1 0,0 0 0 0,0 0 0 0,0-8-6 0,0 8 6 0,-45-20-10 0,45 20 10 0,-80-36-1 0,80 36 1 0,-110-48-1 0,110 48 1 1,-125-56 0-1,125 56 0 0,-130-53-2 0,130 53 2 0,-122-46-2 0,122 46 2 0,-113-38-3 0,113 38 3 0,-90-26-3 0,90 26 3 0,-66-18-1 0,66 18 1 0,-40-8-2 0,40 8 2 0,-24-2 0 0,24 2 0 0,-5-3 0 0,5 3 0 0,0 0 1 4,0 0-1-4,0 0 3 151,0 0-3-148,0 0 9-3,0 0-9 0,0 0 7 1,0 0-7 0,5 37 10 0,-5-37-10 2,43 70 4-3,-43-70-4 0,60 90 0 0,-60-90 0 1,61 84 0-1,-61-84 0 0,56 81 0 0,-56-81 0 0,48 67 0 0,-48-67 0 1,42 58 0-1,-42-58 0 0,29 40 0 0,-29-40 0 0,21 26 0 0,-21-26 0 0,12 15 0 0,-12-15 0 0,3 3 0 0,-3-3 0 0,3 0 0 0,-3 0 0 0,6 0 0 0,-6 0 0 0,9-15 0 0,-9 15 0 0,14-54 0 0,-14 54 0 0,16-79 0 1,-16 79 0-1,12-89 0 0,-12 89 0 0,8-99 0 4,-8 99 0-4,4-102 0 1,-4 102 0-1,3-93 0 189,-3 93 0-188,0-73 0 0,0 73 0 0,0-43 0 0,0 43 0 0,0-23 0-1,0 23 0 1,0-5 0-1,0 5 0 0,0 0 0 1,0 0 0-1,0 7 0 0,0-7 0 0,-16 64 0 0,16-64 0 0,-42 84 0 0,42-84 0 0,-56 90 0 0,56-90 0 0,-58 84 0 0,58-84 0 0,-48 67 0 0,48-67 0 0,-45 55 0 0,45-55 0 0,-40 43 0 1,40-43 0-1,-25 35 0 0,25-35 0 0,-21 24 0 0,21-24 0 0,-14 20 0 0,14-20 0 0,-10 18-20 0,10-18 20 0,0 20-94 0,0-20 94 0,0 20-181 0,0-20 181 0,0 6-299 0,0-6 299 0,7 7-485 0,-7-7 485 0</inkml:trace>
    </iact:actionData>
  </iact:action>
  <iact:action type="add" startTime="28845">
    <iact:property name="dataType"/>
    <iact:actionData xml:id="d8">
      <inkml:trace xmlns:inkml="http://www.w3.org/2003/InkML" xml:id="stk8" contextRef="#ctx0" brushRef="#br0">24881 10632 400 0,'0'0'0'2,"0"0"158"-2,0 0-158 0,0 0 109 0,0 0-109 0,0 0 105 0,0 0-105 0,0 0 86 0,0 0-86 0,0 0 82 0,0 0-82 0,0 0 79 0,0 0-79 0,0 0 74 0,0 0-74 0,32 14 62 1,-32-14-62-1,9 0 61 0,-9 0-61 0,8 4 57 0,-8-4-57 0,10 2 53 1,-10-2-53-1,14 0 37 0,-14 0-37 0,15 0 30 0,-15 0-30 0,19 0 23 0,-19 0-23 0,26 0 28 0,-26 0-28 0,24 0 28 0,-24 0-28 0,30 0 38 0,-30 0-38 0,28 0 46 1,-28 0-46-1,28 0 50 2,-28 0-50-2,33 0 40 206,-33 0-40-206,32 0 32 0,-32 0-32 0,34 0 23 0,-34 0-23 0,36 3 24 0,-36-3-24 0,36 4 26 0,-36-4-26 0,36 4 25 0,-36-4-25 0,31 4 17 0,-31-4-17 0,38 3 12 0,-38-3-12 0,37 2 18 0,-37-2-18 0,36 6 21 0,-36-6-21 1,40 7 23-1,-40-7-23 0,39 10 23 0,-39-10-23 0,42 11 18 0,-42-11-18 0,43 15 20 0,-43-15-20 0,35 13 14 0,-35-13-14 0,37 11 13 0,-37-11-13 1,30 9 11-1,-30-9-11 0,36 5 6 0,-36-5-6 0,36 10 3 0,-36-10-3 0,34 3 5 0,-34-3-5 0,42 2 4 0,-42-2-4 0,38 0 5 0,-38 0-5 0,37 0 7 0,-37 0-7 0,33 0 11 0,-33 0-11 0,33 5 12 0,-33-5-12 0,31 4 10 0,-31-4-10 0,32 2 13 0,-32-2-13 0,32 4 5 3,-32-4-5-3,33 1 0 7,-33-1 0-7,35 4 0 8,-35-4 0-7,33 0 0 267,-33 0 0-267,36 0 0-1,-36 0 0 0,31 0 0 2,-31 0 0-1,28 0 0-1,-28 0 0 0,30 0 0 0,-30 0 0 0,29 0 0 1,-29 0 0-1,27 0 0 0,-27 0 0 0,30 0 0 0,-30 0 0 0,29 0 0 1,-29 0 0 1,36 0 0 0,-36 0 0-1,33 0 0 0,-33 0 0-1,35 0 0 0,-35 0 0 0,33 0 0 0,-33 0 0 0,25 0 0 0,-25 0 0 1,28 0 0-1,-28 0 0 0,29 0 0 0,-29 0 0 0,25 0 0 0,-25 0 0 0,24 0 0 0,-24 0 0 0,23 0 0 0,-23 0 0 0,22 0 0 0,-22 0 0 0,22 0 0 0,-22 0 0 0,17 0 0 0,-17 0 0 0,21 0 0 1,-21 0 0-1,21 0 0 1,-21 0 0 0,27 0 0 1,-27 0 0-1,27 0 0-1,-27 0 0 0,24 0 0 0,-24 0 0 0,25 0 0 0,-25 0 0 0,25 0 0 0,-25 0 0 0,29 0 0 1,-29 0 0 0,25 0 0 2,-25 0 0 0,24 0 0-3,-24 0 0 0,30 0 0 0,-30 0 0 0,25 0 0 0,-25 0 0 1,38-4 0-1,-38 4 0 1,36-7 0 2,-36 7 0-3,40-11 0 4,-40 11 0-4,45-13 0 3,-45 13 0 0,45-12 0-2,-45 12 0-1,45-8 0 0,-45 8 0 0,45-9 0 3,-45 9 0 5,44-5 0-7,-44 5 0-1,39-4 0 0,-39 4 0 0,45-2 0 9,-45 2 0-3,42 0 0-6,-42 0 0 0,45 0 0 350,-45 0 0-348,42-3 0-2,-42 3 0 0,49-3 0 0,-49 3 0 0,45-7 0 0,-45 7 0 0,49-7 0 1,-49 7 0-1,45-11 0 0,-45 11 0 0,45-7 0 0,-45 7 0 0,45-9 0 0,-45 9 0 0,48-9 0 0,-48 9 0 0,46-8 0 0,-46 8 0 0,51-5 0 1,-51 5 0-1,48-7 0 0,-48 7 0 0,52-6 0 0,-52 6 0 0,53-5 0 1,-53 5 0-1,48-10 0 0,-48 10 0 0,47-8 0 0,-47 8 0 0,50-5 0 0,-50 5 0 0,40-8 0 0,-40 8 0 0,42-10 0 0,-42 10 0 0,39-8 0 0,-39 8 0 1,36-6 0 0,-36 6 0 1,42-9 0 0,-42 9 0-2,39-2 0 0,-39 2 0 0,40-4 0 1,-40 4 0-1,45-3 0 0,-45 3 0 0,42-3 0 0,-42 3 0 0,45-3 0 0,-45 3 0 0,49 0 0 0,-49 0 0 1,54 0 0-1,-54 0 0 0,58-2 0 0,-58 2 0 0,58 0 0 0,-58 0 0 0,54-6 0 0,-54 6 0 0,54-3 0 1,-54 3 0 0,54-4 0 0,-54 4 0 0,55-5 0-1,-55 5 0 0,57-3 0 1,-57 3 0-1,49-2 0 0,-49 2 0 0,54 0 0 0,-54 0 0 0,50 0 0 0,-50 0 0 0,50 0 0 0,-50 0 0 0,47 0 0 0,-47 0 0 0,45 0 0 0,-45 0 0 1,45 0 0-1,-45 0 0 0,44 0 0 0,-44 0 0 0,48 0 0 0,-48 0 0 0,45 0 0 0,-45 0 0 2,38 0 0 0,-38 0 0 0,41 0 0 0,-41 0 0-2,42 0 0 0,-42 0 0 1,41 0 0 1,-41 0 0-2,31 0 0 2,-31 0 0-1,26 0 0 9,-26 0 0-6,17 0 0-4,-17 0 0 1,15 0 0 320,-15 0 0-313,9 0 0-8,-9 0 0 1,5 0 0-1,-5 0 0 0,1 0 0 0,-1 0 0 0,0 0 0 0,0 0 0 0,0 2 0 0,0-2 0 0,0 0 0 1,0 0 0-1,0 0 0 0,0 0 0 0,0 0 0 0,0 0 0 0,0 3 0 0,0-3 0 0,0 0 0 0,0 0 0 0,-22 0-88 1,22 0 88-1,-16 0-314 2,16 0 314-1,-24 4-478 0,24-4 478 0</inkml:trace>
    </iact:actionData>
  </iact:action>
  <iact:action type="add" startTime="38818">
    <iact:property name="dataType"/>
    <iact:actionData xml:id="d9">
      <inkml:trace xmlns:inkml="http://www.w3.org/2003/InkML" xml:id="stk9" contextRef="#ctx0" brushRef="#br0">25513 18636 235 0,'0'0'0'1,"0"0"625"-1,0 0-625 0,0 0 184 0,0 0-184 0,0 0 140 0,0 0-140 0,0 0 77 0,0 0-77 0,0 0 60 3,0 0-60-3,0 0 61 273,0 0-61-271,0 0 52-1,0 0-52-1,0 0 56 0,0 0-56 0,0 0 55 0,0 0-55 0,79 0 62 0,-79 0-62 0,21 0 79 0,-21 0-79 1,26 0 78 0,-26 0-78 0,24 0 66 1,-24 0-66-2,27 0 48 0,-27 0-48 0,24 0 34 0,-24 0-34 0,28 0 25 0,-28 0-25 1,37 0 23-1,-37 0-23 0,35 0 21 0,-35 0-21 0,42 0 15 0,-42 0-15 0,42 0 25 0,-42 0-25 0,44-6 26 0,-44 6-26 0,48-2 0 1,-48 2 0-1,53-6 0 0,-53 6 0 0,55-7 0 0,-55 7 0 0,58-11 0 0,-58 11 0 0,54-7 0 0,-54 7 0 0,56-7 0 0,-56 7 0 0,52-11 0 0,-52 11 0 0,51-9 0 0,-51 9 0 1,52-6 0-1,-52 6 0 0,55 0 0 0,-55 0 0 0,50-5 0 0,-50 5 0 0,55 0 0 0,-55 0 0 0,61 0 0 0,-61 0 0 1,59 0 0 1,-59 0 0 0,66 0 0-1,-66 0 0-1,52-7 0 0,-52 7 0 0,55 0 0 1,-55 0 0 1,53-6 0-1,-53 6 0 0,47 0 0-1,-47 0 0 0,45-5 0 0,-45 5 0 0,48-3 0 1,-48 3 0 7,51-3 0-7,-51 3 0-1,49-4 0 0,-49 4 0 1,53-5 0 2,-53 5 0-2,51 0 0 3,-51 0 0-4,46 0 0 12,-46 0 0-10,37 0 0-2,-37 0 0 0,39 0 0 9,-39 0 0-3,36 0 0-6,-36 0 0 0,36 0 0 16,-36 0 0-12,37 0 0-4,-37 0 0 1,42 0 0-1,-42 0 0 1,42 0 0 5,-42 0 0-6,51 0 0 6,-51 0 0-2,45 0 0 346,-45 0 0-350,45 0 0 0,-45 0 0 1,42 0 0-1,-42 0 0 0,44 0 0 0,-44 0 0 0,45 0 0 0,-45 0 0 0,48 0 0 1,-48 0 0-1,53 0 0 0,-53 0 0 0,55 0 0 0,-55 0 0 0,58 5 0 0,-58-5 0 0,63 0 0 0,-63 0 0 0,69 4 0 0,-69-4 0 0,66 3 0 0,-66-3 0 0,68 3 0 1,-68-3 0-1,65 5 0 0,-65-5 0 0,63 0 0 0,-63 0 0 0,61 0 0 0,-61 0 0 0,60 6 0 1,-60-6 0-1,57 7 0 1,-57-7 0 2,61 0 0-3,-61 0 0 0,67 0 0 0,-67 0 0 0,58 0 0 1,-58 0 0-1,71 0 0 0,-71 0 0 0,61 0 0 0,-61 0 0 0,67 5 0 0,-67-5 0 1,63 0 0-1,-63 0 0 1,62 2 0-1,-62-2 0 0,65 4 0 0,-65-4 0 0,62 9 0 1,-62-9 0 1,59 5 0-1,-59-5 0 0,62 0 0-1,-62 0 0 0,58 6 0 0,-58-6 0 0,52 3 0 0,-52-3 0 0,51 4 0 1,-51-4 0-1,53 1 0 0,-53-1 0 0,47 6 0 0,-47-6 0 0,54 6 0 0,-54-6 0 0,54 5 0 0,-54-5 0 0,50 4 0 0,-50-4 0 1,49 3 0 1,-49-3 0-1,49 0 0 0,-49 0 0-1,50 0 0 0,-50 0 0 0,50 0 0 0,-50 0 0 0,50 0 0 1,-50 0 0-1,54 0 0 0,-54 0 0 0,42 0 0 0,-42 0 0 0,37 0 0 1,-37 0 0-1,33 0 0 2,-33 0 0-1,30 0 0 4,-30 0 0-5,24 0 0 0,-24 0 0 0,25 0 0 0,-25 0 0 1,24 0 0 2,-24 0 0 0,21 0 0 4,-21 0 0-7,21 0 0 0,-21 0 0 0,24 0 0 8,-24 0 0-2,27 0 0-5,-27 0 0 0,27 0 0 14,-27 0 0-11,28 0 0-3,-28 0 0-1,30-3 0 0,-30 3 0 0,21 0 0 322,-21 0 0-320,21-4 0-2,-21 4 0 0,18 0 0 0,-18 0 0 1,16 0 0-1,-16 0 0 0,15 0 0 0,-15 0 0 0,14 0 0 0,-14 0 0 0,10 0 0 0,-10 0 0 0,6 0 0 0,-6 0 0 0,5 0 0 0,-5 0 0 0,3 0 0 0,-3 0 0 1,0 0 0-1,0 0 0 1,0 0 0 0,0 0 0 0,0 0 0 0,0 0 0-1,0 0 0 0,0 0 0 0,0 0 0 1,0 0 0-1,0 0 0 0,0 0 0 0,-42 0-98 1,42 0 98-1,-69-25-272 0,69 25 272 1,-37-11-403-1,37 11 403 0,-35-15-1085 1,35 15 1085 0</inkml:trace>
    </iact:actionData>
  </iact:action>
  <iact:action type="add" startTime="41947">
    <iact:property name="dataType"/>
    <iact:actionData xml:id="d10">
      <inkml:trace xmlns:inkml="http://www.w3.org/2003/InkML" xml:id="stk10" contextRef="#ctx0" brushRef="#br0">28644 12300 349 0,'0'0'0'3,"0"0"220"-3,0 0-220 0,0 0 205 0,0 0-205 0,0 0 179 0,0 0-179 0,0 0 119 0,0 0-119 1,0 0 93 0,0 0-93-1,0 0 101 0,0 0-101 1,0 0 84-1,0 0-84 0,16-5 90 0,-16 5-90 0,0-7 79 0,0 7-79 0,0-4 59 0,0 4-59 0,0 0 63 0,0 0-63 0,0 0 62 0,0 0-62 0,0 0 50 0,0 0-50 0,0 0 34 0,0 0-34 0,0-2 21 0,0 2-21 0,0-3 14 0,0 3-14 0,0 0 10 0,0 0-10 0,-8 0 8 6,8 0-8-6,-37 0 35 1,37 0-35-1,-45 0 31 154,45 0-31-153,-43 0 21 0,43 0-21-1,-50 0 21 0,50 0-21 0,-52 0 22 0,52 0-22 0,-52 0 20 0,52 0-20 0,-53 0 16 0,53 0-16 0,-53 0 17 0,53 0-17 0,-47 0 11 0,47 0-11 0,-49 0 13 0,49 0-13 0,-49 0 0 0,49 0 0 0,-50 0 0 0,50 0 0 0,-58 0 0 1,58 0 0-1,-63 0 0 1,63 0 0-1,-64 0 0 0,64 0 0 0,-65 0 0 0,65 0 0 0,-64 0 0 0,64 0 0 0,-69 0 0 1,69 0 0-1,-70 0 0 0,70 0 0 0,-69 0 0 0,69 0 0 0,-72 0 0 0,72 0 0 0,-68 0 0 0,68 0 0 1,-68 0 0 3,68 0 0-3,-64 0 0 146,64 0 0-146,-69 0 0 0,69 0 0 0,-66 0 0-1,66 0 0 0,-71 0 0 0,71 0 0 0,-78 0 0 0,78 0 0 0,-78 0 0 0,78 0 0 0,-76 0 0 0,76 0 0 0,-78 5 0 0,78-5 0 0,-75 6 0 0,75-6 0 0,-66 7 0 0,66-7 0 0,-65 5 0 1,65-5 0-1,-59 3 0 0,59-3 0 0,-55 3 0 0,55-3 0 0,-58 4 0 0,58-4 0 0,-53 4 0 0,53-4 0 0,-58 0 0 0,58 0 0 0,-63 7 0 0,63-7 0 0,-61 0 0 0,61 0 0 0,-58 0 0 0,58 0 0 0,-59 0 0 0,59 0 0 1,-57 0 0 227,57 0 0-224,-50 0 0-4,50 0 0 1,-50 3 0-1,50-3 0 0,-51 2 0 0,51-2 0 1,-49 5 0-1,49-5 0 0,-51 4 0 0,51-4 0 0,-52 4 0 0,52-4 0 0,-48 0 0 0,48 0 0 0,-52 0 0 0,52 0 0 1,-51 2 0-1,51-2 0 0,-59 3 0 0,59-3 0 0,-55 5 0 0,55-5 0 0,-61 7 0 0,61-7 0 0,-57 5 0 1,57-5 0-1,-61 3 0 0,61-3 0 0,-63 6 0 2,63-6 0-1,-56 2 0-1,56-2 0 0,-68 7 0 0,68-7 0 1,-62 5 0-1,62-5 0 0,-63 10 0 0,63-10 0 0,-61 4 0 0,61-4 0 0,-57 10 0 0,57-10 0 0,-55 6 0 0,55-6 0 0,-54 8 0 1,54-8 0-1,-57 8 0 0,57-8 0 0,-67 10 0 0,67-10 0 0,-70 12 0 0,70-12 0 0,-75 9 0 0,75-9 0 0,-75 7 0 0,75-7 0 0,-75 10 0 0,75-10 0 0,-71 3 0 1,71-3 0-1,-72 5 0 7,72-5 0-7,-75 0 0 3,75 0 0-1,-75 0 0 1,75 0 0-3,-76 0 0 306,76 0 0-306,-66 0 0 5,66 0 0-4,-69 0 0 0,69 0 0-1,-62 0 0 0,62 0 0 0,-66 0 0 0,66 0 0 0,-59 0 0 0,59 0 0 0,-50 0 0 0,50 0 0 0,-42 0 0 0,42 0 0 0,-32 0 0 0,32 0 0 0,-30 3 0 0,30-3 0 0,-24 3 0 1,24-3 0-1,-22 2 0 0,22-2 0 0,-16 5 0 0,16-5 0 0,-15 0 0 0,15 0 0 0,-9 0 0 0,9 0 0 0,-11 5 0 0,11-5 0 0,-7 2 0 1,7-2 0-1,-6 0 0 0,6 0 0 0,0 3 0 1,0-3 0-1,-2 3 0 0,2-3 0 0,0 2 0 1,0-2 0 0,0 0 0 0,0 0 0-1,0 0 0 1,0 0 0-1,0 0 0 0,0 0 0 0,0 0 0 0,0 0 0 0,0 0 0 0,0 0 0 1,0 0 0-1,0 0 0 0,0 3 0 0,0-3 0 0,0 21 0 0,0-21 0 0,0 38 0 1,0-38 0 0,14 53 0 0,-14-53 0 0,21 60 0 0,-21-60 0-1,24 64 0 1,-24-64 0-1,17 64 0 0,-17-64 0 0,15 67 0 0,-15-67 0 0,17 69 0 1,-17-69 0-1,13 79 0 0,-13-79 0 0,12 80 0 0,-12-80 0 0,12 87 0 0,-12-87 0 1,5 82 0-1,-5-82 0 0,3 76 0 0,-3-76 0 0,0 72 0 1,0-72 0-1,0 63 0 3,0-63 0-3,0 58 0 1,0-58 0-1,0 64 0 1,0-64 0 5,0 64 0-4,0-64 0-1,0 58 0 4,0-58 0-3,0 58 0 11,0-58 0-11,0 42 0-2,0-42 0 0,0 42 0 163,0-42 0-163,6 37 0 0,-6-37 0 0,1 38 0 0,-1-38 0 0,0 36 0 0,0-36 0 0,3 32 0 0,-3-32 0 0,3 29 0 1,-3-29 0-1,0 25 0 0,0-25 0 0,5 26 0 0,-5-26 0 0,3 25 0 0,-3-25 0 0,1 25 0 0,-1-25 0 0,0 17 0 0,0-17 0 0,0 15 0 0,0-15 0 0,5 17 0 0,-5-17 0 0,0 18 0 0,0-18 0 0,0 20 0 0,0-20 0 0,0 18 0 0,0-18 0 0,0 13 0 0,0-13 0 0,0 7 0 0,0-7 0 0,0 3 0 1,0-3 0-1,0 0 0 0,0 0 0 0,4 0 0 0,-4 0 0 0,0 0 0 0,0 0 0 0,3 0 0 3,-3 0 0-3,2 0 0 9,-2 0 0-9,0 0 0 147,0 0 0-147,15 0 0 0,-15 0 0 0,18 0 0 0,-18 0 0 0,28 0 0 1,-28 0 0-1,42 0 0 1,-42 0 0-1,45 0 0 0,-45 0 0 0,54 0 0 0,-54 0 0 0,59-3 0 0,-59 3 0 0,65-9 0 0,-65 9 0 0,67-9 0 0,-67 9 0 0,69-9 0 0,-69 9 0 0,72-3 0 0,-72 3 0 0,73-5 0 0,-73 5 0 0,76-6 0 0,-76 6 0 1,78-7 0-1,-78 7 0 0,79-10 0 0,-79 10 0 0,73-7 0 0,-73 7 0 0,77-11 0 0,-77 11 0 0,77-5 0 0,-77 5 0 0,75-6 0 0,-75 6 0 0,75-4 0 9,-75 4 0-6,69 0 0 158,-69 0 0-161,72 0 0 0,-72 0 0 0,77 0 0 0,-77 0 0 0,77 0 0 0,-77 0 0 0,77 0 0 0,-77 0 0 0,71 0 0 0,-71 0 0 1,69-2 0-1,-69 2 0 0,64-4 0 0,-64 4 0 0,63-5 0 0,-63 5 0 0,57-2 0 0,-57 2 0 0,61-4 0 0,-61 4 0 0,60-3 0 0,-60 3 0 0,61-3 0 0,-61 3 0 0,69-5 0 1,-69 5 0-1,64-6 0 0,-64 6 0 0,67-7 0 0,-67 7 0 0,72-2 0 0,-72 2 0 0,63-3 0 0,-63 3 0 1,69 0 0-1,-69 0 0 0,69-2 0 0,-69 2 0 0,65 0 0 0,-65 0 0 0,66 0 0 1,-66 0 0-1,59 0 0 150,-59 0 0-146,55 0 0-4,-55 0 0 1,48 0 0-1,-48 0 0 0,48 0 0 0,-48 0 0 0,44 0 0 0,-44 0 0 0,45 0 0 0,-45 0 0 0,47 0 0 0,-47 0 0 0,45 0 0 0,-45 0 0 0,44 0 0 0,-44 0 0 0,51 0 0 1,-51 0 0-1,53 0 0 0,-53 0 0 0,58 0 0 0,-58 0 0 0,58 0 0 0,-58 0 0 0,59 0 0 0,-59 0 0 0,58 0 0 0,-58 0 0 1,54 0 0-1,-54 0 0 0,54 0 0 0,-54 0 0 0,62-3 0 0,-62 3 0 0,62 0 0 0,-62 0 0 0,58-3 0 0,-58 3 0 0,57 0 0 0,-57 0 0 0,55 0 0 6,-55 0 0-6,54 0 0 198,-54 0 0-196,58 0 0-1,-58 0 0-1,54 0 0 0,-54 0 0 0,62 0 0 0,-62 0 0 0,62 0 0 0,-62 0 0 1,63 0 0-1,-63 0 0 0,62 0 0 0,-62 0 0 0,65 0 0 0,-65 0 0 0,62 0 0 1,-62 0 0-1,62 0 0 0,-62 0 0 0,63 0 0 1,-63 0 0 0,54 0 0-1,-54 0 0 0,58 0 0 0,-58 0 0 0,54 0 0 0,-54 0 0 0,59 0 0 0,-59 0 0 0,58 0 0 0,-58 0 0 0,55 0 0 0,-55 0 0 0,59 0 0 0,-59 0 0 1,55 0 0-1,-55 0 0 3,51 0 0 0,-51 0 0-3,49 0 0 1,-49 0 0-1,48 0 0 0,-48 0 0 0,42 0 0 0,-42 0 0 0,37 0 0 0,-37 0 0 0,39 0 0 0,-39 0 0 1,38 0 0 1,-38 0 0-2,32 0 0 0,-32 0 0 8,29 0 0-8,-29 0 0 2,18 0 0-1,-18 0 0-1,10 0 0 0,-10 0 0 0,5 0 0 348,-5 0 0-346,4 0 0-1,-4 0 0-1,5 0 0 0,-5 0 0 0,0 0 0 0,0 0 0 1,0 0 0-1,0 0 0 0,0 0 0 0,0 0 0 0,0 0 0 0,0 0 0 0,0 0 0 1,0 0 0 1,0 0 0-1,0 0 0-1,0 0 0 1,0 0 0-1,0 0 0 0,0 0 0 0,0 0 0 0,0 0 0 0,0 0 0 0,0 0 0 0,0 0 0 0,0 0 0 1,0 0 0-1,0 0 0 0,0 0 0 0,0 0 0 0,0 0 0 0,0 0 0 0,0 0 0 0,0 0 0 0,0-12 0 0,0 12 0 0,0-18 0 1,0 18 0-1,0-28 0 0,0 28 0 0,0-36 0 0,0 36 0 0,0-33 0 0,0 33 0 1,0-36 0-1,0 36 0 0,0-43 0 0,0 43 0 0,0-52 0 0,0 52 0 1,0-68 0 0,0 68 0 0,-9-81 0 0,9 81 0-1,-15-89 0 0,15 89 0 0,-17-100 0 0,17 100 0 0,-15-94 0 0,15 94 0 0,-15-92 0 0,15 92 0 1,-4-80 0-1,4 80 0 0,-5-73 0 0,5 73 0 0,0-66 0 0,0 66 0 0,0-61 0 0,0 61 0 0,0-66 0 0,0 66 0 0,0-71 0 0,0 71 0 0,0-72 0 0,0 72 0 0,0-63 0 0,0 63 0 1,0-61 0-1,0 61 0 0,0-56 0 0,0 56 0 0,0-55 0 1,0 55 0-1,0-58 0 1,0 58 0-1,0-58 0 0,0 58 0 0,0-61 0 0,0 61 0 0,0-58 0 3,0 58 0-1,-3-55 0 4,3 55 0-4,0-53 0-2,0 53 0 0,0-48 0 1,0 48 0 0,0-43 0 1,0 43 0-1,0-36 0 4,0 36 0-4,0-28 0 10,0 28 0-8,0-23 0-3,0 23 0 0,0-12 0 12,0 12 0-7,0-6 0-4,0 6 0-1,0-3 0 0,0 3 0 233,0 0 0-227,0 0 0-5,0 0 0 0,0 0 0 0,0 0 0 0,0 0 0-1,0 3 0 0,0-3 0 0,3 49 0 0,-3-49 0 0,5 63-65 0,-5-63 65 1,3 64-224-1,-3-64 224 0,0 20-372 0,0-20 372 0,6 13-759 0,-6-13 759 0</inkml:trace>
    </iact:actionData>
  </iact:action>
</iact:actions>
</file>

<file path=ppt/ink/inkAction5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3T01:23:28.917"/>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2769">
    <iact:property name="dataType"/>
    <iact:actionData xml:id="d0">
      <inkml:trace xmlns:inkml="http://www.w3.org/2003/InkML" xml:id="stk0" contextRef="#ctx0" brushRef="#br0">4325 14062 364 0,'0'0'0'5,"0"0"388"-3,0 0-388-2,0 0 162 9,0 0-162-9,0 0 172 6,0 0-172-6,0 0 149 7,0 0-149-7,0 0 141 9,0 0-141-9,0 0 135 6,0 0-135-6,0 0 114 9,0 0-114-7,21-13 93 2,-21 13-93-3,0 0 72 6,0 0-72-7,0 21 71 9,0-21-71-9,0 45 35 8,0-45-35-8,0 59 39 5,0-59-39-5,0 60 29 9,0-60-29-9,0 63 22 7,0-63-22-7,0 63 12 9,0-63-12-9,0 51 7 5,0-51-7-4,0 40 10 6,0-40-10-7,0 26 2 8,0-26-2-8,-4 12 5 8,4-12-5-7,0 4 6 5,0-4-6-6,0 0 7 7,0 0-7-7,0 0 12 8,0 0-12-8,0 0 0 8,0 0 0-7,0 0 0 6,0 0 0-7,0 0 0 6,0 0 0-6,0 0 0 10,0 0 0-10,15 0 0 6,-15 0 0-6,37 5 0 6,-37-5 0-5,51 5 0 6,-51-5 0-7,51 4 0 7,-51-4 0-6,56 0 0 7,-56 0 0-8,60 0 0 6,-60 0 0-6,62 0 0 11,-62 0 0-11,65 0 0 6,-65 0 0-5,62 0 0 5,-62 0 0-6,60 0 0 7,-60 0 0-7,61 0 0 7,-61 0 0-7,67 0 0 8,-67 0 0-7,73 0 0 7,-73 0 0-8,87 0 0 5,-87 0 0-4,94 0 0 6,-94 0 0-6,108 0 0 7,-108 0 0-8,114-4 0 8,-114 4 0-8,119-10 0 8,-119 10 0-8,120-9 0 6,-120 9 0-6,114-9 0 10,-114 9 0-10,110-4 0 7,-110 4 0-6,104-2 0 2,-104 2 0 1,100 0 0 1,-100 0 0-4,96 0 0 5,-96 0 0-3,94 0 0 3,-94 0 0-6,95 0 0 6,-95 0 0-6,95 0 0 9,-95 0 0-9,95-12 0 7,-95 12 0-7,101-11 0 9,-101 11 0-9,100-15 0 5,-100 15 0-5,100-12 0 8,-100 12 0-8,97-6 0 8,-97 6 0-8,90-2 0 8,-90 2 0-8,87 0 0 6,-87 0 0-5,89 0 0 5,-89 0 0-6,87 0 0 8,-87 0 0-7,88 0 0 7,-88 0 0-8,90-3 0 7,-90 3 0-7,87-3 0 7,-87 3 0-7,91-5 0 9,-91 5 0-9,84-2 0 7,-84 2 0-7,84-7 0 5,-84 7 0-1,76-4 0 1,-76 4 0-5,79 0 0 7,-79 0 0-7,76 0 0 8,-76 0 0-8,78 0 0 7,-78 0 0-7,79 0 0 10,-79 0 0-10,81 0 0 6,-81 0 0-5,81 0 0 7,-81 0 0-8,75 0 0 5,-75 0 0-4,70 0 0 8,-70 0 0-8,64 0 0 4,-64 0 0-5,69 0 0 7,-69 0 0-6,70 0 0 5,-70 0 0-5,69 0 0 6,-69 0 0-7,72 0 0 8,-72 0 0-8,66 0 0 8,-66 0 0-8,70 0 0 7,-70 0 0-6,72 0 0 6,-72 0 0-7,73 0 0 8,-73 0 0-6,78 0 0 4,-78 0 0-3,79 0 0 1,-79 0 0-2,77 0 0 4,-77 0 0-6,76-2 0 5,-76 2 0-3,79-4 0 5,-79 4 0-5,73-1 0 2,-73 1 0-3,72-4 0 7,-72 4 0-8,66 0 0 8,-66 0 0-8,69 0 0 8,-69 0 0-6,69 0 0 4,-69 0 0-6,65-3 0 5,-65 3 0-5,66-3 0 7,-66 3 0-6,63-5 0 6,-63 5 0-6,69-10 0 6,-69 10 0-7,69-8 0 7,-69 8 0-7,62-8 0 8,-62 8 0-7,62-5 0 6,-62 5 0-7,49-5 0 7,-49 5 0-6,34-2 0 5,-34 2 0-5,30-3 0 6,-30 3 0-7,27 0 0 8,-27 0 0-6,26 0 0 1,-26 0 0-3,28-3 0 8,-28 3 0-7,26-3 0 7,-26 3 0-8,28 0 0 7,-28 0 0-6,25-4 0 5,-25 4 0-6,24 0 0 8,-24 0 0-8,18 0 0 8,-18 0 0-8,20 0 0 8,-20 0 0-8,13 0 0 6,-13 0 0-6,12 0 0 8,-12 0 0-8,12 0 0 8,-12 0 0-7,5 0 0 5,-5 0 0-6,3 0 0 7,-3 0 0-6,0 0 0 5,0 0 0-6,0 0 0 10,0 0 0-9,0 0 0 5,0 0 0-6,0 0 0 7,0 0 0-7,0 0 0 9,0 0 0-9,0 0 0 7,0 0 0-7,0 0 0 7,0 0 0-7,0 0 0 5,0 0 0-5,0 0 0 9,0 0 0-9,0-5 0 7,0 5 0-7,0-28 0 10,0 28 0-10,0-56 0 5,0 56 0-5,0-81 0 9,0 81 0-9,0-101 0 7,0 101 0-6,0-100 0 8,0 100 0-9,0-85 0 4,0 85 0-4,-3-62 0 8,3 62 0-8,-3-38 0 8,3 38 0-8,-2-11 0 7,2 11 0-7,-3 0 0 7,3 0 0-6,-9 0 0 6,9 0 0-7,-4 0 0 9,4 0 0-9,-3 0-88 6,3 0 88-6,0 14-275 9,0-14 275-9,0 21-515 6,0-21 515-5</inkml:trace>
    </iact:actionData>
  </iact:action>
  <iact:action type="add" startTime="4539">
    <iact:property name="dataType"/>
    <iact:actionData xml:id="d1">
      <inkml:trace xmlns:inkml="http://www.w3.org/2003/InkML" xml:id="stk1" contextRef="#ctx0" brushRef="#br0">4829 15200 260 0,'0'0'0'2,"0"0"523"-2,0 0-523 1,0 0 132 6,0 0-132-4,0 0 132 0,0 0-132 0,0 0 107 1,0 0-107-4,0 0 110 7,0 0-110-6,0 0 139 5,0 0-139-5,0 0 129 7,0 0-129-8,30-32 131 7,-30 32-131-7,0 60 102 6,0-60-102-5,0 87 70 8,0-87-70-9,0 112 71 6,0-112-71-6,0 115 58 10,0-115-58-10,0 124 46 4,0-124-46-4,0 128 37 10,0-128-37-10,0 125 0 7,0-125 0-7,0 122 0 8,0-122 0-8,0 110 0 10,0-110 0-10,0 96 0 7,0-96 0-6,0 72 0 3,0-72 0-3,0 58 0 7,0-58 0-8,0 33 0 5,0-33 0-4,0 17 0 6,0-17 0-4,0 8 0 1,0-8 0-3,0 0 0 6,0 0 0-7,0 0-43 8,0 0 43-8,5 0-97 6,-5 0 97-6,11-20-167 9,-11 20 167-9,17-32-207 8,-17 32 207-8,0-20-272 7,0 20 272-7,0-19-579 8,0 19 579-8</inkml:trace>
    </iact:actionData>
  </iact:action>
  <iact:action type="add" startTime="4866">
    <iact:property name="dataType"/>
    <iact:actionData xml:id="d2">
      <inkml:trace xmlns:inkml="http://www.w3.org/2003/InkML" xml:id="stk2" contextRef="#ctx0" brushRef="#br0">4950 15941 977 0,'0'0'0'2,"0"0"132"-2,0 0-132 0,0 0 133 8,0 0-133-7,0 0 119 6,0 0-119-6,0 0 61 6,0 0-61-7,0 0 74 6,0 0-74-6,0 0 63 8,0 0-63-8,-103-10 60 8,103 10-60-8,-58 0 42 8,58 0-42-8,-62 5 32 8,62-5-32-8,-67 13 28 7,67-13-28-7,-70 20 23 9,70-20-23-9,-66 18 17 7,66-18-17-6,-58 16 15 3,58-16-15-4,-51 17 14 9,51-17-14-9,-29 3 10 7,29-3-10-7,-21 2 9 9,21-2-9-9,-3 0 19 5,3 0-19-5,0 0 29 8,0 0-29-8,0 0 37 8,0 0-37-8,0 0 33 8,0 0-33-7,0 0 19 5,0 0-19-5,0-5 12 5,0 5-12-5,0-33 3 9,0 33-3-10,0-48 22 6,0 48-22-6,0-54 8 6,0 54-8-6,0-56 7 7,0 56-7-7,0-56 12 9,0 56-12-9,0-60 3 9,0 60-3-9,5-58 0 5,-5 58 0-4,10-49 0 7,-10 49 0-8,6-44-1 7,-6 44 1-7,12-31-3 8,-12 31 3-8,17-20-47 7,-17 20 47-7,21-15-92 9,-21 15 92-8,37 0-178 5,-37 0 178-6,12 0-309 8,-12 0 309-8,20 0-577 4,-20 0 577-3</inkml:trace>
    </iact:actionData>
  </iact:action>
  <iact:action type="add" startTime="5487">
    <iact:property name="dataType"/>
    <iact:actionData xml:id="d3">
      <inkml:trace xmlns:inkml="http://www.w3.org/2003/InkML" xml:id="stk3" contextRef="#ctx0" brushRef="#br0">5720 16273 730 0,'0'0'0'1,"0"0"125"-1,0 0-125 0,0 0 215 4,0 0-215-4,0 0 122 7,0 0-122-7,0 0 115 7,0 0-115-7,0 0 109 8,0 0-109-8,0 0 95 8,0 0-95-8,-5-164 71 6,5 164-71-6,-2-27 62 9,2 27-62-8,-4-24 65 6,4 24-65-6,0-20 44 4,0 20-44-4,0-18 25 5,0 18-25-6,0-17 25 9,0 17-25-9,0-9 21 7,0 9-21-7,0-17 16 9,0 17-16-9,6-8 22 5,-6 8-22-4,26-15 25 6,-26 15-25-7,32-13 40 8,-32 13-40-6,43-5 37 4,-43 5-37-6,47-8 24 7,-47 8-24-7,55-5 24 7,-55 5-24-7,58-4 19 10,-58 4-19-10,59-3 16 9,-59 3-16-9,50-2 0 5,-50 2 0-5,50 0 0 8,-50 0 0-7,48-4 0 6,-48 4 0-7,39 0 0 10,-39 0 0-10,29-5-31 5,-29 5 31-5,26-2-84 6,-26 2 84-6,12-5-151 8,-12 5 151-8,9 0-215 8,-9 0 215-6,0 0-325 2,0 0 325-4,0 0-665 10,0 0 665-10</inkml:trace>
    </iact:actionData>
  </iact:action>
  <iact:action type="add" startTime="5847">
    <iact:property name="dataType"/>
    <iact:actionData xml:id="d4">
      <inkml:trace xmlns:inkml="http://www.w3.org/2003/InkML" xml:id="stk4" contextRef="#ctx0" brushRef="#br0">6467 16091 769 0,'0'0'0'2,"0"0"253"6,0 0-253-6,0 0 168-2,0 0-168 0,0 0 160 10,0 0-160-9,0 0 92 4,0 0-92-5,190 0 75 8,-190 0-75-8,42 0 45 5,-42 0-45-5,34 0 32 9,-34 0-32-9,33 0 17 11,-33 0-17-11,25-4 0 7,-25 4 0-6,17-20 0 7,-17 20 0-8,10-21-3 8,-10 21 3-8,0-21-9 5,0 21 9-1,0-18-33-1,0 18 33-3,0-18-47 6,0 18 47-6,-31-15-55 11,31 15 55-11,-41-5-40 9,41 5 40-9,-47 0-23 4,47 0 23-1,-53 0-7 1,53 0 7-3,-46 5 0 5,46-5 0-6,-46 41 6 11,46-41-6-11,-36 52 38 12,36-52-38-11,-21 55 45-1,21-55-45 1,-17 54 50 15,17-54-50-16,-4 50 49 2,4-50-49 0,0 41 54-1,0-41-54-1,0 38 54 8,0-38-54-8,4 32 47 18,-4-32-47-14,27 26 25-3,-27-26-25-1,42 11 13 0,-42-11-13 0,51 7 0 16,-51-7 0-12,57 0-3-1,-57 0 3-1,60 0-30 0,-60 0 30 3,70-4-55-4,-70 4 55 0,57-20-97 1,-57 20 97-2,51-20-138 28,-51 20 138-26,37-21-191-2,-37 21 191 1,0-6-239 0,0 6 239-1,0-5-421 0,0 5 421 0</inkml:trace>
    </iact:actionData>
  </iact:action>
  <iact:action type="add" startTime="6290">
    <iact:property name="dataType"/>
    <iact:actionData xml:id="d5">
      <inkml:trace xmlns:inkml="http://www.w3.org/2003/InkML" xml:id="stk5" contextRef="#ctx0" brushRef="#br0">7416 16043 285 0,'0'0'0'2,"0"0"393"0,0 0-393-2,0 0 139 0,0 0-139 0,0 0 130 12,0 0-130-10,0 0 46-1,0 0-46-1,0 0 49 9,0 0-49-9,0 0 99 6,0 0-99-6,0 0 66 6,0 0-66-6,-112 13 77 8,112-13-77-8,-36 22 69 8,36-22-69-8,-25 31 66 8,25-31-66-8,-21 31 54 8,21-31-54-8,-13 36 32 7,13-36-32-7,-5 33 20 8,5-33-20-8,0 23 11 9,0-23-11-9,0 15 9 6,0-15-9-6,0 8 6 8,0-8-6-8,23 0 3 11,-23 0-3-11,40 0 0 8,-40 0 0-8,42 0 0 11,-42 0 0-11,40-8 2 0,-40 8-2 0,39-32 0 8,-39 32 0-8,28-35-1 9,-28 35 1-9,27-35-10 8,-27 35 10-8,14-29-8 8,-14 29 8-8,10-17-3 19,-10 17 3-19,5-8-5 3,-5 8 5-2,0 0 0 0,0 0 0 0,3 0 3 5,-3 0-3-5,0 0 0 4,0 0 0-5,0 0 0 10,0 0 0-9,0 1 4 0,0-1-4 8,0 24 17-9,0-24-17 0,0 32 14 11,0-32-14-5,0 38 6-6,0-38-6 1,0 38 2 11,0-38-2-9,0 46 0-3,0-46 0 1,3 53-2 11,-3-53 2-12,16 45-14 0,-16-45 14 0,18 39-48 10,-18-39 48-6,11 20-104-4,-11-20 104 5,13 0-138 7,-13 0 138-10,0 0-210-2,0 0 210 1,5-20-507 4,-5 20 507-4</inkml:trace>
    </iact:actionData>
  </iact:action>
  <iact:action type="add" startTime="6747">
    <iact:property name="dataType"/>
    <iact:actionData xml:id="d6">
      <inkml:trace xmlns:inkml="http://www.w3.org/2003/InkML" xml:id="stk6" contextRef="#ctx0" brushRef="#br0">7737 15174 762 0,'0'0'0'2,"0"0"202"2,0 0-202-4,0 0 188 6,0 0-188-6,0 0 135 7,0 0-135-7,0 0 46 8,0 0-46-8,28 278 66 9,-28-278-66-9,7 143 55 5,-7-143-55-5,6 135 38 8,-6-135-38-8,11 131 19 8,-11-131-19-8,4 119 10 8,-4-119-10-8,9 107 0 8,-9-107 0-8,5 96-3 7,-5-96 3-7,3 84-32 7,-3-84 32-7,7 70-96 8,-7-70 96-7,9 49-164 8,-9-49 164-9,5 0-264 5,-5 0 264-5,4 0-674 7,-4 0 674-7</inkml:trace>
    </iact:actionData>
  </iact:action>
  <iact:action type="add" startTime="7426">
    <iact:property name="dataType"/>
    <iact:actionData xml:id="d7">
      <inkml:trace xmlns:inkml="http://www.w3.org/2003/InkML" xml:id="stk7" contextRef="#ctx0" brushRef="#br0">4283 18223 551 0,'0'0'0'1,"0"0"442"-1,0 0-442 0,0 0 155 9,0 0-155-8,0 0 129 4,0 0-129-5,0 0 86 7,0 0-86-7,0 0 44 7,0 0-44-4,0 0 43 4,0 0-43-5,0 0 33 3,0 0-33-3,59-201 25 3,-59 201-25-3,15-52 14 4,-15 52-14-3,17-50 14 2,-17 50-14-4,17-38 23 4,-17 38-23-2,13-34 15 4,-13 34-15-5,18-32 13 2,-18 32-13-2,15-23 10 4,-15 23-10-5,17-21 4 6,-17 21-4-5,19-8 2 2,-19 8-2-3,18-6 2 5,-18 6-2-4,11 0 3 5,-11 0-3-5,21 0 14 2,-21 0-14-3,20 6 40 6,-20-6-40-6,26 47 63 5,-26-47-63-4,16 63 31 5,-16-63-31-5,26 66 27 2,-26-66-27-3,15 70 24 7,-15-70-24-5,13 63 17 6,-13-63-17-9,8 61 8 4,-8-61-8-3,9 56 5 13,-9-56-5-12,1 40 3-2,-1-40-3 0,6 39 2 14,-6-39-2-5,5 25-2-7,-5-25 2 1,9 13-8-2,-9-13 8 4,9 7-38-3,-9-7 38-2,16 0-86 0,-16 0 86 0,21 0-147 15,-21 0 147-14,24 0-207-1,-24 0 207 0,9 0-272 5,-9 0 272-5,4-7-898 8,-4 7 898-2</inkml:trace>
    </iact:actionData>
  </iact:action>
  <iact:action type="add" startTime="7874">
    <iact:property name="dataType"/>
    <iact:actionData xml:id="d8">
      <inkml:trace xmlns:inkml="http://www.w3.org/2003/InkML" xml:id="stk8" contextRef="#ctx0" brushRef="#br0">4950 17778 375 0,'0'0'0'3,"0"0"413"-3,0 0-413 0,0 0 136 8,0 0-136-7,0 0 133 6,0 0-133-7,0 0 64 5,0 0-64-3,0 0 51 4,0 0-51-6,0 0 72 9,0 0-72-8,8 73 92 3,-8-73-92-3,0 31 101 7,0-31-101-8,0 35 84 10,0-35-84-10,0 41 75 6,0-41-75-6,0 38 65 6,0-38-65-6,0 41 58 10,0-41-58-10,0 36 38 7,0-36-38-6,3 35 29 6,-3-35-29-7,27 26 28 9,-27-26-28-9,30 18 18 3,-30-18-18-3,40 7 11 8,-40-7-11-8,37 0 0 8,-37 0 0-8,42 0-5 8,-42 0 5-8,42-33-2 9,-42 33 2-9,33-50-5 6,-33 50 5-5,31-52-4 12,-31 52 4-13,23-54-4 0,-23 54 4 0,19-53-14 8,-19 53 14-8,11-43-12 9,-11 43 12-9,6-26-5 8,-6 26 5-8,4-17-2 9,-4 17 2-8,0-4-2 3,0 4 2-4,0 0 0 8,0 0 0-8,0 0 5 8,0 0-5-8,0 0 14 7,0 0-14-7,0 42 28 7,0-42-28-7,0 57 11 9,0-57-11-6,0 63 7 15,0-63-7-16,0 65 4-2,0-65-4 0,0 60 7 0,0-60-7 0,0 56 6 8,0-56-6-6,5 46 1 11,-5-46-1-7,9 32-1-4,-9-32 1-2,4 21-1 0,-4-21 1 5,3 7-33-4,-3-7 33-1,9 0-87 7,-9 0 87-7,12 0-153 8,-12 0 153-6,3-7-254 2,-3 7 254 0,6-21-353 1,-6 21 353-1</inkml:trace>
    </iact:actionData>
  </iact:action>
  <iact:action type="add" startTime="8383">
    <iact:property name="dataType"/>
    <iact:actionData xml:id="d9">
      <inkml:trace xmlns:inkml="http://www.w3.org/2003/InkML" xml:id="stk9" contextRef="#ctx0" brushRef="#br0">5686 18202 684 0,'0'0'0'1,"0"0"250"2,0 0-250-3,0 0 156 9,0 0-156-6,0 0 103 0,0 0-103-3,0 0 55 6,0 0-55-5,0 0 49 7,0 0-49-7,72-152 37 6,-72 152-37-5,15-58 19 1,-15 58-19-2,16-57 24 7,-16 57-24-8,18-49 19 9,-18 49-19-9,21-35 24 10,-21 35-24-6,17-27 38-4,-17 27-38 0,13-13 40 8,-13 13-40-5,5 0 37 3,-5 0-37-6,7 0 38 7,-7 0-38-7,12 5 56 8,-12-5-56-2,10 46 26-6,-10-46-26 6,18 64 2-1,-18-64-2-5,18 63 4 5,-18-63-4-5,12 61 16 6,-12-61-16-6,9 51 10 24,-9-51-10-24,12 31 15 9,-12-31-15-9,5 12 12 0,-5-12-12 0,7 0 14 0,-7 0-14 1,18 0 9 6,-18 0-9-7,30-10 0 7,-30 10 0-6,40-40-7 7,-40 40 7-2,45-57-7-6,-45 57 7 1,38-53-7 7,-38 53 7-8,39-52-6 7,-39 52 6-7,28-37-2 7,-28 37 2-1,28-21 0-6,-28 21 0 0,20-15 0 15,-20 15 0-9,18 0 4-2,-18 0-4-2,12 0 4 4,-12 0-4-6,15 21 11 1,-15-21-11 1,21 52 0 3,-21-52 0-3,18 72 6 3,-18-72-6-5,16 84 6 19,-16-84-6-19,14 84 6 1,-14-84-6-1,10 79 5 0,-10-79-5 8,11 61 4-8,-11-61-4 0,3 46 1 8,-3-46-1-8,1 20 0 7,-1-20 0-6,0 13-3 6,0-13 3-7,0 0-27 8,0 0 27-7,0 0-85 6,0 0 85-7,0-33-168 8,0 33 168-5,0-51-170 7,0 51 170-9,0-38-248-1,0 38 248 8,0-26-685-8,0 26 685 3</inkml:trace>
    </iact:actionData>
  </iact:action>
  <iact:action type="add" startTime="8959">
    <iact:property name="dataType"/>
    <iact:actionData xml:id="d10">
      <inkml:trace xmlns:inkml="http://www.w3.org/2003/InkML" xml:id="stk10" contextRef="#ctx0" brushRef="#br0">6687 17092 570 0,'0'0'0'2,"0"0"244"-1,0 0-244-1,0 0 178 3,0 0-178-3,0 0 141 7,0 0-141-6,0 0 105 4,0 0-105-5,0 0 124 9,0 0-124-9,0 0 111 7,0 0-111-7,28 13 79 7,-28-13-79-7,2 64 20 7,-2-64-20-7,7 87 48 8,-7-87-48-8,8 110 49 8,-8-110-49-8,4 128 42 6,-4-128-42-6,10 133 39 10,-10-133-39-10,11 137 43 6,-11-137-43-6,9 118 35 10,-9-118-35-10,7 102 33 5,-7-102-33-5,2 84 26 9,-2-84-26-9,3 64 22 7,-3-64-22-7,0 46 6 18,0-46-6-18,3 20 6 0,-3-20-6 2,0 7 1 5,0-7-1-7,0 0 0 6,0 0 0-5,9 0 0 10,-9 0 0-11,12-7-3 0,-12 7 3 0,18-34-8 9,-18 34 8-9,19-50-1 7,-19 50 1-6,23-41-4 7,-23 41 4-8,28-31 0 9,-28 31 0-6,18-20-1-2,-18 20 1-1,18-18-8 7,-18 18 8-6,24-5-4 7,-24 5 4-6,24-3 0 0,-24 3 0-1,24 0-1 9,-24 0 1-10,28 0 0 5,-28 0 0-5,35 3-2 9,-35-3 2-9,26 31-2 6,-26-31 2-5,32 43-5 7,-32-43 5-8,21 53-6 7,-21-53 6-7,13 59-3 9,-13-59 3-9,6 51 0 7,-6-51 0-6,0 43 0 4,0-43 0-4,0 35 0 8,0-35 0-9,-3 24 3 7,3-24-3-7,-33 15 0 10,33-15 0-9,-39 5 0 2,39-5 0-1,-41 0-2 6,41 0 2-6,-42 0-12 8,42 0 12-7,-36-26-64-3,36 26 64 0,-29-46-63 10,29 46 63-4,-21-43-82-6,21 43 82 1,-17-45-109 14,17 45 109-10,-17-34-192-5,17 34 192 0,-4-5-233 0,4 5 233 0,-3 0-756 7,3 0 756-6</inkml:trace>
    </iact:actionData>
  </iact:action>
  <iact:action type="add" startTime="9512">
    <iact:property name="dataType"/>
    <iact:actionData xml:id="d11">
      <inkml:trace xmlns:inkml="http://www.w3.org/2003/InkML" xml:id="stk11" contextRef="#ctx0" brushRef="#br0">7385 18022 544 0,'0'0'0'3,"0"0"331"-3,0 0-331 1,0 0 171 4,0 0-171-5,0 0 131 7,0 0-131-7,0 0 74 9,0 0-74-9,174-79 39 6,-174 79-39-5,15-26 35 6,-15 26-35-7,7-22 14 7,-7 22-14-7,0-21 4 7,0 21-4-7,0-15 0 7,0 15 0-6,0-6-1 5,0 6 1-6,0-2-1 9,0 2 1-9,-16 0 0 6,16 0 0-6,-21 0 7 8,21 0-7-8,-29 23 38 8,29-23-38-8,-33 41 58 10,33-41-58-10,-33 49 52 4,33-49-52-3,-30 58 51 4,30-58-51-5,-19 54 51 9,19-54-51-9,-12 56 55 7,12-56-55-7,-3 58 52 13,3-58-52-13,0 46 45 4,0-46-45-2,0 38 42 5,0-38-42-7,0 26 31 5,0-26-31-4,27 14 20 8,-27-14-20-8,28 13 12 4,-28-13-12-4,35 0 0 4,-35 0 0-5,45 0-7 10,-45 0 7-10,49 0-25 6,-49 0 25-6,48-27-67 7,-48 27 67-6,51-26-133 4,-51 26 133-5,51-26-179 10,-51 26 179-10,7-18-243 8,-7 18 243-7,14-5-468 4,-14 5 468-4</inkml:trace>
    </iact:actionData>
  </iact:action>
  <iact:action type="add" startTime="9842">
    <iact:property name="dataType"/>
    <iact:actionData xml:id="d12">
      <inkml:trace xmlns:inkml="http://www.w3.org/2003/InkML" xml:id="stk12" contextRef="#ctx0" brushRef="#br0">7980 18216 616 0,'0'0'0'2,"0"0"206"-2,0 0-206 0,0 0 209 7,0 0-209-5,0 0 126 4,0 0-126-5,0 0 121 4,0 0-121-5,29-168 111 6,-29 168-111-6,1-44 106 8,-1 44-106-8,11-29 80 9,-11 29-80-9,13-22 88 9,-13 22-88-9,17-18 74 6,-17 18-74-6,18-15 60 11,-18 15-60-11,28-15 39 3,-28 15-39-2,36-10 19 9,-36 10-19-9,42-15 11 6,-42 15-11-7,52-6 2 11,-52 6-2-10,60-5 0-1,-60 5 0 3,72 0-2 9,-72 0 2-11,76 0-31-1,-76 0 31 0,79 0-68 18,-79 0 68-18,63 0-113 5,-63 0 113-5,45 0-143 1,-45 0 143-1,9 0-256 22,-9 0 256-21,0 0-529 2,0 0 529 0</inkml:trace>
    </iact:actionData>
  </iact:action>
  <iact:action type="add" startTime="11028">
    <iact:property name="dataType"/>
    <iact:actionData xml:id="d13">
      <inkml:trace xmlns:inkml="http://www.w3.org/2003/InkML" xml:id="stk13" contextRef="#ctx0" brushRef="#br0">9181 17842 852 0,'0'0'0'2,"0"0"215"-2,0 0-215 0,0 0 173 5,0 0-173-5,0 0 106 6,0 0-106-6,0 0 55 7,0 0-55-7,0 0 32 8,0 0-32-8,0 0 24 8,0 0-24-8,0 0 28 11,0 0-28-11,-127 38 29 3,127-38-29-3,-46 25 32 12,46-25-32-12,-45 21 39 5,45-21-39-5,-42 27 39 6,42-27-39-6,-37 31 25 8,37-31-25-8,-29 33 25 8,29-33-25-8,-18 25 19 8,18-25-19-7,-12 20 8 6,12-20-8-7,0 18 11 7,0-18-11-7,0 26 9 7,0-26-9-7,9 26 14 9,-9-26-14-7,36 32 16 9,-36-32-16-11,47 38 13 1,-47-38-13-1,49 34 11 7,-49-34-11-7,45 33 19 9,-45-33-19-8,37 25 18 3,-37-25-18-4,26 15 19 11,-26-15-19-11,16 11 10 16,-16-11-10-16,8 0 11 0,-8 0-11 1,1 7 5 11,-1-7-5-11,0 0 3-1,0 0-3 0,0 11 0 8,0-11 0-7,-15 15-1 11,15-15 1-11,-45 20-1-1,45-20 1 0,-55 20-2 8,55-20 2-7,-58 23-5 6,58-23 5-6,-63 13-43 6,63-13 43-4,-69 8-90-3,69-8 90 6,-69 0-162-4,69 0 162-2,-19 0-302 8,19 0 302-8,-14 0-792 10,14 0 792-9</inkml:trace>
    </iact:actionData>
  </iact:action>
  <iact:action type="add" startTime="12523">
    <iact:property name="dataType"/>
    <iact:actionData xml:id="d14">
      <inkml:trace xmlns:inkml="http://www.w3.org/2003/InkML" xml:id="stk14" contextRef="#ctx0" brushRef="#br0">4409 9098 550 0,'0'0'0'5,"0"0"164"-2,0 0-164-3,0 0 166 5,0 0-166-4,0 0 157 4,0 0-157-5,0 0 122 7,0 0-122-7,0 0 100 8,0 0-100-8,0 0 86 8,0 0-86-8,0 0 72 8,0 0-72-8,28-6 47 5,-28 6-47-4,0 0 26 7,0 0-26-8,-33 0 29 7,33 0-29-7,-53 0 53 6,53 0-53-6,-63 6 16 8,63-6-16-7,-63 31 8 7,63-31-8-8,-61 41 18 9,61-41-18-9,-60 52 8 4,60-52-8-3,-57 62 8 8,57-62-8-9,-45 67 15 7,45-67-15-7,-39 74 21 7,39-74-21-7,-24 76 15 14,24-76-15-14,-21 75 17 1,21-75-17 0,-4 70 14 8,4-70-14-8,0 66 33 5,0-66-33-5,0 64 28 3,0-64-28-3,49 64 22 6,-49-64-22-3,82 54 25 2,-82-54-25-6,101 48 21 7,-101-48-21-6,107 33 18 6,-107-33-18-7,109 7 19 5,-109-7-19-4,90 0 19 9,-90 0-19-10,79 0 14 6,-79 0-14-5,66-55 3 8,-66 55-3-8,44-79 0 3,-44 79 0-2,36-105-4 3,-36 105 4-2,18-117-3 8,-18 117 3-11,0-122-2 0,0 122 2 0,0-102-1 9,0 102 1-9,0-72-3 6,0 72 3-6,-21-45-15 8,21 45 15-6,-27-18-61 2,27 18 61-3,-32 0-112 9,32 0 112-10,-34 0-137 5,34 0 137-4,-45 13-213 6,45-13 213-7,-24 23-269 7,24-23 269-7,-16 23-1037 6,16-23 1037-2</inkml:trace>
    </iact:actionData>
  </iact:action>
  <iact:action type="add" startTime="13149">
    <iact:property name="dataType"/>
    <iact:actionData xml:id="d15">
      <inkml:trace xmlns:inkml="http://www.w3.org/2003/InkML" xml:id="stk15" contextRef="#ctx0" brushRef="#br0">4291 9251 436 0,'0'0'0'2,"0"0"373"-2,0 0-373 0,0 0 130 8,0 0-130-7,0 0 152 3,0 0-152-4,0 0 115 7,0 0-115-7,0 0 113 8,0 0-113-8,0 0 112 9,0 0-112-9,16 87 80 7,-32-174-80-6,32 226 68 7,-16-139-68-8,0 56 54 7,0-56-54-7,0 53 37 7,0-53-37-7,0 45 15 9,0-45-15-9,0 39 0 7,0-39 0-7,0 31-9 9,0-31 9-9,0 27-67 8,0-27 67-8,2 17-142 7,-2-17 142-7,3 0-270 4,-3 0 270-4,3 0-685 7,-3 0 685-6</inkml:trace>
    </iact:actionData>
  </iact:action>
  <iact:action type="add" startTime="14245">
    <iact:property name="dataType"/>
    <iact:actionData xml:id="d16">
      <inkml:trace xmlns:inkml="http://www.w3.org/2003/InkML" xml:id="stk16" contextRef="#ctx0" brushRef="#br0">4087 11482 668 0,'0'0'0'3,"0"0"209"-3,0 0-209 0,0 0 143 0,0 0-143 0,0 0 114 5,0 0-114-4,0 0 67 3,0 0-67-3,0 0 79 6,0 0-79-7,0 0 99 8,0 0-99-8,-85-17 55 6,85 17-55-6,-54 25 36 10,54-25-36-10,-61 32 30 9,61-32-30-9,-60 42 27 9,60-42-27-9,-61 54 18 3,61-54-18-3,-59 64 18 10,59-64-18-10,-55 75 8 6,55-75-8-6,-42 84 9 11,42-84-9-11,-34 90 7 3,34-90-7-3,-21 87 10 8,21-87-10-8,-6 81 10 9,6-81-10-9,0 76 8 16,0-76-8-16,9 69 22 0,-9-69-22 3,63 58 24 2,-63-58-24-3,86 49 38 4,-86-49-38-3,108 30 33-2,-108-30-33 0,124 11 23 11,-124-11-23-8,127 0 21-4,-127 0-21 0,122-18 20 7,-122 18-20-7,104-54 10 8,-104 54-10-8,87-72 13 5,-87 72-13-3,66-84 8 5,-66 84-8-6,37-100 0 6,-37 100 0-6,14-110 0 6,-14 110 0-6,0-110-2 5,0 110 2-4,0-110-1 3,0 110 1-4,-47-90-2 6,47 90 2-6,-58-67-4 6,58 67 4-5,-66-39-38 5,66 39 38-6,-58-20-91 6,58 20 91-2,-59-7-122-4,59 7 122-1,-18 0-235 6,18 0 235-5,-13 7-365 6,13-7 365-6</inkml:trace>
    </iact:actionData>
  </iact:action>
  <iact:action type="add" startTime="14799">
    <iact:property name="dataType"/>
    <iact:actionData xml:id="d17">
      <inkml:trace xmlns:inkml="http://www.w3.org/2003/InkML" xml:id="stk17" contextRef="#ctx0" brushRef="#br0">3942 11717 744 0,'0'0'0'2,"0"0"211"2,0 0-211-3,0 0 187 4,0 0-187-3,0 0 126 3,0 0-126-5,0 0 87 8,0 0-87-4,0 0 86-4,0 0-86 0,0 0 67 9,0 0-67-9,159 107 53 6,-159-107-53-5,13 35 51 4,-13-35-51-5,8 37 54 8,-8-37-54-8,0 44 30 8,0-44-30-4,0 40 13-1,0-40-13-2,0 34 13 7,0-34-13-8,-26 28 1 8,26-28-1-8,-33 20 0 7,33-20 0-6,-34 11-4 4,34-11 4-5,-28 0-8 9,28 0 8-8,-24 0-24 6,24 0 24-6,-17 0-33 9,17 0 33-10,-4-9-34 4,4 9 34-4,0-26-23 7,0 26 23-6,0-29-5 5,0 29 5-6,0-20 0 12,0 20 0-11,13-17 2 12,-13 17-2-13,29-6 1 0,-29 6-1 1,40 0 14 2,-40 0-14-2,49 0 24 6,-49 0-24-6,59 17 25 6,-59-17-25-7,59 31 17 6,-59-31-17-6,62 33 19 10,-62-33-19-10,54 24 6 6,-54-24-6-5,41 17 0 15,-41-17 0-16,33 8-2 2,-33-8 2 5,24 0-31-7,-24 0 31 1,17 0-99 10,-17 0 99-9,0 0-238 5,0 0 238-7,0-8-458 0,0 8 458 0</inkml:trace>
    </iact:actionData>
  </iact:action>
  <iact:action type="add" startTime="15885">
    <iact:property name="dataType"/>
    <iact:actionData xml:id="d18">
      <inkml:trace xmlns:inkml="http://www.w3.org/2003/InkML" xml:id="stk18" contextRef="#ctx0" brushRef="#br0">10616 9098 394 0,'0'0'0'4,"0"0"194"-4,0 0-194 0,0 0 209 7,0 0-209-6,0 0 182 9,0 0-182-10,0 0 134 3,0 0-134-3,0 0 94 9,0 0-94-9,0 0 72 7,0 0-72-7,35-27 49 6,-35 27-49-6,0-3 45 11,0 3-45-11,-35 0 38 4,35 0-38-4,-65 0 86 8,65 0-86-7,-85 0 28 6,85 0-28-7,-78 30 22 9,78-30-22-9,-82 40 11 7,82-40-11-7,-72 53 8 6,72-53-8-6,-49 58 5 11,49-58-5-11,-41 60 2 5,41-60-2-5,-22 70 13 8,22-70-13-8,-6 67 17 6,6-67-17-6,0 70 23 16,0-70-23-16,0 69 17 5,0-69-17 17,45 64 14-22,-45-64-14 5,69 61 7-5,-69-61-7 1,95 48 49-1,-95-48-49 0,116 36 43 0,-116-36-43 0,134 16 34 18,-134-16-34-13,148 0 22-4,-148 0-22 2,142 0 22-1,-142 0-22 1,127-49 13-2,-127 49-13 2,101-61 14-3,-101 61-14 15,73-74 5-13,-73 74-5-2,39-90 0 0,-39 90 0 0,12-101-1 19,-12 101 1-16,0-111-2-3,0 111 2 0,-24-108-4 0,24 108 4 0,-64-96-1 21,64 96 1-19,-81-80-11-2,81 80 11 0,-88-63-57 0,88 63 57 1,-92-36-98 12,92 36 98-12,-95-18-131 0,95 18 131-1,-32 0-239 12,32 0 239-9,-27 9-345 0,27-9 345 2</inkml:trace>
    </iact:actionData>
  </iact:action>
  <iact:action type="add" startTime="16526">
    <iact:property name="dataType"/>
    <iact:actionData xml:id="d19">
      <inkml:trace xmlns:inkml="http://www.w3.org/2003/InkML" xml:id="stk19" contextRef="#ctx0" brushRef="#br0">10520 9165 693 0,'0'0'0'2,"0"0"214"-2,0 0-214 0,0 0 172 5,0 0-172-5,0 0 106 10,0 0-106-10,0 0 89 7,0 0-89-7,0 0 69 7,0 0-69-6,0 0 87 5,0 0-87-6,166-3 61 8,-166 3-61-8,24 0 44 6,-24 0-44-6,15 11 46 6,-15-11-46-6,15 20 33 9,-15-20-33-9,4 21 17 7,-4-21-17-7,0 22 8 7,0-22-8-7,0 21 0 7,0-21 0-5,0 18-4 4,0-18 4-6,0 18-5 10,0-18 5-10,-21 13-6 5,21-13 6-5,-27 12-2 9,27-12 2-9,-24 8-5 7,24-8 5-7,-10 7-7 7,10-7 7-6,-11 0-9 4,11 0 9-3,-3 0-5 5,3 0 5-7,0 0 0 7,0 0 0-7,0 0 3 9,0 0-3-8,0 18 4 4,0-18-4-3,0 22 9 4,0-22-9-5,6 35 6 6,-6-35-6-7,29 40 1 8,-29-40-1-8,31 33 2 5,-31-33-2-5,35 29 2 8,-35-29-2-8,27 20 3 11,-27-20-3-11,27 17 12 21,-27-17-12-21,11 10 10 0,-11-10-10 0,3 8 8 0,-3-8-8 1,0 14 0 8,0-14 0-8,0 14-7 7,0-14 7-5,-31 21-6 4,31-21 6-1,-61 14-5-6,61-14 5 0,-74 6-66 12,74-6 66-10,-86 0-113-2,86 0 113 1,-38 0-215 1,38 0 215 8,-28 0-453-10,28 0 453 0</inkml:trace>
    </iact:actionData>
  </iact:action>
  <iact:action type="add" startTime="17433">
    <iact:property name="dataType"/>
    <iact:actionData xml:id="d20">
      <inkml:trace xmlns:inkml="http://www.w3.org/2003/InkML" xml:id="stk20" contextRef="#ctx0" brushRef="#br0">11004 11493 362 0,'0'0'0'2,"0"0"115"-2,0 0-115 0,0 0 186 9,0 0-186-5,0 0 180-3,0 0-180 1,0 0 144 6,0 0-144-7,0 0 110 3,0 0-110-4,0 0 78 8,0 0-78-6,21-17 65 2,-21 17-65-4,-42-4 38 6,42 4-38-6,-62-2 134 10,62 2-134-10,-77 0 55 8,77 0-55-8,-83 0 50 6,83 0-50-6,-92 26 24 7,92-26-24-7,-89 47 21 8,89-47-21-8,-84 61 17 9,84-61-17-9,-75 67 11 5,75-67-11-5,-58 77 10 7,58-77-10-7,-38 82 15 9,38-82-15-8,-19 86 17 9,19-86-17-10,0 91 12 3,0-91-12-3,0 89 9 9,0-89-9-9,61 82 9 7,-61-82-9-5,95 70 10 5,-95-70-10-6,116 54 45 3,-116-54-45-3,132 35 33 7,-132-35-33-6,131 11 22 3,-131-11-22-4,132 0 26 8,-132 0-26-9,124-28 21 4,-124 28-21-3,103-72 9 5,-103 72-9-5,80-96 3 9,-80 96-3-10,55-107 0 5,-55 107 0-4,18-114-2 5,-18 114 2-5,0-116 0 6,0 116 0-7,0-101-7 9,0 101 7-7,-42-91-5 3,42 91 5-4,-61-67-53 4,61 67 53-3,-74-45-112 4,74 45 112-5,-76-29-162 7,76 29 162-8,-34 0-262 8,34 0 262-8,-29 0-467 5,29 0 467-5</inkml:trace>
    </iact:actionData>
  </iact:action>
  <iact:action type="add" startTime="17971">
    <iact:property name="dataType"/>
    <iact:actionData xml:id="d21">
      <inkml:trace xmlns:inkml="http://www.w3.org/2003/InkML" xml:id="stk21" contextRef="#ctx0" brushRef="#br0">10942 11584 349 0,'0'0'0'4,"0"0"333"-3,0 0-333-1,0 0 177 6,0 0-177-6,0 0 195 6,0 0-195-5,0 0 117 6,0 0-117-7,0 0 66 8,0 0-66-8,0 0 57 7,0 0-57-7,47 156 68 6,-47-156-68-6,8 63 62 8,-8-63-62-8,3 64 46 7,-3-64-46-7,1 58 39 11,-1-58-39-11,0 53 23 5,0-53-23-5,0 40 9 11,0-40-9-11,0 29 3 4,0-29-3-4,0 20 0 8,0-20 0-7,0 6-1 6,0-6 1-7,0 3-6 6,0-3 6-6,0 0-28 11,0 0 28-11,0 0-78 7,0 0 78-7,0-29-117 9,0 29 117-9,0-43-23 4,0 43 23-1,0-41 0 4,0 41 0-7,0-32-3 6,0 32 3-6,-12-19 0 9,12 19 0-8,-20-9-2 4,20 9 2-2,-35 0-2 1,35 0 2 0,-37 0 0-1,37 0 0-2,-42 0 2 4,42 0-2-4,-43 2 19 12,43-2-19-13,-42 15 26 2,42-15-26-2,-30 14 36 17,30-14-36-17,-29 9 46 0,29-9-46 0,-15 5 47 7,15-5-47-6,-10 0 36 16,10 0-36-17,0 0 31 0,0 0-31 0,0 0 28 12,0 0-28-12,0 0 35 0,0 0-35 0,0 0 25 30,0 0-25-24,0-23 9-4,0 23-9 1,0-37 3-3,0 37-3 1,13-49 0-1,-13 49 0 0,11-56-19 2,-11 56 19 8,13-59-38-10,-13 59 38 0,8-63-73 1,-8 63 73-1,0-64-160 13,0 64 160-13,0-20-181 1,0 20 181-1,0-11-526 7,0 11 526-5</inkml:trace>
    </iact:actionData>
  </iact:action>
  <iact:action type="add" startTime="22046">
    <iact:property name="dataType"/>
    <iact:actionData xml:id="d22">
      <inkml:trace xmlns:inkml="http://www.w3.org/2003/InkML" xml:id="stk22" contextRef="#ctx0" brushRef="#br0">17056 1725 772 0,'0'0'0'3,"0"0"169"-3,0 0-169 1,0 0 144 1,0 0-144-2,0 0 98 11,0 0-98-11,0 0 77 5,0 0-77-5,-189-77 84 6,189 77-84-5,-131 0 94 6,131 0-94-7,-162 0 71 11,162 0-71-11,-173 22 45 3,173-22-45-3,-174 49 37 10,174-49-37-10,-161 61 31 8,161-61-31-8,-143 82 26 9,143-82-26-9,-119 89 14 7,119-89-14-6,-100 102 7 6,100-102-7-6,-74 112 6 3,74-112-6-3,-51 120 5 7,51-120-5-8,-23 124 11 5,23-124-11-4,0 131 17 10,0-131-17-11,0 127 22 15,0-127-22-15,61 129 8 0,-61-129-8 0,117 124 20 8,-117-124-20-2,157 111 28-4,-157-111-28-1,195 84 18 3,-195-84-18-3,225 49 23 10,-225-49-23-9,235 0 12-2,-235 0-12 0,245-21 13 15,-245 21-13-13,221-101 6-2,-221 101-6 0,184-131 2 21,-184 131-2-18,133-145 3-3,-133 145-3 0,74-147 3 0,-74 147-3 0,30-148 1 9,-30 148-1-3,0-146 0-2,0 146 0-2,-24-133-1 0,24 133 1 2,-80-111-1-4,80 111 1 0,-116-84-5 11,116 84 5-8,-136-58-66-3,136 58 66 11,-153-39-118-5,153 39 118-6,-150-20-179 1,150 20 179-1,-52 0-288 9,52 0 288-8,-42 0-673 19,42 0 673-14</inkml:trace>
    </iact:actionData>
  </iact:action>
  <iact:action type="add" startTime="22580">
    <iact:property name="dataType"/>
    <iact:actionData xml:id="d23">
      <inkml:trace xmlns:inkml="http://www.w3.org/2003/InkML" xml:id="stk23" contextRef="#ctx0" brushRef="#br0">16390 1986 285 0,'0'0'0'2,"0"0"723"2,0 0-723-4,0 0 168 8,0 0-168-8,8 222 176 7,-8-222-176-5,0 143 140 2,0-143-140-1,0 152 63 2,0-152-63-5,0 143 49 9,0-143-49-9,4 126 18 6,-4-126-18-6,3 93 0 8,-3-93 0-8,0 58-8 7,0-58 8-5,3 29-50 3,-3-29 50-3,10 0-116 6,-10 0 116-8,3 0-210 5,-3 0 210-5,11-32-356 8,-11 32 356-8</inkml:trace>
    </iact:actionData>
  </iact:action>
  <iact:action type="add" startTime="23383">
    <iact:property name="dataType"/>
    <iact:actionData xml:id="d24">
      <inkml:trace xmlns:inkml="http://www.w3.org/2003/InkML" xml:id="stk24" contextRef="#ctx0" brushRef="#br0">16728 4466 325 0,'0'0'0'2,"0"0"424"0,0 0-424-1,0 0 136 1,0 0-136-2,0 0 167 8,0 0-167-6,0 0 91 7,0 0-91-5,0 0 80-4,0 0-80 0,-185-73 80 7,185 73-80-7,-126 18 71 8,126-18-71-8,-144 41 47 7,144-41-47-7,-149 49 32 7,149-49-32-7,-144 60 15 6,144-60-15-6,-122 73 20 8,122-73-20-8,-107 88 14 8,107-88-14-8,-79 101 12 7,79-101-12-6,-63 116 16 7,63-116-16-8,-37 129 28 6,37-129-28-5,-16 132 29 7,16-132-29-8,0 130 24 8,0-130-24-8,6 120 16 9,-6-120-16-8,76 112 13 3,-76-112-13-2,116 101 34 3,-116-101-34-3,166 88 33 5,-166-88-33-5,198 63 33 8,-198-63-33-8,214 28 37-2,-214-28-37 0,206 0 24 9,-206 0-24-9,184-48 30 6,-184 48-30-5,156-117 30 6,-156 117-30-7,127-151 21 7,-127 151-21-6,97-173 11 5,-97 173-11-4,61-188 0 4,-61 188 0-4,26-181 0 3,-26 181 0-4,0-165 0 8,0 165 0-9,-29-139-1 5,29 139 1-5,-86-106 0 6,86 106 0-6,-114-82-2 9,114 82 2-9,-127-55-58 7,127 55 58-4,-141-26-106 2,141 26 106-5,-125-5-171 6,125 5 171-6,-45 0-329 9,45 0 329-9,-33 22-916 7,33-22 916-7</inkml:trace>
    </iact:actionData>
  </iact:action>
  <iact:action type="add" startTime="23946">
    <iact:property name="dataType"/>
    <iact:actionData xml:id="d25">
      <inkml:trace xmlns:inkml="http://www.w3.org/2003/InkML" xml:id="stk25" contextRef="#ctx0" brushRef="#br0">16066 4841 720 0,'0'0'0'6,"0"0"299"-5,0 0-299-1,0 0 175 3,0 0-175-3,0 0 135 11,0 0-135-11,0 0 87 1,0 0-87-1,0 0 75 7,0 0-75-6,0 0 66 3,0 0-66-3,179 51 59 7,-179-51-59-7,42 36 70 6,-42-36-70-7,39 46 71 9,-39-46-71-9,37 55 58 6,-37-55-58-5,35 64 48 5,-35-64-48-6,16 66 26 8,-16-66-26-7,4 70 18 8,-4-70-18-9,0 60 5 7,0-60-5-7,-10 51 0 5,10-51 0-5,-49 36 0 13,49-36 0-13,-75 23-4 3,75-23 4-1,-81 7-4 2,81-7 4-4,-79 0-27 9,79 0 27-7,-72 0-37 14,72 0 37-16,-52-30-47 5,52 30 47-5,-33-25-43 0,33 25 43 0,-12-24-31 23,12 24 31-23,0-12-20 0,0 12 20 0,7-2-2 0,-7 2 2 0,53 0 0 11,-53 0 0-6,82 0 4-4,-82 0-4-1,97 28 30 20,-97-28-30-13,106 45 17-7,-106-45-17 1,101 39 13-1,-101-39-13 2,88 35 6-1,-88-35-6 6,73 30 2-7,-73-30-2 0,43 18 0 12,-43-18 0-10,27 8-2-2,-27-8 2 0,14 3-41 9,-14-3 41-4,0 0-122-4,0 0 122-1,0 0-242 8,0 0 242-8,-8 0-354 4,8 0 354-1</inkml:trace>
    </iact:actionData>
  </iact:action>
  <iact:action type="add" startTime="25207">
    <iact:property name="dataType"/>
    <iact:actionData xml:id="d26">
      <inkml:trace xmlns:inkml="http://www.w3.org/2003/InkML" xml:id="stk26" contextRef="#ctx0" brushRef="#br0">17002 9791 587 0,'0'0'0'3,"0"0"181"-3,0 0-181 2,0 0 189 1,0 0-189-3,0 0 104 11,0 0-104-11,0 0 66 4,0 0-66-4,-169-70 56 4,169 70-56-3,-118 0 47 7,118 0-47-8,-132 12 29 7,132-12-29-7,-145 46 27 8,145-46-27-7,-141 64 14 4,141-64-14-4,-127 84 12 8,127-84-12-9,-104 106 20 7,104-106-20-7,-80 106 20 9,80-106-20-7,-54 111 26 0,54-111-26 0,-28 106 22 7,28-106-22-9,-4 105 14 6,4-105-14-6,0 105 11 7,0-105-11-7,41 97 12 13,-41-97-12-13,90 89 11 5,-90-89-11-5,124 77 44 7,-124-77-44-6,150 60 53 5,-150-60-53-5,169 41 67 4,-169-41-67-3,176 12 56 5,-176-12-56-3,169 0 51 6,-169 0-51-9,154-47 43 3,-154 47-43-3,129-98 29-1,-129 98-29 5,99-134 19 0,-99 134-19-4,63-159 5 5,-63 159-5-5,23-177 0 11,-23 177 0-9,0-174-3-3,0 174 3 0,-7-153-2 9,7 153 2-8,-67-125-4 11,67 125 4-10,-83-93-8-2,83 93 8 0,-94-55-41 11,94 55 41-9,-108-20-97-2,108 20 97 0,-95 0-165 10,95 0 165-9,-42 9-266 9,42-9 266-8,-30 37-510-2,30-37 510 0</inkml:trace>
    </iact:actionData>
  </iact:action>
  <iact:action type="add" startTime="25769">
    <iact:property name="dataType"/>
    <iact:actionData xml:id="d27">
      <inkml:trace xmlns:inkml="http://www.w3.org/2003/InkML" xml:id="stk27" contextRef="#ctx0" brushRef="#br0">16366 9916 569 0,'0'0'0'2,"0"0"273"-1,0 0-273-1,0 0 223 4,0 0-223-3,0 0 149 7,0 0-149-7,0 0 97 4,0 0-97-5,0 0 94 8,0 0-94-8,184-5 75 5,-184 5-75-2,42 13 54 3,-42-13-54-6,42 20 61 7,-42-20-61-7,40 26 55 9,-40-26-55-9,35 30 45 6,-35-30-45-6,27 33 46 10,-27-33-46-10,15 29 34 5,-15-29-34-4,3 30 14 8,-3-30-14-9,0 29 3 5,0-29-3-5,0 32 0 7,0-32 0-7,-39 30-3 8,39-30 3-8,-48 29-9 10,48-29 9-10,-47 22-13 6,47-22 13-6,-46 18-18 8,46-18 18-8,-31 15-13 7,31-15 13-7,-21 9-10 7,21-9 10-7,-11 9-3 11,11-9 3-11,0 5 0 4,0-5 0-4,0 13 2 9,0-13-2-7,11 24 3 4,-11-24-3-6,45 29 7 4,-45-29-7-4,62 42 1 9,-62-42-1-9,62 42 0 15,-62-42 0-15,63 42 2 3,-63-42-2-3,58 42 10 6,-58-42-10-6,45 35 13 7,-45-35-13-6,30 24 20 6,-30-24-20-7,15 14 10 8,-15-14-10-7,4 7 6 5,-4-7-6-6,0 0 4 6,0 0-4-3,0 8 0 5,0-8 0-6,-36 5-9 4,36-5 9-6,-69 4-12 5,69-4 12-5,-86 1-4 6,86-1 4-6,-93 0 0 9,93 0 0-9,-100 0-62 8,100 0 62-8,-90 0-120 8,90 0 120-7,-31 0-194 6,31 0 194-7,-17 0-313 7,17 0 313-6</inkml:trace>
    </iact:actionData>
  </iact:action>
  <iact:action type="add" startTime="35266">
    <iact:property name="dataType"/>
    <iact:actionData xml:id="d28">
      <inkml:trace xmlns:inkml="http://www.w3.org/2003/InkML" xml:id="stk28" contextRef="#ctx0" brushRef="#br1">15083 17621 350 0,'0'0'0'2,"0"0"366"5,0 0-366-7,0 0 165 7,0 0-165-6,0 0 174 3,0 0-174-4,0 0 100 6,0 0-100-5,0 0 81 7,0 0-81-8,0 0 61 7,0 0-61-7,0 0 37 10,0 0-37-9,-3-22 20 4,3 22-20-5,-84 0 116 7,84 0-116-7,-100 22 27 7,100-22-27-3,-111 47 16 5,111-47-16-7,-112 51 7-2,112-51-7 1,-109 71 10 7,109-71-10-8,-93 69 2 11,93-69-2-11,-72 79 4 4,72-79-4-4,-49 79 3 6,49-79-3-6,-25 69 14 8,25-69-14-8,-3 73 25 13,3-73-25-13,0 66 27 13,0-66-27-7,61 69 23-6,-61-69-23 0,108 69 28 0,-108-69-28 0,145 56 15 11,-145-56-15-7,166 43 22-4,-166-43-22 1,166 24 30 12,-166-24-30-11,169 0 16-2,-169 0-16 0,149 0 14 16,-149 0-14-13,130-57 11-3,-130 57-11 1,102-71 2-1,-102 71-2 15,67-89 0-12,-67 89 0-3,32-105-1 0,-32 105 1 1,1-116-2 13,-1 116 2-8,0-137-4-6,0 137 4 1,-33-127-1 0,33 127 1-1,-67-116-1 15,67 116 1-12,-75-84-28 0,75 84 28-1,-82-52-68 0,82 52 68 2,-78-33-100-3,78 33 100-1,-70-5-186 14,70 5 186-12,-27 0-276-2,27 0 276 0,-15 11-791 21,15-11 791-19</inkml:trace>
    </iact:actionData>
  </iact:action>
  <iact:action type="add" startTime="35857">
    <iact:property name="dataType"/>
    <iact:actionData xml:id="d29">
      <inkml:trace xmlns:inkml="http://www.w3.org/2003/InkML" xml:id="stk29" contextRef="#ctx0" brushRef="#br1">15050 17831 869 0,'0'0'0'3,"0"0"221"-3,0 0-221 0,0 0 182 5,0 0-182-5,0 0 133 8,0 0-133-8,60 197 88 7,-60-197-88-7,6 80 59 8,-6-80-59-8,4 82 36 7,-4-82-36-7,3 72 23 7,-3-72-23-7,3 52 5 9,-3-52-5-9,3 39 0 6,-3-39 0-5,5 18-10 3,-5-18 10-4,3 2-46 12,-3-2 46-12,13 0-125 5,-13 0 125-5,3-2-244 8,-3 2 244-8,8-26-537 8,-8 26 537-8</inkml:trace>
    </iact:actionData>
  </iact:action>
  <iact:action type="add" startTime="36784">
    <iact:property name="dataType"/>
    <iact:actionData xml:id="d30">
      <inkml:trace xmlns:inkml="http://www.w3.org/2003/InkML" xml:id="stk30" contextRef="#ctx0" brushRef="#br1">20154 17734 579 0,'0'0'0'5,"0"0"249"-5,0 0-249 0,0 0 169 6,0 0-169-6,0 0 110 6,0 0-110-6,0 0 20 7,0 0-20-7,0 0 79 9,0 0-79-9,-68-162 38 7,68 162-38-7,-87-14 36 8,87 14-36-8,-105 0 58 8,105 0-58-8,-119 0 52 6,119 0-52-5,-132 31 42 5,132-31-42-5,-130 71 44 6,130-71-44-7,-124 92 29 9,124-92-29-9,-111 99 30 9,111-99-30-4,-84 102 18-5,84-102-18 0,-62 97 21 7,62-97-21-1,-38 94 19-3,38-94-19-2,-6 86 18 20,6-86-18-21,0 84 27 2,0-84-27-1,58 84 40 2,-58-84-40 0,110 82 44-1,-110-82-44 4,149 79 49-5,-149-79-49-1,177 60 45 16,-177-60-45-9,190 37 43-7,-190-37-43 0,190 7 25 0,-190-7-25 1,182 0 11 18,-182 0-11-15,153-59 1-3,-153 59-1 1,130-104 0-1,-130 104 0 0,86-122-1-1,-86 122 1 3,53-148-4 4,-53 148 4-6,13-157-8 4,-13 157 8-5,0-158-7 14,0 158 7-12,-31-146-45-2,31 146 45 0,-64-122-98 19,64 122 98-17,-81-95-148-2,81 95 148 0,-85-58-233 0,85 58 233 0,-47 0-317 13,47 0 317-4,-36 0-800-8,36 0 800 1</inkml:trace>
    </iact:actionData>
  </iact:action>
  <iact:action type="add" startTime="37352">
    <iact:property name="dataType"/>
    <iact:actionData xml:id="d31">
      <inkml:trace xmlns:inkml="http://www.w3.org/2003/InkML" xml:id="stk31" contextRef="#ctx0" brushRef="#br1">19833 17862 33 0,'0'0'0'2,"0"0"750"-1,0 0-750-1,0 0 169 2,0 0-169-2,0 0 152 8,0 0-152-8,166 18 80 5,-166-18-80-5,31 20 79 9,-31-20-79-8,30 26 71 5,-30-26-71-6,26 20 99 9,-26-20-99-9,21 32 70 5,-21-32-70-5,19 44 60 8,-19-44-60-8,14 46 52 9,-14-46-52-9,4 53 37 5,-4-53-37-5,0 57 20 10,0-57-20-10,-4 50 4 5,4-50-4-4,-42 46 0 8,42-46 0-9,-59 33 0 5,59-33 0-4,-64 20-1 6,64-20 1-7,-69 11-8 9,69-11 8-9,-57 0-25 8,57 0 25-8,-49 0-38 7,49 0 38-7,-30-11-50 6,30 11 50-5,-16-33-47 7,16 33 47-8,0-38-20 8,0 38 20-8,0-26-5 7,0 26 5-7,21-14 0 7,-21 14 0-7,44-6 9 8,-44 6-9-7,63 0 21 6,-63 0-21-6,71 0 30 5,-71 0-30-5,77 33 39 5,-77-33-39-6,80 46 40 8,-80-46-40-8,71 43 34 9,-71-43-34-9,66 41 35 5,-66-41-35-5,47 31 17 8,-47-31-17-8,32 15 0 8,-32-15 0-8,24 0-3 8,-24 0 3-7,12 0-60 3,-12 0 60-2,0-28-174 6,0 28 174-8,0-28-321 8,0 28 321-8,0-31-894 9,0 31 894-9</inkml:trace>
    </iact:actionData>
  </iact:action>
  <iact:action type="add" startTime="38344">
    <iact:property name="dataType"/>
    <iact:actionData xml:id="d32">
      <inkml:trace xmlns:inkml="http://www.w3.org/2003/InkML" xml:id="stk32" contextRef="#ctx0" brushRef="#br1">24242 17778 513 0,'0'0'0'4,"0"0"250"-4,0 0-250 0,0 0 159 7,0 0-159-7,0 0 88 11,0 0-88-10,0 0 35 2,0 0-35-3,0 0 26 6,0 0-26-6,0 0 84 6,0 0-84-6,-133-14 67 8,133 14-67-8,-111 0 67 9,111 0-67-9,-118 0 71 8,118 0-71-8,-127 31 58 9,127-31-58-9,-120 58 51 6,120-58-51-6,-101 79 50 9,101-79-50-9,-86 85 43 10,86-85-43-9,-60 89 46 1,60-89-46-1,-29 89 36 6,29-89-36-7,-2 91 39 10,2-91-39-9,0 92 48 14,0-92-48-15,63 90 50 8,-63-90-50-8,103 78 50 0,-103-78-50 0,138 76 48 17,-138-76-48-16,152 55 34 0,-152-55-34 0,169 29 25-1,-169-29-25 0,166 0 18 16,-166 0-18-14,154-5 9-2,-154 5-9 0,129-73 4 14,-129 73-4-13,90-107 0-1,-90 107 0 0,55-143-1 3,-55 143 1 4,18-162-3-3,-18 162 3-4,0-174-6 13,0 174 6-10,-27-162-19-2,27 162 19 2,-75-136-66-2,75 136 66 2,-91-102-127 3,91 102 127-5,-108-58-179 4,108 58 179-5,-49 0-284 9,49 0 284-4,-43 0-597-4,43 0 597 0</inkml:trace>
    </iact:actionData>
  </iact:action>
  <iact:action type="add" startTime="38963">
    <iact:property name="dataType"/>
    <iact:actionData xml:id="d33">
      <inkml:trace xmlns:inkml="http://www.w3.org/2003/InkML" xml:id="stk33" contextRef="#ctx0" brushRef="#br1">23867 17964 528 0,'0'0'0'1,"0"0"251"3,0 0-251-3,0 0 229 7,0 0-229-7,0 0 144 5,0 0-144-6,0 0 100 8,0 0-100-8,0 0 90 6,0 0-90-6,0 0 75 8,0 0-75-8,106-18 53 7,-106 18-53-7,21 0 53 8,-21 0-53-7,18 0 46 7,-18 0-46-8,27 0 41 7,-27 0-41-7,25 0 38 8,-25 0-38-8,30 7 28 6,-30-7-28-3,24 13 31 2,-24-13-31-4,21 18 24 8,-21-18-24-8,16 15 29 4,-16-15-29-5,5 18 12 8,-5-18-12-8,3 20 4 10,-3-20-4-10,0 17 0 7,0-17 0-7,0 19-2 4,0-19 2-1,-8 15-9 2,8-15 9-1,-33 18-5-1,33-18 5-2,-34 15-4 13,34-15 4-14,-34 13-1 0,34-13 1 0,-36 12 0 8,36-12 0-8,-29 13-2 9,29-13 2-9,-25 5-8 10,25-5 8-10,-15 6-5 4,15-6 5-4,-9 2-11 12,9-2 11-12,-2 0-5 3,2 0 5-2,0 0 0 7,0 0 0-8,0 0 1 4,0 0-1-1,0 6 5 5,0-6-5-8,0 14 6 9,0-14-6-9,26 18 6 10,-26-18-6-10,31 26 4 1,-31-26-4-1,30 20 2 9,-30-20-2-9,27 23 8 19,-27-23-8-19,24 28 10 4,-24-28-10-4,21 28 8 1,-21-28-8-1,12 23 5 14,-12-23-5-12,6 20 1-2,-6-20-1 0,0 13 0 7,0-13 0-2,0 13-4-5,0-13 4 0,0 7-9 11,0-7 9-6,-35 0-3-4,35 0 3-1,-53 0-17 8,53 0 17-8,-63 0-69 13,63 0 69-11,-71 0-116-2,71 0 116 0,-68-7-209 8,68 7 209-7,-21 0-263 9,21 0 263-7,-21 0-802-3,21 0 802 0</inkml:trace>
    </iact:actionData>
  </iact:action>
  <iact:action type="add" startTime="40694">
    <iact:property name="dataType"/>
    <iact:actionData xml:id="d34">
      <inkml:trace xmlns:inkml="http://www.w3.org/2003/InkML" xml:id="stk34" contextRef="#ctx0" brushRef="#br1">28380 14878 521 0,'0'0'0'1,"0"0"236"4,0 0-236-5,0 0 132 8,0 0-132-8,0 0 127 8,0 0-127-8,0 0 62 6,0 0-62-6,0 0 33 9,0 0-33-9,0 0 33 6,0 0-33-5,0 0 48 8,0 0-48-9,-15-15 37 7,15 15-37-7,-28 0 21 8,28 0-21-8,-40 9 19 6,40-9-19-6,-39 9 16 10,39-9-16-10,-41 8 7 4,41-8-7-4,-46 13 6 8,46-13-6-8,-46 11 4 8,46-11-4-8,-42 14 5 6,42-14-5-6,-38 20 3 8,38-20-3-8,-36 26 2 8,36-26-2-8,-33 33 4 8,33-33-4-8,-25 40 10 8,25-40-10-8,-21 44 29 6,21-44-29-5,-16 52 36 6,16-52-36-6,-14 50 35 10,14-50-35-11,-7 60 29 6,7-60-29-5,-3 73 28 3,3-73-28-3,0 74 24 7,0-74-24-6,0 84 25 5,0-84-25-6,0 79 28 6,0-79-28-7,0 78 35 4,0-78-35-3,0 70 33 6,0-70-33-5,10 71 26 4,-10-71-26-5,14 66 20 8,-14-66-20-9,13 63 15 3,-13-63-15-2,8 64 11 9,-8-64-11-10,10 64 11 7,-10-64-11-5,3 53 5 3,-3-53-5-4,3 46 3 5,-3-46-3-6,5 38 3 8,-5-38-3-8,3 31 4 8,-3-31-4-8,0 29 6 7,0-29-6-7,1 24 7 7,-1-24-7-7,0 25 6 7,0-25-6-7,4 21 6 8,-4-21-6-8,0 14 2 8,0-14-2-8,0 12 3 5,0-12-3-5,0 8 1 10,0-8-1-10,0 4 1 6,0-4-1-5,0 0 0 7,0 0 0-8,0 0 1 5,0 0-1-5,0 0 0 8,0 0 0-8,0 0-1 9,0 0 1-8,0 0-3 4,0 0 3-4,0 0-5 7,0 0 5-7,0 0-8 5,0 0 8-6,0-6-17 9,0 6 17-8,-29-27-8 6,29 27 8-7,-42-40-13 8,42 40 13-8,-42-41-9 6,42 41 9-5,-41-43-14 7,41 43 14-6,-41-46-22 8,41 46 22-8,-41-48-23-1,41 48 23-1,-33-46-20 10,33 46 20-9,-30-39-20 2,30 39 20-2,-21-33-9 7,21 33 9-8,-16-23-9 8,16 23 9-6,-9-12-2 12,9 12 2-12,-3-3 0-2,3 3 0 1,0 0 0 5,0 0 0-4,0-5 0 1,0 5 0-3,0 0 23 9,0 0-23-9,0 0 38 5,0 0-38-2,0 0 49 2,0 0-49-1,0 0 50-3,0 0-50-1,24 25 31 9,-24-25-31-6,30 38 10 6,-30-38-10-6,36 44 20-3,-36-44-20 13,39 44 20-10,-39-44-20-3,37 47 25 0,-37-47-25 0,33 46 26 11,-33-46-26-6,30 40 28-5,-30-40-28 1,24 32 22 3,-24-32-22-1,18 20 21 4,-18-20-21-6,10 12 17 4,-10-12-17-5,6 2 18 10,-6-2-18-6,0 0 18-4,0 0-18 0,14 0 17 9,-14 0-17-9,15 0 15 8,-15 0-15-8,27 0 8 8,-27 0-8-3,31 0 4-4,-31 0-4-1,31-22 4 8,-31 22-4-8,38-33 7 7,-38 33-7-6,34-32 0 8,-34 32 0-3,38-37 0-6,-38 37 0 0,28-35 0 8,-28 35 0-2,28-31 0-5,-28 31 0 0,21-30 0 7,-21 30 0-2,20-23 0-5,-20 23 0-1,27-26-32 10,-27 26 32-8,24-29-99-2,-24 29 99 0,25-34-189 11,-25 34 189-9,7-10-296-1,-7 10 296-1,14-3-387 8,-14 3 387-7</inkml:trace>
    </iact:actionData>
  </iact:action>
  <iact:action type="add" startTime="42291">
    <iact:property name="dataType"/>
    <iact:actionData xml:id="d35">
      <inkml:trace xmlns:inkml="http://www.w3.org/2003/InkML" xml:id="stk35" contextRef="#ctx0" brushRef="#br1">28987 14202 652 0,'0'0'0'3,"0"0"252"0,0 0-252-3,0 0 167 8,0 0-167-8,0 0 115 7,0 0-115-7,0 0 73 4,0 0-73-4,0 0 75 8,0 0-75-8,0 0 63 10,0 0-63-10,-140-5 21 6,140 5-21-5,-58 20 15 9,58-20-15-10,-50 28 9 4,50-28-9-4,-54 33 8 10,54-33-8-9,-43 40 3 6,43-40-3-7,-36 47 13 7,36-47-13-7,-30 53 17 7,30-53-17-7,-19 47 17 8,19-47-17-8,-9 42 11 7,9-42-11-7,0 31 16 10,0-31-16-10,0 28 9 3,0-28-9-2,0 20 6 8,0-20-6-9,21 13 27 8,-21-13-27-7,30 9 24 4,-30-9-24-4,33 4 23 5,-33-4-23-6,37 0 12 11,-37 0-12-10,31 0 6 2,-31 0-6-3,32-26 2 9,-32 26-2-8,31-58-2 2,-31 58 2 1,30-82-2 2,-30 82 2-6,25-104-1 19,-25 104 1-19,24-119 0 0,-24 119 0 0,18-122-2 6,-18 122 2 0,20-113 0-5,-20 113 0-1,16-91 0 13,-16 91 0-11,12-66 1-2,-12 66-1 0,11-38 0 12,-11 38 0-10,3-18 0-2,-3 18 0 0,0-1 0 9,0 1 0-4,0 0 1-5,0 0-1 0,0 0 3 11,0 0-3-11,0 19 17 7,0-19-17-6,0 55 29 10,0-55-29-11,-3 81 3 1,3-81-3-1,-14 97 9 10,14-97-9-5,-4 110 20-4,4-110-20-1,-5 109 37 7,5-109-37-6,0 108 29 7,0-108-29-6,0 87 13 0,0-87-13 3,0 67 6 2,0-67-6-7,0 41 0 7,0-41 0 0,0 22-4-7,0-22 4 1,0 9-39 14,0-9 39-9,0 0-105-6,0 0 105 0,21 0-159 0,-21 0 159 0,8-20-292 14,-8 20 292-13,13-26-506-1,-13 26 506 1</inkml:trace>
    </iact:actionData>
  </iact:action>
  <iact:action type="add" startTime="42859">
    <iact:property name="dataType"/>
    <iact:actionData xml:id="d36">
      <inkml:trace xmlns:inkml="http://www.w3.org/2003/InkML" xml:id="stk36" contextRef="#ctx0" brushRef="#br1">29191 14477 274 0,'0'0'0'2,"0"0"548"1,0 0-548-2,0 0 178 7,0 0-178-8,0 0 152 9,0 0-152-9,0 0 86 4,0 0-86-4,163 7 80 9,-163-7-80-9,34 0 78 8,-34 0-78-8,35-15 60 11,-35 15-60-11,21-20 32 3,-21 20-32-3,16-26 13 9,-16 26-13-9,11-25 0 9,-11 25 0-9,0-28-1 7,0 28 1-6,0-25-7 6,0 25 7-7,0-21-4 5,0 21 4-5,-20-15-20 9,20 15 20-9,-33-2-17 9,33 2 17-8,-36 0-4 3,36 0 4-4,-43 0 0 8,43 0 0-8,-43 32 8 10,43-32-8-10,-39 42 12 6,39-42-12-6,-33 48 6 8,33-48-6-5,-23 48 22-1,23-48-22-2,-10 47 19 11,10-47-19-11,-9 42 23 14,9-42-23-13,0 38 22 11,0-38-22-12,0 39 30 1,0-39-30 0,9 32 32 0,-9-32-32 5,31 29 15-5,-31-29-15 0,38 20 2 4,-38-20-2-5,51 12 0 10,-51-12 0-9,46 3-14 12,-46-3 14-11,48 0-34-2,-48 0 34 0,42-5-80 15,-42 5 80-11,34-38-174-2,-34 38 174 0,3-26-245-2,-3 26 245 0,0-20-726 5,0 20 726-5</inkml:trace>
    </iact:actionData>
  </iact:action>
  <iact:action type="add" startTime="43340">
    <iact:property name="dataType"/>
    <iact:actionData xml:id="d37">
      <inkml:trace xmlns:inkml="http://www.w3.org/2003/InkML" xml:id="stk37" contextRef="#ctx0" brushRef="#br1">29776 13700 560 0,'0'0'0'2,"0"0"270"4,0 0-270-6,0 0 199 5,0 0-199-5,0 0 121 8,0 0-121-7,0 0 117 4,0 0-117-5,0 0 66 7,0 0-66-7,0 0 72 9,0 0-72-9,13 194 84 8,-13-194-84-8,0 84 56 9,0-84-56-9,0 92 50 5,0-92-50-4,0 91 45 7,0-91-45-8,0 94 31 10,0-94-31-10,-1 87 24 5,1-87-24-5,-6 76 15 7,6-76-15-6,-3 57 2 7,3-57-2-8,-3 40 0 8,3-40 0-8,0 20 0 9,0-20 0-9,0 9-10 4,0-9 10 0,0 0-44 0,0 0 44-3,0 0-91 6,0 0 91-7,0-16-169 9,0 16 169-9,0-42-162 11,0 42 162-9,6-29-184 1,-6 29 184-2,7-26-384 4,-7 26 384-4</inkml:trace>
    </iact:actionData>
  </iact:action>
  <iact:action type="add" startTime="43617">
    <iact:property name="dataType"/>
    <iact:actionData xml:id="d38">
      <inkml:trace xmlns:inkml="http://www.w3.org/2003/InkML" xml:id="stk38" contextRef="#ctx0" brushRef="#br1">30048 14139 621 0,'0'0'0'2,"0"0"216"-2,0 0-216 0,0 0 194 0,0 0-194 0,0 0 97 5,0 0-97-4,0 0 100 6,0 0-100-7,0 0 100 4,0 0-100-4,-236-16 70 8,236 16-70-8,-75 0 43 9,75 0-43-9,-62 0 18 7,62 0-18-7,-44 13 1 6,44-13-1-6,-30 5 1 8,30-5-1-8,-20 5-1 9,20-5 1-9,-9 3-33 6,9-3 33-6,-1 0-104 8,1 0 104-8,0 4-132 6,0-4 132-5,0 0-253 9,0 0 253-10,0 0-893 7,0 0 893-6</inkml:trace>
    </iact:actionData>
  </iact:action>
  <iact:action type="add" startTime="43884">
    <iact:property name="dataType"/>
    <iact:actionData xml:id="d39">
      <inkml:trace xmlns:inkml="http://www.w3.org/2003/InkML" xml:id="stk39" contextRef="#ctx0" brushRef="#br1">30072 14327 386 0,'0'0'0'1,"0"0"429"-1,0 0-429 0,0 0 197 0,0 0-197 0,0 0 143 10,0 0-143-8,184 7 76 3,-184-7-76-5,37 0 53 7,-37 0-53-6,33 0 36 6,-33 0-36-7,28-16 11 7,-28 16-11-7,18-21 2 9,-18 21-2-8,8-26 0 4,-8 26 0-4,0-26-3 6,0 26 3-7,0-22-9 9,0 22 9-9,0-24-21 7,0 24 21-7,-33-14-22 8,33 14 22-6,-42-4-9 12,42 4 9-12,-49 0-4-1,49 0 4 1,-45 10 0-1,45-10 0 7,-35 39 41-7,35-39-41-1,-28 51 48 8,28-51-48-8,-13 53 64 14,13-53-64-9,-8 51 78-5,8-51-78 1,0 49 73-1,0-49-73 0,0 48 58 13,0-48-58-11,0 38 38-2,0-38-38 0,24 36 21 13,-24-36-21-10,30 23 3-2,-30-23-3 6,30 18 0 0,-30-18 0-6,40 7-16-1,-40-7 16 1,38 0-54 11,-38 0 54-10,45 0-86-1,-45 0 86-1,38-10-164 4,-38 10 164 2,41-35-173 3,-41 35 173-7,7-18-304-2,-7 18 304 0,8-11-663 15,-8 11 663-8</inkml:trace>
    </iact:actionData>
  </iact:action>
  <iact:action type="add" startTime="44241">
    <iact:property name="dataType"/>
    <iact:actionData xml:id="d40">
      <inkml:trace xmlns:inkml="http://www.w3.org/2003/InkML" xml:id="stk40" contextRef="#ctx0" brushRef="#br1">30534 14582 473 0,'0'0'0'4,"0"0"200"-4,0 0-200 0,0 0 290 1,0 0-290-1,0 0 175 8,0 0-175-7,0 0 134 8,0 0-134-9,12-197 119 4,-12 197-119-2,13-56 100 3,-13 56-100-5,20-48 72 8,-20 48-72-6,16-38 66 3,-16 38-66-5,15-23 54 8,-15 23-54-8,14-13 42 7,-14 13-42-6,18-8 29 7,-18 8-29-8,16-2 12 9,-16 2-12-9,24-3 2 4,-24 3-2-4,28-3 0 8,-28 3 0-8,38 0-26 7,-38 0 26-6,39 0-78 8,-39 0 78-8,34 0-115 3,-34 0 115-4,29 0-186 9,-29 0 186-9,5 0-209 9,-5 0 209-9,5 11-474 11,-5-11 474-10</inkml:trace>
    </iact:actionData>
  </iact:action>
  <iact:action type="add" startTime="44519">
    <iact:property name="dataType"/>
    <iact:actionData xml:id="d41">
      <inkml:trace xmlns:inkml="http://www.w3.org/2003/InkML" xml:id="stk41" contextRef="#ctx0" brushRef="#br1">30980 14434 42 0,'0'0'0'2,"0"0"410"1,0 0-410-3,0 0 204 3,0 0-204-3,0 0 191 11,0 0-191-11,0 0 138 0,0 0-138 0,0 0 103 11,0 0-103-9,0 0 74 0,0 0-74-1,0 0 63 6,0 0-63-7,0 99 51 8,0-99-51-8,0 0 30 6,0 0-30-5,0 0 13 9,0 0-13-10,0 0 13 7,0 0-13-7,0-13 2 8,0 13-2-8,10-43 0 4,-10 43 0-4,20-51 0 8,-20 51 0-7,20-59 0 6,-20 59 0-6,23-53 0 7,-23 53 0-8,19-43 1 5,-19 43-1-4,21-34 0 5,-21 34 0 0,11-20 1-3,-11 20-1 0,10-12 2 3,-10 12-2-3,3-3 4 1,-3 3-4-4,0 0 32 6,0 0-32-6,0 0 46 9,0 0-46-9,0 32 66 5,0-32-66-4,0 44 16 7,0-44-16-5,0 43 4 1,0-43-4-3,0 34 2 7,0-34-2-8,0 18 2 4,0-18-2-3,0 12 1 7,0-12-1-8,5 0 1 9,-5 0-1-9,4 0 1 9,-4 0-1-9,17 0 3 6,-17 0-3-5,24-5 2 5,-24 5-2-5,31-33 0 6,-31 33 0-6,34-38 0 7,-34 38 0-7,27-31-1 3,-27 31 1-2,24-27 0 4,-24 27 0-6,12-11 0 9,-12 11 0-9,5-3 2 7,-5 3-2-6,1 0 2 4,-1 0-2-5,3 0 6 9,-3 0-6-7,8 14 35 5,-8-14-35-6,6 45 27 6,-6-45-27 1,10 57 0-7,-10-57 0-1,5 58 2 6,-5-58-2 0,3 54 3-5,-3-54-3-1,0 45 0 8,0-45 0 0,6 38 0-8,-6-38 0 1,0 22-9 6,0-22 9-7,0 16-36 13,0-16 36-7,0 5-85-3,0-5 85-3,0 0-145 0,0 0 145 0,12 0-159 6,-12 0 159-6,6-21-381 9,-6 21 381-7,11-22-666 4,-11 22 666-1</inkml:trace>
    </iact:actionData>
  </iact:action>
  <iact:action type="add" startTime="45014">
    <iact:property name="dataType"/>
    <iact:actionData xml:id="d42">
      <inkml:trace xmlns:inkml="http://www.w3.org/2003/InkML" xml:id="stk42" contextRef="#ctx0" brushRef="#br1">31529 14437 604 0,'0'0'0'0,"0"0"245"1,0 0-245-1,0 0 198 0,0 0-198 0,0 0 100 0,0 0-100 0,28 167 63 10,-28-167-63-9,0 48 14 0,0-48-14-1,0 36 0 7,0-36 0-5,0 28-2 4,0-28 2-6,0 14-65 4,0-14 65-1,0 0-205 2,0 0 205-5,-5 0-679 11,5 0 679-11</inkml:trace>
    </iact:actionData>
  </iact:action>
  <iact:action type="add" startTime="45153">
    <iact:property name="dataType"/>
    <iact:actionData xml:id="d43">
      <inkml:trace xmlns:inkml="http://www.w3.org/2003/InkML" xml:id="stk43" contextRef="#ctx0" brushRef="#br1">31552 14153 277 0,'0'0'0'2,"0"0"367"-2,0 0-367 0,0 0 190 9,0 0-190-8,0-157 129 4,0 157-129-4,0-23 40 4,0 23-40-5,0-14 13 7,0 14-13-6,-3-9 3 7,3 9-3-8,-6-3 0 6,6 3 0-4,-4 0-40 5,4 0 40-7,0 0-118 8,0 0 118-8,0 0-229 7,0 0 229-6,0 3-588 3,0-3 588-4</inkml:trace>
    </iact:actionData>
  </iact:action>
  <iact:action type="add" startTime="45374">
    <iact:property name="dataType"/>
    <iact:actionData xml:id="d44">
      <inkml:trace xmlns:inkml="http://www.w3.org/2003/InkML" xml:id="stk44" contextRef="#ctx0" brushRef="#br1">31765 14513 417 0,'0'0'0'3,"0"0"160"-3,0 0-160 0,0 0 182 1,0 0-182 3,0 0 111 0,0 0-111-4,0 0 88 8,0 0-88-8,0 0 46 6,0 0-46-6,0 0 33 7,0 0-33-7,57-27 41 10,-57 27-41-10,12-46 41 5,-12 46-41-5,13-49 34 9,-13 49-34-8,17-49 27 4,-17 49-27-5,16-45 21 8,-16 45-21-8,15-32 23 8,-15 32-23-8,10-20 25 9,-10 20-25-9,8-11 25 7,-8 11-25-7,10 0 46 6,-10 0-46-6,11 0 64 9,-11 0-64-8,16 6 48 6,-16-6-48-7,18 43 38 6,-18-43-38-6,17 56 15 8,-17-56-15-8,16 61 3 7,-16-61-3-7,11 60 1 8,-11-60-1-7,4 53 0 8,-4-53 0-9,5 40-1 6,-5-40 1-5,0 26-15 4,0-26 15-4,0 15-37 8,0-15 37-9,0 3-87 8,0-3 87-7,0 0-146 3,0 0 146-3,0 0-305 7,0 0 305-7,0-20-653 5,0 20 653-1</inkml:trace>
    </iact:actionData>
  </iact:action>
  <iact:action type="add" startTime="45657">
    <iact:property name="dataType"/>
    <iact:actionData xml:id="d45">
      <inkml:trace xmlns:inkml="http://www.w3.org/2003/InkML" xml:id="stk45" contextRef="#ctx0" brushRef="#br1">32161 14365 640 0,'0'0'0'2,"0"0"202"5,0 0-202-7,0 0 161 5,0 0-161-4,0 0 69 6,0 0-69-4,175-53 51 2,-175 53-51-5,45-20 44 5,-45 20-44-5,36-27 22 9,-36 27-22-8,22-25 8 4,-22 25-8-5,18-28 1 11,-18 28-1-11,0-31-1 5,0 31 1-5,0-28-2 9,0 28 2-9,0-25-9 5,0 25 9-5,-25-13-22 8,25 13 22-8,-33 0-16 9,33 0 16-9,-37 0 0 6,37 0 0-5,-39 13 3 4,39-13-3-5,-32 39 15 10,32-39-15-10,-30 46 26 9,30-46-26-9,-21 50 34 6,21-50-34 0,-13 46 46-6,13-46-46 0,-8 41 41 8,8-41-41-8,0 35 42 9,0-35-42-9,0 33 37 13,0-33-37-13,0 28 37 3,0-28-37-3,11 25 25 8,-11-25-25-8,24 24 11 4,-24-24-11 0,24 18 0 2,-24-18 0-6,25 7-2 6,-25-7 2-6,27 4-39 8,-27-4 39-6,32 0-75 3,-32 0 75-4,40 0-108 8,-40 0 108-5,45-17-146-4,-45 17 146 0,18-14-237 9,-18 14 237-9,21-18-420 9,-21 18 420-7</inkml:trace>
    </iact:actionData>
  </iact:action>
  <iact:action type="add" startTime="46007">
    <iact:property name="dataType"/>
    <iact:actionData xml:id="d46">
      <inkml:trace xmlns:inkml="http://www.w3.org/2003/InkML" xml:id="stk46" contextRef="#ctx0" brushRef="#br1">32970 14174 420 0,'0'0'0'1,"0"0"156"-1,0 0-156 0,0 0 116 0,0 0-116 0,0 0 69 12,0 0-69-12,0 0 115 4,0 0-115-4,0 0 100 8,0 0-100-8,0 0 95 5,0 0-95-5,-140-21 76 7,140 21-76-7,-51 17 73 9,51-17-73-9,-57 32 58 8,57-32-58-8,-37 41 45 9,37-41-45-9,-30 44 45 7,30-44-45-7,-12 42 43 9,12-42-43-1,0 44 33-8,0-44-33 0,0 35 20 3,0-35-20-3,9 21 8 12,-9-21-8-12,42 8 14 4,-42-8-14 0,53 0 4 1,-53 0-4-3,50-3 0 3,-50 3 0-2,54-54-3 0,-54 54 3 0,44-83-6 4,-44 83 6-7,38-106-4 14,-38 106 4-14,36-119-3 0,-36 119 3 0,30-129-1 16,-30 129 1-16,25-123-2 0,-25 123 2 0,18-113-2 16,-18 113 2-15,16-97 0-1,-16 97 0 0,8-67 0 8,-8 67 0-6,0-37 0 1,0 37 0-3,0-17 0 8,0 17 0-7,0 0 1 11,0 0-1-9,0 0 1-3,0 0-1 0,-10 52 3 8,10-52-3-8,-27 84 6 14,27-84-6-13,-18 113 10-1,18-113-10 0,-12 125 15 14,12-125-15-11,-3 128 18-3,3-128-18 0,0 116 17 11,0-116-17-9,0 100 8-2,0-100-8 0,0 82 1 14,0-82-1-11,0 61 0-3,0-61 0 0,0 43-11 12,0-43 11-10,0 30-65-2,0-30 65 0,0 17-162 16,0-17 162-11,0 0-265-4,0 0 265 0,0 0-501 0,0 0 501 1</inkml:trace>
    </iact:actionData>
  </iact:action>
</iact:actions>
</file>

<file path=ppt/ink/inkAction5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3T01:59:06.767"/>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act:action type="add" startTime="6813">
    <iact:property name="dataType"/>
    <iact:actionData xml:id="d0">
      <inkml:trace xmlns:inkml="http://www.w3.org/2003/InkML" xml:id="stk0" contextRef="#ctx0" brushRef="#br0">11135 4791 685 0,'0'0'0'1,"0"0"287"4,0 0-287-5,0 0 149 5,0 0-149-4,0 0 139 7,0 0-139-8,0 0 111 8,0 0-111-8,0 0 77 7,0 0-77-7,0 0 60 6,0 0-60-6,0 0 50 9,0 0-50-9,0-11 56 8,0 11-56-8,-11-3 50 9,11 3-50-9,-27 0 42 5,27 0-42-5,-42-4 50 7,42 4-50-7,-55-3 96 9,55 3-96-9,-58-3 38 7,58 3-38-7,-62 0 36 7,62 0-36-7,-57-2 33 7,57 2-33-7,-55-5 28 9,55 5-28-9,-54-11 23 7,54 11-23-7,-49-7 12 9,49 7-12-9,-54-10 19 5,54 10-19-5,-46-5 6 12,46 5-6-12,-45-5 0 6,45 5 0-5,-49-4 0 5,49 4 0-6,-50-3 0 8,50 3 0-8,-46 0 0 6,46 0 0-6,-54 0 0 8,54 0 0-8,-54 0 0 7,54 0 0-7,-51 0 0 9,51 0 0-9,-52 0 0 7,52 0 0-7,-48 0 0 9,48 0 0-9,-48 0 0 5,48 0 0-5,-49 0 0 7,49 0 0-7,-42 0 0 9,42 0 0-9,-40 0 0 7,40 0 0-6,-42 0 0 4,42 0 0-5,-38 0 0 8,38 0 0-8,-37 0 0 9,37 0 0-9,-39 0 0 5,39 0 0-5,-36 0 0 9,36 0 0-7,-36 0 0 3,36 0 0-5,-39 0 0 7,39 0 0-6,-42-6 0 7,42 6 0-8,-44-2 0 6,44 2 0-6,-50-3 0 9,50 3 0-9,-43 0 0 8,43 0 0-8,-48 0 0 7,48 0 0-7,-46 0 0 6,46 0 0-6,-51 0 0 10,51 0 0-10,-48 0 0 7,48 0 0-7,-49 9 0 8,49-9 0-8,-48 11 0 5,48-11 0-5,-48 11 0 8,48-11 0-8,-49 9 0 8,49-9 0-8,-56 9 0 8,56-9 0-8,-58 12 0 7,58-12 0-7,-61 8 0 7,61-8 0-7,-63 9 0 9,63-9 0-9,-62 6 0 7,62-6 0-7,-55 5 0 8,55-5 0-8,-55 9 0 7,55-9 0-7,-48 9 0 8,48-9 0-8,-52 5 0 6,52-5 0-5,-47 10 0 5,47-10 0-6,-51 5 0 8,51-5 0-8,-45 6 0 8,45-6 0-7,-40 9 0 6,40-9 0-6,-42 5 0 4,42-5 0-5,-40 6 0 10,40-6 0-10,-33 4 0 6,33-4 0-6,-34 5 0 10,34-5 0-10,-24 0 0 4,24 0 0-4,-24 0 0 8,24 0 0-6,-18 3 0 4,18-3 0-6,-12 0 0 5,12 0 0-5,-9 0 0 9,9 0 0-9,-3 0 0 8,3 0 0-8,0 0 0 8,0 0 0-8,0 0 0 8,0 0 0-8,0 0 0 7,0 0 0-6,0 0 0 5,0 0 0-6,0 0 0 7,0 0 0-7,0 0 0 7,0 0 0-7,0 0 0 8,0 0 0-8,0 0 0 9,0 0 0-9,0 0 0 6,0 0 0-5,0 0 0 7,0 0 0-8,-3 0 0 6,3 0 0-5,0 0 0 7,0 0 0-8,0 0 0 7,0 0 0-7,-3 0 0 9,3 0 0-9,0 0 0 5,0 0 0-5,-12 0 0 8,12 0 0-6,-14 0 0 5,14 0 0-7,-16 3 0 7,16-3 0-6,-24 3 0 4,24-3 0-5,-7 0 0 8,7 0 0-7,-11 2 0 7,11-2 0-7,-3 0 0 5,3 0 0-6,0 0 0 8,0 0 0-8,0 4 0 6,0-4 0-6,0 0 0 9,0 0 0-9,0 0 0 7,0 0 0-7,0 0 0 6,0 0 0-6,0 0 0 9,0 0 0-9,0 0 0 7,0 0 0-7,0 1 0 8,0-1 0-8,0 0 0 5,0 0 0-5,0 0 0 10,0 0 0-10,0 0 0 7,0 0 0-7,0 0 0 9,0 0 0-9,0 0 0 5,0 0 0-5,0 0 0 7,0 0 0-7,0 0 0 8,0 0 0-8,0 0 0 9,0 0 0-9,0 0 0 6,0 0 0-6,0 0 0 8,0 0 0-8,0 5 0 9,0-5 0-9,0 3 0 5,0-3 0-5,0 23 0 9,0-23 0-9,0 26 0 7,0-26 0-7,0 35 0 8,0-35 0-8,0 31 0 8,0-31 0-8,0 24 0 6,0-24 0-6,0 21 0 8,0-21 0-8,3 17 0 8,-3-17 0-8,2 11 0 9,-2-11 0-9,0 5 0 5,0-5 0-5,0 6 0 9,0-6 0-9,0 4 0 6,0-4 0-6,0 10 0 10,0-10 0-10,0 18 0 5,0-18 0-5,0 26 0 7,0-26 0-6,4 26 0 7,-4-26 0-8,0 27 0 8,0-27 0-8,0 29 0 6,0-29 0-6,0 28 0 8,0-28 0-8,0 30 0 9,0-30 0-9,0 26 0 5,0-26 0-5,0 23 0 10,0-23 0-10,5 20 0 6,-5-20 0-6,3 23 0 8,-3-23 0-8,1 25 0 8,-1-25 0-8,3 21 0 6,-3-21 0-6,3 25 0 8,-3-25 0-8,0 23 0 8,0-23 0-8,4 28 0 8,-4-28 0-8,0 35 0 6,0-35 0-6,3 36 0 9,-3-36 0-9,3 33 0 7,-3-33 0-7,3 30 0 6,-3-30 0-6,0 28 0 8,0-28 0-8,5 31 0 7,-5-31 0-5,3 28 0 5,-3-28 0-7,1 31 0 8,-1-31 0-8,5 38 0 6,-5-38 0-6,7 41 0 8,-7-41 0-8,3 41 0 8,-3-41 0-7,2 40 0 4,-2-40 0-5,3 41 0 10,-3-41 0-10,6 41 0 5,-6-41 0-4,3 40 0 7,-3-40 0-8,0 37 0 8,0-37 0-8,1 32 0 5,-1-32 0-4,0 31 0 7,0-31 0-8,0 33 0 8,0-33 0-8,0 33 0 8,0-33 0-8,0 31 0 6,0-31 0-6,0 35 0 9,0-35 0-9,0 31 0 7,0-31 0-7,0 33 0 6,0-33 0-6,0 25 0 8,0-25 0-8,0 24 0 8,0-24 0-8,0 25 0 8,0-25 0-8,0 24 0 8,0-24 0-8,0 29 0 6,0-29 0-6,0 26 0 8,0-26 0-8,0 26 0 8,0-26 0-8,0 27 0 8,0-27 0-8,0 19 0 6,0-19 0-4,0 21 0 3,0-21 0-5,0 17 0 9,0-17 0-9,0 16 0 8,0-16 0-8,0 14 0 6,0-14 0-6,0 12 0 7,0-12 0-7,0 10 0 8,0-10 0-8,0 11 0 8,0-11 0-8,0 7 0 6,0-7 0-6,0 8 0 9,0-8 0-9,3 18 0 7,-3-18 0-6,0 18 0 8,0-18 0-9,3 20 0 5,-3-20 0-5,5 26 0 8,-5-26 0-8,3 20 0 8,-3-20 0-8,3 18 0 8,-3-18 0-8,0 15 0 6,0-15 0-6,3 8 0 8,-3-8 0-8,0 5 0 9,0-5 0-9,0 5 0 7,0-5 0-7,0 2 0 8,0-2 0-8,0 0 0 6,0 0 0-6,4 0 0 8,-4 0 0-8,0 0 0 8,0 0 0-8,0 0 0 5,0 0 0-5,0 3 0 9,0-3 0-9,0 0 0 8,0 0 0-8,3 6 0 8,-3-6 0-8,14 5 0 5,-14-5 0-4,7 9 0 8,-7-9 0-9,17 8 0 7,-17-8 0-7,21 5 0 6,-21-5 0-6,18 5 0 8,-18-5 0-8,31 5 0 8,-31-5 0-8,34 6 0 8,-34-6 0-7,38 5 0 6,-38-5 0-7,40 4 0 7,-40-4 0-7,42 3 0 7,-42-3 0-7,42 3 0 8,-42-3 0-8,45 0 0 6,-45 0 0-6,45 0 0 9,-45 0 0-9,55 0 0 6,-55 0 0-6,61 0 0 8,-61 0 0-7,63 0 0 7,-63 0 0-8,67-3 0 6,-67 3 0-6,69-12 0 7,-69 12 0-7,72-11 0 8,-72 11 0-8,69-12 0 9,-69 12 0-9,76-11 0 5,-76 11 0-5,73-13 0 10,-73 13 0-10,77-14 0 6,-77 14 0-5,77-11 0 8,-77 11 0-9,80-13 0 5,-80 13 0-5,73-7 0 8,-73 7 0-8,75-8 0 7,-75 8 0-7,65-5 0 7,-65 5 0-7,66-5 0 7,-66 5 0-7,60-3 0 8,-60 3 0-8,58-5 0 8,-58 5 0-7,56-4 0 6,-56 4 0-6,48-5 0 5,-48 5 0-6,45-6 0 8,-45 6 0-8,49-3 0 8,-49 3 0-8,46-7 0 8,-46 7 0-8,50-2 0 5,-50 2 0-4,52-6 0 6,-52 6 0-7,55-3 0 9,-55 3 0-9,54-9 0 6,-54 9 0-5,54-6 0 6,-54 6 0-7,58-7 0 9,-58 7 0-9,62-8 0 8,-62 8 0-8,58-1 0 8,-58 1 0-8,52-6 0 6,-52 6 0-6,53-3 0 7,-53 3 0-7,40 0 0 8,-40 0 0-8,42 0 0 7,-42 0 0-7,37 0 0 7,-37 0 0-6,29 0 0 6,-29 0 0-7,31 0 0 8,-31 0 0-8,29 0 0 5,-29 0 0-5,26 0 0 10,-26 0 0-10,30 0 0 7,-30 0 0-7,29 0 0 8,-29 0 0-8,24 0 0 8,-24 0 0-8,27 0 0 6,-27 0 0-6,21 0 0 8,-21 0 0-8,7 0 0 7,-7 0 0-7,13 0 0 9,-13 0 0-9,15 0 0 5,-15 0 0-4,26 0 0 8,-26 0 0-9,25 0 0 7,-25 0 0-7,29 0 0 9,-29 0 0-9,33 0 0 4,-33 0 0-3,30 0 0 7,-30 0 0-8,32 0 0 8,-32 0 0-8,29 0 0 6,-29 0 0-6,27 0 0 8,-27 0 0-8,18 0 0 7,-18 0 0-6,21 0 0 7,-21 0 0-8,13 0 0 6,-13 0 0-6,9 0 0 8,-9 0 0-8,8 0 0 8,-8 0 0-8,0 0 0 7,0 0 0-7,0 0 0 6,0 0 0-5,0 0 0 6,0 0 0-7,0 0 0 8,0 0 0-8,0 0 0 8,0 0 0-8,0 0 0 8,0 0 0-8,0 0 0 6,0 0 0-6,0 0 0 9,0 0 0-9,0 0 0 7,0 0 0-7,0 0 0 10,0 0 0-10,0 0 0 4,0 0 0-3,0 0 0 6,0 0 0-7,0 0 0 8,0 0 0-8,0 0 0 8,0 0 0-8,0 0 0 7,0 0 0-7,0 0 0 7,0 0 0-7,0 0 0 8,0 0 0-7,0 0 0 4,0 0 0-5,0 0 0 8,0 0 0-7,0 0 0 6,0 0 0-7,0 0 0 8,0 0 0-8,0 0 0 7,0 0 0-7,0 0 0 7,0 0 0-7,0 0 0 9,0 0 0-9,0 0 0 7,0 0 0-7,0 0 0 8,0 0 0-7,0 0 0 4,0 0 0-5,0 0 0 9,0 0 0-9,0 0 0 7,0 0 0-7,0 0 0 6,0 0 0-6,0 0 0 9,0 0 0-9,0 0 0 7,0 0 0-7,0 0 0 9,0 0 0-9,0 0 0 6,0 0 0-6,0 0 0 8,0 0 0-8,0 0 0 8,0 0 0-8,7 0 0 8,-7 0 0-8,16 0 0 6,-16 0 0-6,18 0 0 7,-18 0 0-7,17 0 0 9,-17 0 0-9,1 0 0 7,-1 0 0-7,3 0 0 9,-3 0 0-9,0 0 0 5,0 0 0-5,0 0 0 8,0 0 0-8,0 0 0 8,0 0 0-8,0 0 0 8,0 0 0-8,0 0 0 6,0 0 0-6,0 0 0 9,0 0 0-8,0 0 0 5,0 0 0-6,0 0 0 6,0 0 0-6,0 0 0 9,0 0 0-9,0 0 0 7,0 0 0-7,0 0 0 8,0 0 0-8,0 0 0 6,0 0 0-6,0 0 0 8,0 0 0-8,0 0 0 8,0 0 0-8,0 0 0 9,0 0 0-9,0 0 0 5,0 0 0-4,0-21 0 6,0 21 0-7,0-25 0 9,0 25 0-9,0-29 0 8,0 29 0-8,0-22 0 5,0 22 0-4,0-16 0 7,0 16 0-8,0-20 0 7,0 20 0-7,0-26 0 8,0 26 0-7,0-30 0 6,0 30 0-6,0-28 0 5,0 28 0-6,-4-33 0 10,4 33 0-10,-9-35 0 6,9 35 0-6,-5-29 0 5,5 29 0-5,-7-35 0 8,7 35 0-7,-3-38 0 7,3 38 0-8,-6-37 0 7,6 37 0-7,-8-38 0 9,8 38 0-9,-4-40 0 6,4 40 0-6,-9-40 0 7,9 40 0-7,-6-44 0 9,6 44 0-9,-4-44 0 6,4 44 0-6,-9-49 0 8,9 49 0-8,-9-44 0 8,9 44 0-8,-6-44 0 8,6 44 0-8,-8-43 0 8,8 43 0-8,-6-43 0 5,6 43 0-5,-10-47 0 9,10 47 0-9,-8-45 0 8,8 45 0-8,-3-45 0 7,3 45 0-7,-7-46 0 6,7 46 0-6,0-39 0 10,0 39 0-10,0-48 0 7,0 48 0-7,-3-49 0 6,3 49 0-6,0-56 0 8,0 56 0-8,-3-58 0 8,3 58 0-8,-8-63 0 8,8 63 0-8,-3-72 0 6,3 72 0-6,-1-73 0 8,1 73 0-8,-9-77 0 8,9 77 0-8,-5-77 0 8,5 77 0-8,-3-66 0 6,3 66 0-6,-4-58 0 8,4 58 0-7,0-47 0 6,0 47 0-7,0-38 0 8,0 38 0-8,0-35 0 6,0 35 0-6,0-31 0 8,0 31 0-8,-3-30 0 8,3 30 0-8,0-28 0 8,0 28 0-8,0-21 0 7,0 21 0-7,0-18 0 7,0 18 0-7,0-7-11 8,0 7 11-8,-3-3-44 8,3 3 44-8,0 0-48 5,0 0 48-5,-8 0-67 9,8 0 67-9,0 0-135 7,0 0 135-7,0 0-164 8,0 0 164-8,0 14-206 6,0-14 206-6,0 11-348 8,0-11 348-8,0 13-624 9,0-13 624-9</inkml:trace>
    </iact:actionData>
  </iact:action>
  <iact:action type="add" startTime="10014">
    <iact:property name="dataType"/>
    <iact:actionData xml:id="d1">
      <inkml:trace xmlns:inkml="http://www.w3.org/2003/InkML" xml:id="stk1" contextRef="#ctx0" brushRef="#br0">11135 4791 309 0,'0'0'0'1,"0"0"166"5,0 0-166-6,0 0 117 5,0 0-117-5,0 0 113 9,0 0-113-9,0 0 72 7,0 0-72-6,0 0 84 7,0 0-84-8,0 0 92 8,0 0-92-8,0 0 79 6,0 0-79-6,7-56 91 7,-7 56-91-7,13-11 70 10,-13 11-70-10,11-11 62 6,-11 11-62-6,16-15 54 6,-16 15-54-6,23-18 40 9,-23 18-40-9,27-20 52 7,-27 20-52-7,31-22 41 7,-31 22-41-7,41-28 33 7,-41 28-33-7,41-23 34 9,-41 23-34-9,45-20 37 8,-45 20-37-8,45-17 48 8,-45 17-48-8,45-14 50 5,-45 14-50-5,48-15 47 14,-48 15-47-14,49-13 30 4,-49 13-30-3,48-10 23 3,-48 10-23-4,48-8 15 9,-48 8-15-9,52-13 8 7,-52 13-8-7,56-5 11 9,-56 5-11-9,53-9 7 6,-53 9-7-6,57-4 5 8,-57 4-5-8,63-2 6 7,-63 2-6-7,58 0 4 10,-58 0-4-10,62 0 3 4,-62 0-3-4,60 0 3 9,-60 0-3-8,56 0 5 6,-56 0-5-7,57 6 1 8,-57-6-1-8,51 20 4 8,-51-20-4-8,45 24 1 5,-45-24-1-5,49 26 3 8,-49-26-3-8,42 34 6 8,-42-34-6-8,38 29 4 7,-38-29-4-7,37 33 2 7,-37-33-2-7,31 34 0 9,-31-34 0-9,29 33 2 7,-29-33-2-7,27 39 2 6,-27-39-2-6,27 45 7 9,-27-45-7-9,15 48 1 7,-15-48-1-7,18 54 1 8,-18-54-1-8,16 63 0 7,-16-63 0-7,13 67 2 9,-13-67-2-9,14 71 0 6,-14-71 0-6,13 69 2 11,-13-69-2-11,5 66 1 4,-5-66-1-4,12 51 0 7,-12-51 0-7,4 40 3 9,-4-40-3-9,9 31 1 7,-9-31-1-7,5 22 0 7,-5-22 0-7,3 21 1 7,-3-21-1-7,4 21 0 9,-4-21 0-8,3 20 2 5,-3-20-2-6,0 22 0 8,0-22 0-8,0 21-1 6,0-21 1-6,0 14-2 10,0-14 2-10,0 9 0 6,0-9 0-6,0 5 0 9,0-5 0-9,0 4 0 5,0-4 0-5,0 2-3 8,0-2 3-8,0 7-1 9,0-7 1-9,0 11 0 5,0-11 0-4,0 17 0 7,0-17 0-7,0 21 0 5,0-21 0-6,0 17 1 9,0-17-1-9,0 14 0 6,0-14 0-5,0 5 0 5,0-5 0-6,0 4 3 9,0-4-3-9,0 0 0 7,0 0 0-7,0 0-4 7,0 0 4-7,0 0-7 7,0 0 7-6,-10 0-11 7,10 0 11-8,-17-25-14 8,17 25 14-8,-30-46 0 6,30 46 0-6,-37-53-1 7,37 53 1-7,-40-58 2 8,40 58-2-7,-44-49 0 6,44 49 0-7,-39-44 1 9,39 44-1-9,-30-27 1 6,30 27-1-6,-22-17 1 7,22 17-1-7,-7-9-1 8,7 9 1-8,-12-2-1 6,12 2 1-6,-2 0 0 8,2 0 0-8,0 0 4 7,0 0-4-7,0 0 3 10,0 0-3-10,0 0 5 5,0 0-5-5,0 0 1 7,0 0-1-7,0 0 6 9,0 0-6-9,0 28 16 7,0-28-16-5,18 46 26 3,-18-46-26-4,40 53 0 6,-40-53 0-7,42 52 25 8,-42-52-25-8,42 49 23 8,-42-49-23-8,38 49 23 7,-38-49-23-7,41 48 22 6,-41-48-22-5,41 43 22 9,-41-43-22-10,30 34 12 5,-30-34-12-4,27 26 6 5,-27-26-6-6,18 12 12 8,-18-12-12-8,13 3 13 7,-13-3-13-7,11 0 8 8,-11 0-8-8,6 0 0 6,-6 0 0-6,20-9 0 9,-20 9 0-9,24-43 0 8,-24 43 0-8,35-61 0 9,-35 61 0-9,36-71 0 5,-36 71 0-5,33-76 0 8,-33 76 0-8,38-79 0 7,-38 79 0-7,38-76 0 8,-38 76 0-6,36-64 0 3,-36 64 0-5,37-51 0 8,-37 51 0-8,33-35 0 8,-33 35 0-8,26-18 0 8,-26 18 0-8,23-8 0 7,-23 8 0-7,17 0-28 7,-17 0 28-7,13 0-100 8,-13 0 100-8,0 0-168 7,0 0 168-7,0 8-261 8,0-8 261-8,0 24-457 7,0-24 457-7</inkml:trace>
    </iact:actionData>
  </iact:action>
  <iact:action type="add" startTime="13156">
    <iact:property name="dataType"/>
    <iact:actionData xml:id="d2">
      <inkml:trace xmlns:inkml="http://www.w3.org/2003/InkML" xml:id="stk2" contextRef="#ctx0" brushRef="#br1">19716 5574 452 0,'0'0'0'2,"0"0"154"2,0 0-154-3,0 0 179 7,0 0-179-8,0 0 163 7,0 0-163-7,0 0 150 6,0 0-150-6,0 0 115 8,0 0-115-8,0 0 102 9,0 0-102-9,0 0 101 6,0 0-101-6,103-27 72 8,-103 27-72-8,0 0 49 8,0 0-49-8,0 0 44 9,0 0-44-9,-3 0 36 6,3 0-36-6,-44 0 15 6,44 0-15-6,-59 0 97 10,59 0-97-10,-63 0 31 7,63 0-31-7,-65 0 30 6,65 0-30-6,-75 0 32 7,75 0-32-7,-75 0 22 9,75 0-22-9,-85 0 30 7,85 0-30-7,-90 0 30 9,90 0-30-9,-90 0 24 7,90 0-24-7,-95 0 26 8,95 0-26-8,-84 0 21 8,84 0-21-8,-87 0 15 5,87 0-15-5,-82 0 21 9,82 0-21-9,-79 0 17 8,79 0-17-8,-80 0 19 8,80 0-19-8,-73 10 0 5,73-10 0-5,-76 8 0 9,76-8 0-9,-69 12 0 6,69-12 0-5,-69 8 0 8,69-8 0-9,-66 8 0 5,66-8 0-5,-64 7 0 8,64-7 0-8,-63 0 0 8,63 0 0-8,-66 0 0 9,66 0 0-9,-59 0 0 6,59 0 0-5,-59 0 0 5,59 0 0-6,-58 0 0 10,58 0 0-10,-52 0 0 7,52 0 0-7,-51 0 0 7,51 0 0-7,-53 0 0 7,53 0 0-7,-47 0 0 8,47 0 0-8,-53 0 0 7,53 0 0-7,-54 0 0 6,54 0 0-6,-56 0 0 8,56 0 0-8,-66 0 0 8,66 0 0-8,-69 0 0 8,69 0 0-7,-66 0 0 4,66 0 0-5,-66 0 0 10,66 0 0-10,-61 0 0 6,61 0 0-6,-55 0 0 10,55 0 0-9,-50 0 0 3,50 0 0-4,-50 0 0 8,50 0 0-8,-45 0 0 7,45 0 0-6,-48 10 0 6,48-10 0-7,-47 11 0 6,47-11 0-6,-50 5 0 8,50-5 0-8,-50 6 0 8,50-6 0-8,-57 6 0 8,57-6 0-8,-49 3 0 8,49-3 0-8,-54 2 0 6,54-2 0-6,-51 6 0 9,51-6 0-8,-45 3 0 5,45-3 0-6,-49 4 0 6,49-4 0-6,-43 2 0 8,43-2 0-8,-44 0 0 7,44 0 0-7,-39 3 0 9,39-3 0-9,-31 2 0 6,31-2 0-6,-30 0 0 10,30 0 0-10,-25 0 0 7,25 0 0-7,-21 0 0 8,21 0 0-8,-21 0 0 5,21 0 0-4,-12 0 0 5,12 0 0-6,-12 0 0 9,12 0 0-9,-9 4 0 7,9-4 0-7,-3 0 0 7,3 0 0-6,-2 0 0 5,2 0 0-6,0 0 0 9,0 0 0-9,-3 0 0 7,3 0 0-7,0 0 0 7,0 0 0-7,0 0 0 7,0 0 0-7,0 0 0 8,0 0 0-8,0 2 0 8,0-2 0-8,0 0 0 6,0 0 0-6,0 0 0 8,0 0 0-7,0 0 0 6,0 0 0-7,0 0 0 8,0 0 0-8,0 0 0 7,0 0 0-7,0 0 0 8,0 0 0-8,0 0 0 7,0 0 0-7,0 0 0 10,0 0 0-10,0 0 0 5,0 0 0-5,0 3 0 7,0-3 0-7,0 0 0 8,0 0 0-8,0 0 0 8,0 0 0-8,0 0 0 7,0 0 0-7,0 0 0 7,0 0 0-7,0 0 0 9,0 0 0-9,-4 15 0 7,4-15 0-7,0 20 0 8,0-20 0-8,-3 29 0 6,3-29 0-6,0 38 0 9,0-38 0-9,0 35 0 8,0-35 0-8,0 29 0 6,0-29 0-6,0 29 0 7,0-29 0-7,0 29 0 9,0-29 0-9,0 30 0 8,0-30 0-8,0 31 0 6,0-31 0-6,0 27 0 9,0-27 0-9,0 26 0 6,0-26 0-6,0 28 0 11,0-28 0-11,0 23 0 4,0-23 0-4,0 25 0 8,0-25 0-8,0 28 0 7,0-28 0-7,0 21 0 8,0-21 0-7,0 25 0 5,0-25 0-6,0 26 0 7,0-26 0-7,0 32 0 9,0-32 0-9,0 40 0 8,0-40 0-8,0 45 0 6,0-45 0-5,0 42 0 5,0-42 0-5,0 42 0 7,0-42 0-8,0 31 0 8,0-31 0-8,0 33 0 6,0-33 0-6,0 31 0 7,0-31 0-7,0 35 0 8,0-35 0-7,0 35 0 7,0-35 0-8,0 41 0 6,0-41 0-6,0 36 0 8,0-36 0-8,0 41 0 8,0-41 0-8,0 38 0 9,0-38 0-9,0 35 0 5,0-35 0-5,0 36 0 8,0-36 0-8,0 41 0 8,0-41 0-8,0 43 0 8,0-43 0-8,0 42 0 6,0-42 0-6,0 47 0 8,0-47 0-8,0 48 0 9,0-48 0-9,0 56 0 6,0-56 0-5,0 55 0 6,0-55 0-7,0 50 0 7,0-50 0-7,0 40 0 8,0-40 0-8,0 32 0 7,0-32 0-7,0 32 0 6,0-32 0-6,0 29 0 9,0-29 0-9,0 28 0 7,0-28 0-6,0 30 0 7,0-30 0-8,0 31 0 6,0-31 0-6,0 33 0 9,0-33 0-9,0 38 0 7,0-38 0-7,0 43 0 9,0-43 0-9,0 41 0 5,0-41 0-4,-6 36 0 6,6-36 0-7,-4 39 0 8,4-39 0-8,0 37 0 8,0-37 0-8,-3 36 0 6,3-36 0-6,0 31 0 8,0-31 0-8,0 27 0 8,0-27 0-8,0 19 0 7,0-19 0-7,0 16 0 7,0-16 0-7,0 11 0 8,0-11 0-8,0 8 0 7,0-8 0-7,0 7 0 8,0-7 0-8,0 10 0 7,0-10 0-7,0 21 0 7,0-21 0-7,0 20 0 9,0-20 0-9,0 26 0 8,0-26 0-8,0 15 0 5,0-15 0-5,0 12 0 10,0-12 0-10,0 5 0 7,0-5 0-7,0 0 0 9,0 0 0-9,0 0 0 5,0 0 0-5,0 0 0 7,0 0 0-7,0 0 0 9,0 0 0-9,0 0 0 7,0 0 0-7,0 0 0 6,0 0 0-6,0 0 0 8,0 0 0-8,0 0 0 8,0 0 0-8,0 0 0 8,0 0 0-8,23 0 0 7,-23 0 0-7,32 0 0 7,-32 0 0-7,48-9 0 9,-48 9 0-9,63-11 0 7,-63 11 0-6,58-9 0 5,-58 9 0-6,66-8 0 7,-66 8 0-6,68-5 0 7,-68 5 0-8,66-5 0 8,-66 5 0-8,69-3 0 5,-69 3 0-4,69-1 0 7,-69 1 0-8,66-4 0 8,-66 4 0-8,71 0 0 9,-71 0 0-9,78 0 0 5,-78 0 0-5,80-3 0 8,-80 3 0-8,88-2 0 9,-88 2 0-9,87-3 0 7,-87 3 0-7,83-5 0 6,-83 5 0-6,78-7 0 8,-78 7 0-8,73-6 0 8,-73 6 0-8,68-5 0 8,-68 5 0-8,74-7 0 7,-74 7 0-7,71-6 0 7,-71 6 0-7,71-6 0 8,-71 6 0-8,74-4 0 8,-74 4 0-8,72-7 0 6,-72 7 0-6,73-8 0 8,-73 8 0-8,82-7 0 8,-82 7 0-8,75-4 0 8,-75 4 0-8,73-9 0 6,-73 9 0-6,73-7 0 10,-73 7 0-10,69-2 0 6,-69 2 0-6,68-4 0 9,-68 4 0-9,62 0 0 5,-62 0 0-5,62 0 0 8,-62 0 0-8,57 0 0 8,-57 0 0-7,55 0 0 6,-55 0 0-7,54 0 0 6,-54 0 0-6,63 0 0 8,-63 0 0-8,55 0 0 8,-55 0 0-8,66 0 0 8,-66 0 0-8,59 0 0 5,-59 0 0-4,68 0 0 7,-68 0 0-8,57 0 0 8,-57 0 0-8,58 0 0 8,-58 0 0-8,51 0 0 5,-51 0 0-4,52 6 0 6,-52-6 0-6,46 9 0 7,-46-9 0-8,47 9 0 8,-47-9 0-8,42 6 0 6,-42-6 0-6,45 3 0 9,-45-3 0-9,41 5 0 7,-41-5 0-7,45 3 0 9,-45-3 0-9,48 3 0 4,-48-3 0-4,48 0 0 9,-48 0 0-9,42 0 0 8,-42 0 0-8,40 0 0 8,-40 0 0-8,38 0 0 7,-38 0 0-7,36 0 0 7,-36 0 0-7,38 0 0 8,-38 0 0-8,38 0 0 8,-38 0 0-8,37 0 0 8,-37 0 0-8,42 0 0 6,-42 0 0-6,36 0 0 8,-36 0 0-8,34 0 0 8,-34 0 0-8,33 0 0 6,-33 0 0-6,21 0 0 9,-21 0 0-9,15 0 0 7,-15 0 0-7,6 0 0 8,-6 0 0-8,3 0 0 6,-3 0 0-6,8 0 0 9,-8 0 0-9,0 0 0 7,0 0 0-7,1 0 0 6,-1 0 0-6,0 0 0 8,0 0 0-7,3 0 0 6,-3 0 0-7,0 0 0 8,0 0 0-8,0 0 0 7,0 0 0-7,0 0 0 8,0 0 0-8,0 0 0 7,0 0 0-7,0 0 0 9,0 0 0-9,0-3 0 7,0 3 0-7,0-3 0 7,0 3 0-7,0-29 0 7,0 29 0-6,0-42 0 7,0 42 0-8,0-66 0 6,0 66 0-5,0-74 0 6,0 74 0-7,0-73 0 8,0 73 0-7,0-78 0 5,0 78 0-6,0-79 0 84,0 79 0-84,-4-81 0 0,4 81 0 0,-14-74 0 0,14 74 0 0,-13-71 0 0,13 71 0 1,-14-64 0-1,14 64 0 0,-12-53 0 0,12 53 0 0,-9-53 0 0,9 53 0 0,-10-49 0 0,10 49 0 0,-8-53 0 0,8 53 0 0,-3-49 0 0,3 49 0 0,-4-45 0 0,4 45 0 0,-3-42 0 6,3 42 0-5,0-35 0 3,0 35 0-3,0-33 0 6,0 33 0-7,0-33 0 9,0 33 0-8,0-36 0 5,0 36 0-6,0-35 0 9,0 35 0-9,0-34 0 5,0 34 0-5,0-38 0 8,0 38 0-8,0-36 0 7,0 36 0-7,0-31 0 9,0 31 0-9,0-32 0 6,0 32 0-6,0-28 0 9,0 28 0-9,0-28 0 6,0 28 0-6,0-25 0 10,0 25 0-10,0-29 0 4,0 29 0-4,0-27 0 9,0 27 0-9,0-28 0 7,0 28 0-7,-9-29 0 9,9 29 0-9,-5-30 0 6,5 30 0-6,-11-34 0 7,11 34 0-7,-12-35 0 9,12 35 0-9,-9-38 0 8,9 38 0-8,-12-46 0 5,12 46 0-5,-18-46 0 9,18 46 0-9,-17-53 0 8,17 53 0-8,-18-52 0 6,18 52 0-6,-16-46 0 8,16 46 0-8,-15-42 0 8,15 42 0-8,-14-34 0 8,14 34 0-8,-15-37 0 8,15 37 0-8,-15-32 0 6,15 32 0-6,-13-37 0 10,13 37 0-10,-9-38 0 6,9 38 0-6,-13-29 0 10,13 29 0-10,-8-28 0 4,8 28 0-4,-3-18 0 8,3 18 0-8,-6-13 0 8,6 13 0-8,0-5 0 9,0 5 0-9,0-2 0 8,0 2 0-8,0 0 0 7,0 0 0-7,-3 0 0 8,3 0 0-8,-12 0 0 7,12 0 0-7,-27 25-31 6,27-25 31-6,-36 46-152 8,36-46 152-8,-25 29-270 7,25-29 270-7,-18 22-416 8,18-22 416-8</inkml:trace>
    </iact:actionData>
  </iact:action>
  <iact:action type="add" startTime="16391">
    <iact:property name="dataType"/>
    <iact:actionData xml:id="d3">
      <inkml:trace xmlns:inkml="http://www.w3.org/2003/InkML" xml:id="stk3" contextRef="#ctx0" brushRef="#br1">16245 5677 394 0,'0'0'0'1,"0"0"194"1,0 0-194-2,0 0 96 8,0 0-96-8,0 0 100 6,0 0-100-5,0 0 58 7,0 0-58-8,0 0 22 7,0 0-22-7,0 0 19 7,0 0-19-7,0 0 29 8,0 0-29-8,0 0 28 8,0 0-28-8,-16-14 114 8,16 14-114-8,-35-28 68 5,35 28-68-4,-37-30 66 7,37 30-66-8,-45-33 56 8,45 33-56-8,-46-33 50 7,46 33-50-7,-59-31 51 6,59 31-51-5,-70-30 53 7,70 30-53-7,-75-28 62 6,75 28-62-7,-82-30 47 6,82 30-47-6,-79-26 30 9,79 26-30-9,-84-26 31 9,84 26-31-9,-85-23 39 7,85 23-39-7,-84-18 31 8,84 18-31-8,-84-12 36 6,84 12-36-5,-78-12 30 6,78 12-30-7,-73-11 31 8,73 11-31-8,-75-5 20 7,75 5-20-6,-70-5 17 5,70 5-17-6,-72-4 16 8,72 4-16-8,-73 0 15 9,73 0-15-9,-75 0 14 6,75 0-14-6,-72 0 16 6,72 0-16-5,-73 0 16 6,73 0-16-6,-70 9 8 6,70-9-8-7,-60 20 10 8,60-20-10-8,-61 20 10 6,61-20-10-5,-59 18 9 8,59-18-9-9,-58 13 7 6,58-13-7-5,-58 15 6 4,58-15-6-5,-57 15 1 10,57-15-1-9,-59 18 0 5,59-18 0-6,-55 18 9 8,55-18-9-7,-57 13 3 4,57-13-3-5,-54 18 10 8,54-18-10-8,-49 15 3 8,49-15-3-8,-46 14 1 9,46-14-1-9,-41 15 3 7,41-15-3-7,-30 10 1 7,30-10-1-6,-29 17 0 4,29-17 0-5,-27 10 0 8,27-10 0-8,-29 18 2 9,29-18-2-9,-30 20 2 6,30-20-2-6,-28 19 0 8,28-19 0-8,-32 24 1 8,32-24-1-8,-26 21 3 8,26-21-3-8,-26 20 0 6,26-20 0-6,-24 19 2 10,24-19-2-10,-27 17 1 7,27-17-1-7,-27 16 3 8,27-16-3-8,-25 15 1 5,25-15-1-5,-26 20 1 7,26-20-1-6,-25 16 0 7,25-16 0-8,-25 24 2 7,25-24-2-7,-27 24 4 7,27-24-4-7,-18 18 2 10,18-18-2-10,-17 17 3 7,17-17-3-7,-13 5 1 6,13-5-1-6,-5 6-1 7,5-6 1-7,-3 0 1 7,3 0-1-7,0 0 1 9,0 0-1-8,0 0 0 6,0 0 0-7,0 0-2 5,0 0 2-4,0 0-4 7,0 0 4-8,0 0 0 8,0 0 0-8,0 0-1 6,0 0 1-5,0 0-3 6,0 0 3-7,0-10-1 9,0 10 1-9,3-34 0 7,-3 34 0-7,27-50 0 9,-27 50 0-9,32-54 1 5,-32 54-1-5,34-51 0 8,-34 51 0-8,33-53 1 8,-33 53-1-8,30-46 0 5,-30 46 0-4,25-36 2 8,-25 36-2-9,15-20 1 6,-15 20-1-5,5-11 1 7,-5 11-1-8,3 0 1 5,-3 0-1-5,0 0 3 9,0 0-3-9,0 0 0 7,0 0 0-7,0 0 0 9,0 0 0-9,0 0 0 6,0 0 0-6,0 0 1 8,0 0-1-8,0 29 8 7,0-29-8-6,-6 43 8 7,6-43-8-8,-18 55 9 8,18-55-9-8,-24 52 1 6,24-52-1-6,-21 53 3 9,21-53-3-8,-24 56 1 5,24-56-1-6,-18 51 5 8,18-51-5-7,-16 44 4 3,16-44-4-3,-11 31 7 7,11-31-7-7,-3 14 10 5,3-14-10-6,0 8 10 7,0-8-10-7,0 0 14 8,0 0-14-8,0 0 8 8,0 0-8-8,0 0 0 8,0 0 0-8,0 0 0 5,0 0 0-4,0 0 0 7,0 0 0-8,42 0 0 8,-42 0 0-8,54 0 0 8,-54 0 0-8,76-8 0 9,-76 8 0-9,63-7 0 5,-63 7 0-5,58-7 0 9,-58 7 0-9,56-3 0 6,-56 3 0-5,46 0 0 6,-46 0 0-7,43 0 0 6,-43 0 0-5,32 10 0 8,-32-10 0-8,27 28-133 4,-27-28 133-5,6 38-261 5,-6-38 261-3,0 20-370 5,0-20 370-6,0 23-1196 7,0-23 1196-8</inkml:trace>
    </iact:actionData>
  </iact:action>
  <iact:action type="add" startTime="20517">
    <iact:property name="dataType"/>
    <iact:actionData xml:id="d4">
      <inkml:trace xmlns:inkml="http://www.w3.org/2003/InkML" xml:id="stk4" contextRef="#ctx0" brushRef="#br2">13707 12244 236 0,'0'0'0'0,"0"0"387"5,0 0-387-5,0 0 181 7,0 0-181-7,0 0 152 7,0 0-152-6,0 0 102 6,0 0-102-6,0 0 84 6,0 0-84-7,0 0 79 7,0 0-79-7,0 0 62 8,0 0-62-8,0-2 74 8,0 2-74-8,0 25 40 8,0-25-40-7,0 30 56 4,0-30-56-4,0 31 49 6,0-31-49-7,0 35 27 7,0-35-27-7,0 41 21 8,0-41-21-8,0 41 18 8,0-41-18-8,0 38 23 7,0-38-23-7,0 31 16 8,0-31-16-8,0 24 12 8,0-24-12-8,0 9 18 6,0-9-18-6,0 2 11 8,0-2-11-8,0 0 5 7,0 0-5-7,0 0 1 9,0 0-1-9,0 0 10 6,0 0-10-6,0 0 7 9,0 0-7-9,0 0 11 7,0 0-11-7,0 0 12 8,0 0-12-8,0 0 14 6,0 0-14-6,7 0 21 9,-7 0-21-9,21 0 15 6,-21 0-15-5,38 0 17 8,-38 0-17-9,34 0 26 5,-34 0-26-5,42 0 15 8,-42 0-15-8,42 0 25 7,-42 0-25-6,45-2 23 7,-45 2-23-8,42-4 21 6,-42 4-21-5,36-3 23 8,-36 3-23-9,38 0 14 7,-38 0-14-6,41 0 19 6,-41 0-19-7,42 0 21 6,-42 0-21-6,42 0 19 8,-42 0-19-8,44 0 14 10,-44 0-14-10,47 0 13 7,-47 0-13-7,54 0 11 4,-54 0-11-3,52 0 14 7,-52 0-14-8,55 0 14 8,-55 0-14-8,56-6 14 8,-56 6-14-7,55 0 0 3,-55 0 0-3,54 0 0 8,-54 0 0-9,51 0 0 7,-51 0 0-7,54 0 0 10,-54 0 0-10,47 0 0 3,-47 0 0-3,47 0 0 9,-47 0 0-9,46 0 0 7,-46 0 0-7,45 0 0 9,-45 0 0-9,49 0 0 6,-49 0 0-6,51 0 0 8,-51 0 0-8,50 0 0 8,-50 0 0-8,46 0 0 7,-46 0 0-6,54 0 0 5,-54 0 0-5,58 0 0 6,-58 0 0-7,61 0 0 8,-61 0 0-8,71 0 0 8,-71 0 0-8,74 4 0 5,-74-4 0-5,75 0 0 9,-75 0 0-9,75 2 0 8,-75-2 0-8,70 0 0 8,-70 0 0-8,71 0 0 5,-71 0 0-5,62 0 0 10,-62 0 0-10,62 3 0 7,-62-3 0-7,54 0 0 10,-54 0 0-10,56 0 0 3,-56 0 0-3,50 0 0 9,-50 0 0-9,52 0 0 8,-52 0 0-8,48 0 0 7,-48 0 0-6,51 0 0 5,-51 0 0-5,46 4 0 5,-46-4 0-6,48 2 0 9,-48-2 0-9,51 5 0 8,-51-5 0-8,52 4 0 6,-52-4 0-6,53 2 0 8,-53-2 0-8,58 7 0 7,-58-7 0-7,48 5 0 8,-48-5 0-8,52 3 0 6,-52-3 0-6,45 3 0 9,-45-3 0-9,39 2 0 8,-39-2 0-8,40 0 0 8,-40 0 0-8,36 0 0 5,-36 0 0-5,41 0 0 11,-41 0 0-11,41 0 0 5,-41 0 0-5,41 0 0 11,-41 0 0-11,45 0 0 3,-45 0 0-2,42 0 0 8,-42 0 0-8,41 0 0 6,-41 0 0-6,47 0 0 5,-47 0 0-6,42 0 0 6,-42 0 0-6,49 0 0 8,-49 0 0-8,49 0 0 8,-49 0 0-8,51 0 0 8,-51 0 0-8,53 0 0 6,-53 0 0-4,55 0 0 4,-55 0 0-6,52 0 0 8,-52 0 0-8,54-2 0 9,-54 2 0-9,45 0 0 4,-45 0 0-4,51-3 0 9,-51 3 0-9,43 0 0 8,-43 0 0-8,44-3 0 8,-44 3 0-8,43-5 0 5,-43 5 0-5,43-9 0 10,-43 9 0-10,45-11 0 7,-45 11 0-7,44-9 0 9,-44 9 0-9,46-6 0 3,-46 6 0-2,48-6 0 8,-48 6 0-9,49-4 0 8,-49 4 0-8,48-3 0 7,-48 3 0-7,48-3 0 7,-48 3 0-7,49 0 0 8,-49 0 0-8,56 0 0 8,-56 0 0-8,47 0 0 8,-47 0 0-8,56 0 0 5,-56 0 0-4,46 0 0 7,-46 0 0-8,49 0 0 8,-49 0 0-8,53 0 0 8,-53 0 0-8,42 0 0 6,-42 0 0-6,42 0 0 8,-42 0 0-8,37 0 0 7,-37 0 0-6,37 0 0 6,-37 0 0-7,33 0 0 7,-33 0 0-7,38 0 0 9,-38 0 0-9,34 0 0 6,-34 0 0-6,40 0 0 10,-40 0 0-10,33 0 0 4,-33 0 0-3,41 0 0 7,-41 0 0-8,37 0 0 8,-37 0 0-8,39 0 0 8,-39 0 0-8,42 0 0 6,-42 0 0-6,42 0 0 8,-42 0 0-7,40 0 0 7,-40 0 0-8,38 0 0 7,-38 0 0-7,38 0 0 8,-38 0 0-8,41 0 0 6,-41 0 0-6,42 0 0 7,-42 0 0-7,36 0 0 8,-36 0 0-8,40 0 0 7,-40 0 0-7,37 0 0 8,-37 0 0-8,42 0 0 8,-42 0 0-8,42 3 0 8,-42-3 0-8,45 0 0 5,-45 0 0-5,48 3 0 10,-48-3 0-9,40 0 0 5,-40 0 0-6,45 0 0 9,-45 0 0-9,46 0 0 4,-46 0 0-3,38 0 0 6,-38 0 0-7,39 0 0 9,-39 0 0-9,34 0 0 7,-34 0 0-7,34 0 0 7,-34 0 0-7,24 0 0 7,-24 0 0-7,26 0 0 9,-26 0 0-9,30 0 0 7,-30 0 0-7,27 0 0 6,-27 0 0-6,28 0 0 8,-28 0 0-8,28 0 0 9,-28 0 0-9,23 0 0 8,-23 0 0-8,25 0 0 5,-25 0 0-5,27-3 0 8,-27 3 0-8,18 0 0 8,-18 0 0-8,21-3 0 8,-21 3 0-8,18 0 0 6,-18 0 0-6,20-2 0 9,-20 2 0-9,16 0 0 8,-16 0 0-7,13 0 0 6,-13 0 0-7,12 0 0 5,-12 0 0-5,14 0 0 7,-14 0 0-7,10 0 0 9,-10 0 0-9,9 0 0 8,-9 0 0-8,8 0 0 6,-8 0 0-6,4 0 0 8,-4 0 0-8,9 0 0 8,-9 0 0-7,2-3 0 6,-2 3 0-7,3 0 0 5,-3 0 0-5,3 0 0 9,-3 0 0-9,7 0 0 9,-7 0 0-9,3 0 0 7,-3 0 0-7,11 0 0 6,-11 0 0-6,13 0 0 8,-13 0 0-8,12 0 0 9,-12 0 0-9,17 0 0 7,-17 0 0-6,13 0 0 4,-13 0 0-5,8 0 0 11,-8 0 0-11,8 0 0 5,-8 0 0-5,2 0 0 10,-2 0 0-10,0 0 0 4,0 0 0-4,3 0 0 9,-3 0 0-9,0 0 0 7,0 0 0-7,0 0 0 9,0 0 0-9,0 0 0 5,0 0 0-5,0 0 0 10,0 0 0-10,0 0 0 8,0 0 0-8,0 0 0 7,0 0 0-7,0 0 0 5,0 0 0-5,0 0 0 8,0 0 0-8,0 0 0 8,0 0 0-8,0 0 0 8,0 0 0-8,0-3 0 6,0 3 0-6,0-2 0 8,0 2 0-8,0-21 0 9,0 21 0-9,0-37 0 7,0 37 0-7,0-49 0 6,0 49 0-6,0-58 0 10,0 58 0-10,0-59 0 6,0 59 0-6,0-51 0 10,0 51 0-10,0-45 0 5,0 45 0-5,0-34 0 7,0 34 0-7,3-21 0 8,-3 21 0-8,4-11 0 8,-4 11 0-8,0-4 0 6,0 4 0-6,0 0-43 10,0 0 43-10,0 0-144 8,0 0 144-8,0 0-226 6,0 0 226-6,0 0-314 6,0 0 314-6,0 0-630 8,0 0 630-8</inkml:trace>
    </iact:actionData>
  </iact:action>
  <iact:action type="add" startTime="22810">
    <iact:property name="dataType"/>
    <iact:actionData xml:id="d5">
      <inkml:trace xmlns:inkml="http://www.w3.org/2003/InkML" xml:id="stk5" contextRef="#ctx0" brushRef="#br2">16218 13295 541 0,'0'0'0'1,"0"0"162"3,0 0-162-4,0 0 164 8,0 0-164-8,0 0 88 6,0 0-88-6,0 0 55 8,0 0-55-8,0 0 64 8,0 0-64-8,0 0 48 8,0 0-48-8,11 8 40 6,-11-8-40-6,-11 0 87 9,11 0-87-9,-24 0 56 7,24 0-56-7,-28 0 40 8,28 0-40-8,-27 0 32 5,27 0-32-5,-27 0 16 9,27 0-16-9,-23 0 2 8,23 0-2-8,-19 0 0 8,19 0 0-8,-21 0-4 7,21 0 4-7,-21 0-40 7,21 0 40-7,-16 0-77 8,16 0 77-8,-12 0-108 8,12 0 108-8,-9 0-175 5,9 0 175-5,0 0-285 9,0 0 285-9,0 0-382 8,0 0 382-8</inkml:trace>
    </iact:actionData>
  </iact:action>
  <iact:action type="add" startTime="23172">
    <iact:property name="dataType"/>
    <iact:actionData xml:id="d6">
      <inkml:trace xmlns:inkml="http://www.w3.org/2003/InkML" xml:id="stk6" contextRef="#ctx0" brushRef="#br2">16218 13295 348 0,'0'0'0'1</inkml:trace>
    </iact:actionData>
  </iact:action>
  <iact:action type="add" startTime="23191">
    <iact:property name="dataType"/>
    <iact:actionData xml:id="d7">
      <inkml:trace xmlns:inkml="http://www.w3.org/2003/InkML" xml:id="stk7" contextRef="#ctx0" brushRef="#br2">16218 13295 348 0,'0'0'0'1,"84"173"245"-1,-84-173-245 0,0 0 164 0,0 0-164 0,0 3 159 0,0-3-159 0,0 0 72 4,0 0-72-4,-18 0 75 9,18 0-75-9,-36 0 110 7,36 0-110-6,-34 0 77 5,34 0-77-5,-33 0 61 5,33 0-61-5,-29 0 63 7,29 0-63-7,-24 0 56 6,24 0-56-7,-18 0 28 5,18 0-28-4,-16 0 8 7,16 0-8-8,-17 0 4 8,17 0-4-8,-8 0 0 7,8 0 0-6,-8 0-5 4,8 0 5-5,-3 0-83 9,3 0 83-9,0 0-161 8,0 0 161-8,0 0-288 8,0 0 288-8,0 0-849 6,0 0 849-6</inkml:trace>
    </iact:actionData>
  </iact:action>
  <iact:action type="add" startTime="23636">
    <iact:property name="dataType"/>
    <iact:actionData xml:id="d8">
      <inkml:trace xmlns:inkml="http://www.w3.org/2003/InkML" xml:id="stk8" contextRef="#ctx0" brushRef="#br2">16725 13114 139 0,'0'0'0'3,"0"0"535"-2,0 0-535 0,0 0 169 5,0 0-169-6,0 0 150 8,0 0-150-8,0 0 74 7,0 0-74-7,0 0 39 9,0 0-39-9,0 0 34 6,0 0-34-6,69-33 21 8,-69 33-21-8,28-27 31 7,-28 27-31-7,32-38 34 6,-32 38-34-5,28-41 18 7,-28 41-18-8,29-41 21 8,-29 41-21-8,17-37 15 8,-17 37-15-8,15-32 13 6,-15 32-13-6,14-26 5 8,-14 26-5-8,7-12 3 8,-7 12-3-8,3-3 2 8,-3 3-2-8,0 0 2 5,0 0-2-5,0 0 16 9,0 0-16-8,0 0 25 5,0 0-25-5,0 0 19 6,0 0-19-7,0 18 40 7,0-18-40-7,0 38 27 7,0-38-27-7,0 49 4 8,0-49-4-7,3 48 7 6,-3-48-7-6,3 53 11 6,-3-53-11-6,8 55 10 5,-8-55-10-6,1 53 12 11,-1-53-12-11,8 53 6 6,-8-53-6-5,4 45 5 5,-4-45-5-6,3 41 5 7,-3-41-5-7,2 32 2 8,-2-32-2-8,0 32 3 8,0-32-3-8,0 26 1 5,0-26-1-5,0 20 0 9,0-20 0-9,0 21 0 8,0-21 0-8,0 17 0 8,0-17 0-8,0 14-3 6,0-14 3-6,0 12 0 8,0-12 0-8,-5 15 0 8,5-15 0-8,-21 8-1 6,21-8 1-6,-27 11-3 7,27-11 3-7,-22 9-1 9,22-9 1-9,-28 12-1 8,28-12 1-8,-29 11-3 8,29-11 3-8,-30 15-1 7,30-15 1-7,-30 11 0 7,30-11 0-7,-28 12 0 8,28-12 0-7,-25 6 1 7,25-6-1-8,-17 7 0 4,17-7 0-4,-12 2 1 9,12-2-1-9,-3 3 0 8,3-3 0-8,-3 0 1 8,3 0-1-8,0 0 2 5,0 0-2-5,0 0 6 9,0 0-6-9,0 0 20 8,0 0-20-8,0 0 42 7,0 0-42-7,0 0 55 6,0 0-55-6,0 0 63 10,0 0-63-10,30 0 60 7,-30 0-60-7,45 0 44 8,-45 0-44-8,63-8 27 5,-63 8-27-5,71-13 44 9,-71 13-44-9,77-15 49 9,-77 15-49-9,84-11 35 6,-84 11-35-6,82-9 38 8,-82 9-38-8,72-5 30 6,-72 5-30-6,56-2 22 11,-56 2-22-11,42-4 15 5,-42 4-15-5,33-4 7 6,-33 4-7-6,21 0 0 9,-21 0 0-9,17 0 0 8,-17 0 0-7,9 0 0 4,-9 0 0-5,9 0-21 8,-9 0 21-7,0 0-49 7,0 0 49-8,0 0-85 7,0 0 85-7,0 0-153 8,0 0 153-8,0 0-193 6,0 0 193-6,0 0-228 8,0 0 228-8,0 0-367 8,0 0 367-8</inkml:trace>
    </iact:actionData>
  </iact:action>
  <iact:action type="add" startTime="26948">
    <iact:property name="dataType"/>
    <iact:actionData xml:id="d9">
      <inkml:trace xmlns:inkml="http://www.w3.org/2003/InkML" xml:id="stk9" contextRef="#ctx0" brushRef="#br2">14844 10604 385 0,'0'0'0'1,"0"0"156"5,0 0-156-6,0 0 144 6,0 0-144-6,0 0 143 9,0 0-143-9,-150 173 103 7,150-173-103-7,-82 92 62 9,82-92-62-9,-97 109 51 6,97-109-51-6,-111 117 41 7,111-117-41-7,-120 135 33 8,120-135-33-8,-121 140 23 7,121-140-23-7,-124 137 14 7,124-137-14-6,-120 128 5 6,120-128-5-7,-101 110 6 8,101-110-6-8,-90 91 0 8,90-91 0-8,-69 67 1 6,69-67-1-6,-42 45 3 7,42-45-3-7,-27 24 0 8,27-24 0-8,0 6 1 8,0-6-1-8,0 0 9 9,0 0-9-9,69 0 11 6,-69 0-11-6,111-47 1 8,-111 47-1-8,140-70 1 7,-140 70-1-7,157-91 0 8,-157 91 0-8,178-109 4 11,-178 109-4-10,180-115 4 2,-180 115-4-3,176-114 16 11,-176 114-16-11,166-99 16 4,-166 99-16-3,135-78 25 5,-135 78-25-6,94-54 23 9,-94 54-23-9,66-32 23 8,-66 32-23-8,30-15 25 6,-30 15-25-5,10-3 23 5,-10 3-23-6,0 0 29 9,0 0-29-9,0 18 37 7,0-18-37-7,-10 72 21 6,10-72-21-5,-58 107 2 8,58-107-2-9,-87 128 0 6,87-128 0-6,-103 133 1 9,103-133-1-9,-111 122 3 5,111-122-3-4,-102 105 2 7,102-105-2-8,-88 78 0 8,88-78 0-8,-61 55 4 8,61-55-4-8,-41 27 1 5,41-27-1-5,-12 8 2 10,12-8-2-10,0 0 1 6,0 0-1-6,32-21 0 11,-32 21 0-11,92-63 0 4,-92 63 0-3,135-92-2 6,-135 92 2-7,175-117-3 8,-175 117 3-8,199-131-1 8,-199 131 1-8,236-144-1 5,-236 144 1-4,246-155-1 7,-246 155 1-7,227-142-1 7,-227 142 1-8,184-107 0 6,-184 107 0-6,131-61 1 8,-131 61-1-8,80-13 3 7,-80 13-3-7,45 0 6 11,-45 0-6-11,10 28 55 7,-10-28-55-7,0 67 15 3,0-67-15-3,-10 86 0 9,10-86 0-9,-56 102 1 10,56-102-1-9,-69 107 1 6,69-107-1-7,-71 107 0 4,71-107 0-4,-60 99 2 9,60-99-2-9,-47 76 0 6,47-76 0-6,-28 52 1 11,28-52-1-11,-13 24 1 4,13-24-1-4,0 5 3 7,0-5-3-7,0 0 1 9,0 0-1-9,41-12 7 8,-41 12-7-8,83-52 1 7,-83 52-1-7,116-83 0 7,-116 83 0-7,141-102 3 9,-141 102-3-9,160-125 0 7,-160 125 0-7,175-148 0 6,-175 148 0-4,178-154-2 4,-178 154 2-6,151-140-1 8,-151 140 1-8,114-101-4 7,-114 101 4-7,66-51-1 6,-66 51 1-6,31-13 0 9,-31 13 0-9,0 6 46 7,0-6-46-7,0 75 34 9,0-75-34-9,-24 116 17 5,24-116-17-4,-58 140 1 9,58-140-1-10,-71 143 5 5,71-143-5-5,-68 127 1 11,68-127-1-11,-57 110 1 3,57-110-1-2,-44 84 1 7,44-84-1-8,-27 58 2 7,27-58-2-7,-13 33 3 9,13-33-3-9,0 11 5 7,0-11-5-7,0 2 13 6,0-2-13-6,25 0 29 9,-25 0-29-9,78 0 3 8,-78 0-3-8,114-29 0 6,-114 29 0-6,131-55-7 8,-131 55 7-8,146-71-3 8,-146 71 3-8,151-91-4 8,-151 91 4-8,148-95-4 5,-148 95 4-5,148-93-6 9,-148 93 6-9,133-79-7 8,-133 79 7-8,106-52-14 8,-106 52 14-8,72-26-15 6,-72 26 15-5,37 0 0 8,-37 0 0-9,9 9 18 6,-9-9-18-6,0 69 16 10,0-69-16-10,0 101 3 4,0-101-3-4,-42 114 3 8,42-114-3-8,-48 110 2 9,48-110-2-9,-43 91 1 7,43-91-1-7,-33 64 0 6,33-64 0-6,-21 36 1 8,21-36-1-8,-7 17 4 8,7-17-4-8,0 3 2 7,0-3-2-7,0 0 3 6,0 0-3-6,18 0 0 9,-18 0 0-9,64-20-1 8,-64 20 1-8,96-46-1 8,-96 46 1-8,115-67 0 6,-115 67 0-6,128-78 0 8,-128 78 0-8,149-93-2 8,-149 93 2-8,158-101-2 8,-158 101 2-8,153-96-5 5,-153 96 5-5,125-72-3 10,-125 72 3-10,83-43-3 7,-83 43 3-7,34-13 0 10,-34 13 0-10,0 0 6 4,0 0-6-4,0 72 22 9,0-72-22-9,-58 114 8 8,58-114-8-8,-87 142 0 7,87-142 0-7,-100 139 2 9,100-139-2-9,-95 122 0 4,95-122 0-4,-92 93 0 9,92-93 0-9,-63 66 0 8,63-66 0-8,-45 44 3 5,45-44-3-5,-24 20 0 9,24-20 0-9,-3 6 3 8,3-6-3-8,0 0 2 8,0 0-2-8,6 0 6 5,-6 0-6-5,58 0 18 9,-58 0-18-9,92-19 4 8,-92 19-4-8,124-42 0 8,-124 42 0-8,142-58-2 5,-142 58 2-5,169-75-1 12,-169 75 1-12,166-87-2 5,-166 87 2-5,158-90-2 9,-158 90 2-9,129-73-9 6,-129 73 9-6,85-43-12 7,-85 43 12-7,42-17 0 9,-42 17 0-9,20 0 5 7,-20 0-5-7,0 9 18 6,0-9-18-5,0 51 2 5,0-51-2-5,0 64 0 7,0-64 0-8,-8 61-2 8,8-61 2-8,-12 41-1 6,12-41 1-3,-10 23 1 2,10-23-1-4,0 5 1 5,0-5-1-6,0 0 5 9,0 0-5-9,0 0 0 5,0 0 0-5,34 0-9 9,-34 0 9-9,63-8-11 8,-63 8 11-8,78-33-8 8,-78 33 8-7,79-43-22 3,-79 43 22-4,81-51-46 10,-81 51 46-10,89-59-91 7,-89 59 91-7,92-55-103 9,-92 55 103-9,94-49-174 6,-94 49 174-6,93-35-179 7,-93 35 179-7,25-3-290 8,-25 3 290-8,24 0-643 8,-24 0 643-8</inkml:trace>
    </iact:actionData>
  </iact:action>
</iact:actions>
</file>

<file path=ppt/ink/inkAction5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3T02:07:35.580"/>
    </inkml:context>
    <inkml:brush xml:id="br0">
      <inkml:brushProperty name="width" value="0.05292" units="cm"/>
      <inkml:brushProperty name="height" value="0.05292" units="cm"/>
      <inkml:brushProperty name="color" value="#FF0000"/>
    </inkml:brush>
  </inkml:definitions>
  <iact:action type="add" startTime="2167">
    <iact:property name="dataType"/>
    <iact:actionData xml:id="d0">
      <inkml:trace xmlns:inkml="http://www.w3.org/2003/InkML" xml:id="stk0" contextRef="#ctx0" brushRef="#br0">21332 1615 638 0,'0'0'0'3,"0"0"206"-2,0 0-206-1,0 0 169 5,0 0-169-5,0 0 132 8,0 0-132-8,0 0 92 8,0 0-92-8,0 0 73 7,0 0-73-6,0 0 84 5,0 0-84-5,0 0 69 6,0 0-69-7,0 0 50 8,0 0-50-8,0 0 84 8,0 0-84-8,-162-38 47 6,162 38-47-6,-93 23 47 8,93-23-47-8,-101 41 39 8,101-41-39-8,-107 53 33 9,107-53-33-9,-97 64 23 6,97-64-23-6,-94 75 23 7,94-75-23-7,-78 89 18 8,78-89-18-8,-67 98 17 11,67-98-17-11,-51 105 18 16,51-105-18-15,-31 111 22-1,31-111-22 0,-17 113 24 2,17-113-24-2,0 119 20 10,0-119-20-10,0 115 17 6,0-115-17-6,48 111 17 7,-48-111-17-7,90 102 21 9,-90-102-21-9,121 85 18 8,-121-85-18-8,151 66 13 6,-151-66-13-5,163 35 10 4,-163-35-10-5,173 0 7 10,-173 0-7-10,178-30 8 7,-178 30-8-7,171-107 3 7,-171 107-3-7,151-146 2 7,-151 146-2-7,124-170 3 9,-124 170-3-9,79-189-3 7,-79 189 3-7,39-195 0 5,-39 195 0-5,3-191 0 9,-3 191 0-9,0-179-4 8,0 179 4-8,-58-154-2 8,58 154 2-8,-96-119-5 5,96 119 5-5,-122-81-24 11,122 81 24-11,-145-45-57 7,145 45 57-7,-159-19-93 8,159 19 93-8,-162-2-146 5,162 2 146-5,-149 0-200 8,149 0 200-8,-45 0-306 8,45 0 306-8,-30 31-681 8,30-31 681-7</inkml:trace>
    </iact:actionData>
  </iact:action>
  <iact:action type="add" startTime="3364">
    <iact:property name="dataType"/>
    <iact:actionData xml:id="d1">
      <inkml:trace xmlns:inkml="http://www.w3.org/2003/InkML" xml:id="stk1" contextRef="#ctx0" brushRef="#br0">21481 4503 475 0,'0'0'0'2,"0"0"137"2,0 0-137-4,0 0 168 6,0 0-168-6,0 0 120 8,0 0-120-8,0 0 100 8,0 0-100-8,0 0 114 6,0 0-114-6,0 0 93 8,0 0-93-8,-184-62 71 8,184 62-71-8,-93 0 74 8,93 0-74-8,-112 4 71 6,112-4-71-6,-116 45 60 8,116-45-60-8,-120 64 41 8,120-64-41-8,-115 86 36 8,115-86-36-8,-100 107 33 6,100-107-33-6,-87 130 32 8,87-130-32-8,-67 148 22 8,67-148-22-8,-36 160 20 11,36-160-20-11,-14 160 23 6,14-160-23-5,0 148 24 5,0-148-24-5,21 133 19 7,-21-133-19-8,82 114 25 7,-82-114-25-6,122 89 9 2,-122-89-9-3,169 67 33 10,-169-67-33-10,191 33 24 6,-191-33-24-6,220 0 10 9,-220 0-10-9,227-1 15 9,-227 1-15-9,205-76 15 6,-205 76-15-5,177-107 9 4,-177 107-9-4,133-135 3 8,-133 135-3-9,80-169 4 5,-80 169-4-4,32-192 0 7,-32 192 0-8,0-212 0 8,0 212 0-8,-47-203-7 6,47 203 7-6,-107-183-5 7,107 183 5-7,-136-150-14 9,136 150 14-9,-157-111-76 8,157 111 76-8,-162-78-144 7,162 78 144-7,-69 0-216 7,69 0 216-7,-51 0-324 7,51 0 324-7</inkml:trace>
    </iact:actionData>
  </iact:action>
</iact:actions>
</file>

<file path=ppt/ink/inkAction5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6T22:45:09.0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definitions>
  <iact:action type="add" startTime="29207">
    <iact:property name="dataType"/>
    <iact:actionData xml:id="d0">
      <inkml:trace xmlns:inkml="http://www.w3.org/2003/InkML" xml:id="stk0" contextRef="#ctx0" brushRef="#br0">822 18358 625 0,'0'0'160'1560,"0"0"-24"-1560,0 0 11 1,0 0-69-1,0 0-23 0,0 0 20 0,0 0 0 0,0 0 50 0,95 0-55 0,-70 0 15 0,2 0 0 0,1 0-22 0,10 0-7 0,2 0-21 0,5 0 17 0,7 0-33 1,1 0 8-1,1 0-1 0,-1 0-5 0,6 0 3 0,2-5-16 0,5-3-8 0,6-2 0 0,2 7 0 0,12-9 0 0,-7 4 0 0,3 3 0 0,-10-8 0 0,-12 8 0 0,-3-2 0 0,-4 4 0 0,1 0 0 0,-1 3 0 0,2 0 0 0,2 0 0 0,4 0 0 0,8 0 0 0,-3 0 0 0,0 0 0 0,-5 0 0 0,-3 0 0 0,-4 0 0 0,-3 3 0 0,1-3 0 0,-1 0 0 0,1 3 0 0,-1 1 0 0,8-1 0 0,-1-3 0 0,5 5 0 0,-3-5 0 0,4 0 0 0,-7 0 0 0,4 0 0 0,-3 0 0 0,1 0 0 0,-4 0 0 0,-6 0 0 217,-4 0 0-217,2 0 0 0,2 0 0 0,9 0 0 0,-1 0 0 0,6 0 0 0,-2 0 0 0,2 0 0 0,4 0 0 0,-4 0 0 0,-1 0 0 0,0 0 0 0,-6 0 0 0,-1 0 0 0,3 0 0 0,-4 0 0 0,14 0 0 0,-7 0 0 0,5 0 0 0,7 0 0 0,6 0 0 1,0 0 0-1,2 0 0 0,-3 0 0 0,4 0 0 0,-10-8 0 0,6-4 0 1,1 0 0-1,-3-2 0 0,4 9 0 0,0-8 0 0,3 6 0 0,-7 0 0 0,-3 1 0 0,-1 1 0 0,1 2 0 0,-2-4 0 0,-9 2 0 0,0 0 0 0,-8-8 0 0,-5 8 0 0,0 2 0 0,-4 3 0 0,-3-5 0 0,3 5 0 0,-3-7 0 0,4 7 0 0,-3 0 0 0,2 0 0 0,3 0 0 0,3 0 0 0,-5 0 0 0,-1 0 0 1,0 0 0-1,2 0 0 0,-6 0 0 0,9 7 0 0,-4-2 0 0,8-2 0 0,-2 8 0 0,7-4 0 0,2-2 0 0,5 3 0 0,-3-1 0 0,-1-2 0 0,0 1 0 0,-4-6 0 0,-3 7 0 0,-2-7 0 0,5 2 0 0,-6 1 0 0,7-1 0 0,-1-2 0 0,0 0 0 0,2 0 0 0,2 0 0 0,0 0 0 0,-3 0 0 0,-1 0 0 0,-9 0 0 0,-1 0 0 0,0 0 0 0,-8-5 0 0,7 3 0 0,-7-5 0 0,2 7 0 0,0 0 0 0,0 0 0 0,-2 0 0 0,-2 0 0 0,-1 0 0 0,-1 0 0 0,3 0 0 0,-2 0 0 1,-4 0 0-1,3 0 0 0,-2-6 0 0,-1 6 0 0,8 0 0 0,-4 0 0 0,9 0 0 0,-5 0 0 0,7 0 0 0,-12 0 0 0,5 0 0 0,1 0 0 0,-6 0 0 0,-1 0 0 0,-4 0 0 0,-10 0 0 0,0 6 0 0,-8 1 0 0,-8-7 0 0,-2 0 0 0,-3 2 0 0,0-2 0 0,0 0 0 0,-32 0-230 0,7 0-265 0,-11-2-244 0</inkml:trace>
    </iact:actionData>
  </iact:action>
  <iact:action type="add" startTime="37039">
    <iact:property name="dataType"/>
    <iact:actionData xml:id="d1">
      <inkml:trace xmlns:inkml="http://www.w3.org/2003/InkML" xml:id="stk1" contextRef="#ctx0" brushRef="#br1">23128 18462 745 0,'0'0'136'6,"0"0"17"2,0 0-11-2,0 0-63 2,0 0 15 0,0 0 9 0,0 0-22-2,137-12 1 2,-110 12-15 0,2 0-13 0,7 0-1-2,4 0 7 2,5 0-20 0,6 0 1 0,1 0-12 0,3 0 3-2,4 0-6 2,-7 0-3 0,0 0-16 2,4-3-7 131,-2 3 0-140,1-5 0 0,6 5 0-1,-4-5 0 0,6 5 0 0,0 0 0 0,7 0 0 0,0 0 0 0,7 0 0 0,5 0 0 0,0-8 0 0,0 3 0 0,-2 5 0 0,-7 0 0 0,-1 0 0 0,-2 0 0 0,-4-2 0 0,0-1 0 0,2 0 0 5,1-9 0 1,-6 4 0 2,12-4 0 2,-5 6 0-5,2-1 0 4,1-1 0-2,-1 3 0 2,-3 0 0-4,-4 5 0 3,7-8 0 0,-6 3 0 0,0 5 0-1,4 0 0 1,-1 0 0 0,3-2 0-1,1 2 0 3,0-3 0-4,2 0 0 3,1 3 0-3,1 0 0 1,-12 0 0 0,6 0 0 2,-11 0 0-2,1 0 0-1,-4 0 0 4,1 0 0-4,0 0 0 4,-2 0 0-6,5 0 0 5,-4 0 0 0,4-5 0-2,8 5 0 0,-3-7 0-2,0 7 0 5,2 0 0-4,-8 0 0 2,-1 0 0-1,-4 0 0 3,-4 0 0-3,1 0 0-2,0 0 0 3,-1 0 0 1,5 0 0-1,2 0 0-2,5 0 0 1,3-6 0 1,5 1 0 2,0 3 0-5,-6-11 0 3,-3 8 0-1,-4-2 0 2,-6 1 0-4,-4 6 0 5,-3-2 0-4,-3 2 0 2,3-5 0 1,6-2 0-4,-5 1 0 4,8 1 0-2,-5 2 0 1,5 3 0 0,3 0 0-1,-2 0 0 0,-1 0 0-1,0 0 0 3,-5 0 0-2,2 0 0 2,-3 0 0-4,6 0 0 4,1 0 0-1,-2 0 0 0,-1 0 0-3,-4 0 0 4,1 0 0 0,2 0 0-2,1 0 0 0,-4 0 0-1,0 0 0 4,4 0 0-4,-1 0 0 2,8 0 0-2,6 0 0 3,-5 3 0-1,6-3 0 0,-8 3 0-3,1 5 0 3,-7-8 0 1,3 7 0-4,1-2 0 4,-1-5 0-2,-1 2 0 2,1 1 0-3,2-3 0 1,4 0 0 1,8 0 0 0,-3 0 0-1,-5 0 0 0,-1 0 0 2,-3 7 0-2,4 1 0-1,1 5 0 2,-4-6 0 0,5-1 0 6,-2 1 0-12,-1-2 0 4,1-5 0 1,-2 3 0 1,3 2 0-2,-6 0 0 3,7 3 0-1,-10 2 0 1,0-7 0-2,-8 2 0-1,-1-3 0 3,-5-2 0 3,2 0 0-9,-4 0 0 3,-5 0 0 1,3 0 0 9,1-2 0-11,0-16 0-4,-1 0 0 7,-2 3 0 3,-1-5 0-8,-11 9 0 4,5 1 0 2,-7 7 0 72,-5 1 0-80,-1 2 0 0,-10 0 0 0,2 0 0-1,-5 0 0 0,0 0 0 0,0 0 0 1,0 0 0-1,-14 0 0 0,-44 0-298 0,22-5-53 43,3-8-283-38</inkml:trace>
    </iact:actionData>
  </iact:action>
  <iact:action type="add" startTime="39126">
    <iact:property name="dataType"/>
    <iact:actionData xml:id="d2">
      <inkml:trace xmlns:inkml="http://www.w3.org/2003/InkML" xml:id="stk2" contextRef="#ctx0" brushRef="#br1">33355 13010 605 0,'0'0'161'3,"0"0"-32"5,0 0-2 0,0 0-53 0,0 0-14-2,0 0 2 3,0 0 9-2,-66-127 19 2,5 127 9-4,-11 43-29 3,-11 23-3 0,-3 23-5 0,-4 21-16-2,-4 23-1 2,4 26-17 0,11 15 7 2,13 12 0-3,24-6-11 1,23-16-14-2,19-22 4 2,13-22-1-3,56-31-4 4,27-28-2-1,16-32 11 1,12-29-17-2,3-9 0 1,-6-66-2-2,-13-38-2 4,-12-29 2-1,-28-29 0-6,-17-18 1 4,-30-11 0 1,-21 3 2-1,0 20 1 1,-25 23-2 1,-28 34 0-1,1 29 0 1,0 35-2-3,1 28-14 2,1 28-74-1,-3 0-87 1,38 5-162-2,-2 18-646 3</inkml:trace>
    </iact:actionData>
  </iact:action>
</iact:actions>
</file>

<file path=ppt/ink/inkAction5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6T22:45:09.0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definitions>
  <iact:action type="add" startTime="11159">
    <iact:property name="dataType"/>
    <iact:actionData xml:id="d0">
      <inkml:trace xmlns:inkml="http://www.w3.org/2003/InkML" xml:id="stk0" contextRef="#ctx0" brushRef="#br0">855 18477 144 0,'0'0'881'8,"0"0"-780"-2,0 0 38 1,0 0-53 2,0 0-38-2,0 0-15 0,0 0 13 0,93 0 5 1,-74 0 19 0,2 0 3-1,2 0 2 1,4 0-6 0,1 0-16-1,4 0-10 1,3 0-13-1,4 0 1 0,3 0-19 1,2 0 10-2,-2 0-8 3,2 0 0-2,-2 0-2 4,3 0-12-5,1 0 0 0,4 0 0 3,7 0 0-2,5 0 0 0,0 0 0 1,7 0 0 1,-7-2 0 0,3-5 0 0,-7 1 0-6,-7-2 0 4,-8 4 0 1,-4 4 0 0,-6 0 0-2,0 0 0 3,0 0 0-2,3 0 0 0,1 0 0 1,5 0 0-1,6 0 0 2,0 0 0-4,-2 0 0 4,0 0 0-1,4-3 0 0,-5 3 0-3,-3 0 0 3,2-5 0 1,-2 5 0-1,3-5 0-2,2 5 0 2,-4-13 0-1,2 8 0 1,0 2 0-2,-3-9 0 2,2 6 0 1,3 4 0-1,-2-3 0-3,4 5 0 4,-4-7 0-2,6 7 0 2,-2 0 0-3,6 0 0 1,-5 0 0 3,7 0 0-4,1-6 0 0,-4 6 0 2,4-5 0 0,-4 3 0 1,0-6 0-3,4 3 0 2,0 0 0 0,4-8 0-1,-4 5 0 0,5 3 0 0,-5-2 0 2,-5 7 0-1,5 0 0-3,-3-6 0 4,1 6 0-1,-1 0 0 0,-6-5 0-2,7 5 0 1,0-2 0 5,-6-5 0-7,4 1 0 0,-8-6 0 4,8 4 0-1,-8 3 0 0,7-8 0-3,-3 8 0 4,-2 2 0-1,3-9 0-1,-5 6 0-1,-4 1 0 2,3 3 0 1,3 2 0-1,3-7 0-2,-2 7 0 2,4-6 0-1,2 6 0 2,-4 0 0-3,4 0 0 1,-3 0 0 2,2 0 0-2,3 0 0 0,1 0 0 1,8-5 0 0,2 2 0-1,-1-1 0 0,6 1 0 1,2 0 0 0,0 1 0 0,-8-3 0-2,-6-2 0 2,-2 7 0 0,-5-8 0 0,2 5 0-2,-6 0 0 2,5-2 0 1,0 5 0-2,1 0 0 1,2 0 0-2,0 0 0 2,2 0 0 0,-1 0 0-3,2 0 0 3,0 0 0 0,2 0 0 0,-2 0 0-2,-1 0 0 3,-3 0 0-1,0 0 0 0,-2 0 0-3,-3 0 0 3,7 0 0 1,-4 0 0-2,-7 0 0 0,4 0 0 0,-7 0 0 1,3 0 0 1,-2-7 0-3,-1 1 0 2,3 4 0 0,0-3 0-1,1 4 0 0,-1 1 0 0,-3 0 0 2,-3 0 0-2,1 0 0-1,-1 0 0 5,-4 0 0-6,1 0 0 4,2 0 0-3,4 0 0 2,-3 1 0 0,2 6 0 0,-6-1 0-2,-3 1 0 1,-1-7 0 2,5 5 0-1,3-5 0-1,7 0 0 0,4 0 0 1,2 0 0 0,3 0 0 0,-5 0 0-2,-1 0 0 2,-4 0 0-1,-3 0 0 3,-6 0 0-1,1 0 0-4,-3 0 0 3,1 0 0-4,-5 0 0 5,4-12 0 0,-9 6 0-3,2-2 0 1,-6 4 0 1,-1 2 0-1,-7 2 0 1,1 0 0-2,-10 0 0 3,-2 0 0-1,-2 0 0 1,-3 0 0-4,0 0 0 3,0 0 0 0,0 0 0-1,0 0 0-1,0 0 0 3,-20 2 0-2,-37 16-203 2,26-11-298-3,-6-7-722 2</inkml:trace>
    </iact:actionData>
  </iact:action>
  <iact:action type="add" startTime="17326">
    <iact:property name="dataType"/>
    <iact:actionData xml:id="d1">
      <inkml:trace xmlns:inkml="http://www.w3.org/2003/InkML" xml:id="stk1" contextRef="#ctx0" brushRef="#br1">22618 18332 815 0,'0'0'203'5,"0"0"-90"3,0 0 32-1,0 0-62-1,0 0-13 3,0 0 0-2,0 0-4 0,116 3 5 1,-89-3 0-1,3 0 13 2,3 0-14-2,5 0-3 0,3 0-18 0,6 0-6 2,2 0-16-1,3 0-27-2,4 0 0 2,-7 0 0 0,6 0 0-3,2 0 0 6,-4 0 0-5,5 0 0 3,5 0 0-1,3 0 0-2,5 0 0 2,12 0 0 0,-4 0 0 1,5 0 0-3,2 0 0 3,-3 0 0-3,-9 0 0 3,1 3 0-4,-9 4 0 4,-5-7 0-1,-5 8 0-3,2-8 0 4,3 0 0-2,-1 0 0 3,9 0 0-3,-3 0 0-1,1 0 0 1,-3 0 0 1,-1 5 0-2,-1-5 0 2,-3 5 0 2,3-5 0-4,-4 0 0 2,-3 0 0-1,-2 0 0 1,1 0 0-1,-2 0 0 2,3 0 0-4,4 0 0 4,-1 0 0-1,2 0 0 0,1-5 0-2,-1 5 0 1,3-5 0 2,-5-3 0-1,-4 8 0-3,1 0 0 3,-2 0 0 7,-7 0 0-14,3 0 0 6,4-5 0 3,-3 5 0-5,4 0 0 3,0 0 0-3,-5 0 0 3,7 0 0 0,-4 0 0-1,6 0 0 1,1 0 0-1,2 0 0 1,2 0 0-1,3 0 0 2,-8-2 0-2,0 2 0 3,-11-3 0-3,-2 3 0-2,1 0 0 3,-4 0 0 6,0 0 0-12,6 0 0 6,7 0 0-2,-1 0 0 2,4 0 0-1,0 0 0 0,-2 0 0 1,-2 0 0-1,-2 0 0 1,-4 0 0-2,1 0 0 3,-4 0 0 0,-8 0 0-4,5 0 0 5,0 0 0-4,5 3 0 3,-3-1 0-2,6 3 0 0,-5-5 0 0,2 0 0 2,3 0 0-2,-2 0 0 0,3 0 0 0,2 0 0 1,3 0 0-1,1 0 0 1,1 0 0 1,-4 0 0-2,0-5 0 0,-2 3 0 0,-4-1 0 1,4 3 0 0,-5-3 0 0,9 3 0-2,0 0 0 1,5 0 0 3,-1 0 0-3,6 0 0-1,-8 0 0 2,-3 0 0 0,1 0 0-2,-3 13 0 1,-3 0 0 1,-1-5 0 0,-1 4 0 2,0 1 0-6,1 0 0 6,2-6 0-3,-2 1 0-1,-4-3 0 2,2 0 0 1,-4 3 0-2,2-3 0-1,3-5 0 3,4 0 0-2,-1 0 0 3,4 0 0-6,7 0 0 4,-9 0 0-1,1 0 0 2,-7 0 0-3,-5 0 0 1,-2 0 0 1,-3 0 0 2,2 0 0-3,5 0 0-2,-6 0 0 4,0 0 0-2,4 0 0 4,-2 0 0-8,5 0 0 5,-3 5 0 0,-5 2 0 0,5 1 0-1,-3-2 0 0,-5 1 0 3,5-7 0-6,-1 0 0 4,-4 0 0 1,5 0 0-3,1 0 0 2,8 0 0-1,-1 0 0 3,0 0 0-5,-2 0 0 3,3 0 0-2,-3 0 0 3,0 0 0-1,1 0 0-2,1 0 0 2,-8 0 0-1,2 0 0 2,-3 0 0-3,7 0 0 2,3-13 0 1,-2-7 0 1,-1 2 0-5,-2 5 0 0,-8-2 0 5,-13 10 0-4,-6 5 0 2,-2 0 0-1,-8 0 0 0,3 0 0 1,4 0 0 0,4 0 0-2,2 0 0 2,1 7 0 0,-2 11 0-1,-6 3 0 1,-8-11 0-1,-4 0 0 1,0-10 0-2,-58-35-174 5,26-3-203-6,7-11-184 5</inkml:trace>
    </iact:actionData>
  </iact:action>
  <iact:action type="add" startTime="19616">
    <iact:property name="dataType"/>
    <iact:actionData xml:id="d2">
      <inkml:trace xmlns:inkml="http://www.w3.org/2003/InkML" xml:id="stk2" contextRef="#ctx0" brushRef="#br1">32816 12791 486 0,'0'0'166'6,"0"0"58"0,0 0-59 1,0 0-58 2,0 0 3-2,0 0-10-1,0 0 7 1,-158-132-27 1,92 159 12 0,-6 27-17-2,-1 30-7 2,1 33-11 0,9 27-2 1,5 16-18-3,12 12-10 1,10 5 1 4,18 4-10-3,18 5-10-2,0-1-7 2,54-17 2 0,29-28-1-1,16-33-4 1,21-33 4-1,8-39 5 2,10-35-7-1,-4-9-11 0,-12-79 7-4,-22-36-3 5,-21-42 5-2,-31-27 4 0,-18-28 2 3,-26-9 2-5,-4 8 5 5,0 1-6-6,-37 23 0 6,-21 30-1-4,-5 38-1 3,-2 46-3-3,7 32 0 3,4 26-18-2,-1 17-55 1,-6 9-93-2,44 0-145 2,-1 25-286 2</inkml:trace>
    </iact:actionData>
  </iact:action>
</iact:actions>
</file>

<file path=ppt/ink/inkAction5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16:46.270"/>
    </inkml:context>
    <inkml:brush xml:id="br0">
      <inkml:brushProperty name="width" value="0.05292" units="cm"/>
      <inkml:brushProperty name="height" value="0.05292" units="cm"/>
      <inkml:brushProperty name="color" value="#FF0000"/>
    </inkml:brush>
  </inkml:definitions>
  <iact:action type="add" startTime="2922">
    <iact:property name="dataType"/>
    <iact:actionData xml:id="d0">
      <inkml:trace xmlns:inkml="http://www.w3.org/2003/InkML" xml:id="stk0" contextRef="#ctx0" brushRef="#br0">1922 8743 883 0,'0'0'104'6,"0"0"70"0,0 0-90 2,0 0 12 0,0 0-24 0,0 0-7-2,0 0 8 2,0 0 14 0,7 0-6 0,4 0-18-2,8-5 12 2,12 0-19 0,16-4-23 0,7-6 0-2,13-3-17 2,8-7 1 0,7-5-8 1,8 1 8-2,10 4-8-1,5 4-9 3,11 3 0-1,8 4 0-2,8 6 0 2,6-2 0 0,7 5 0 3,10 5 0-3,-5 0 0 0,1 0 0-5,-2 0 0 5,-5 0 0-2,-8 10 0 2,-3-5 0 0,-9 0 0 1,-11-2 0-4,-15 0 0 4,-1-3 0-1,-4 0 0 2,1 0 0-7,-1 0 0 6,4 0 0-1,-4 0 0 0,0 0 0 147,-5 0 0-152,0 0 0-3,-1 0 0 0,-2 0 0 0,-2 0 0 0,0-6 0 0,0-4 0 0,0 0 0 1,0-2 0-1,-3 3 0 0,6 4 0 0,-13-1 0 0,2 6 0 0,-8 0 0 0,-4 0 0 0,-2 0 0 0,5-2 0 1,6-5 0-1,4-1 0 0,8-1 0 0,7 3 0 8,0-1 0-2,5 6 0-1,0 1 0 3,-1 0 0-2,1 0 0 3,-6 0 0-2,-1 0 0-1,1-7 0 2,4-4 0-1,2 1 0 2,-9 0 0-3,-15-2 0 2,-17 3 0 0,-21 4 0 1,-10 3 0-3,-10 2 0 8,-2 0 0-10,1 0 0 2,-1 25 0 0,-4 6 0 2,-8 4-85-1,0-20-264 2,0 1-198-3</inkml:trace>
    </iact:actionData>
  </iact:action>
  <iact:action type="add" startTime="4351">
    <iact:property name="dataType"/>
    <iact:actionData xml:id="d1">
      <inkml:trace xmlns:inkml="http://www.w3.org/2003/InkML" xml:id="stk1" contextRef="#ctx0" brushRef="#br0">24913 8959 376 0,'0'0'224'6,"0"0"-60"1,0 0 33 1,0 0-55-2,187-44-28 2,-137 22 1 1,7 1-8-2,10-3-7-1,5 7-5 2,13 5-10 0,15 9-25 1,20 3-10-4,4 0 5 3,26 0-19 0,11 0-9 0,14 0-1 0,19 0-1 0,14 0-4 5,-1 0 7-7,1 0-28 1,2 0 0 0,-11 0 0-3,-4 0 0 5,-16 0 0-4,-2 0 0 4,2-3 0-1,-1-2 0 0,3-1 0-2,-1 0 0 2,-14 6 0 1,-5 0 0-2,-4 0 0-2,-3 0 0 4,-9 0 0-1,0 0 0 0,-8 0 0-2,3 0 0 2,-5-8 0 0,-8-13 0 7,-9 1 0-13,-16 2 0 7,-4 11 0-3,-11 2 0-1,-5 5 0 1,-2 0 0 5,-10 0 0-5,-9 0 0 1,-10 0 0-2,-12 0 0 5,-12 0 0-3,-14 0 0 1,-8 0 0-2,-5 0 0 3,0 0 0 0,0 0 0-1,-3 0 0-3,-55 0 0 2,-29 0 0 1,-30 0 0 3,-25 0 0-4,-31 0 0-2,-34 0 0 4,-31 0 0-2,-31 5 0-2,-12-3 0 6,-6-2 0-4,1 0 0 1,20 0 0-3,24 0 0 3,17 0 0-1,14 0 0 2,16 0 0-5,-3 0 0 8,5 0 0-4,12 0 0-3,6 0 0 1,23 1 0 2,8 9 0 0,26 2 0 3,19 1 0-3,25-3 0-2,17-2 0 0,15-5 0 1,16 0 0-2,13 1 0 4,10-4 0-1,0 0 0 0,3 0 0-2,0 0-58 2,24 0-59-1,4 0-121 3,7 0-130-5</inkml:trace>
    </iact:actionData>
  </iact:action>
  <iact:action type="add" startTime="6719">
    <iact:property name="dataType"/>
    <iact:actionData xml:id="d2">
      <inkml:trace xmlns:inkml="http://www.w3.org/2003/InkML" xml:id="stk2" contextRef="#ctx0" brushRef="#br0">6483 14765 153 0,'0'0'831'3,"0"0"-674"6,0 0-25-2,0 0-27 1,0 0-13-2,183 0-24 2,-104-3 12 0,20-5 12 0,22-5-5 0,24-4-2-2,9-3-29 2,1-1-6 1,7 8-11-2,-3 4-19-1,2 5-20 2,4 4 0 3,7 0 0-7,10 0 0 5,8 0 0-1,9-14 0 2,3-4 0-4,-11-3 0 6,1 5 0-9,-16 1 0 5,-5 3 0-2,-14-1 0-1,-11 0 0 4,-2 6 0-1,-11-1 0 1,-3 8 0-4,-6 0 0 3,-13 0 0 0,-8 0 0 0,-7 10 0-1,-8 1 0 3,2-1 0-2,2-5 0 0,-2-5 0-3,0 0 0 2,0 0 0 1,-4 0 0-1,-3 0 0-1,-4 0 0 5,-1 0 0-4,-8 0 0 0,-3 0 0-2,-1 0 0 3,-8 0 0 3,1 0 0-8,-1-3 0 5,3 1 0-1,-7-1 0 2,-3-1 0-3,4 1 0 2,-7 3 0 3,2-3 0-4,1 3 0-1,-7-3 0 2,6 3 0-3,-10 0 0 5,-1 0 0-4,-2 0 0 2,-8 0 0 0,-5 0 0 0,-8 0 0-2,-2 6 0 1,-14 19 0 2,0-3-135-1,0-8-257 0,-3-2-443-3</inkml:trace>
    </iact:actionData>
  </iact:action>
  <iact:action type="add" startTime="8018">
    <iact:property name="dataType"/>
    <iact:actionData xml:id="d3">
      <inkml:trace xmlns:inkml="http://www.w3.org/2003/InkML" xml:id="stk3" contextRef="#ctx0" brushRef="#br0">19290 15170 271 0,'0'0'114'5,"0"0"23"2,0 0 22 1,0 0-38 0,0 0 3-2,0 0-13 2,0 0-24 0,147 10-6-2,-92-10 0 2,12 0 21 0,20 0-19 0,7 0-25-2,20 0-13 2,1 0-1 0,6 0-7 0,15 0-5-2,14-3 10 4,14-6 3-1,13 3 2-3,16 1-9 1,18 5-1 1,7 0-8 0,6 0-20 0,-7 0 12-2,-4 17 0 2,-10 4 4 5,-4-2-5-6,-14 1-10 1,-7-2-6-6,0-4 8 6,0-8-12-2,9-2 0 1,9-4 0 7,-6 0 0-10,5 0 0 2,-4 0 0 1,-10 0 0 0,-11 0 0 2,-10 0 0-1,-4 0 0-2,-8-10 0 2,-3-4 0 0,-6-4 0 0,-12 5 0-3,-6-2 0 4,-2 4 0-2,5-4 0 2,-3-1 0-1,-4 2 0-1,-14 6 0 0,-13-4 0 1,-10 3 0-2,-15 4 0 8,-10 1 0-11,-6 0 0 4,-14 0 0 1,-8 4 0-3,-14 0 0 3,-8 0 0 0,-5-3 0-2,0 3 0 2,0 0 0-1,-35 0 0 6,-49 0 0-6,-43 10 0 2,-21 0 0-6,-22-3 0 4,-17-5 0-2,-24-2 0 6,-33 0 0-4,-22 0 0 0,-32 0 0-1,-13 12 0 6,-4 5 0-5,-1 1 0-3,23-7 0 4,28-3 0 3,11-4 0-6,15-1 0 2,7-3 0-1,3 0 0 2,-6 0 0 0,6 3 0 0,5 5 0-2,7 6 0 5,15 1 0-4,14 3 0 2,4 0 0-3,9-10 0-1,22-3 0 3,11 0 0 0,23-5 0-2,8 0 0 2,11 0 0 0,13 4 0 4,12 0 0-6,15 1 0 2,17-3 0-3,15 4 0 2,13 1 0-2,4-7 0 7,5 0 0-6,3 2 0 3,-1 4 0-4,-2 4 0 2,-2-3 0 1,5-1 0 0,0-6 0-3,3 0 0 3,0 0 0 1,0 0 0-1,0 0 0-2,12 0 0 5,48-26 0-4,30-14 0 2,41-2 0-5,41 8 0 4,50 8 0 1,60 8 0-2,46 18 0-1,32 0 0 2,8 0 0 0,-10 10 0 0,-26 5 0 1,-6-10 0-4,1 1 0 3,2-4 0 0,14-2 0-2,-11 0 0 8,-26 0 0-10,-23 0 0 5,-41 0 0-5,-28-5 0 2,-27-16 0 2,-25-2 0 1,-23-3 0-3,-18 5 0 12,-18 0 0-15,-18 8 0 5,-25-2 0-7,-12 7 0 6,-21 2 0 1,-12 1-89 0,-15 5-110-3,0 0-114 4,-12 0-189-1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36:10.9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7305">
    <iact:property name="dataType"/>
    <iact:actionData xml:id="d0">
      <inkml:trace xmlns:inkml="http://www.w3.org/2003/InkML" xml:id="stk0" contextRef="#ctx0" brushRef="#br0">17447 3117 318 0,'0'0'0'4,"0"0"137"-2,0 0-137-2,0 0 146 6,0 0-146-6,0 0 183 10,0 0-183-9,0 0 152 4,0 0-152-5,0 0 112 7,0 0-112-7,0 0 91 8,0 0-91-8,0 0 79 7,0 0-79-6,0 0 71 8,0 0-71-9,0 0 75 4,0 0-75-3,0 0 75 7,0 0-75-8,0 0 58 7,0 0-58-7,0 0 56 9,0 0-56-9,0 0 53 5,0 0-53-5,0 15 33 10,0-15-33-10,0 26 21 6,0-26-21-6,0 26 23 10,0-26-23-10,0 29 15 6,0-29-15-6,0 24 21 6,0-24-21-6,0 25 14 8,0-25-14-8,0 26 11 8,0-26-11-8,0 24 9 8,0-24-9-8,0 22 9 7,0-22-9-7,0 18 12 9,0-18-12-9,0 12 8 6,0-12-8-6,0 8 10 8,0-8-10-7,0 4 7 4,0-4-7-5,0 2 9 9,0-2-9-9,0 0 13 8,0 0-13-8,0 0 10 6,0 0-10-6,0 0 10 7,0 0-10-7,0 0 10 8,0 0-10-7,3 3 9 7,-3-3-9-8,11 4 6 6,-11-4-6-6,13 7 11 8,-13-7-11-8,17 10 0 8,-17-10 0-8,12 8 3 12,-12-8-3-12,13 8 6 2,-13-8-6-2,14 5 1 8,-14-5-1-8,15 7 3 9,-15-7-3-9,16 3 2 7,-16-3-2-7,21 0 7 7,-21 0-7-7,24 3 9 7,-24-3-9-7,30 0 12 10,-30 0-12-10,33 0 5 7,-33 0-5-7,40 0 11 7,-40 0-11-6,42 0 10 4,-42 0-10-4,51 0 8 6,-51 0-8-7,54 0 12 9,-54 0-12-9,61 0 10 8,-61 0-10-8,66 0 9 6,-66 0-9-5,60-3 10 7,-60 3-10-8,61-3 10 8,-61 3-10-8,61 0 8 4,-61 0-8-4,59 0 11 10,-59 0-11-10,62 0 9 6,-62 0-9-6,59 0 14 11,-59 0-14-11,63 0 0 5,-63 0 0-5,65 0 0 6,-65 0 0-6,71 0 0 9,-71 0 0-8,70-2 0 42,-70 2 0-43,70 0 0 0,-70 0 0 0,72 0 0 0,-72 0 0 0,69 0 0 1,-69 0 0-1,66 0 0 0,-66 0 0 0,66 0 0 0,-66 0 0 0,59 0 0 6,-59 0 0-5,62-5 0 7,-62 5 0-8,67-11 0 8,-67 11 0-7,60-5 0 4,-60 5 0-4,60-5 0 6,-60 5 0-7,61-4 0 9,-61 4 0-9,63-2 0 6,-63 2 0-6,63 0 0 6,-63 0 0-6,61 0 0 9,-61 0 0-9,61 0 0 7,-61 0 0-7,59 0 0 9,-59 0 0-9,62 0 0 5,-62 0 0-4,59 0 0 6,-59 0 0-7,54 0 0 8,-54 0 0-8,49 0 0 9,-49 0 0-1,46 0 0-6,-46 0 0-2,45 0 0 7,-45 0 0-1,42 0 0-5,-42 0 0 1,43 0 0 2,-43 0 0-4,35 0 0 7,-35 0 0-6,42 2 0 4,-42-2 0-5,39 0 0 8,-39 0 0-7,43 0 0 6,-43 0 0-7,42 0 0 7,-42 0 0-7,45 0 0 7,-45 0 0-7,58 0 0 8,-58 0 0-8,58 0 0 9,-58 0 0-9,68 4 0 5,-68-4 0-5,74 5 0 9,-74-5 0-9,66 3 0 7,-66-3 0-7,72 0 0 8,-72 0 0-8,69 0 0 5,-69 0 0-5,67 0 0 9,-67 0 0-9,63 0 0 8,-63 0 0-8,61 0 0 8,-61 0 0-8,62 0 0 7,-62 0 0-7,62-3 0 7,-62 3 0-6,66 0 0 6,-66 0 0-6,72 0 0 6,-72 0 0-7,73 0 0 8,-73 0 0-8,75 0 0 6,-75 0 0-6,70 0 0 10,-70 0 0-10,69 0 0 7,-69 0 0-7,69 0 0 5,-69 0 0-3,61 0 0 4,-61 0 0-5,60 0 0 6,-60 0 0-7,55 0 0 9,-55 0 0-8,56 0 0 4,-56 0 0-4,58 0 0 7,-58 0 0-7,58 0 0 4,-58 0 0-5,62 0 0 10,-62 0 0-10,59 0 0 4,-59 0 0-3,56 0 0 6,-56 0 0-7,58 0 0 9,-58 0 0-9,58 5 0 7,-58-5 0-4,63 4 0 2,-63-4 0-5,69 2 0 7,-69-2 0-7,72 5 0 10,-72-5 0-10,75 0 0 5,-75 0 0-5,82 7 0 6,-82-7 0-6,76 3 0 9,-76-3 0-9,75 3 0 10,-75-3 0-10,73 0 0 7,-73 0 0-7,72 0 0 4,-72 0 0-4,70 0 0 9,-70 0 0-9,72 0 0 7,-72 0 0-7,72 0 0 9,-72 0 0-9,70 0 0 6,-70 0 0-6,72-6 0 10,-72 6 0-10,63-7 0 5,-63 7 0-5,69-11 0 11,-69 11 0-10,61-5 0 2,-61 5 0-3,60-2 0 8,-60 2 0-8,58-7 0 8,-58 7 0-7,58-6 0 5,-58 6 0-6,56-5 0 7,-56 5 0-7,55-6 0 7,-55 6 0-7,49-3 0 8,-49 3 0-8,50 0 0 9,-50 0 0-9,54-2 0 5,-54 2 0-4,58 0 0 6,-58 0 0-7,58 0 0 8,-58 0 0-8,56 0 0 8,-56 0 0-8,47 0 0 6,-47 0 0-6,50 0 0 8,-50 0 0-8,48 0 0 9,-48 0 0-8,48 0 0 5,-48 0 0-6,52 0 0 6,-52 0 0-6,48-4 0 9,-48 4 0-9,45-2 0 8,-45 2 0-7,49-3 0 6,-49 3 0-7,48-3 0 5,-48 3 0-5,48 0 0 9,-48 0 0-9,52 0 0 8,-52 0 0-8,51 0 0 7,-51 0 0-7,52 0 0 9,-52 0 0-9,56 0 0 5,-56 0 0-5,58 0 0 10,-58 0 0-10,60 0 0 6,-60 0 0-5,57 0 0 6,-57 0 0-6,52 0 0 4,-52 0 0-5,55 6 0 8,-55-6 0-7,53 2 0 6,-53-2 0-7,58 0 0 6,-58 0 0-6,55 4 0 9,-55-4 0-9,53 0 0 7,-53 0 0-7,52 0 0 8,-52 0 0-8,51 0 0 9,-51 0 0-9,51 0 0 7,-51 0 0-6,46 0 0 4,-46 0 0-5,54 0 0 9,-54 0 0-9,49 0 0 8,-49 0 0-7,54 0 0 3,-54 0 0-4,43 0 0 8,-43 0 0-8,45 0 0 8,-45 0 0-8,42 0 0 7,-42 0 0-7,48-4 0 8,-48 4 0-8,51-5 0 9,-51 5 0-8,46-7 0 4,-46 7 0-5,51-4 0 7,-51 4 0-7,51-4 0 8,-51 4 0-8,46-3 0 7,-46 3 0-7,54-3 0 9,-54 3 0-9,50-2 0 5,-50 2 0-4,49-5 0 7,-49 5 0-8,48-5 0 8,-48 5 0-8,48-2 0 7,-48 2 0-7,47-3 0 7,-47 3 0-7,53-3 0 42,-53 3 0-41,52 0 0-1,-52 0 0 0,51 0 0 0,-51 0 0 0,49 0 0 0,-49 0 0 0,45 0 0 0,-45 0 0 0,48 0 0 3,-48 0 0-2,40 0 0 5,-40 0 0-4,38 0 0 5,-38 0 0-6,33 0 0 3,-33 0 0-4,34 0 0 10,-34 0 0-10,36 0 0 7,-36 0 0-7,33-5 0 6,-33 5 0-5,33 0 0 5,-33 0 0-6,28-3 0 9,-28 3 0-9,29 0 0 7,-29 0 0-6,31 0 0 4,-31 0 0-3,33-4 0 4,-33 4 0-6,31-2 0 9,-31 2 0-9,35-4 0 8,-35 4 0-8,37-2 0 6,-37 2 0-5,38-3 0 8,-38 3 0-9,40-2 0 5,-40 2 0-5,31-7 0 9,-31 7 0-9,27-2 0 5,-27 2 0-5,21 0 0 8,-21 0 0-8,26-4 0 9,-26 4 0-9,24 0 0 7,-24 0 0-7,22-2 0 7,-22 2 0-7,21 0 0 8,-21 0 0-8,21-3 0 9,-21 3 0-8,19 0 0 4,-19 0 0-5,20 0 0 6,-20 0 0-3,13 0 0 4,-13 0 0-7,14-3 0 6,-14 3 0-6,4 0 0 8,-4 0 0-8,3 0 0 8,-3 0 0-8,3 0 0 6,-3 0 0-5,0 0 0 6,0 0 0-7,5 0 0 10,-5 0 0-10,0 0 0 5,0 0 0-5,0 0 0 8,0 0 0-8,0 0 0 7,0 0 0-7,0 0 0 8,0 0 0-8,0 0 0 6,0 0 0-6,0 0 0 7,0 0 0-7,0 0 0 9,0 0 0-9,0 0-3 8,0 0 3-8,0 0-2 8,0 0 2-8,0-4-2 6,0 4 2-6,0-17-3 10,0 17 3-10,9-29-12 7,-9 29 12-7,13-41-6 6,-13 41 6-4,12-51-4 3,-12 51 4-5,12-51 0 8,-12 51 0-8,7-49 0 8,-7 49 0-8,11-48-1 7,-11 48 1-7,6-43-1 7,-6 43 1-7,4-36 0 11,-4 36 0-11,3-26 0 5,-3 26 0-5,2-15 0 6,-2 15 0-6,0-2 0 9,0 2 0-9,0 0-9 7,0 0 9-7,0 0-11 8,0 0 11-8,0 0-126 6,0 0 126-4,0 0-297 4,0 0 297-6,0 12-346 8,0-12 346-8,12 14-744 10,-12-14 744-10</inkml:trace>
    </iact:actionData>
  </iact:action>
  <iact:action type="add" startTime="10427">
    <iact:property name="dataType"/>
    <iact:actionData xml:id="d1">
      <inkml:trace xmlns:inkml="http://www.w3.org/2003/InkML" xml:id="stk1" contextRef="#ctx0" brushRef="#br0">30624 2903 285 0,'0'0'0'2,"0"0"191"0,0 0-191-1,0 0 138 6,0 0-138-7,0 0 135 9,0 0-135-9,0 0 128 7,0 0-128-6,0 0 100 5,0 0-100-4,0 0 80 3,0 0-80-4,0 0 79 7,0 0-79-8,-3-5 78 7,3 5-78-7,0 0 81 8,0 0-81-7,0 0 89 5,0 0-89-6,0 0 94 9,0 0-94-9,0 0 70 6,0 0-70-6,0 0 66 6,0 0-66-6,7 0 67 9,-7 0-67-9,35 0 44 7,-35 0-44-6,56 0 25 8,-56 0-25-9,72 0 14 4,-72 0-14-3,82 0 23 8,-82 0-23-9,93 0 19 9,-93 0-19-9,100 0 24 8,-100 0-24-8,107 0 22 4,-107 0-22-4,112 0 22 11,-112 0-22-11,113 0 15 7,-113 0-15-6,110 2 12 5,-110-2-12-6,110 5 12 6,-110-5-12-5,100 0 11 6,-100 0-11-7,92 4 6 7,-92-4-6-6,82 0 7 7,-82 0-7-8,67 0 4 9,-67 0-4-8,50 0 8 2,-50 0-8-2,34 0 9 6,-34 0-9-5,21 2 4 5,-21-2-4-7,7 0 4 5,-7 0-4-4,3 3 8 7,-3-3-8-8,0 0 4 7,0 0-4-7,0 4 3 9,0-4-3-9,0 0 8 6,0 0-8-5,0 2 0 6,0-2 0-7,-21 3 1 7,21-3-1-7,-65 6-1 11,65-6 1-11,-96 5 1 4,96-5-1-4,-118 3 3 7,118-3-3-7,-135 0 0 8,135 0 0-8,-137 0 0 7,137 0 0-2,-135 0-1-2,135 0 1-3,-129 0 0 8,129 0 0-8,-127-3-1 8,127 3 1-8,-118-14 0 8,118 14 0-8,-115-11-2 6,115 11 2-5,-105-11 1 5,105 11-1-6,-87-10 0 10,87 10 0-9,-70-3 1 5,70 3-1-5,-57-4 1 3,57 4-1-3,-42 0 0 7,42 0 0-7,-28 0 3 5,28 0-3-6,-16 0 1 10,16 0-1-10,-8 0 0 4,8 0 0-4,0 0 2 9,0 0-2-9,0 0 6 8,0 0-6-8,0 0 3 10,0 0-3-10,0 0 7 4,0 0-7-4,0 0 8 8,0 0-8-8,14 0 4 9,-14 0-4-9,49 0 5 7,-49 0-5-7,75 0 0 6,-75 0 0-5,88 0-1 6,-88 0 1-7,106 0 0 9,-106 0 0-8,124 0 0 5,-124 0 0-6,132-11 0 8,-132 11 0-7,135-20 1 3,-135 20-1-4,133-20 5 10,-133 20-5-10,128-14 8 7,-128 14-8-7,121-15 3 5,-121 15-3-2,104-5 0 3,-104 5 0-6,89-7 0 7,-89 7 0-7,71-5 0 10,-71 5 0-9,47-3 0 2,-47 3 0-3,38-3 0 10,-38 3 0-10,15 0 0 7,-15 0 0-7,6 0 0 8,-6 0 0-7,0 0 0 4,0 0 0-4,0 0 0 5,0 0 0-6,0 0 0 8,0 0 0-8,-59 8 0 7,59-8 0-2,-103 35 0-2,103-35 0-3,-152 42 0 8,152-42 0-8,-166 35 0 8,166-35 0-8,-175 25 0 8,175-25 0-8,-160 21 0 7,160-21 0-7,-145 16 0 7,145-16 0-7,-128 9 0 8,128-9 0-8,-103 9 0 8,103-9 0-8,-83 6 0 6,83-6 0-6,-62 0 0 9,62 0 0-9,-34 0 0 6,34 0 0-6,-21 0 0 10,21 0 0-10,-3 0 0 4,3 0 0-4,0 0 0 10,0 0 0-9,0 0 0 4,0 0 0-5,0 0 0 10,0 0 0-10,24-9 0 5,-24 9 0-4,48-21 0 7,-48 21 0-8,52-17 0 7,-52 17 0-7,51-14 0 7,-51 14 0-7,48-9 0 9,-48 9 0-9,45-9 0 5,-45 9 0-5,38-5-71 9,-38 5 71-9,30-12-158 7,-30 12 158-7,0-7-250 9,0 7 250-9,0-1-373 5,0 1 373-4</inkml:trace>
    </iact:actionData>
  </iact:action>
  <iact:action type="add" startTime="28671">
    <iact:property name="dataType"/>
    <iact:actionData xml:id="d2">
      <inkml:trace xmlns:inkml="http://www.w3.org/2003/InkML" xml:id="stk2" contextRef="#ctx0" brushRef="#br1">8866 4887 722 0,'0'0'0'1,"0"0"257"4,0 0-257-5,0 0 111 7,0 0-111-7,0 0 131 8,0 0-131-8,0 0 109 10,0 0-109-10,0 0 138 6,0 0-138-6,0 0 106 6,0 0-106-6,0 0 98 7,0 0-98-7,0 0 69 9,0 0-69-9,0 0 73 8,0 0-73-8,73-5 57 5,-73 5-57-5,55 0 60 8,-55 0-60-8,63 0 43 8,-63 0-43-8,78 0 40 9,-78 0-40-9,93 17 33 7,-93-17-33-7,103 14 0 9,-103-14 0-9,115 11 0 7,-115-11 0-6,129 9 0 14,-129-9 0-15,134 0 0 0,-134 0 0 1,141 0 0 3,-141 0 0-4,131 0 0 8,-131 0 0-7,129 0 0 6,-129 0 0-7,121 0 0 9,-121 0 0-9,117 0 0 4,-117 0 0-3,111 0 0 9,-111 0 0-10,98 0 0 6,-98 0 0-5,91 0 0 8,-91 0 0-8,77 0 0 4,-77 0 0-5,64 0 0 6,-64 0 0-6,49 0 0 9,-49 0 0-7,38 0 0 0,-38 0 0-1,27 0 0 9,-27 0 0-10,10-3 0 6,-10 3 0-6,2 0 0 9,-2 0 0-9,0 0 0 5,0 0 0-5,0 0 0 11,0 0 0-10,0 0 0 4,0 0 0-5,0 0 0 9,0 0 0-9,0 0 0 5,0 0 0-5,-39 0 0 7,39 0 0-7,-73 0 0 12,73 0 0-12,-110 9 0 4,110-9 0-4,-127 6 0 6,127-6 0-6,-145 5 0 9,145-5 0-9,-146 0 0 10,146 0 0-10,-156 0 0 5,156 0 0-4,-154 0 0 5,154 0 0-6,-156 0 0 9,156 0 0-9,-158-2 0 6,158 2 0-6,-154-7 0 8,154 7 0-8,-141-2 0 6,141 2 0-6,-127 0 0 8,127 0 0-7,-102 0 0 6,102 0 0-7,-91 0 0 9,91 0 0-9,-78 0 0 5,78 0 0-3,-58 6 0 5,58-6 0-4,-37 5 0 1,37-5 0-2,-24 3 0 4,24-3 0-6,-5 3 0 6,5-3 0-6,-6 0 0 8,6 0 0-8,0 0 0 8,0 0 0-8,0 0 0 8,0 0 0-8,39 0 0 8,-39 0 0-7,78 0 0 4,-78 0 0-5,108 0 0 9,-108 0 0-8,124 0 0 6,-124 0 0-7,149-3 0 6,-149 3 0-4,157-3 0 3,-157 3 0-4,159 0 0 6,-159 0 0-7,152 0 0 8,-152 0 0-8,138 0 0 6,-138 0 0-6,136 0 0 10,-136 0 0-10,124 3 0 7,-124-3 0-7,121 18 0 7,-121-18 0-7,111 12 0 6,-111-12 0-6,103 11 0 12,-103-11 0-12,98 5 0 5,-98-5 0-4,82 0 0 8,-82 0 0-9,66 0 0 5,-66 0 0-5,55 0 0 6,-55 0 0-6,37 0 0 8,-37 0 0-5,24 0 0 2,-24 0 0-5,17 0 0 6,-17 0 0-5,7-2 0 8,-7 2 0-9,0 0 0 6,0 0 0-6,0-3 0 10,0 3 0-10,0 0 0 5,0 0 0-5,0 0 0 8,0 0 0-8,0 0 0 7,0 0 0-7,0 0 0 10,0 0 0-10,0 0 0 5,0 0 0-5,0 0 0 7,0 0 0-6,-7-7 0 5,7 7 0-6,-51-8 0 11,51 8 0-11,-72-5 0 4,72 5 0-4,-94-8 0 9,94 8 0-8,-82 0 0 5,82 0 0-6,-83 0 0 8,83 0 0-8,-76 0-48 6,76 0 48-5,-18 8-304 6,18-8 304-7,-9 5-510 7,9-5 510-6</inkml:trace>
    </iact:actionData>
  </iact:action>
  <iact:action type="add" startTime="33719">
    <iact:property name="dataType"/>
    <iact:actionData xml:id="d3">
      <inkml:trace xmlns:inkml="http://www.w3.org/2003/InkML" xml:id="stk3" contextRef="#ctx0" brushRef="#br1">8881 17085 768 0,'0'0'0'0,"0"0"191"5,0 0-191-5,0 0 154 7,0 0-154-7,0 0 136 8,0 0-136-8,0 0 129 8,0 0-129-7,0 0 114 7,0 0-114-8,0 0 82 5,0 0-82-5,0 0 74 12,0 0-74-12,0 0 71 5,0 0-71-5,151 38 72 7,-151-38-72-7,92 0 75 7,-92 0-75-7,111 0 57 8,-111 0-57-8,138 0 46 8,-138 0-46-8,149 2 45 5,-149-2-45-5,162 13 33 10,-162-13-33-10,160 7 0 6,-160-7 0-4,155 13 0 8,-155-13 0-10,144 14 0 4,-144-14 0-4,133 17 0 10,-133-17 0-8,117 20 0 1,-117-20 0-2,110 21 0 8,-110-21 0-9,93 17 0 5,-93-17 0-4,76 14 0 7,-76-14 0-8,59 12 0 6,-59-12 0-6,39 9 0 8,-39-9 0-7,19 6 0 6,-19-6 0-6,8 3 0 5,-8-3 0-6,0 2 0 7,0-2 0-7,0 6 0 9,0-6 0-9,0 7 0 8,0-7 0-7,-3 0 0 4,3 0 0-5,-71 5 0 11,71-5 0-11,-112 3 0 4,112-3 0-3,-152 0 0 5,152 0 0-6,-183 0 0 9,183 0 0-9,-178-15 0 7,178 15 0-7,-179-31 0 9,179 31 0-9,-169-35 0 3,169 35 0-2,-166-31 0 10,166 31 0-11,-159-26 0 5,159 26 0-5,-148-18 0 9,148 18 0-9,-129-9 0 6,129 9 0-2,-106-4 0 0,106 4 0-2,-93 0 0 5,93 0 0-6,-70 0 0 6,70 0 0-5,-58 0 0 2,58 0 0-3,-38 0 0 5,38 0 0-6,-19 0 0 10,19 0 0-8,-1 0 0 2,1 0 0-3,0 0 0 4,0 0 0-5,0 0 0 7,0 0 0-7,0 0 0 10,0 0 0-10,23 0 0 6,-23 0 0-6,56 0 0 6,-56 0 0-6,82-14 0 9,-82 14 0-9,87-11 0 7,-87 11 0-4,104-10 0 3,-104 10 0-6,117-5 0 5,-117 5 0-5,127 0 0 9,-127 0 0-9,132-5 0 7,-132 5 0-7,132 0 0 10,-132 0 0-8,122 0 0 2,-122 0 0-3,126 0 0 5,-126 0 0-6,127 0 0 7,-127 0 0-6,124 0 0 7,-124 0 0-8,115 0 0 6,-115 0 0-6,103 0 0 10,-103 0 0-10,84 0 0 8,-84 0 0-7,69 0 0 4,-69 0 0-3,52 0 0 3,-52 0 0-4,33 0 0 4,-33 0 0-5,18 0 0 9,-18 0 0-9,8 0 0 7,-8 0 0-7,3 0 0 8,-3 0 0-8,0 0 0 6,0 0 0-5,0 0 0 5,0 0 0-6,0 0 0 9,0 0 0-9,0 0 0 5,0 0 0-4,0-8 0 8,0 8 0-9,0-13-12 9,0 13 12-9,-11-20-181 8,11 20 181-8,-16-12-214 4,16 12 214-3,-18-11-355 6,18 11 355-6</inkml:trace>
    </iact:actionData>
  </iact:action>
  <iact:action type="add" startTime="39048">
    <iact:property name="dataType"/>
    <iact:actionData xml:id="d4">
      <inkml:trace xmlns:inkml="http://www.w3.org/2003/InkML" xml:id="stk4" contextRef="#ctx0" brushRef="#br1">8561 9481 666 0,'0'0'0'3,"0"0"174"0,0 0-174-3,0 0 156 7,0 0-156-7,0 0 131 11,0 0-131-10,0 0 114 2,0 0-114-3,0 0 112 8,0 0-112-8,0 0 119 8,0 0-119-8,0 0 93 9,0 0-93-9,0 0 82 6,0 0-82-6,-57 0 66 6,57 0-66-6,0 0 60 10,0 0-60-10,0 0 63 7,0 0-63-6,13 0 59 6,-13 0-59-7,48 3 54 6,-48-3-54-6,73 8 13 8,-73-8-13-8,87 7 28 7,-87-7-28-7,93 5 32 6,-93-5-32-5,90 0 22 11,-90 0-22-12,89 0 3 6,-89 0-3-4,86 0 0 3,-86 0 0-4,73 0 0 4,-73 0 0-3,60 0 0 7,-60 0 0-9,45 0 0 4,-45 0 0-4,26 0 0 9,-26 0 0-9,14 0 0 8,-14 0 0-8,4 0 0 6,-4 0 0-4,6 0 0 4,-6 0 0-6,0 0 0 8,0 0 0-8,0 0 0 6,0 0 0-5,0 0 0 5,0 0 0-6,-27 0 0 11,27 0 0-11,-68-5 0 7,68 5 0-7,-87-15 0 6,87 15 0-5,-97-11 0 4,97 11 0-5,-100-5 0 8,100 5 0-5,-98 0 0 2,98 0 0-4,-98 0 0 5,98 0 0-6,-95 0 0 9,95 0 0-9,-80 0 0 7,80 0 0-6,-68 0 0 6,68 0 0-6,-49 10 0 3,49-10 0-4,-33 3 0 9,33-3 0-9,-21 5 0 7,21-5 0-7,-4 4 0 20,4-4 0-20,-3 2 0 1,3-2 0 0,0 0 0 1,0 0 0-2,0 2 0 6,0-2 0-6,24 0 0 8,-24 0 0-8,74 0 0 8,-74 0 0-8,99 5 0 7,-99-5 0-7,114 0 0 7,-114 0 0-6,113 0 0 7,-113 0 0-8,110 0 0 6,-110 0 0-4,98 0 0 3,-98 0 0-5,100 0 0 9,-100 0 0-9,87 0 0 7,-87 0 0-7,78 0 0 9,-78 0 0-9,66-9 0 5,-66 9 0-5,48-6 0 7,-48 6 0-5,28-6 0 5,-28 6 0-6,14-4 0 6,-14 4 0-7,7 0 0 7,-7 0 0-7,0-1 0 6,0 1 0-6,0 0 0 11,0 0 0-11,0 0 0 4,0 0 0-4,0 0 0 12,0 0 0-12,-55 0 0 4,55 0 0-4,-86 0 0 8,86 0 0-8,-112 8 0 6,112-8 0-6,-113 11 0 11,113-11 0-11,-110 9 0 6,110-9 0-4,-109 9 0 3,109-9 0-3,-98 2 0 2,98-2 0-4,-92 0 0 8,92 0 0-8,-74 4 0 8,74-4 0-8,-56 0 0 7,56 0 0-6,-34 0 0 5,34 0 0-4,-15 0 0 3,15 0 0-5,-3 0 0 9,3 0 0-9,0 0 0 6,0 0 0-6,0 0 0 8,0 0 0-8,58 0 0 9,-58 0 0-9,91 0 0 7,-91 0 0-7,120 0 0 10,-120 0 0-10,132 0 0 5,-132 0 0-5,125 0 0 8,-125 0 0-8,117 0 0 8,-117 0 0-8,99 0 0 9,-99 0 0-9,83 0 0 4,-83 0 0-4,62 0 0 9,-62 0 0-9,45 0 0 7,-45 0 0-7,25 3 0 8,-25-3 0-8,13 0 0 8,-13 0 0-7,5 1 0 3,-5-1 0-3,0 0 0 9,0 0 0-9,0 0 0 4,0 0 0-5,0 0 0 6,0 0 0-6,0 0 0 9,0 0 0-9,-13 0 0 7,13 0 0-3,-59 0 0 1,59 0 0-5,-75 0 0 6,75 0 0-6,-82 4 0 8,82-4 0-7,-76 6 0 5,76-6 0-6,-72 7 0 9,72-7 0-9,-60 13-110 5,60-13 110-3,-16 2-295 5,16-2 295-7,-14 6-457 7,14-6 457-7</inkml:trace>
    </iact:actionData>
  </iact:action>
  <iact:action type="add" startTime="43855">
    <iact:property name="dataType"/>
    <iact:actionData xml:id="d5">
      <inkml:trace xmlns:inkml="http://www.w3.org/2003/InkML" xml:id="stk5" contextRef="#ctx0" brushRef="#br1">18943 10006 323 0,'0'0'0'2,"0"0"161"3,0 0-161-5,0 0 120 6,0 0-120-6,0 0 140 8,0 0-140-8,0 0 139 8,0 0-139-8,0 0 123 8,0 0-123-7,0 0 107 6,0 0-107-7,0 0 101 6,0 0-101-4,0 0 97 4,0 0-97-6,0 7 115 10,0-7-115-10,0 0 90 4,0 0-90-4,3 0 82 9,-3 0-82-9,3 0 69 7,-3 0-69-7,8 0 50 8,-8 0-50-8,14-2 33 6,-14 2-33-6,20-20 20 8,-20 20-20-8,34-27 31 8,-34 27-31-6,38-35 18 3,-38 35-18-4,36-39 33 5,-36 39-33-6,37-50 19 7,-37 50-19-7,39-49 18 12,-39 49-18-12,43-48 16 7,-43 48-16-7,42-48 12 6,-42 48-12-6,45-43 10 6,-45 43-10-5,45-44 14 7,-45 44-14-8,43-40 9 8,-43 40-9-7,44-44 6 3,-44 44-6-3,47-43 10 7,-47 43-10-8,50-45 8 7,-50 45-8-7,51-42 12 10,-51 42-12-9,52-43 8 5,-52 43-8-6,48-42 10 7,-48 42-10-7,48-37 6 6,-48 37-6-6,45-38 8 8,-45 38-8-6,41-34 10 5,-41 34-10-6,38-35 4 5,-38 35-4-5,37-36 4 9,-37 36-4-7,33-37 2-2,-33 37-2-1,35-38 3 7,-35 38-3-7,32-38 0 7,-32 38 0-7,29-32 2 8,-29 32-2-6,28-28 0 4,-28 28 0-6,24-24 1 5,-24 24-1-4,18-21 3 6,-18 21-3-6,17-14 0 7,-17 14 0-8,13-14 0 7,-13 14 0-7,17-15 0 7,-17 15 0-7,12-13 0 9,-12 13 0-9,20-16 0 6,-20 16 0-6,21-20 0 8,-21 20 0-8,24-17 0 7,-24 17 0-7,26-21 0 9,-26 21 0-9,25-23 0 6,-25 23 0-6,29-20 0 9,-29 20 0-7,32-23 0 3,-32 23 0-4,33-24 0 4,-33 24 0-5,35-22 0 10,-35 22 0-9,40-29 0 4,-40 29 0-5,42-35 0 7,-42 35 0-7,42-41 0 10,-42 41 0-10,40-41 0 7,-40 41 0-6,42-40 0 5,-42 40 0-6,39-35 0 5,-39 35 0-5,33-29 0 10,-33 29 0-10,36-23 0 6,-36 23 0-3,30-23 0 3,-30 23 0-6,28-22 0 5,-28 22 0-4,29-16 0 6,-29 16 0-7,30-18 0 8,-30 18 0-8,20-17 0 9,-20 17 0-7,29-21 0 1,-29 21 0-2,27-16 0 8,-27 16 0-8,27-24 0 5,-27 24 0-5,21-18 0 11,-21 18 0-11,21-14 0-1,-21 14 0 0,18-14 0 7,-18 14 0-5,13-11 0 4,-13 11 0-4,13-9 0 5,-13 9 0-7,14-16 0 11,-14 16 0-9,15-16 0-2,-15 16 0 0,18-18 0 10,-18 18 0-10,16-20 0 7,-16 20 0-5,20-20 0 6,-20 20 0-6,21-21 0 0,-21 21 0-2,15-17 0 7,-15 17 0-7,16-14 0 9,-16 14 0-9,15-12 0 5,-15 12 0-4,12-10 0 5,-12 10 0-5,7-5 0 7,-7 5 0-8,5-3 0 8,-5 3 0-8,3-2 0 7,-3 2 0-7,0 0 0 7,0 0 0-7,0 0 0 8,0 0 0-8,0 0 0 8,0 0 0-8,0 0 0 6,0 0 0-6,0 0 0 13,0 0 0-13,0 0 0 6,0 0 0-6,0 0 0 5,0 0 0-5,0 0 0 8,0 0 0-6,-30 0 0 2,30 0 0-4,-54 16 0 9,54-16 0-8,-76 30 0 4,76-30 0-4,-78 35 0 5,78-35 0-6,-84 36 0 8,84-36 0-8,-82 46 0 7,82-46 0-5,-73 38 0 5,73-38 0-7,-64 37 0 5,64-37 0-5,-54 30 0 11,54-30 0-11,-44 17 0 7,44-17 0-6,-30 16 0 6,30-16 0-6,-12 4 0 5,12-4 0-4,-6 1 0 6,6-1 0-8,0 0 0 5,0 0 0-5,0 0 0 9,0 0 0-9,0 0 0 5,0 0 0-5,0 0 0 10,0 0 0-10,0 0 0 5,0 0 0-5,3 0 0 7,-3 0 0-5,23-1 0 3,-23 1 0-5,33-20 0 7,-33 20 0-7,33-21 0 9,-33 21 0-9,39-24 0 7,-39 24 0-6,40-24 0 6,-40 24 0-7,49-22 0 7,-49 22 0-6,50-26 0 6,-50 26 0-3,58-23 0 0,-58 23 0-3,61-24 0 4,-61 24 0-5,65-21 0 8,-65 21 0-8,64-19 0 8,-64 19 0-8,72-15 0 9,-72 15 0-9,66-15 0 5,-66 15 0-4,58-10 0 7,-58 10 0-8,49-9 0 7,-49 9 0-7,35-4 0 8,-35 4 0-8,21 0 0 5,-21 0 0-5,10 0 0 10,-10 0 0-1,0 0 0-7,0 0 0-2,0 0 0 7,0 0 0-7,0 0 0 8,0 0 0-8,0 0 0 9,0 0 0-9,0 0 0 5,0 0 0-5,-10 5 0 6,10-5 0-3,-45 46 0 2,45-46 0-4,-68 59 0 5,68-59 0-4,-85 73 0 5,85-73 0-5,-76 69 0 2,76-69 0-3,-75 68 0 3,75-68 0-3,-60 54 0 6,60-54 0-7,-45 44 0 8,45-44 0-7,-34 29 0 7,34-29 0-7,-18 16 0 3,18-16 0-4,-6 8 0 9,6-8 0-9,0 0 0 7,0 0 0-7,0 0 0 10,0 0 0-10,0 0 0 4,0 0 0-4,0 0 0 7,0 0 0-7,0 0-44 9,0 0 44-8,0 0-126 5,0 0 126-6,6 0-224 8,-6 0 224-8,11 0-326 7,-11 0 326-7,0-8-636 9,0 8 636-9</inkml:trace>
    </iact:actionData>
  </iact:action>
  <iact:action type="add" startTime="45875">
    <iact:property name="dataType"/>
    <iact:actionData xml:id="d6">
      <inkml:trace xmlns:inkml="http://www.w3.org/2003/InkML" xml:id="stk6" contextRef="#ctx0" brushRef="#br1">17720 9687 705 0,'0'0'0'1,"0"0"237"3,0 0-237-4,0 0 141 9,0 0-141-9,0 0 134 9,0 0-134-9,0 0 82 7,0 0-82-7,0 0 71 5,0 0-71-5,0 0 68 7,0 0-68-7,7 0 50 9,-7 0-50-8,-4-20 62 5,4 20-62-6,-30-30 94 8,30 30-94-7,-36-34 63 5,36 34-63-6,-36-33 62 8,36 33-62-8,-42-38 51 7,42 38-51-7,-45-40 47 7,45 40-47-7,-48-40 42 7,48 40-42-6,-49-44 37 7,49 44-37-8,-52-40 30 8,52 40-30-8,-51-38 34 6,51 38-34-6,-47-32 21 8,47 32-21-8,-50-26 16 7,50 26-16-7,-41-23 0 9,41 23 0-9,-42-27 0 8,42 27 0-8,-45-26 0 8,45 26 0-8,-38-29 0 8,38 29 0-7,-45-35 0 5,45 35 0-4,-44-38 0 3,44 38 0-4,-39-46 0 5,39 46 0-3,-37-46 0 3,37 46 0-5,-36-43 0 4,36 43 0-4,-34-41 0 8,34 41 0-8,-38-35 0 4,38 35 0-4,-28-32 0 4,28 32 0-4,-28-29 0 6,28 29 0-7,-30-26 0 8,30 26 0-8,-24-26 0 7,24 26 0-7,-26-21 0 9,26 21 0-9,-24-14 0 7,24 14 0-7,-22-13 0 5,22 13 0-4,-24-13 0 7,24 13 0-8,-28-15 0 8,28 15 0-8,-32-20 0 8,32 20 0-8,-31-16 0 6,31 16 0-5,-30-25 0 5,30 25 0-6,-24-28 0 8,24 28 0-8,-26-36 0 10,26 36 0-10,-23-37 0 3,23 37 0-2,-24-38 0 7,24 38 0-8,-23-29 0 9,23 29 0-9,-19-17 0 7,19 17 0-7,-17-14 0 6,17 14 0-6,-15-10 0 8,15 10 0-8,-24-10 0 8,24 10 0-8,-19-13 0 9,19 13 0-9,-25-11 0 6,25 11 0-6,-21-11 0 7,21 11 0-7,-24-18 0 8,24 18 0-8,-21-14 0 8,21 14 0-8,-27-21 0 8,27 21 0-8,-27-21 0 6,27 21 0-6,-18-16 0 8,18 16 0-8,-24-18 0 8,24 18 0-8,-21-18 0 6,21 18 0-6,-21-20 0 10,21 20 0-9,-25-23 0 5,25 23 0-6,-20-23 0 8,20 23 0-8,-18-23 0 6,18 23 0-6,-13-23 0 7,13 23 0-7,-14-25 0 9,14 25 0-9,-13-31 0 7,13 31 0-7,-14-28 0 5,14 28 0-5,-7-30 0 10,7 30 0-10,-10-20 0 9,10 20 0-9,-3-14 0 6,3 14 0-5,-5-6 0 5,5 6 0-6,0-4 0 9,0 4 0-9,0-5 0 9,0 5 0-9,0 0 0 5,0 0 0-5,0-2 0 6,0 2 0-6,0-4 0 9,0 4 0-9,0-3 0 8,0 3 0-7,0 0 0 6,0 0 0-7,0 0 0 7,0 0 0-7,0 0 0 7,0 0 0-6,0 0 0 6,0 0 0-6,0 0 0 6,0 0 0-7,0 0 0 6,0 0 0-5,0 0 0 5,0 0 0-6,0 0 0 9,0 0 0-9,0 0 0 7,0 0 0-7,0 18 0 7,0-18 0-7,0 40 0 8,0-40 0-8,0 44 0 7,0-44 0-7,0 45 0 8,0-45 0-6,8 46 0 3,-8-46 0-3,10 38 0 4,-10-38 0-5,7 46 0 7,-7-46 0-8,9 38 0 6,-9-38 0-6,8 46 0 6,-8-46 0-4,9 40 0 4,-9-40 0-6,1 36 0 9,-1-36 0-9,3 18 0 8,-3-18 0-8,3 10 0 5,-3-10 0-5,0 5 0 10,0-5 0-10,0 0 0 7,0 0 0-6,0 0 0 7,0 0 0-8,0 3 0 4,0-3 0-3,0 0 0 7,0 0 0-8,0 0 0 7,0 0 0-7,0-3 0 8,0 3 0-8,0-38 0 7,0 38 0-7,0-51 0 9,0 51 0-9,0-53 0 7,0 53 0-7,0-55 0 7,0 55 0-7,-6-55 0 7,6 55 0-7,-10-50 0 8,10 50 0-8,-5-46 0 9,5 46 0-9,-12-38 0 6,12 38 0-6,-4-28 0 6,4 28 0-6,-3-26 0 9,3 26 0-8,-7-18 0 5,7 18 0-6,0-12 0 8,0 12 0-7,-3-8 0 4,3 8 0-3,0-3 0 6,0 3 0-8,0-7 0 6,0 7 0-6,0-3 0 9,0 3 0-9,0-1 0 5,0 1 0-5,0 0 0 8,0 0 0-8,0-4 0 8,0 4 0-5,0 0 0 3,0 0 0-6,6 0 0 6,-6 0 0-6,25 0 0 8,-25 0 0-8,37 0 0 8,-37 0 0-8,38 0 0 7,-38 0 0-7,39 15 0 6,-39-15 0-4,43 20 0 4,-43-20 0-6,36 23 0 9,-36-23 0-9,37 24 0 8,-37-24 0-8,32 22 0 6,-32-22 0-6,28 20 0 7,-28-20 0-7,24 18 0 9,-24-18 0-9,18 14 0 9,-18-14 0-9,15 10 0 5,-15-10 0-5,4 6 0 9,-4-6 0-9,5 1 0 7,-5-1 0-7,0 4 0 9,0-4 0-9,0 0 0 4,0 0 0-3,0 3 0 6,0-3 0-7,0 3 0 9,0-3 0-9,0 0 0 7,0 0 0-7,0 5-16 7,0-5 16-7,0 3-179 10,0-3 179-10,0 0-318 6,0 0 318-6,0 0-596 7,0 0 596-7</inkml:trace>
    </iact:actionData>
  </iact:action>
</iact:actions>
</file>

<file path=ppt/ink/inkAction6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16:46.270"/>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3162">
    <iact:property name="dataType"/>
    <iact:actionData xml:id="d0">
      <inkml:trace xmlns:inkml="http://www.w3.org/2003/InkML" xml:id="stk0" contextRef="#ctx0" brushRef="#br0">21874 13642 697 0,'0'0'365'5,"0"0"-277"1,0 0 60 2,0 0-36 0,0 0-2 0,0 0-4-2,0 0-2 2,201-74 0 0,-153 61-18 0,10-1-8-2,5 5-29 2,9 0-49 0,1-2 0 0,2 5 0-1,-5-3 0 0,-1 1 0 1,3 0 0 0,-7 1 0-2,12 1 0 5,-1 1 0-4,9-1 0 1,-1 0 0-3,-2 3 0 4,0 3 0-1,2 0 0 0,-5 0 0-3,4 0 0 5,-6-2 0-3,3-5 0 2,-1 4 0-4,3-5 0 3,8 5 0 0,7 0 0-1,6 3 0 1,8 0 0-1,6 0 0 1,4 0 0 6,3 9 0-12,5 3 0 5,8-4 0-1,-2 4 0 2,-7-4 0-3,3 2 0 4,-16-2 0 2,9 0 0-4,3-4 0 1,-1-3 0-4,7-1 0 4,-5 0 0 0,0 0 0-2,2 0 0 2,-5 0 0 1,-7 0 0-1,-1 0 0-1,-6 0 0-1,-8 0 0 4,-6 0 0-3,-7 0 0-1,-8 0 0 2,8 0 0 0,-3 0 0 0,4 0 0-3,3 0 0 3,-3 0 0 1,-4 0 0 6,-8 0 0-14,-4 4 0 12,-5 0 0-12,2 1 0 6,-3-3 0-1,1 1 0 2,5-3 0 0,1 0 0 0,10 0 0-2,0 0 0 5,1 0 0-4,-3 0 0-2,-2 0 0 2,2 0 0 4,-6-5 0-5,5 0 0 0,0 1 0 1,0 0 0 2,0 4 0-1,-1 0 0 1,-3 0 0-5,5 0 0 5,-2 0 0-1,6 0 0 0,-7 0 0-3,3 0 0 11,3 4 0-12,4 5 0 1,5 2 0 0,7-2 0 3,0-3 0 1,-3-4 0-2,-4 2 0-1,-6-4 0 5,-7 0 0-4,0 0 0 1,-4 0 0-4,-3 0 0 5,-7 0 0-1,-3 0 0 1,-3 0 0-5,-5 0 0 5,0 0 0-1,-5-6 0 0,5-3 0-2,-3 3 0 2,-2-3 0 0,-5 7 0 0,-7-3 0-1,3 5 0 0,-14-4 0 2,0 0 0-2,-6 4 0-2,-7-1 0 4,-2-3 0-1,5 4 0-2,-7 0 0 1,-2 0 0 2,-5 0 0-2,-2 0 0 2,-4 0 0-2,0 0 0 1,0 0 0-1,-10 0 0 0,-62 0-68-1,30 0-269 2,-13 0-110 0</inkml:trace>
    </iact:actionData>
  </iact:action>
  <iact:action type="add" startTime="19096">
    <iact:property name="dataType"/>
    <iact:actionData xml:id="d1">
      <inkml:trace xmlns:inkml="http://www.w3.org/2003/InkML" xml:id="stk1" contextRef="#ctx0" brushRef="#br0">15071 11783 627 0,'0'0'164'2,"0"0"9"6,-124 148-13-1,3-26-40 1,-45 31-3-2,-48 37 5 2,-55 36-22 0,-48 14 5 0,-35 18-30-2,-22 6-20 5,12-3-25-4,24-12-11 1,41-15-11-2,51-38-8 7,56-36-14-9,45-40-11 3,45-36-5 1,39-33-43-2,46-43-16 2,15-8-60-1,66-46-59-1,7-12-102 2,2 6-451 0</inkml:trace>
    </iact:actionData>
  </iact:action>
  <iact:action type="add" startTime="19776">
    <iact:property name="dataType"/>
    <iact:actionData xml:id="d2">
      <inkml:trace xmlns:inkml="http://www.w3.org/2003/InkML" xml:id="stk2" contextRef="#ctx0" brushRef="#br0">16999 12236 207 0,'0'0'322'8,"0"0"-228"-5,0 0 122 5,0 0-56 0,-216 138-68 0,74-11 5 0,-39 41-3-2,-37 39 22 2,-27 31-14 0,-14 23-7-2,6 3-25 2,8-9-6 2,15-16-16-4,25-30-21 1,16-38-25 3,31-34-2-1,37-37-14 2,29-36-9-10,31-26-13 7,36-27-39 0,25-11-49-1,0-6-43-2,49-28-113 4,2-4-661-1</inkml:trace>
    </iact:actionData>
  </iact:action>
  <iact:action type="add" startTime="21167">
    <iact:property name="dataType"/>
    <iact:actionData xml:id="d3">
      <inkml:trace xmlns:inkml="http://www.w3.org/2003/InkML" xml:id="stk3" contextRef="#ctx0" brushRef="#br0">10019 18849 418 0,'0'0'160'6,"0"0"37"2,0 0-12 0,0 0-49-2,0 0-8 2,0 0 12 0,0 0-16 0,187-7-28-2,-103 1-11 2,32 1-16 0,32-5 0 1,26 0-24-4,19-11-8 3,4-4-7 0,-10-2 3 0,-9 3-5 0,-9 11 3 0,5-6 1 1,5 11-28-2,8 2-4 0,13-8 0 0,5 3 0 1,15-4 0 0,3-3 0-2,-12-2 0 2,-11 0 0 0,-13 9 0 0,-18 4 0-2,-7 7 0 2,-10 0 0 0,-19 0 0 1,0 0 0-4,-5-6 0 3,-21-9 0 0,-11 5 0 0,-33 2 0-2,-14 1 0 2,-25 1 0 0,-10 1 0 0,-11 5 0-2,-3 0 0 0,0 0 0 2,0 0 0 1,-45 0 0-2,-35 26 0 0,-30 12 0 4,-14 0 0-3,-26 8 0 0,-17-1 0-5,-23-1 0 5,-24-3 0 2,-2-10 0-7,0-4 0 6,6-9 0-1,5-10 0 0,-1 4 0-2,5-3 0 2,-6 2 0 0,-4-5 0 0,0 4 0-1,12-10 0 0,9 8 0 1,16 5 0 0,16-1 0-2,8 8 0 2,23-6 0 3,14 3 0-2,12-1 0-5,9-1 0 2,-3 2 0 2,3 2 0 0,0-7 0-3,10-3 0 3,7-2 0 1,20-7 0-1,19 0 0-2,15 0 0 2,12 0 0-1,9 0 0 1,0-16 0 0,21-15 0-1,30 4 0 1,19-4 0 0,29 5 0-2,25-1 0 2,29 6 0 1,22 5 0-2,19 7 0-1,17 9 0 2,10 0 0 0,11 0 0 2,4 0 0-6,8 0 0 4,14 0 0 3,2-2 0-4,1-19 0 2,0 0 0-4,-13 1 0 1,-15 3 0 2,-25 8 0-2,-10 9 0 2,-22 0 0 0,-7 0 0 0,-4 0 0-2,-16 0 0 3,-8 0 0-2,-25 0 0 2,-17 0 0-4,-20 0 0 13,-13 0 0-16,-15 0 0 6,-14 0 0-6,-11 0 0 6,-10 0 0-1,-11 0 0 1,-2 0 0 0,-3 0 0-2,3 0 0 2,-3 0 0 2,0 0 0-3,-6 4 0 1,-62 13 0-2,-44 3 0 2,-45-2 0-2,-42-13 0 2,-43-2 0 0,-35-3 0 0,-46 0 0-2,-24 0 0 3,-25 0 0 0,0 0 0-1,16-8 0-3,28-5 0 3,30 8 0 0,40 5 0 0,36 0 0-2,58 0 0 2,61 0 0 0,46 0 0 0,57 11 0-1,28 4 0 0,74 11 0 0,-15-9-245 1,-8-8-269-2</inkml:trace>
    </iact:actionData>
  </iact:action>
  <iact:action type="add" startTime="25551">
    <iact:property name="dataType"/>
    <iact:actionData xml:id="d4">
      <inkml:trace xmlns:inkml="http://www.w3.org/2003/InkML" xml:id="stk4" contextRef="#ctx0" brushRef="#br0">12282 18604 489 0,'0'0'120'6,"0"0"-56"0,0 0-12 2,0 0-52 0,0 0-3 0,0 0-104-2,3 24-210 2</inkml:trace>
    </iact:actionData>
  </iact:action>
  <iact:action type="remove" startTime="26816">
    <iact:property name="style" value="instant"/>
    <iact:actionData xml:id="d5" ref="#d3"/>
  </iact:action>
  <iact:action type="add" startTime="26829">
    <iact:property name="dataType" value="strokeEraser"/>
    <iact:actionData xml:id="d6">
      <inkml:trace xmlns:inkml="http://www.w3.org/2003/InkML" xml:id="stk5" contextRef="#ctx0" brushRef="#br1">19446 23448 237 0,'0'0'78'35,"0"0"-60"-35,0 0 4 0,0 0 1 0,0 0 30 0,0 0 55 0,15-26 30 0,-12 26 12 0,-3-2-45 0,0 2-31 0,0 0-23 0,0 0-33 0,3 0-18 2,4 0-15-2,-4 0-99 0,-1 0-257 0</inkml:trace>
    </iact:actionData>
  </iact:action>
  <iact:action type="add" startTime="27020">
    <iact:property name="dataType" value="strokeEraser"/>
    <iact:actionData xml:id="d7">
      <inkml:trace xmlns:inkml="http://www.w3.org/2003/InkML" xml:id="stk6" contextRef="#ctx0" brushRef="#br1">19446 23448 59 0</inkml:trace>
    </iact:actionData>
  </iact:action>
  <iact:action type="add" startTime="27039">
    <iact:property name="dataType" value="strokeEraser"/>
    <iact:actionData xml:id="d8">
      <inkml:trace xmlns:inkml="http://www.w3.org/2003/InkML" xml:id="stk7" contextRef="#ctx0" brushRef="#br1">19446 23448 59 0,'160'-133'52'37,"-160"133"-52"-37,0 0-60 0</inkml:trace>
    </iact:actionData>
  </iact:action>
  <iact:action type="remove" startTime="27260">
    <iact:property name="style" value="instant"/>
    <iact:actionData xml:id="d9" ref="#d4"/>
  </iact:action>
  <iact:action type="add" startTime="27208">
    <iact:property name="dataType" value="strokeEraser"/>
    <iact:actionData xml:id="d10">
      <inkml:trace xmlns:inkml="http://www.w3.org/2003/InkML" xml:id="stk8" contextRef="#ctx0" brushRef="#br1">19690 23165 87 0,'0'0'485'6,"0"0"-438"3,0 0 39-1,0 0-63-2,0 0-23 2,0 0-26 0,28-18-53 2,-28 12-75-7,0 3-143 6</inkml:trace>
    </iact:actionData>
  </iact:action>
  <iact:action type="add" startTime="27361">
    <iact:property name="dataType" value="strokeEraser"/>
    <iact:actionData xml:id="d11">
      <inkml:trace xmlns:inkml="http://www.w3.org/2003/InkML" xml:id="stk9" contextRef="#ctx0" brushRef="#br1">19690 23165 531 0,'50'-71'130'3,"-47"71"5"5,-3 0-57 0,0 0-55-2,0 0-23 2,0 0-4 0,0 9-74 0,0-6-122 0,0 3-241-2</inkml:trace>
    </iact:actionData>
  </iact:action>
  <iact:action type="add" startTime="29962">
    <iact:property name="dataType"/>
    <iact:actionData xml:id="d12">
      <inkml:trace xmlns:inkml="http://www.w3.org/2003/InkML" xml:id="stk10" contextRef="#ctx0" brushRef="#br0">9578 18604 550 0,'0'0'156'3,"0"0"14"5,0 0-24 0,0 0-28 0,0 0-12-2,0 0 5 2,0 0 0 0,0 0-24 2,0 24-42-5,0 11-4 3,0-10 2 2,0-1-3-3,0 2-18-2,-3 1-3 2,-2-7-1 1,5-11-5 0,0-4 0-2,0-5 9 2,0 0-5 0,0 0-1 0,0 0 0-2,8 0-8 2,19 0-4 0,-4-3 6 0,3-8 6-2,7-4-1 3,0 3 1-2,4-5 2 2,2 8 2-4,9-3 3 5,-2 6-6-3,4 4-1 2,-1 2-12-4,2 0-4 3,-2 0 0 3,6 0 0-4,10 0 0 3,5 0 0-7,14 0 0 4,4 0 0 1,2-3 0 1,-6 0 0-3,2 3 0 1,-3 0 0 2,-4 0 0-1,3 0 0-3,0 0 0 4,2 0 0-1,0 0 0-1,1 0 0 0,-9 0 0 0,-1 0 0 2,-2 0 0-3,-5 0 0 7,2 0 0-9,-7 0 0 2,3 0 0 0,-4 8 0 1,3 5 0 2,1-8 0-1,1-2 0-2,3 0 0 2,-4-3 0 0,-3 0 0 0,3 0 0 1,-8 0 0-3,2 0 0 1,-2 0 0 2,0 0 0-5,-1 0 0 5,5 0 0-1,-1 0 0 0,8 0 0-2,-1 0 0 2,3-6 0 0,1-12 0 1,-10 10 0-3,3-4 0 5,-13 6 0-4,-4-1 0-1,1 7 0 4,-8-4 0-4,5 4 0-1,2-3 0 4,3 3 0-2,7 0 0 0,6-6 0 3,5 6 0-5,6 0 0 2,4 0 0 0,0 0 0 1,-2 0 0 0,-5 0 0 1,-7 0 0-2,3 0 0 0,-3-5 0-1,-2 5 0 2,3-7 0-1,-3 5 0 2,7 2 0-2,-4 0 0-1,6 0 0 2,-2 0 0 3,-1 0 0-5,-8 9 0 1,-6 2 0 0,-10-8 0 0,-7 1 0 2,-1-3 0-2,-7 5 0 0,3-6 0 1,4 0 0-1,-4 0 0-1,5 0 0 3,-4 0 0 4,8 0 0-9,1 0 0 4,-1 0 0-3,3 0 0 3,-2 0 0-1,-2 0 0 1,-1-7 0-1,-4 0 0 0,-2 1 0 1,-4 1 0-2,-4 5 0 2,-7 0 0-1,-1-7 0 3,-7 7 0-4,2 0 0 2,1-2 0 1,-2 2 0-3,0-3 0 1,-8 3 0 0,-1 0 0 1,-3 0 0 0,0 0 0-2,0 0 0 1,0 0 0 1,0 0 0 0,0 0 0-2,0-8 0 3,0-20 0 0,4-8 0-2,-1-17 0-2,0 4 0 5,0 14 0 1,-3 9 0-5,0 14 0 2,0 1 0-4,0 11 0 4,0 0 0-1,0 0-65-1,0 5-158 2,-6 16-106 0,3 17-373 2</inkml:trace>
    </iact:actionData>
  </iact:action>
</iact:actions>
</file>

<file path=ppt/ink/inkAction6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18:50.997"/>
    </inkml:context>
    <inkml:brush xml:id="br0">
      <inkml:brushProperty name="width" value="0.05292" units="cm"/>
      <inkml:brushProperty name="height" value="0.05292" units="cm"/>
      <inkml:brushProperty name="color" value="#FF0000"/>
    </inkml:brush>
  </inkml:definitions>
  <iact:action type="add" startTime="15620">
    <iact:property name="dataType"/>
    <iact:actionData xml:id="d0">
      <inkml:trace xmlns:inkml="http://www.w3.org/2003/InkML" xml:id="stk0" contextRef="#ctx0" brushRef="#br0">21035 13506 232 0,'0'0'655'7,"0"0"-520"0,0 0 14-1,0 0-66 2,0 0-35 0,0 0 25 0,0 0-26-2,0 182 5 2,0-144-6 0,0-6 1 0,-4-5 7-2,4-5-12 2,-6 2-6 1,3-7 7-2,3 1-13-1,0-7 4 2,0-4-9 0,0-5-4 0,0 1 4-2,0-3-5 2,0 0-1 0,0 0-9 0,0 0 21-2,19 0-17 3,20 2-10-2,9 1 6 1,4-3 0-2,10 3 10 2,5-3 1 2,8 0-10-2,7 0-11-1,5 0 0 0,4 0 0 2,8 0 0-2,4-13 0-1,0-5 0 2,2 3 0 0,6 1 0 0,-5 8 0-2,4 0 0 2,1 3 0 0,6-2 0 0,7-1 0-2,-3-3 0 3,5-2 0-2,1 2 0 2,-8 1 0-4,-11-2 0 3,3 0 0 0,-7 9 0-1,9-3 0 0,-1 2 0 0,4-2 0 3,6 2 0-3,-4 2 0-1,-2 0 0 2,-3 0 0 0,-10 0 0 0,-3-3 0-3,-6-9 0 4,2 2 0-1,0-3 0 0,-4 1 0-2,-5 1 0 3,-5 1 0-2,-8 3 0 2,-3 1 0-5,3-2 0 4,5-2 0 1,5 2 0-1,4-4 0-2,-1 7 0 2,-8-2 0 1,2 1 0-2,-9 4 0 0,-4-1 0 0,-5 1 0 1,2-2 0 0,-7 0 0-3,8 3 0 4,-4-6 0-1,7 5 0 0,0-4 0-3,-3 1 0 5,1-2 0-3,-3 7 0 2,5-3 0-4,-3 0 0 3,0 1 0 0,6-5 0-1,-7-1 0 0,4 3 0 1,-3-2 0 1,-3 7 0-3,6 0 0 1,-5 0 0 1,3 0 0 0,5 0 0 0,1 0 0-3,2 0 0 4,6 7 0-1,-5-2 0 0,2-3 0-2,1 2 0 3,0-4 0-2,-1 0 0 2,11 0 0-4,0 0 0 3,2 0 0 0,8 0 0 0,-2 0 0-2,-5-6 0 2,-1 3 0 2,-4 1 0-5,-1-2 0 5,1 1 0-6,-3 0 0 5,4-5 0-1,-1 2 0-3,3 1 0 4,-1-2 0-1,7 5 0 0,-9 2 0-2,-8 0 0 3,0 0 0-2,-5 0 0 2,-1 0 0-5,5 0 0 5,5 0 0-1,4 0 0 0,0 2 0-2,7 5 0 2,-3-2 0 1,2 1 0-2,-3-1 0-1,1-2 0 2,2 0 0 0,-4 0 0 0,1 1 0-3,3-2 0 4,-6-2 0-1,-5 0 0 0,-3 0 0-3,-8 0 0 5,-9 0 0-3,0 0 0 2,-9 0 0-4,-11 0 0 3,-4 0 0 0,-10 0 0 0,2 0 0-2,-4 0 0 2,-6 0 0 0,0 0 0-2,-8 0 0 0,4 0 0 2,-2 0 0 0,-2 0 0 0,-3 0 0 0,3 0 0-1,-3 0 0 0,-6 0 0 1,-2 0 0-2,-1 0 0 2,0 0 0 0,0 0 0 0,0 0-3 0,0 0 2-2,0 0-5 2,0-2-6 0,0-34-1-1,0-7 12 0,0-15 1 4,0 0 0-5,0-2 0-1,-1-4 1 4,1 0 1-2,0 11-2 2,0 15 3-4,0 21-3 5,0 14 0-4,0 3 0 2,0 0 1-2,-8 0-1 2,-14 25-184 1,11-1-180-2,11 5-166-1</inkml:trace>
    </iact:actionData>
  </iact:action>
  <iact:action type="add" startTime="19306">
    <iact:property name="dataType"/>
    <iact:actionData xml:id="d1">
      <inkml:trace xmlns:inkml="http://www.w3.org/2003/InkML" xml:id="stk1" contextRef="#ctx0" brushRef="#br0">13314 11638 368 0,'0'0'255'6,"0"0"-96"2,0 0 37 1,0 0-57-3,0 0-34 1,0 0-21 3,0 0 119-3,-201 168-92-2,83-54-6 4,-20 37-8-2,-28 31-16 1,-19 35-10-1,-26 25-14 1,-3 1-41-1,5-14-16 2,13-23 0-2,21-31 0 2,22-33 0-2,23-29 0 2,33-36 0-2,36-27 0-1,26-24 0 3,23-14 0-3,12-12 0 2,2 0 0-3,41 0-41 6,16-10-80-5,-6 5-55 1,-6 5-21 1,-32 0-127 0,-5 0-527-2</inkml:trace>
    </iact:actionData>
  </iact:action>
  <iact:action type="add" startTime="20064">
    <iact:property name="dataType"/>
    <iact:actionData xml:id="d2">
      <inkml:trace xmlns:inkml="http://www.w3.org/2003/InkML" xml:id="stk2" contextRef="#ctx0" brushRef="#br0">15398 11539 530 0,'0'0'292'6,"0"0"-108"2,0 0-35-1,0 0-49 0,0 0 20 2,0 0-31-2,-115 218-19-1,-24-32 13 2,-40 36 12 0,-35 37-1 0,-15 11 5-2,3-14-36 2,18-28-17 2,27-31-28-1,26-40-3-4,32-29-15 5,32-27 0-4,25-25 0 4,24-29 0-5,23-22 0 1,8-17 0 1,11-8 0 1,0 0-40-2,35 0-61 3,5-8-101 1,-11-21-5-4,-16 15-92 0,-5 6-341 2</inkml:trace>
    </iact:actionData>
  </iact:action>
  <iact:action type="add" startTime="22614">
    <iact:property name="dataType"/>
    <iact:actionData xml:id="d3">
      <inkml:trace xmlns:inkml="http://www.w3.org/2003/InkML" xml:id="stk3" contextRef="#ctx0" brushRef="#br0">8327 18378 902 0,'0'0'149'6,"0"0"-11"0,0 0 13 3,0 0-28-2,0 0-18 1,0 0 16-2,0 0-13 2,17-7-17 0,-17 40-28 0,0 10-45-2,0 10 14 2,0 11-8 1,0-6-5-4,0 1-16 3,0-8-3 0,-3-17 0 0,3-6 0 0,0-11 0-2,0-12 0 2,0-2 0 0,0-1 0 0,0-2 0-2,0 0 0 3,0 0 0-2,0 0 0-1,0 0 0 2,0 0 0 0,0 0 0 0,0 0 0 0,0 0 0-2,0 10 0 2,10-10 0 2,8 5 0-6,-1-5 0 4,1 0 0 0,6 0 0 0,-1 0 0 0,12 0 0-2,2 0 0 2,13 0 0 0,3 0 0 2,10 0 0-4,-6 0 0 2,4 0 0 0,-10 0 0 2,0 6 0-6,3 1 0 4,-6-2 0 0,7 3 0-2,-3-8 0 2,7 7 0 0,7-7 0 1,2 0 0-4,1 0 0 4,-1 0 0-3,3 0 0 3,1 0 0-4,0 0 0 3,-9 0 0 1,-2 0 0-1,-4 0 0 0,-3 0 0-2,1 0 0 3,2 0 0-2,1 0 0 2,5 0 0-4,7 0 0 3,1 0 0 0,3-15 0-2,0 10 0 2,-9-8 0-1,7 8 0 3,-6-1 0-5,-3 2 0 4,4-1 0-2,6 0 0 1,-1-7 0 0,3 3 0-2,0 4 0 2,1-10 0-1,-4 10 0 2,-6-8 0-3,-6 8 0 3,-5 5 0-2,0 0 0 0,4 0 0 0,2 0 0 1,5 0 0 0,13 0 0-3,-3 0 0 4,11 0 0-1,0 0 0 2,-1 0 0-4,1 0 0 1,1 0 0 0,-7 0 0 1,-6 0 0-2,0 0 0 2,-4 11 0 0,4-3 0 0,-4 4 0 0,-7 0 0-2,-6-6 0 4,-5 2 0-4,-6-1 0 3,9-7 0-4,-4 0 0 3,2 5 0 0,4-5 0-2,5 0 0 2,0 0 0 0,7 0 0 0,2 0 0-2,0 0 0 3,1 0 0-2,0 0 0 1,2 0 0 0,-2 3 0-3,-1-3 0 4,1 2 0-2,-1-2 0 1,-3 0 0-2,-8 0 0 4,-4 0 0-3,-6 0 0 2,-5 0 0-4,-5 0 0 3,-4 0 0 0,-5 0 0-2,-8 0 0 2,-7 0 0-1,-3 0 0 1,-4 0 0-2,-2 0 0 1,1 0 0 1,-6 0 0 0,-3 0 0 1,0 0 0-4,0 0 0 3,0 0 0 0,0 0 0 0,0 0 0-1,0 0 0 1,0 0 0 0,0 0 0-3,0 0 0 3,0 0 0 1,0-17 0-1,0-22 0-2,0-25 0 2,-3-22 0 0,-6 2 0 1,1-5 0-4,4 10 0 3,-1 16 0 0,5 19 0-1,0 24 0 0,0 14 0 0,0 6 0 2,-4 0 0-1,4 0 0-1,0 18 0 0,0 23-31 0,4-10-414 1,22-6-496-2</inkml:trace>
    </iact:actionData>
  </iact:action>
</iact:actions>
</file>

<file path=ppt/ink/inkAction6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19:43.821"/>
    </inkml:context>
    <inkml:brush xml:id="br0">
      <inkml:brushProperty name="width" value="0.05292" units="cm"/>
      <inkml:brushProperty name="height" value="0.05292" units="cm"/>
      <inkml:brushProperty name="color" value="#FF0000"/>
    </inkml:brush>
  </inkml:definitions>
  <iact:action type="add" startTime="20965">
    <iact:property name="dataType"/>
    <iact:actionData xml:id="d0">
      <inkml:trace xmlns:inkml="http://www.w3.org/2003/InkML" xml:id="stk0" contextRef="#ctx0" brushRef="#br0">21125 13492 641 0,'0'0'216'4,"0"0"-94"4,0 0-13 0,0 0-48-2,0 0-17 1,0 0 0 2,0 157 4-1,0-129-4-2,0 2 31 2,0-4-25 0,0-6 1-1,0 1-11 1,0-8 20-1,0 2-28 1,0-6-12 0,0-9 7-3,0 0-10 4,0 0-8-1,0 0 6 0,0 0 0 0,3 0 2-2,11 0 0 2,4 0 3 0,2 2-13 0,-3 2 16-3,7-1-6 4,-3-3 0-1,4 0-3 0,8 0 6-2,3 0-4 2,1 0 2 0,8 0 4 1,6 0 5-4,-2 0 0 4,10-3-1-2,4-12-7 2,2-5-19-1,10 2 0-1,-7-3 0 1,3 4 0-2,-6 3 0 2,2 2 0-1,-3 0 0 2,12 7 0-2,1-4 0-2,2 0 0 4,5 1 0-1,-2 0 0-2,-3-2 0 2,1-4 0 0,2 3 0 0,5-7 0 1,5 3 0-4,-5 2 0 8,0-3 0-8,-5 5 0 2,2 0 0-1,0 1 0 1,-4 2 0 1,4-2 0 0,0 2 0-1,1 6 0 0,-6-5 0 2,2 7 0-4,-3 0 0 5,-5 0 0-4,6 0 0 3,-2 0 0-4,-1 0 0 3,-1 0 0 0,-5 0 0 1,-3 0 0-3,-1 0 0 1,1 0 0 2,5 0 0-2,5 0 0 0,2 0 0 1,3 0 0 3,-1 0 0-1,1 0 0-9,-13 0 0 6,0 0 0 1,-12 0 0 1,-1 0 0-3,0 0 0 0,-4 0 0 2,3 0 0 0,1 0 0 1,2 0 0-4,0 0 0 4,5 0 0-1,3 0 0-1,1 0 0 0,4 0 0 2,-4 0 0-2,-3 0 0 4,2 0 0-5,-5 0 0 1,1 0 0-2,-3 0 0 3,4 0 0-2,-3 0 0 3,1 0 0 0,1 0 0-4,7 0 0 3,-1 0 0 0,3 0 0 1,0 0 0-4,-2 0 0 3,3 0 0 0,-5 7 0 0,2 3 0-1,-3 3 0 0,0-5 0 2,1 1 0-2,0-4 0 2,8 1 0-4,1 3 0 3,4-6 0 7,-1 7 0-14,5-5 0 8,-2 1 0 0,-3-1 0-4,0-1 0 1,-5-3 0 0,2 3 0 2,2-4 0 4,3 0 0-5,-5 0 0 0,6 0 0-2,-6 0 0 2,2 0 0 1,0 0 0-2,-2 0 0 3,-1 0 0-1,1 0 0 0,5 0 0 0,6 0 0-1,-1 0 0 0,1 4 0-2,-3-2 0 4,-5 3 0-2,5-2 0 3,-8-3 0-5,4 0 0 2,-6 0 0 2,3 0 0-1,-1 0 0 0,3 0 0-2,0 0 0 2,-5 0 0 0,0 0 0-1,-6 0 0-1,-7 0 0 4,-3 3 0-3,-5 4 0 0,-2-5 0 2,-5 1 0-1,-1-1 0-1,1-2 0-1,-4 4 0 1,-6-4 0 3,1 0 0-3,-7 0 0 0,-9 0 0-2,3 0 0 6,-12 0 0-6,2 0 0 1,-7 0 0 3,2 0 0-2,-5 0 0 1,-1 0 0-2,2 0 0 2,1 0 0 0,-6 0 0 0,3 0 0-2,-3 0 0 2,0 0 0 2,0 0 0 0,7 0 0-3,-1-35 0-4,5-14 0 5,-4-3 0 1,1-1 0-5,-5 7 0 6,0 5 0-2,-3 7 0-1,0 14 0 1,0 10 0-1,0 10 0 0,0 0 0 3,0 0 0-5,0 0-169 3,0 0-119 0,0 0-176 0,0 0-584-3</inkml:trace>
    </iact:actionData>
  </iact:action>
  <iact:action type="add" startTime="24207">
    <iact:property name="dataType"/>
    <iact:actionData xml:id="d1">
      <inkml:trace xmlns:inkml="http://www.w3.org/2003/InkML" xml:id="stk1" contextRef="#ctx0" brushRef="#br0">10412 14335 230 0,'0'0'340'5,"0"0"-173"4,0 0-3-1,0 0-8-2,0 0-56 2,0 0-15 0,0 0-8-2,0 0-13 2,0-11-6 0,0 11-7 0,0 0-5-2,0 23-23 2,5 10 0 0,-1 0 3 0,8 5-4-2,-7 6-2 2,-2-4 0 0,4 2-9 0,-4-5-1-2,0-1 0 2,5-5-1 2,-4-6 1 0,5-4 4-6,-5-7 3 3,2-1 3 0,8-5 0 1,-4 0 1-2,5-2-1 2,9-3-7 1,-3 3-4-2,9-1-1-1,2-1 6 3,3 2-1-1,6-3 0 2,-4-3 4-5,8 0-6 4,7 0-3-4,4 0 2 3,4-9-2-1,4-9 0 1,-6 1 0 0,1-1 4 7,3 1 3-14,0 2-2 5,-2 2-3 4,8-2-3-5,-8 4 3 1,9-5-4 2,-6 2-6 1,7-1 0-2,-4 2 0 1,4-2 0-1,-1 4 0 2,4 2 0-2,-4 2 0 0,3 7 0 0,-3 0 0 2,-4 0 0-2,-5 0 0-1,-1 0 0 3,-3 0 0-1,-2 0 0 0,-3 3 0-3,-3 12 0 6,-2 5 0-6,1 7 0 5,-2 1 0-6,1 8 0 5,-1 4 0-2,-6-3 0 2,-3-5 0-3,-11-2 0 1,-6-11 0 2,-1-4 0 5,-10-6 0-12,1-6 0 6,-8-3 0-4,5 0 0 4,-1 0 0-2,-2 0 0 2,3 0 0 1,-2 0 0-2,-1 0 0 1,-3-3 0-1,0-29 0 2,0-9 0 0,0 0 0-2,0 13 0-3,2 5 0 5,5 3 0-1,1 5 0-1,-1 4 0 0,7-2 0 1,7 2 0-1,-1 2 0 0,9 0 0 1,10 0 0 1,6 4 0-2,11 3 0-1,3-2 0 2,4 4 0 1,5 0 0 5,6 0 0-13,-2 0 0 6,4 0 0 0,3 11 0 0,-6-2 0-1,7-2 0 3,3 1 0 1,0-1 0-1,-1 0 0-4,0-1 0 0,-9 1 0 5,-1-2 0 0,-9-2 0-5,-8 2 0 2,-7 0 0 0,-6-5 0 1,-5 4 0-3,-8-4 0 3,1 0 0 1,-5 4 0 6,-1-4 0-13,6 0 0 3,-5 3 0 3,4-3 0-1,-1 0 0-1,-2 2 0 3,-2 1 0 0,1-1 0 0,-1 1 0-5,-8-3 0 3,-1 3 0 2,0-3 0-1,-10 0 0-3,4 4 0 3,-2-4 0 0,-7 0 0 0,5 0 0-2,-5 0 0 2,0 0 0 0,0 0 0 0,4 0 0-2,8-20 0 3,0-22 0-1,-3 0 0 0,0 0 0-3,-3 10 0 5,0 9 0-1,-3 6 0-2,-1 8 0-1,-2 9 0 0,0 0 0 3,0 0-25-2,0 4-94-1,0 38-72 3,0-11-161 1,0 11-227-3</inkml:trace>
    </iact:actionData>
  </iact:action>
  <iact:action type="add" startTime="26057">
    <iact:property name="dataType"/>
    <iact:actionData xml:id="d2">
      <inkml:trace xmlns:inkml="http://www.w3.org/2003/InkML" xml:id="stk2" contextRef="#ctx0" brushRef="#br0">12024 15916 263 0,'0'0'571'1,"0"0"-377"6,0 0-37 1,0 0-33 0,0 0-21-2,0 0-12 1,0 0-11 3,26-6-10-3,-64 6-16-1,-32 0 52 2,-29 0-49 0,-10 13-16 0,-10 0-10-2,-5 7-12 2,2-2-1-1,12 2-9 2,6-7-4-1,22 0-2 1,13-1-2-3,17-3 3 10,13-7-2-15,11 8-2 7,11-10 0 0,14 0-17-4,-3 0-22 3,6 0-12 0,0 0-27 2,11 0-19-2,29 0-40 0,2 8-87 1,-22 2-44-1,-3-3-515 1</inkml:trace>
    </iact:actionData>
  </iact:action>
  <iact:action type="add" startTime="26495">
    <iact:property name="dataType"/>
    <iact:actionData xml:id="d3">
      <inkml:trace xmlns:inkml="http://www.w3.org/2003/InkML" xml:id="stk3" contextRef="#ctx0" brushRef="#br0">11905 16242 604 0,'0'0'244'5,"0"0"-67"1,0 0-26 3,0 0-40-1,0 0-27 0,0 0 7-2,-90 0 18 2,6 10-20 1,-8 8-7-2,-12 2-15-1,1 6-19 2,-2 1-13 0,10 2-9 0,10-6-13-2,14 3-7 2,13-12-4 0,19-1 0 0,15-5 0-2,11-6-3 1,10-2 1 2,3 0-45-1,0 0-50-2,0 0-42 2,0 0-15 0,13 0-133 0,-5 0-206-2</inkml:trace>
    </iact:actionData>
  </iact:action>
  <iact:action type="add" startTime="27034">
    <iact:property name="dataType"/>
    <iact:actionData xml:id="d4">
      <inkml:trace xmlns:inkml="http://www.w3.org/2003/InkML" xml:id="stk4" contextRef="#ctx0" brushRef="#br0">11839 15679 660 0,'0'0'145'7,"0"0"5"-1,0 0-47 2,0 0-35 0,0 0 19 0,-112 196-6-2,55-91-15 2,-3 11-13 0,2 1-6 0,1-2-6-3,3-11-11 4,8-11-16-1,4-12-10 0,11-14-3-2,10-18-1 2,7-14-3 0,14-15-28 0,0-16-47-2,17-4-68 2,6-6-21 0,3-26-267 0</inkml:trace>
    </iact:actionData>
  </iact:action>
  <iact:action type="add" startTime="28446">
    <iact:property name="dataType"/>
    <iact:actionData xml:id="d5">
      <inkml:trace xmlns:inkml="http://www.w3.org/2003/InkML" xml:id="stk5" contextRef="#ctx0" brushRef="#br0">12771 15808 280 0,'0'0'93'2,"0"0"0"7,0 0-2-1,0 0-14 0,0 0 48 0,0 0 36-2,0 0-16 2,0 0-38 0,0 0-13 0,0 0-17-2,0 0-22 2,0 0-10 0,7 0-14-2,11-22-4 2,2-4-7 0,8-4 8 0,2-3-1 0,0-6 4-2,3 1-2 2,-2 0-3 0,4 5 3 0,-7 0-6-1,2 3-4 0,-2 2-6 3,-4 2-4-1,8-7-3-3,-8 2-6 2,-1-7 0-3,-2 4 1 1,-4 4-1 2,-4-2 1 0,-1 15 0 1,-4 3-1-3,-5 3 0 3,0 4 1-1,0 2 0-1,1 2-1 1,-1 0 3-3,-1-1 8 3,-2 4-3 0,0 0 2 0,4 0-1-2,-4 15 0 2,0 43-2 1,0 17-5-1,0 19 1-2,0-2-2 4,0 4 5-3,0 3 0 2,-9-1 0-5,-1 3-1 3,-1 9 4 2,7-2 1-1,-8-3-2-2,3-16 3 2,3-4-3 0,-5-14-2 1,5-5-1-4,5-15 0 4,1-13-3-2,-3-17 0 2,3-11-1-4,0-7-1 2,0-3 0 1,0 0-3 1,0 0-2-3,0 0-15 1,0 0-8 1,0-17-27 0,3-20-45-1,1-10-46 1,4-13-51 0,-2-4-23 0,-6 37-138-3,3 1-315 4</inkml:trace>
    </iact:actionData>
  </iact:action>
  <iact:action type="add" startTime="29250">
    <iact:property name="dataType"/>
    <iact:actionData xml:id="d6">
      <inkml:trace xmlns:inkml="http://www.w3.org/2003/InkML" xml:id="stk6" contextRef="#ctx0" brushRef="#br0">13372 15402 7 0,'0'0'37'6,"0"0"-37"-1,0 0-6 1,0 0-23 2</inkml:trace>
    </iact:actionData>
  </iact:action>
  <iact:action type="add" startTime="29302">
    <iact:property name="dataType"/>
    <iact:actionData xml:id="d7">
      <inkml:trace xmlns:inkml="http://www.w3.org/2003/InkML" xml:id="stk7" contextRef="#ctx0" brushRef="#br0">13372 15402 11 0,'3'-154'68'5,"4"140"41"1,-5 1-10 4,2 0-36-6,-4 0-18 4,0-5-17 0,0 3-22-2,0 0-3 3,5 10 2-2,-2-9-1 1,-2 7 31 0,-1 2 33-1,6 0 35 1,-1 2-14 0,-2-4-44 0,3 1-26-1,-2 1 1 1,1 1-8-1,-1-2 6-1,-4 4 26 1,5-1 7 2,-5 1 8-2,0 2 13 2,0 0-2-4,0 0-10 3,3 18 14 1,-2 38-20-4,2 23-39 5,6 17 28-3,-9 2 6 1,0 4-1 0,0-6-5 0,0-1-12-2,0-5 1 11,0 0-1-16,0-6 3 6,0-3-7-1,0-2-8 1,0-10-7-1,0 4 1 2,0-15-4 2,0 0 0-4,-6-12-3 3,6-3 7-4,-3 2-2 8,3-6-4-8,0 2-1 1,0-3 0-1,0-3 0 4,0-12 1-2,0-6 2-1,0-3-3 3,0-14-1-2,0 3 0 3,0-3 0-4,0 0 1 0,0 0-2 2,0 0-1 0,0 0 0-1,0 0-1-1,0 12 1 4,0 3-1-3,0 3-2 3,0 0 3-6,0-5-3 7,0-5 1-2,0-1 0-5,0-4-1 5,0-3-1-4,0 0 1 5,0 0-2-5,0 0 2 4,0 0-3-3,0 0 3 2,0 0-10-2,0 0 0 2,0 0-29 0,0-6-30 0,0-19-45-1,-7-8-57 1,-2 21-77 0,0 4-166-1</inkml:trace>
    </iact:actionData>
  </iact:action>
  <iact:action type="add" startTime="30241">
    <iact:property name="dataType"/>
    <iact:actionData xml:id="d8">
      <inkml:trace xmlns:inkml="http://www.w3.org/2003/InkML" xml:id="stk8" contextRef="#ctx0" brushRef="#br0">12682 16616 225 0,'0'0'113'2,"0"0"-11"3,0 0 24 4,0 0 13-1,0 0 31 0,0 0-17-2,-4 11-29 2,4-11-11 0,0 0-18 0,0 0-21-2,0 0-21 2,0 0-13 0,0 0 5 0,0 0 15-2,7 0 7 2,28 0-4 1,16 0-6-3,-2 0 19 1,18 0-18 1,7 0-12 2,2 0-3-3,11 0-38 0,7 0-5 0,2 0 0 1,1-6 0 0,0-6 0 0,-6 9 0 0,-7 0 0-1,-5 1 0 2,-8-1 0-3,-10 1 0 0,-6-5 0 2,-14-2 0 0,-10 7 0-2,-13-1 0 3,-2-1 0-2,-4 4 0 0,-3 0 0 2,-1 0 0-4,-4 0 0 3,-4 0 0 0,0 0 0-2,0 0 0 2,0 0 0 0,0 0 0 0,0 0 0-2,0 0 0 3,0 0 0-2,0 0 0 1,0 0 0-2,0 0 0 2,0 0 0 0,0 0 0 0,0 0 0-2,0 0 0 2,0 0 0 1,0 0 0-2,-9 9-147 3,-6 7-159-5,0 1-301 3</inkml:trace>
    </iact:actionData>
  </iact:action>
</iact:actions>
</file>

<file path=ppt/ink/inkAction6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21:31.740"/>
    </inkml:context>
    <inkml:brush xml:id="br0">
      <inkml:brushProperty name="width" value="0.05292" units="cm"/>
      <inkml:brushProperty name="height" value="0.05292" units="cm"/>
      <inkml:brushProperty name="color" value="#FF0000"/>
    </inkml:brush>
  </inkml:definitions>
  <iact:action type="add" startTime="8634">
    <iact:property name="dataType"/>
    <iact:actionData xml:id="d0">
      <inkml:trace xmlns:inkml="http://www.w3.org/2003/InkML" xml:id="stk0" contextRef="#ctx0" brushRef="#br0">9865 18274 364 0,'0'0'137'4,"0"0"-15"4,0 0-8-2,0 0-9 2,0 0-22 1,0 0-18-2,0 0-3-1,0 0-3 2,0-12 2 0,0 12 9-2,0 0-5 2,0 0-12 0,0 0 5 0,0 0-16 0,0 0 5-2,0 0-5 2,0 0-3 0,0 0-4 0,0 0-5-2,0 0-7 2,0 0 5 0,-5 0 5 0,2 24-1-2,0 17-26 2,2-5 10 1,-2 5-8-2,-3-3 5-1,3-5-2 2,1-2 1 0,-1 4 1-2,3-4-5 4,0-5 9-2,0-2-5-1,0-3 2 2,0-13-8-5,0-3 2 4,0-5 4 1,0 7 1-2,0-7 2 0,0 0-3 0,0 0 2 1,0 0 2 0,0 0 1-1,5 11 1 1,28-4-11 1,12 0-3-2,1 6 2-1,12-8-6 2,1 1 0 0,3-6 0-2,3 0 0 3,1 0 0-2,-4 0 0 3,1 0 0-2,0 0 0 0,1-6 0-2,5-6 0 0,0 6 0 2,1-8 0-2,5 8 0 2,-9 1 0 0,3-4 0 0,-4 6 0 1,-3 0 0-3,-5-2 0 6,1 5 0-7,-3-7 0-1,-7 1 0 5,0 4 0-1,-3-4 0-3,0-1 0 4,-3 2 0-2,2 5 0 1,-2-6 0 0,3-1 0-1,6 0 0 1,-6-4 0 0,1 2 0-2,10 3 0 1,-6 1 0 2,13-2 0-1,5 7 0 0,5 0 0-2,6 0 0 1,5 0 0 2,3 0 0-2,-1 0 0 0,7 0 0 0,-3 0 0 2,1 0 0-1,-4 0 0 2,-3 0 0 1,-1 0 0-10,0 0 0 5,-4 0 0 1,6 0 0 1,-6 0 0 0,5 0 0 0,0 0 0-2,6 0 0 2,-1 0 0-1,7 0 0 3,-8 0 0-4,7 0 0 1,-9 0 0 3,1 0 0-4,-3 0 0 5,-1-6 0 1,4-2 0-11,1 1 0 4,5 2 0 2,3 5 0 1,4 0 0 0,3-5 0 0,2 5 0 0,10 0 0-1,9 0 0 1,9 0 0-4,1 0 0 8,9 0 0-6,2 0 0 1,-3 0 0 1,3 5 0 1,0-5 0-3,0 0 0 1,-7 0 0 0,-3 0 0 3,2 0 0-3,-8 0 0-1,3 0 0 0,2-5 0 2,-5-10 0 0,1-3 0 0,-9 5 0-1,-1 0 0 0,2 1 0 1,-2 9 0 0,-5-2 0-1,-4 5 0 0,-11 0 0 1,-4 0 0 0,-10 0 0 0,-2 0 0 1,-2 0 0-3,-2 0 0 2,2 0 0-1,5-5 0-2,2-3 0 4,1 1 0 8,-3 1 0-16,-2 1 0 5,-6 5 0 1,1-7 0 0,-1 7 0 1,5-6 0 1,2 4 0-1,13-1 0-3,4 1 0 2,2 2 0 0,6-13 0 2,-4 8 0-1,6-5 0 0,-1 5 0-2,4 0 0 2,3-3 0 1,-1 8 0-5,1-5 0 5,6 3 0-1,-6 2 0 0,-2 0 0-2,2 0 0 2,3 0 0 0,-3 0 0-1,-4 0 0 1,-1 0 0-1,-6 0 0 1,-2 0 0 0,5 0 0 0,-2 0 0-3,3 0 0 3,-9 0 0 1,-3 7 0-4,-1 1 0 5,-11-3 0-4,13-5 0 4,0 5 0-6,7-5 0 9,13 0 0-4,8 0 0-5,8 0 0 5,8 0 0-5,6 8 0 3,8-1 0 4,-5 8 0-5,3 3 0-1,-4 0 0 2,-4-5 0 2,-1-1 0-1,-3-4 0 1,6-2 0-2,-6-6 0 0,-3 0 0-1,1 0 0 2,-6 0 0-1,5-6 0 2,9-9 0-4,-1-3 0 3,-5 8 0 0,-7 7 0 1,-5-2 0-3,-11-2 0 1,-5 7 0 2,-12 0 0-2,-14 0 0 1,-7 0 0-1,-16-6 0 2,-8 4 0-3,-9-3 0 4,-5-2 0-5,-5 1 0 2,2 1 0 1,-5 3 0-2,-3-3 0 3,0 2 0-2,-5 3 0 2,3 0 0-2,9-5 0-1,-1 5 0 2,10 0 0 0,5 0 0 0,-4 0 0 4,6 0 0-8,1 0 0 4,0 0 0-4,0 0 0 4,-4 0 0-1,0 0 0 110,-7 0 0-117,3 0 0 1,7 0 0-1,-4 0 0 0,8 0 0 0,3 5 0 0,-6 3 0 0,1 5 0 0,1-6 0 0,2 6 0 0,-2-1 0 0,-3-6 0 0,-2 9 0 0,-8-10 0 0,-5 3 0 4,0 4 0 6,-4-6 0-2,-6 3 0 3,-7-4 0-10,-7-1 0 7,-6-2 0-3,-1-2 0 2,-7 0 0 2,-5 0 0-1,0 0 0 0,3 7 0-2,-3-7 0 2,0 0 0 0,0 0 0-2,0 0 0 1,0 0 0 2,0 0 0-2,0 0 0-1,0 0 0 2,0-48 0 2,0-8 0-2,0-15 0-1,0-1 0 0,0 9 0 2,0-1 0-2,0 11 0-2,0 7 0 9,0 16 0-10,0 16 0 4,0 7 0-4,0 7 0 6,0 0 0-5,0 0 0 4,0 0 0-4,0 0 0 4,13 4-64-2,4 10-283 2,8 7-141-3</inkml:trace>
    </iact:actionData>
  </iact:action>
</iact:actions>
</file>

<file path=ppt/ink/inkAction6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21:31.740"/>
    </inkml:context>
    <inkml:brush xml:id="br0">
      <inkml:brushProperty name="width" value="0.05292" units="cm"/>
      <inkml:brushProperty name="height" value="0.05292" units="cm"/>
      <inkml:brushProperty name="color" value="#FF0000"/>
    </inkml:brush>
  </inkml:definitions>
  <iact:action type="add" startTime="5156">
    <iact:property name="dataType"/>
    <iact:actionData xml:id="d0">
      <inkml:trace xmlns:inkml="http://www.w3.org/2003/InkML" xml:id="stk0" contextRef="#ctx0" brushRef="#br0">14081 6334 658 0,'0'0'233'3,"0"0"-135"6,0 0-21 0,0 0-48-2,0 0 32-1,-257 0 22 2,95 22-27 0,-25 14 0 0,-9 12 0-2,3 16 2 3,11 25-11-2,32 17-6 3,19 20-16-6,17 9-11 5,24 10-5-2,18 3-2 1,28 4-5-1,23-1 5 2,21 10 7-2,10 1-7 2,62 9-3-4,33 0-1 3,52-8-1 1,48-15 1-2,62-26 12 1,56-33-13-2,33-41 0 9,6-48 0-14,-19-36 2 6,-58-79 10 0,-53-51-10 1,-60-31-4-1,-64-38 0 0,-59-24 0 3,-49-19 0-4,-25-12 0 0,-83 9-1 2,-58 19 0 1,-45 25-1-2,-37 25 0-1,-21 41-26 3,3 45-22-2,22 58-42 3,176 68-94-4,31 58-110 2</inkml:trace>
    </iact:actionData>
  </iact:action>
  <iact:action type="add" startTime="6116">
    <iact:property name="dataType"/>
    <iact:actionData xml:id="d1">
      <inkml:trace xmlns:inkml="http://www.w3.org/2003/InkML" xml:id="stk1" contextRef="#ctx0" brushRef="#br0">18506 8709 602 0,'0'0'183'5,"-185"-68"-1"3,43 52-30 0,-20 11-85-1,-4 5-20 0,-3 13-17 4,11 45-16-8,13 26 4 5,13 24-10 0,20 23 3 0,24 17 2-2,22 23 13 2,25 15 14 1,32 16-1-1,9 4 16-2,50-5-28 3,58-8-3 0,50-12-2-2,42-16-4 3,46-29 8-6,33-40-1 4,31-55-14 0,27-41 5-2,-13-91-2 2,-23-70-7 0,-44-58-2 1,-58-41-3-2,-59-16-2 1,-63 3-3-2,-67 12-1 3,-17 29 4-2,-100 39-2-1,-42 35 1 2,-38 39-3 1,-25 38-8-2,-7 26-67-1,-1 20-37 4,13 17-93-4,144 18-59 0,28 18-586 3</inkml:trace>
    </iact:actionData>
  </iact:action>
  <iact:action type="add" startTime="7119">
    <iact:property name="dataType"/>
    <iact:actionData xml:id="d2">
      <inkml:trace xmlns:inkml="http://www.w3.org/2003/InkML" xml:id="stk2" contextRef="#ctx0" brushRef="#br0">22870 10853 602 0,'0'0'144'2,"0"0"34"7,0 0-64-1,-267-50-34 0,122 50-24-2,-27 0-10 2,-6 20-7 0,-18 35 15 1,6 25-37-4,10 21 22 3,5 29 70 0,36 20-104 2,32 29 61-4,24 17-25 3,52 6-34-1,31 8 53-2,27-13-38 0,91-24-1 2,62-10-5 1,48-20-2-3,51-22 10 0,18-34-14 5,-5-54 5-4,-4-33 7 1,-35-79-15-4,-28-48 5 5,-43-36 5-1,-41-31-9 1,-53-29-7-4,-52-22-1 4,-36-1 3-2,-62 19-2 2,-54 33-1-4,-29 44 0 3,-8 43 0 0,-1 40-4 0,13 29-92 0,8 33-72-1,99 5-126 2,10 36-589 2</inkml:trace>
    </iact:actionData>
  </iact:action>
  <iact:action type="add" startTime="7953">
    <iact:property name="dataType"/>
    <iact:actionData xml:id="d3">
      <inkml:trace xmlns:inkml="http://www.w3.org/2003/InkML" xml:id="stk3" contextRef="#ctx0" brushRef="#br0">27302 12511 247 0,'0'0'345'5,"0"0"-201"-1,0 0 43 4,0 0-76 0,0 0-37 0,0 0-34-2,0 0 34 2,-193 0-6 0,45 0 20 0,-39 15-26-2,-19 11-14 2,-10 7-14 0,8 23-13 0,9 20-7-2,26 26-2 3,31 25-2 0,25 24 2-1,35 14 0-3,24 16 3 4,22 13-1-2,33 12-2 2,3 13-3-4,81 6-1 4,53-5-5-2,55-18-1 1,44-22 10-1,42-25-8 1,26-45 1 8,10-50-3-14,-5-53 5 6,-23-20 6-4,-44-83 0 2,-43-43-3 3,-46-44 4-4,-37-30-2 7,-36-30-7-7,-34-1-1 4,-43 5-3-5,-10 25 0 4,-79 30-1 1,-35 22-1-2,-31 18 1 0,-19 13-7 4,-14 18-58-5,1 32-67 2,120 81-136-2,13 0-172 0</inkml:trace>
    </iact:actionData>
  </iact:action>
  <iact:action type="add" startTime="12631">
    <iact:property name="dataType"/>
    <iact:actionData xml:id="d4">
      <inkml:trace xmlns:inkml="http://www.w3.org/2003/InkML" xml:id="stk4" contextRef="#ctx0" brushRef="#br0">12525 16029 387 0,'0'0'125'6,"0"0"37"3,0 0-19-1,0 0 2 0,0 0-61-2,0 0-22 2,0 0-17 0,0 0-6-1,-7 142 28 0,-54-137-15 0,-19-5 9 2,-18 0 2-2,-11 0-6 0,-14-14-21 1,-9-28 1 1,-10-5-6-3,-3-6-5 3,-10-11-9-2,-7 6 4 1,1 0 3 0,8 4-1-2,11 2 0 3,1-3-5-2,10 2-2 2,-4-6 3-4,0 3 8 5,7-11-5-4,1-1 0 1,6-1-6 0,-7 0 3 1,-6-1-4 0,-8 10-3 0,-3 5 3-1,6 4-9 0,3 9 4 3,7 4-5-6,8 5-1 5,10 7-3-2,8 6 1 2,19 3 1-1,12 5 0-3,14 3-1 4,9 7-1-1,-1 2 4 0,1 0 3-2,3 0 12 3,-8 20-3-2,0 11-1 1,-4 4-7-2,-1 6-5 2,-2 0-4 1,7-1 0-2,0-2 0 0,9 3 0 0,3 6 0 3,1 1 0-5,3 5 0 3,10 1 0-2,2 4 0 3,5 9 0-1,6-1 0-3,5 0 0 4,7 5 0-2,3 6 0 3,0-1 0-6,0 3 0 6,0 5 0-3,0-12 0 0,8 4 0-1,0-3 0 3,-3-6 0-1,-2-3 0-3,-2-8 0 5,2-10 0-4,-3-15 0 4,0-20 0-4,0-5 0-1,6-6 0 3,-6 0 0 0,0 0 0 1,0 0 0-4,0-17 0 4,0-18 0-2,0-8 0 1,-21 5 0-1,-5-8 0 0,-3 8 0 1,1-8 0 0,-2 8 0-1,6 0 0 0,0 6 0 1,3 3 0-2,0 6 0 4,3 2 0-4,5 7 0 4,2 3 0-5,8 4 0 1,0 1 0 3,3 1 0-2,0 3 0 2,0-6 0-3,0 3 0 1,0 0 0 2,0 2 0 0,0 3 0-4,0 0 0 3,6 0 0 0,26 23 0 0,6 20 0-1,4 1 0 1,12 9 0 1,-4-2 0-2,3-4 0 1,-6-7 0-2,-4-10 0 5,-8-10 0-7,-3-15 0 3,-2-1 0 1,-1-4 0-1,5 0 0 2,7-4 0-4,0-28 0 4,0-11 0-1,1-4 0-2,-6-6 0 2,-2 11 0-1,-9 13 0 2,-5 14 0-3,-10 12 0 1,4 3 0 2,1 0 0-2,9 18 0 2,-8 46-219-2,-16-24-189 0,0 12-837 3</inkml:trace>
    </iact:actionData>
  </iact:action>
  <iact:action type="add" startTime="14109">
    <iact:property name="dataType"/>
    <iact:actionData xml:id="d5">
      <inkml:trace xmlns:inkml="http://www.w3.org/2003/InkML" xml:id="stk5" contextRef="#ctx0" brushRef="#br0">6543 18701 661 0,'0'0'295'6,"0"0"-125"3,0 0-15-1,0 0-60-3,0 0-8 3,0 0-12 0,259 26 4-2,-114-26 7 3,31 0-2-2,14-7-16 1,12 7-6 1,-7 0-18-4,1 0 8 3,-27 7-18 1,-27 4-34-2,-42-2 0 0,-34 2 0 3,-42-11 0-4,-20 0 0 2,-4 0 0-2,-67 0 0 2,-63 0 0 0,-60-11 0-2,-42-16 0 3,-15 1 0-1,3 0 0-1,4 6 0 1,23 0 0-2,33 14 0 2,42 6 0 0,55 0 0 0,39 0 0-2,29 0 0 2,19 0 0 0,6 0 0 1,62-7 0-4,36 2 0 4,33-8 0-1,28 6 0-1,26-4 0-1,7 4 0 2,5 5 0 1,0 2 0-4,-2 0 0 3,-14 0 0 0,-18 0 0 1,-29 0 0-1,-35 9 0-3,-42-9 0 3,-35 0 0 0,-28 5 0 0,0-5 0-2,-87 0 0 2,-55 0 0 0,-51 0 0 0,-32 0 0-2,0 0 0 2,5 0 0 1,20 0 0-1,37 0 0-3,25 0 0 3,49 0 0 1,36 0 0-4,46 0 0 3,7 0 0 0,66 0 0 1,55-5 0-1,40-4 0-3,20 9 0 3,17 0 0 0,-8 0 0 0,-15 9 0-2,-36 2 0 2,-30 3 0 0,-39-14 0-1,-37 6 0 0,-28-6 0 2,-23 0 0 0,-99 0 0-5,-65 0 0 4,-64 0 0 0,-13 0 0 0,10 0 0-2,21 0 0 3,49 0 0-2,40 0 0 2,57 0 0-3,58-20 0 1,24 0-127 1,55-4-304 0</inkml:trace>
    </iact:actionData>
  </iact:action>
</iact:actions>
</file>

<file path=ppt/ink/inkAction6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21:31.740"/>
    </inkml:context>
    <inkml:brush xml:id="br0">
      <inkml:brushProperty name="width" value="0.05292" units="cm"/>
      <inkml:brushProperty name="height" value="0.05292" units="cm"/>
      <inkml:brushProperty name="color" value="#FF0000"/>
    </inkml:brush>
  </inkml:definitions>
  <iact:action type="add" startTime="3746">
    <iact:property name="dataType"/>
    <iact:actionData xml:id="d0">
      <inkml:trace xmlns:inkml="http://www.w3.org/2003/InkML" xml:id="stk0" contextRef="#ctx0" brushRef="#br0">7064 4069 995 0,'0'0'183'4,"0"0"-31"4,0 0-27 0,0 0-31-1,0 0-19 0,0 0-4 2,215-40 7-2,-124 33-14 2,21 1 3-4,21 4-21 3,20 2-2 0,22 0-4 0,15 0-27-1,9 0-13 0,4 0 0 1,-16 0 0 0,-18 0 0 0,-31 0 0 0,-35 0 0 1,-34 0 0-3,-35 0 0 1,-16 0 0 0,-18 0 0 2,0 0 0-5,-10 0 0 4,-62 17 0 2,-51 14 0-3,-58 5 0 3,-22-8 0-6,-17-3 0 5,-7-12 0-1,2-6 0-2,14-5 0 1,18-2 0 1,24 0 0 0,33 0 0-2,24 0 0 4,36 6 0-4,31-6 0 4,24 0 0-6,21 0 0 3,0 0 0 1,27 0 0 1,51 0 0-2,41 0 0 0,42 0 0 3,31-17 0-4,36 2 0 2,10-3 0-2,-10 7 0 3,-21 8 0-2,-31 3 0 2,-34 0 0-3,-25 0 0 1,-30 0 0 1,-29 0 0-2,-27-2 0 4,-17-2 0-4,-14 4 0 4,-33 0 0-6,-82 0 0 4,-65 0 0 0,-48 0 0 0,-16-4 0-2,12 2 0 2,24-3 0 0,35-1 0-1,29 1 0 3,44 5 0-5,37 0 0 2,29 0 0 2,19 0 0-3,15 0 0 1,0 0 0 1,12 2 0 1,32 18-45-4,12 12-216 6,-28-17-147-5,2 11-903 2</inkml:trace>
    </iact:actionData>
  </iact:action>
  <iact:action type="add" startTime="7281">
    <iact:property name="dataType"/>
    <iact:actionData xml:id="d1">
      <inkml:trace xmlns:inkml="http://www.w3.org/2003/InkML" xml:id="stk1" contextRef="#ctx0" brushRef="#br0">21789 4935 768 0,'0'0'211'7,"0"0"-45"0,0 0-50 2,0 0-17-3,0 0 6 2,0 0-40-1,0 0 14 1,220-27 2-1,-138 27 3 0,8 0 0 2,19 0-9-2,11 5-15 0,4 10-9 0,9-8-48 1,-7-7-3 0,-7 0 0-1,4-2 0 2,-5-23 0-1,9-6 0 1,6 5 0 79,-4 3 0-87,6 11 0-1,7 7 0 0,9 5 0 0,6 0 0 0,4 0 0 0,-13 0 0 0,-6 12 0 0,-5-1 0 0,0 1 0 0,7-3 0 0,-4 0 0 6,-7-1 0 2,-8 1 0 0,-6-3 0 0,-2-3 0-3,6-1 0 4,-4-2 0-2,-1 7 0 2,-1 2 0-2,0 4 0 2,-2 7 0-3,1 0 0 5,0 2 0-7,-4-8 0 4,-5-3 0-1,-6-5 0 2,-7-3 0-3,-4-1 0 2,-1-2 0 1,1 4 0-3,6-2 0 1,1-2 0 0,-3 0 0 1,-3 0 0 0,1 0 0-2,-19-2 0 2,-9-16 0 0,-7 0 0 0,-11 7 0-2,-7-4 0 4,0 4 0-4,-6 0 0 4,-4 2 0-7,2 0 0 5,-3 3 0 1,5 1 0-2,-1-5 0 0,2 5 0 0,-10 0 0 1,-6 2 0 0,-11 3 0-3,2-5 0 4,-6 5 0-1,2 0 0 0,-1 0 0-2,1 0 0 2,-5 0 0-1,0 0 0 2,0-5 0-4,-43-6 0 6,-29 0 0-3,-15 0 0 1,-18-2 0-5,-28 8 0 5,-19-2 0-1,-25 4 0 0,-11 3 0-2,-11 0 0 1,-5 0 0 3,-6 0 0-4,-6 3 0 1,11 1 0 0,8-1 0 1,7-1 0 0,13 1 0-2,5 7 0 2,11-5 0 0,-2 0 0 0,-3 1 0-2,4-2 0 4,10-4 0-3,2 0 0 2,2 0 0-5,-6 0 0 5,-9 0 0-1,3 0 0 0,6 0 0-2,12 0 0 1,7 0 0 3,7 0 0-4,8 5 0 1,9 10 0 0,5-1 0 3,12-6 0-4,7 2 0 0,-1-8 0 2,1-2 0 1,-4 0 0-1,-2 0 0-3,11 0 0 6,13-5 0-6,14-5 0 5,6 5 0-6,4 2 0 5,-6 3 0-2,-2 0 0 2,0 0 0-3,6-2 0 1,-2-6 0 3,12 1 0-4,7-4 0 2,6 2 0-2,15 3 0 3,1 6 0-2,7 0 0-2,-2 0 0 3,3 0 0 0,0 0 0 0,0 0 0-2,21 12 0 3,30 4 0-1,17-3 0 0,30-13 0-2,29 0 0 2,21 0 0-1,9-13 0 1,6-13 0 0,1 3 0-1,11 10 0 2,15 4 0-2,11 5 0-2,7 4 0 3,5 0 0 0,0 0 0 1,2 0 0-3,-10 0 0 3,-9 0 0-2,-6 0 0 2,-14 4 0-4,-10 6 0 5,-1 2 0-4,1 6 0 4,0-3 0-5,3-1 0 3,-6 1 0 0,-7-6 0 0,-11 0 0-1,-11-7 0-1,-5-2 0 4,-7 0 0-4,-9 0 0 2,-7 0 0-2,-9 0 0 4,-6 0 0-4,-4 0 0 1,-6-15 0 0,-5 1 0 1,-7 2 0 2,-8 0 0-5,-8 4 0 5,-16 5 0-4,-12 1 0 4,-11-1 0-6,-8 3 0 2,-6-4 0 3,0 4 0-1,0 0 0-2,0 0 0 1,0-3 0 3,0 3 0-4,0 0 0 0,4 0 0 2,-4 0 0 0,0 0 0 0,0 0 0-2,0 0 0 2,0 0 0 0,6 0 0 0,6 0 0-2,8-3 0 3,4 3 0-1,-9 0 0-1,-2-3 0 0,6 3 0 0,5 0 0 2,2 0 0-1,5-2 0-1,4-1 0-1,-3-1 0 3,-6 1 0-1,-2 2 0 0,-11 1 0-2,-5-4 0 1,-1 4 0 2,-1-3 0-5,-3 3 0 5,2-2 0-1,-2 2 0 0,-3 0 0-2,0 0 0 3,0 0 0-2,0 0 0 1,0 0 0-2,0 0 0 2,0 0-250 0,-11 20-291 0</inkml:trace>
    </iact:actionData>
  </iact:action>
  <iact:action type="add" startTime="25316">
    <iact:property name="dataType"/>
    <iact:actionData xml:id="d2">
      <inkml:trace xmlns:inkml="http://www.w3.org/2003/InkML" xml:id="stk2" contextRef="#ctx0" brushRef="#br0">6061 13700 629 0,'0'0'234'6,"0"0"-130"2,0 0 8-3,0 0-11 5,0 0-22-4,0 0-8 3,0 0 12-3,0 0-2 1,0 0-13 1,0 0 2 0,-58 9-12-1,54 11-6 1,-4 5-12 1,7 8 2-3,-7 2-18 0,5 1-4 2,0-3-11 0,0-2-2 0,-1-10 3-2,4 0-4 3,0-12 10-2,0-4 1 1,0-2 6-1,0 1 3 2,0 4 0-3,0 10-5 2,0 2-15-2,0 3-1 3,7-5 2 0,7 2-7-1,-5-2 0 0,3 0 0-2,-2-2 0 2,4 1 0 0,-4-4 0 0,-2-2 0-2,8 1 0 1,-6-2 0 1,5 3 0-1,5-3 0 1,1 5 0 0,3-2 0 0,3-2 0-1,1 3 0 3,9 0 0-4,-2-2 0 3,7 3 0-4,0-4 0 3,-4 1 0 0,0-4 0 0,4-1 0-2,-2-4 0 1,2-1 0 2,6-2 0-2,0 0 0 1,3 6 0-1,5-3 0 2,3 2 0-2,-1-1 0-1,-6-2 0 2,7-2 0 0,-4 0 0-1,-3 0 0 0,4 0 0 3,-7 0 0-4,9-11 0 3,4-5 0-5,1-5 0 5,-1 3 0-2,3 0 0 1,0 2 0-1,0-2 0 0,1 4 0 4,-4-4 0-6,4 6 0 2,-7 0 0 0,-7 4 0 2,0 2 0-2,-4 1 0-1,1-2 0 2,-1 1 0 0,0 1 0 0,5 3 0-2,5 2 0 4,-3-4 0-4,-1 1 0 3,-3 0 0-4,3 0 0 4,-6 1 0-2,-2-1 0 1,-4 0 0-1,-6-1 0 0,-2 1 0 2,-8 3 0-2,-7-2 0 0,-6 2 0 0,-5 0 0-1,1 0 0 3,-5 0 0-3,4 0 0 2,-8 0 0 0,0 0 0 0,0 0 0-2,0 0 0 3,0 0 0-2,0 0 0 1,4 0 0-2,10 30 0 2,5 13 0 1,7 16 0-2,-5-1 0 1,0 8 0-1,-2 9 0 2,6 3 0-1,-1-3 0-2,-3-4 0 2,0-8 0 1,-4-2 0-2,-8-3 0-1,0 5 0 3,3 4 0-2,-8 0 0 0,-1 2 0-1,2-2 0 4,-5-2 0-4,0-11 0 4,0-7 0-5,0 0 0 3,0-19 0-1,0-5 0 1,0-8 0-2,0-10 0 1,-5-1 0 3,2-4 0-4,0 0 0 0,3 0 0 2,0 0 0-1,0 0 0 2,0-44 0-2,-7-25 0 0,4-13 0 2,0 1 0-1,3-8 0-3,0-2 0 6,0-2 0-5,0-3 0 3,0 6 0-5,0 4 0 5,0 4 0-1,12 18 0 0,-5 13 0-1,11 7 0 1,-8 15 0 1,1 3 0-3,-1 8 0-1,-4 4 0 4,5 3 0-2,2 3 0 2,-1-2 0-4,8 0 0 4,-2 5 0-1,7-1 0 0,5 0 0-3,7 1 0 5,-1 2 0-3,6 1 0 1,12 2 0-2,4-4 0 1,4 4 0 2,0 0 0-1,4 0 0-3,-7 0 0 4,-1 0 0 0,-6 0 0-2,4 0 0-2,2 0 0 4,-4 0 0 0,7 0 0-2,0 0 0-1,5 0 0 2,3 0 0 0,4 0 0 1,4 9 0-3,5-4 0 4,-4 5 0-4,-7-3 0 3,4 0 0-5,-6 1 0 5,-6-2 0-1,6 4 0 0,-10-8 0-2,3 1 0 1,-4 0 0 2,-4-3 0-2,-5 0 0 0,4 0 0 0,-6 0 0 2,-2 2 0-1,0 3 0-3,-3-3 0 4,0 1 0-1,3 2 0-1,3 1 0-1,0-1 0 4,-2 1 0-4,8-2 0 4,-5 3 0-6,2-5 0 4,-11 0 0 0,-1 1 0 1,-10-3 0-2,-5 0 0-1,0 0 0 3,-2 0 0-2,2 0 0-2,-5 0 0 3,-5 0 0 0,2 0 0 1,-7 0 0-4,0 0 0 3,2 0 0 1,-1 0 0-2,-2 0 0-1,8-3 0 4,8-8 0-4,-3-7 0 3,4-5 0-4,5 0 0 3,2-7 0 1,2 2 0-2,-6-4 0 1,-2 0 0-2,-7 1 0 3,-2 1 0-1,-4 9 0-3,-8 10 0 4,-5 6 0-2,0 1 0 0,0-4 0 0,0-4-140 2,-50 4-137 0,16 8-42-1,3 0-487-3</inkml:trace>
    </iact:actionData>
  </iact:action>
  <iact:action type="add" startTime="27669">
    <iact:property name="dataType"/>
    <iact:actionData xml:id="d3">
      <inkml:trace xmlns:inkml="http://www.w3.org/2003/InkML" xml:id="stk3" contextRef="#ctx0" brushRef="#br0">7436 18363 211 0,'0'0'715'7,"0"0"-555"1,0 0-4 0,0 0-11-2,226-89-41 1,-110 69-38 3,27 9 10-4,18-7-23 2,13 3-9-2,5-5 11 2,0 2 7 1,-17 5-13-1,-21 0-7-2,-26 11 2 3,-32 2-4-1,-29 0-15 0,-30 0-25-1,-19 0 0-1,-13 0 0 3,-84 0 0-1,-67 0 0-3,-49 0 0 4,-13 0 0-2,14-12 0 2,41-8 0-3,45 9 0 2,48 4 0 0,36 1 0 0,25 6 0-2,12-2 0 1,13 2 0 1,60 0 0 0,29 0 0-1,19 2 0 0,5 18 0 1,-10-2 0 1,-14 2 0-2,-32-7 0-1,-28-5 0 4,-25-5 0-4,-17-1 0 0,-21 4 0 3,-75-6 0-2,-49 0 0 2,-36 0 0-4,-1-6 0 4,13-14 0-1,27 0 0-1,35-4 0 0,33 10 0 2,35 6 0-2,31 5-53 0,8 3-70-1,50 0-50 3,5 5-183-1,6 21-711 1</inkml:trace>
    </iact:actionData>
  </iact:action>
  <iact:action type="add" startTime="31076">
    <iact:property name="dataType"/>
    <iact:actionData xml:id="d4">
      <inkml:trace xmlns:inkml="http://www.w3.org/2003/InkML" xml:id="stk4" contextRef="#ctx0" brushRef="#br0">19746 18411 624 0,'0'0'228'5,"0"0"-34"2,0 0-46 2,0 0-41-2,0 0 1 2,0 0-22-4,0 0-13 3,145 0-3 0,-88 0-13 0,15 0-2-2,10 0 5 2,12 13-21 1,10 0-2-2,17-8-11-1,3-5 2 2,9 0-1-1,5 0 6 3,2 0-7-4,1 0-5 3,7 0-21-2,10 12 0 2,2 2 0-2,3-5 0 1,2 0 0-1,5 0 0 2,1-4 0-5,-4 3 0 5,-11 5 0-2,-15-3 0 2,-16 0 0-3,-2 1 0 1,-2 3 0 2,-6 4 0-2,-6-9 0 0,2 2 0 1,-11-11 0 0,-4 0 0-1,0 0 0-1,-5 0 0 2,-4 0 0 0,-4 0 0 0,-9 0 0-2,-3 0 0 4,-9 0 0-4,-8 0 0 4,-1 0 0-6,-8 0 0 5,0 0 0-2,6 0 0 1,-2 0 0-1,5 0 0 0,4 0 0 3,5 0 0-4,-1 6 0 1,0-6 0 1,4 5 0 0,-3-5 0-1,3 0 0-1,-8 0 0 3,-5 0 0-2,-1 0 0 1,5 0 0-2,-5 0 0 4,14 0 0-4,3 0 0 4,-1 0 0-7,9 0 0 5,-1 0 0 1,-3 0 0-1,-1 0 0-1,-9 0 0 1,-8 0 0 1,-7 0 0-3,3 0 0 2,-5 0 0-2,8 0 0 4,-4 0 0-3,-1 0 0-2,-9-5 0 4,-1 5 0-2,-9-6 0 1,-3 6 0-2,-12 0 0 3,-2 0 0-3,-7 0 0 2,-6 0 0-2,0 0 0 2,0 0 0 0,0 0 0 0,0 0 0-1,0 0 0 0,-27 0 0 2,-55 0 0-1,-46 0 0-3,-41 0 0 3,-18 0 0 1,-20 0 0-1,-25-11 0-1,-20-12 0-1,-22 5 0 3,-12 1 0-1,4 13 0-3,12 4 0 6,19 0 0-5,16 0 0 1,21 0 0 0,11 0 0 1,9 10 0 0,7 8 0 0,1-5 0-1,2 5 0-1,2-4 0 4,-8-3 0-3,-5-4 0-2,0 7 0 4,2-7 0-2,1 4 0 2,14 3 0-4,17-1 0 4,16 0 0-2,23-1 0 2,15-4 0-5,25-2 0 8,14 1 0-7,20-7 0 5,11 0 0-6,12 0 0 5,4 0 0-2,4 0 0 2,4 0 0-4,5 0 0 3,8 0 0 1,0 5 0-2,0-5 0-1,21 0 0 2,45 0 0 0,42 0 0 1,37 0 0-2,42-5 0 0,40-21 0 1,45-1 0 1,18 1 0-4,6-7 0 5,-1 11 0-3,-18 8 0 3,-8 1 0-7,9 13 0 6,9 0 0-1,18 0 0-1,18 6 0 0,2 6 0 0,-23-12 0 3,-16 0 0-4,-33 0 0 4,-32-5 0-6,-33-10 0 5,-29 3 0-1,-23 1 0-3,-16 5 0 4,-13-3 0-2,-20 4 0 2,-12-10 0-1,-29 9 0-1,-13 6 0-1,-15 0 0 3,-15 0 0-5,-1 0 0 4,-2 0 0 0,0 0 0 0,-56 0 0-1,-62 6 0 1,-69 26 0 1,-67 0 0-2,-77 2 0 2,-71-10 0-3,-59-9 0 2,-25-15 0 0,20 0 0-3,29-7 0 4,50-14 0-2,49 10 0 1,34 11 0-2,57 0 0 5,59 0 0-6,67 0 0 5,61 0 0-6,57 11 0 5,13-1 0-3,80 8 0 3,-3-18-327-3,-8 0-189 1</inkml:trace>
    </iact:actionData>
  </iact:action>
  <iact:action type="add" startTime="33160">
    <iact:property name="dataType"/>
    <iact:actionData xml:id="d5">
      <inkml:trace xmlns:inkml="http://www.w3.org/2003/InkML" xml:id="stk5" contextRef="#ctx0" brushRef="#br0">30102 18269 134 0,'0'0'600'6,"0"0"-362"1,0 0-50 2,0 0-45-3,0 0-26 2,0 0-20 0,0 0 0-1,181-13-21-1,-89 11 4 2,19 2-6 1,10-3-15-1,20 0-15-2,8-9-12 2,17 4 0 0,-4 3-12-1,-8-2-4 2,-25 7-16-2,-29 0 0 2,-31 0 0-2,-35 0 0-1,-22 0 0 2,-12 0 0-1,0 0 0 2,-21 0 0-4,-66 0 0 6,-53 0 0-5,-50 0 0 2,-29 0 0-2,-15-14 0 1,-6-3 0 2,16-4 0-1,21 16 0-2,34-2 0 2,35 7 0 1,51 0 0-2,41 0 0-2,22 0 0 4,20 0 0-2,12 0 0 2,71 0 0-3,59 12 0 3,45 9 0-2,6-11 0 2,-7 0 0-4,-20-5 0 5,-31 1 0-3,-32 1 0 2,-26 0 0-5,-33-1 0 6,-20 1 0-3,-13-7 0 1,-11 0 0-3,0 0 0 2,-70 0 0 2,-43 0 0-1,-21 0 0-3,-1 0 0 4,14 0 0-1,18 0 0 0,27 0 0-2,17 5 0 3,31-5 0-1,11 0 0 0,17 0 0-3,0 0 0 2,0 0 0 1,44 0 0 0,19 0-58-1,19 0-161 1,-49 0-129 0,-3 0-229-1</inkml:trace>
    </iact:actionData>
  </iact:action>
</iact:actions>
</file>

<file path=ppt/ink/inkAction6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21:31.740"/>
    </inkml:context>
    <inkml:brush xml:id="br0">
      <inkml:brushProperty name="width" value="0.05292" units="cm"/>
      <inkml:brushProperty name="height" value="0.05292" units="cm"/>
      <inkml:brushProperty name="color" value="#FF0000"/>
    </inkml:brush>
  </inkml:definitions>
  <iact:action type="add" startTime="3746">
    <iact:property name="dataType"/>
    <iact:actionData xml:id="d0">
      <inkml:trace xmlns:inkml="http://www.w3.org/2003/InkML" xml:id="stk0" contextRef="#ctx0" brushRef="#br0">7064 4069 995 0,'0'0'183'4,"0"0"-31"4,0 0-27 0,0 0-31-1,0 0-19 0,0 0-4 2,215-40 7-2,-124 33-14 2,21 1 3-4,21 4-21 3,20 2-2 0,22 0-4 0,15 0-27-1,9 0-13 0,4 0 0 1,-16 0 0 0,-18 0 0 0,-31 0 0 0,-35 0 0 1,-34 0 0-3,-35 0 0 1,-16 0 0 0,-18 0 0 2,0 0 0-5,-10 0 0 4,-62 17 0 2,-51 14 0-3,-58 5 0 3,-22-8 0-6,-17-3 0 5,-7-12 0-1,2-6 0-2,14-5 0 1,18-2 0 1,24 0 0 0,33 0 0-2,24 0 0 4,36 6 0-4,31-6 0 4,24 0 0-6,21 0 0 3,0 0 0 1,27 0 0 1,51 0 0-2,41 0 0 0,42 0 0 3,31-17 0-4,36 2 0 2,10-3 0-2,-10 7 0 3,-21 8 0-2,-31 3 0 2,-34 0 0-3,-25 0 0 1,-30 0 0 1,-29 0 0-2,-27-2 0 4,-17-2 0-4,-14 4 0 4,-33 0 0-6,-82 0 0 4,-65 0 0 0,-48 0 0 0,-16-4 0-2,12 2 0 2,24-3 0 0,35-1 0-1,29 1 0 3,44 5 0-5,37 0 0 2,29 0 0 2,19 0 0-3,15 0 0 1,0 0 0 1,12 2 0 1,32 18-45-4,12 12-216 6,-28-17-147-5,2 11-903 2</inkml:trace>
    </iact:actionData>
  </iact:action>
  <iact:action type="add" startTime="7281">
    <iact:property name="dataType"/>
    <iact:actionData xml:id="d1">
      <inkml:trace xmlns:inkml="http://www.w3.org/2003/InkML" xml:id="stk1" contextRef="#ctx0" brushRef="#br0">21789 4935 768 0,'0'0'211'7,"0"0"-45"0,0 0-50 2,0 0-17-3,0 0 6 2,0 0-40-1,0 0 14 1,220-27 2-1,-138 27 3 0,8 0 0 2,19 0-9-2,11 5-15 0,4 10-9 0,9-8-48 1,-7-7-3 0,-7 0 0-1,4-2 0 2,-5-23 0-1,9-6 0 1,6 5 0 79,-4 3 0-87,6 11 0-1,7 7 0 0,9 5 0 0,6 0 0 0,4 0 0 0,-13 0 0 0,-6 12 0 0,-5-1 0 0,0 1 0 0,7-3 0 0,-4 0 0 6,-7-1 0 2,-8 1 0 0,-6-3 0 0,-2-3 0-3,6-1 0 4,-4-2 0-2,-1 7 0 2,-1 2 0-2,0 4 0 2,-2 7 0-3,1 0 0 5,0 2 0-7,-4-8 0 4,-5-3 0-1,-6-5 0 2,-7-3 0-3,-4-1 0 2,-1-2 0 1,1 4 0-3,6-2 0 1,1-2 0 0,-3 0 0 1,-3 0 0 0,1 0 0-2,-19-2 0 2,-9-16 0 0,-7 0 0 0,-11 7 0-2,-7-4 0 4,0 4 0-4,-6 0 0 4,-4 2 0-7,2 0 0 5,-3 3 0 1,5 1 0-2,-1-5 0 0,2 5 0 0,-10 0 0 1,-6 2 0 0,-11 3 0-3,2-5 0 4,-6 5 0-1,2 0 0 0,-1 0 0-2,1 0 0 2,-5 0 0-1,0 0 0 2,0-5 0-4,-43-6 0 6,-29 0 0-3,-15 0 0 1,-18-2 0-5,-28 8 0 5,-19-2 0-1,-25 4 0 0,-11 3 0-2,-11 0 0 1,-5 0 0 3,-6 0 0-4,-6 3 0 1,11 1 0 0,8-1 0 1,7-1 0 0,13 1 0-2,5 7 0 2,11-5 0 0,-2 0 0 0,-3 1 0-2,4-2 0 4,10-4 0-3,2 0 0 2,2 0 0-5,-6 0 0 5,-9 0 0-1,3 0 0 0,6 0 0-2,12 0 0 1,7 0 0 3,7 0 0-4,8 5 0 1,9 10 0 0,5-1 0 3,12-6 0-4,7 2 0 0,-1-8 0 2,1-2 0 1,-4 0 0-1,-2 0 0-3,11 0 0 6,13-5 0-6,14-5 0 5,6 5 0-6,4 2 0 5,-6 3 0-2,-2 0 0 2,0 0 0-3,6-2 0 1,-2-6 0 3,12 1 0-4,7-4 0 2,6 2 0-2,15 3 0 3,1 6 0-2,7 0 0-2,-2 0 0 3,3 0 0 0,0 0 0 0,0 0 0-2,21 12 0 3,30 4 0-1,17-3 0 0,30-13 0-2,29 0 0 2,21 0 0-1,9-13 0 1,6-13 0 0,1 3 0-1,11 10 0 2,15 4 0-2,11 5 0-2,7 4 0 3,5 0 0 0,0 0 0 1,2 0 0-3,-10 0 0 3,-9 0 0-2,-6 0 0 2,-14 4 0-4,-10 6 0 5,-1 2 0-4,1 6 0 4,0-3 0-5,3-1 0 3,-6 1 0 0,-7-6 0 0,-11 0 0-1,-11-7 0-1,-5-2 0 4,-7 0 0-4,-9 0 0 2,-7 0 0-2,-9 0 0 4,-6 0 0-4,-4 0 0 1,-6-15 0 0,-5 1 0 1,-7 2 0 2,-8 0 0-5,-8 4 0 5,-16 5 0-4,-12 1 0 4,-11-1 0-6,-8 3 0 2,-6-4 0 3,0 4 0-1,0 0 0-2,0 0 0 1,0-3 0 3,0 3 0-4,0 0 0 0,4 0 0 2,-4 0 0 0,0 0 0 0,0 0 0-2,0 0 0 2,0 0 0 0,6 0 0 0,6 0 0-2,8-3 0 3,4 3 0-1,-9 0 0-1,-2-3 0 0,6 3 0 0,5 0 0 2,2 0 0-1,5-2 0-1,4-1 0-1,-3-1 0 3,-6 1 0-1,-2 2 0 0,-11 1 0-2,-5-4 0 1,-1 4 0 2,-1-3 0-5,-3 3 0 5,2-2 0-1,-2 2 0 0,-3 0 0-2,0 0 0 3,0 0 0-2,0 0 0 1,0 0 0-2,0 0 0 2,0 0-250 0,-11 20-291 0</inkml:trace>
    </iact:actionData>
  </iact:action>
  <iact:action type="add" startTime="25316">
    <iact:property name="dataType"/>
    <iact:actionData xml:id="d2">
      <inkml:trace xmlns:inkml="http://www.w3.org/2003/InkML" xml:id="stk2" contextRef="#ctx0" brushRef="#br0">6061 13700 629 0,'0'0'234'6,"0"0"-130"2,0 0 8-3,0 0-11 5,0 0-22-4,0 0-8 3,0 0 12-3,0 0-2 1,0 0-13 1,0 0 2 0,-58 9-12-1,54 11-6 1,-4 5-12 1,7 8 2-3,-7 2-18 0,5 1-4 2,0-3-11 0,0-2-2 0,-1-10 3-2,4 0-4 3,0-12 10-2,0-4 1 1,0-2 6-1,0 1 3 2,0 4 0-3,0 10-5 2,0 2-15-2,0 3-1 3,7-5 2 0,7 2-7-1,-5-2 0 0,3 0 0-2,-2-2 0 2,4 1 0 0,-4-4 0 0,-2-2 0-2,8 1 0 1,-6-2 0 1,5 3 0-1,5-3 0 1,1 5 0 0,3-2 0 0,3-2 0-1,1 3 0 3,9 0 0-4,-2-2 0 3,7 3 0-4,0-4 0 3,-4 1 0 0,0-4 0 0,4-1 0-2,-2-4 0 1,2-1 0 2,6-2 0-2,0 0 0 1,3 6 0-1,5-3 0 2,3 2 0-2,-1-1 0-1,-6-2 0 2,7-2 0 0,-4 0 0-1,-3 0 0 0,4 0 0 3,-7 0 0-4,9-11 0 3,4-5 0-5,1-5 0 5,-1 3 0-2,3 0 0 1,0 2 0-1,0-2 0 0,1 4 0 4,-4-4 0-6,4 6 0 2,-7 0 0 0,-7 4 0 2,0 2 0-2,-4 1 0-1,1-2 0 2,-1 1 0 0,0 1 0 0,5 3 0-2,5 2 0 4,-3-4 0-4,-1 1 0 3,-3 0 0-4,3 0 0 4,-6 1 0-2,-2-1 0 1,-4 0 0-1,-6-1 0 0,-2 1 0 2,-8 3 0-2,-7-2 0 0,-6 2 0 0,-5 0 0-1,1 0 0 3,-5 0 0-3,4 0 0 2,-8 0 0 0,0 0 0 0,0 0 0-2,0 0 0 3,0 0 0-2,0 0 0 1,4 0 0-2,10 30 0 2,5 13 0 1,7 16 0-2,-5-1 0 1,0 8 0-1,-2 9 0 2,6 3 0-1,-1-3 0-2,-3-4 0 2,0-8 0 1,-4-2 0-2,-8-3 0-1,0 5 0 3,3 4 0-2,-8 0 0 0,-1 2 0-1,2-2 0 4,-5-2 0-4,0-11 0 4,0-7 0-5,0 0 0 3,0-19 0-1,0-5 0 1,0-8 0-2,0-10 0 1,-5-1 0 3,2-4 0-4,0 0 0 0,3 0 0 2,0 0 0-1,0 0 0 2,0-44 0-2,-7-25 0 0,4-13 0 2,0 1 0-1,3-8 0-3,0-2 0 6,0-2 0-5,0-3 0 3,0 6 0-5,0 4 0 5,0 4 0-1,12 18 0 0,-5 13 0-1,11 7 0 1,-8 15 0 1,1 3 0-3,-1 8 0-1,-4 4 0 4,5 3 0-2,2 3 0 2,-1-2 0-4,8 0 0 4,-2 5 0-1,7-1 0 0,5 0 0-3,7 1 0 5,-1 2 0-3,6 1 0 1,12 2 0-2,4-4 0 1,4 4 0 2,0 0 0-1,4 0 0-3,-7 0 0 4,-1 0 0 0,-6 0 0-2,4 0 0-2,2 0 0 4,-4 0 0 0,7 0 0-2,0 0 0-1,5 0 0 2,3 0 0 0,4 0 0 1,4 9 0-3,5-4 0 4,-4 5 0-4,-7-3 0 3,4 0 0-5,-6 1 0 5,-6-2 0-1,6 4 0 0,-10-8 0-2,3 1 0 1,-4 0 0 2,-4-3 0-2,-5 0 0 0,4 0 0 0,-6 0 0 2,-2 2 0-1,0 3 0-3,-3-3 0 4,0 1 0-1,3 2 0-1,3 1 0-1,0-1 0 4,-2 1 0-4,8-2 0 4,-5 3 0-6,2-5 0 4,-11 0 0 0,-1 1 0 1,-10-3 0-2,-5 0 0-1,0 0 0 3,-2 0 0-2,2 0 0-2,-5 0 0 3,-5 0 0 0,2 0 0 1,-7 0 0-4,0 0 0 3,2 0 0 1,-1 0 0-2,-2 0 0-1,8-3 0 4,8-8 0-4,-3-7 0 3,4-5 0-4,5 0 0 3,2-7 0 1,2 2 0-2,-6-4 0 1,-2 0 0-2,-7 1 0 3,-2 1 0-1,-4 9 0-3,-8 10 0 4,-5 6 0-2,0 1 0 0,0-4 0 0,0-4-140 2,-50 4-137 0,16 8-42-1,3 0-487-3</inkml:trace>
    </iact:actionData>
  </iact:action>
  <iact:action type="add" startTime="27669">
    <iact:property name="dataType"/>
    <iact:actionData xml:id="d3">
      <inkml:trace xmlns:inkml="http://www.w3.org/2003/InkML" xml:id="stk3" contextRef="#ctx0" brushRef="#br0">7436 18363 211 0,'0'0'715'7,"0"0"-555"1,0 0-4 0,0 0-11-2,226-89-41 1,-110 69-38 3,27 9 10-4,18-7-23 2,13 3-9-2,5-5 11 2,0 2 7 1,-17 5-13-1,-21 0-7-2,-26 11 2 3,-32 2-4-1,-29 0-15 0,-30 0-25-1,-19 0 0-1,-13 0 0 3,-84 0 0-1,-67 0 0-3,-49 0 0 4,-13 0 0-2,14-12 0 2,41-8 0-3,45 9 0 2,48 4 0 0,36 1 0 0,25 6 0-2,12-2 0 1,13 2 0 1,60 0 0 0,29 0 0-1,19 2 0 0,5 18 0 1,-10-2 0 1,-14 2 0-2,-32-7 0-1,-28-5 0 4,-25-5 0-4,-17-1 0 0,-21 4 0 3,-75-6 0-2,-49 0 0 2,-36 0 0-4,-1-6 0 4,13-14 0-1,27 0 0-1,35-4 0 0,33 10 0 2,35 6 0-2,31 5-53 0,8 3-70-1,50 0-50 3,5 5-183-1,6 21-711 1</inkml:trace>
    </iact:actionData>
  </iact:action>
  <iact:action type="add" startTime="31076">
    <iact:property name="dataType"/>
    <iact:actionData xml:id="d4">
      <inkml:trace xmlns:inkml="http://www.w3.org/2003/InkML" xml:id="stk4" contextRef="#ctx0" brushRef="#br0">19746 18411 624 0,'0'0'228'5,"0"0"-34"2,0 0-46 2,0 0-41-2,0 0 1 2,0 0-22-4,0 0-13 3,145 0-3 0,-88 0-13 0,15 0-2-2,10 0 5 2,12 13-21 1,10 0-2-2,17-8-11-1,3-5 2 2,9 0-1-1,5 0 6 3,2 0-7-4,1 0-5 3,7 0-21-2,10 12 0 2,2 2 0-2,3-5 0 1,2 0 0-1,5 0 0 2,1-4 0-5,-4 3 0 5,-11 5 0-2,-15-3 0 2,-16 0 0-3,-2 1 0 1,-2 3 0 2,-6 4 0-2,-6-9 0 0,2 2 0 1,-11-11 0 0,-4 0 0-1,0 0 0-1,-5 0 0 2,-4 0 0 0,-4 0 0 0,-9 0 0-2,-3 0 0 4,-9 0 0-4,-8 0 0 4,-1 0 0-6,-8 0 0 5,0 0 0-2,6 0 0 1,-2 0 0-1,5 0 0 0,4 0 0 3,5 0 0-4,-1 6 0 1,0-6 0 1,4 5 0 0,-3-5 0-1,3 0 0-1,-8 0 0 3,-5 0 0-2,-1 0 0 1,5 0 0-2,-5 0 0 4,14 0 0-4,3 0 0 4,-1 0 0-7,9 0 0 5,-1 0 0 1,-3 0 0-1,-1 0 0-1,-9 0 0 1,-8 0 0 1,-7 0 0-3,3 0 0 2,-5 0 0-2,8 0 0 4,-4 0 0-3,-1 0 0-2,-9-5 0 4,-1 5 0-2,-9-6 0 1,-3 6 0-2,-12 0 0 3,-2 0 0-3,-7 0 0 2,-6 0 0-2,0 0 0 2,0 0 0 0,0 0 0 0,0 0 0-1,0 0 0 0,-27 0 0 2,-55 0 0-1,-46 0 0-3,-41 0 0 3,-18 0 0 1,-20 0 0-1,-25-11 0-1,-20-12 0-1,-22 5 0 3,-12 1 0-1,4 13 0-3,12 4 0 6,19 0 0-5,16 0 0 1,21 0 0 0,11 0 0 1,9 10 0 0,7 8 0 0,1-5 0-1,2 5 0-1,2-4 0 4,-8-3 0-3,-5-4 0-2,0 7 0 4,2-7 0-2,1 4 0 2,14 3 0-4,17-1 0 4,16 0 0-2,23-1 0 2,15-4 0-5,25-2 0 8,14 1 0-7,20-7 0 5,11 0 0-6,12 0 0 5,4 0 0-2,4 0 0 2,4 0 0-4,5 0 0 3,8 0 0 1,0 5 0-2,0-5 0-1,21 0 0 2,45 0 0 0,42 0 0 1,37 0 0-2,42-5 0 0,40-21 0 1,45-1 0 1,18 1 0-4,6-7 0 5,-1 11 0-3,-18 8 0 3,-8 1 0-7,9 13 0 6,9 0 0-1,18 0 0-1,18 6 0 0,2 6 0 0,-23-12 0 3,-16 0 0-4,-33 0 0 4,-32-5 0-6,-33-10 0 5,-29 3 0-1,-23 1 0-3,-16 5 0 4,-13-3 0-2,-20 4 0 2,-12-10 0-1,-29 9 0-1,-13 6 0-1,-15 0 0 3,-15 0 0-5,-1 0 0 4,-2 0 0 0,0 0 0 0,-56 0 0-1,-62 6 0 1,-69 26 0 1,-67 0 0-2,-77 2 0 2,-71-10 0-3,-59-9 0 2,-25-15 0 0,20 0 0-3,29-7 0 4,50-14 0-2,49 10 0 1,34 11 0-2,57 0 0 5,59 0 0-6,67 0 0 5,61 0 0-6,57 11 0 5,13-1 0-3,80 8 0 3,-3-18-327-3,-8 0-189 1</inkml:trace>
    </iact:actionData>
  </iact:action>
  <iact:action type="add" startTime="33160">
    <iact:property name="dataType"/>
    <iact:actionData xml:id="d5">
      <inkml:trace xmlns:inkml="http://www.w3.org/2003/InkML" xml:id="stk5" contextRef="#ctx0" brushRef="#br0">30102 18269 134 0,'0'0'600'6,"0"0"-362"1,0 0-50 2,0 0-45-3,0 0-26 2,0 0-20 0,0 0 0-1,181-13-21-1,-89 11 4 2,19 2-6 1,10-3-15-1,20 0-15-2,8-9-12 2,17 4 0 0,-4 3-12-1,-8-2-4 2,-25 7-16-2,-29 0 0 2,-31 0 0-2,-35 0 0-1,-22 0 0 2,-12 0 0-1,0 0 0 2,-21 0 0-4,-66 0 0 6,-53 0 0-5,-50 0 0 2,-29 0 0-2,-15-14 0 1,-6-3 0 2,16-4 0-1,21 16 0-2,34-2 0 2,35 7 0 1,51 0 0-2,41 0 0-2,22 0 0 4,20 0 0-2,12 0 0 2,71 0 0-3,59 12 0 3,45 9 0-2,6-11 0 2,-7 0 0-4,-20-5 0 5,-31 1 0-3,-32 1 0 2,-26 0 0-5,-33-1 0 6,-20 1 0-3,-13-7 0 1,-11 0 0-3,0 0 0 2,-70 0 0 2,-43 0 0-1,-21 0 0-3,-1 0 0 4,14 0 0-1,18 0 0 0,27 0 0-2,17 5 0 3,31-5 0-1,11 0 0 0,17 0 0-3,0 0 0 2,0 0 0 1,44 0 0 0,19 0-58-1,19 0-161 1,-49 0-129 0,-3 0-229-1</inkml:trace>
    </iact:actionData>
  </iact:action>
</iact:actions>
</file>

<file path=ppt/ink/inkAction6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21:31.740"/>
    </inkml:context>
    <inkml:brush xml:id="br0">
      <inkml:brushProperty name="width" value="0.05292" units="cm"/>
      <inkml:brushProperty name="height" value="0.05292" units="cm"/>
      <inkml:brushProperty name="color" value="#FF0000"/>
    </inkml:brush>
  </inkml:definitions>
  <iact:action type="add" startTime="3746">
    <iact:property name="dataType"/>
    <iact:actionData xml:id="d0">
      <inkml:trace xmlns:inkml="http://www.w3.org/2003/InkML" xml:id="stk0" contextRef="#ctx0" brushRef="#br0">7064 4069 995 0,'0'0'183'4,"0"0"-31"4,0 0-27 0,0 0-31-1,0 0-19 0,0 0-4 2,215-40 7-2,-124 33-14 2,21 1 3-4,21 4-21 3,20 2-2 0,22 0-4 0,15 0-27-1,9 0-13 0,4 0 0 1,-16 0 0 0,-18 0 0 0,-31 0 0 0,-35 0 0 1,-34 0 0-3,-35 0 0 1,-16 0 0 0,-18 0 0 2,0 0 0-5,-10 0 0 4,-62 17 0 2,-51 14 0-3,-58 5 0 3,-22-8 0-6,-17-3 0 5,-7-12 0-1,2-6 0-2,14-5 0 1,18-2 0 1,24 0 0 0,33 0 0-2,24 0 0 4,36 6 0-4,31-6 0 4,24 0 0-6,21 0 0 3,0 0 0 1,27 0 0 1,51 0 0-2,41 0 0 0,42 0 0 3,31-17 0-4,36 2 0 2,10-3 0-2,-10 7 0 3,-21 8 0-2,-31 3 0 2,-34 0 0-3,-25 0 0 1,-30 0 0 1,-29 0 0-2,-27-2 0 4,-17-2 0-4,-14 4 0 4,-33 0 0-6,-82 0 0 4,-65 0 0 0,-48 0 0 0,-16-4 0-2,12 2 0 2,24-3 0 0,35-1 0-1,29 1 0 3,44 5 0-5,37 0 0 2,29 0 0 2,19 0 0-3,15 0 0 1,0 0 0 1,12 2 0 1,32 18-45-4,12 12-216 6,-28-17-147-5,2 11-903 2</inkml:trace>
    </iact:actionData>
  </iact:action>
  <iact:action type="add" startTime="7281">
    <iact:property name="dataType"/>
    <iact:actionData xml:id="d1">
      <inkml:trace xmlns:inkml="http://www.w3.org/2003/InkML" xml:id="stk1" contextRef="#ctx0" brushRef="#br0">21789 4935 768 0,'0'0'211'7,"0"0"-45"0,0 0-50 2,0 0-17-3,0 0 6 2,0 0-40-1,0 0 14 1,220-27 2-1,-138 27 3 0,8 0 0 2,19 0-9-2,11 5-15 0,4 10-9 0,9-8-48 1,-7-7-3 0,-7 0 0-1,4-2 0 2,-5-23 0-1,9-6 0 1,6 5 0 79,-4 3 0-87,6 11 0-1,7 7 0 0,9 5 0 0,6 0 0 0,4 0 0 0,-13 0 0 0,-6 12 0 0,-5-1 0 0,0 1 0 0,7-3 0 0,-4 0 0 6,-7-1 0 2,-8 1 0 0,-6-3 0 0,-2-3 0-3,6-1 0 4,-4-2 0-2,-1 7 0 2,-1 2 0-2,0 4 0 2,-2 7 0-3,1 0 0 5,0 2 0-7,-4-8 0 4,-5-3 0-1,-6-5 0 2,-7-3 0-3,-4-1 0 2,-1-2 0 1,1 4 0-3,6-2 0 1,1-2 0 0,-3 0 0 1,-3 0 0 0,1 0 0-2,-19-2 0 2,-9-16 0 0,-7 0 0 0,-11 7 0-2,-7-4 0 4,0 4 0-4,-6 0 0 4,-4 2 0-7,2 0 0 5,-3 3 0 1,5 1 0-2,-1-5 0 0,2 5 0 0,-10 0 0 1,-6 2 0 0,-11 3 0-3,2-5 0 4,-6 5 0-1,2 0 0 0,-1 0 0-2,1 0 0 2,-5 0 0-1,0 0 0 2,0-5 0-4,-43-6 0 6,-29 0 0-3,-15 0 0 1,-18-2 0-5,-28 8 0 5,-19-2 0-1,-25 4 0 0,-11 3 0-2,-11 0 0 1,-5 0 0 3,-6 0 0-4,-6 3 0 1,11 1 0 0,8-1 0 1,7-1 0 0,13 1 0-2,5 7 0 2,11-5 0 0,-2 0 0 0,-3 1 0-2,4-2 0 4,10-4 0-3,2 0 0 2,2 0 0-5,-6 0 0 5,-9 0 0-1,3 0 0 0,6 0 0-2,12 0 0 1,7 0 0 3,7 0 0-4,8 5 0 1,9 10 0 0,5-1 0 3,12-6 0-4,7 2 0 0,-1-8 0 2,1-2 0 1,-4 0 0-1,-2 0 0-3,11 0 0 6,13-5 0-6,14-5 0 5,6 5 0-6,4 2 0 5,-6 3 0-2,-2 0 0 2,0 0 0-3,6-2 0 1,-2-6 0 3,12 1 0-4,7-4 0 2,6 2 0-2,15 3 0 3,1 6 0-2,7 0 0-2,-2 0 0 3,3 0 0 0,0 0 0 0,0 0 0-2,21 12 0 3,30 4 0-1,17-3 0 0,30-13 0-2,29 0 0 2,21 0 0-1,9-13 0 1,6-13 0 0,1 3 0-1,11 10 0 2,15 4 0-2,11 5 0-2,7 4 0 3,5 0 0 0,0 0 0 1,2 0 0-3,-10 0 0 3,-9 0 0-2,-6 0 0 2,-14 4 0-4,-10 6 0 5,-1 2 0-4,1 6 0 4,0-3 0-5,3-1 0 3,-6 1 0 0,-7-6 0 0,-11 0 0-1,-11-7 0-1,-5-2 0 4,-7 0 0-4,-9 0 0 2,-7 0 0-2,-9 0 0 4,-6 0 0-4,-4 0 0 1,-6-15 0 0,-5 1 0 1,-7 2 0 2,-8 0 0-5,-8 4 0 5,-16 5 0-4,-12 1 0 4,-11-1 0-6,-8 3 0 2,-6-4 0 3,0 4 0-1,0 0 0-2,0 0 0 1,0-3 0 3,0 3 0-4,0 0 0 0,4 0 0 2,-4 0 0 0,0 0 0 0,0 0 0-2,0 0 0 2,0 0 0 0,6 0 0 0,6 0 0-2,8-3 0 3,4 3 0-1,-9 0 0-1,-2-3 0 0,6 3 0 0,5 0 0 2,2 0 0-1,5-2 0-1,4-1 0-1,-3-1 0 3,-6 1 0-1,-2 2 0 0,-11 1 0-2,-5-4 0 1,-1 4 0 2,-1-3 0-5,-3 3 0 5,2-2 0-1,-2 2 0 0,-3 0 0-2,0 0 0 3,0 0 0-2,0 0 0 1,0 0 0-2,0 0 0 2,0 0-250 0,-11 20-291 0</inkml:trace>
    </iact:actionData>
  </iact:action>
  <iact:action type="add" startTime="25316">
    <iact:property name="dataType"/>
    <iact:actionData xml:id="d2">
      <inkml:trace xmlns:inkml="http://www.w3.org/2003/InkML" xml:id="stk2" contextRef="#ctx0" brushRef="#br0">6061 13700 629 0,'0'0'234'6,"0"0"-130"2,0 0 8-3,0 0-11 5,0 0-22-4,0 0-8 3,0 0 12-3,0 0-2 1,0 0-13 1,0 0 2 0,-58 9-12-1,54 11-6 1,-4 5-12 1,7 8 2-3,-7 2-18 0,5 1-4 2,0-3-11 0,0-2-2 0,-1-10 3-2,4 0-4 3,0-12 10-2,0-4 1 1,0-2 6-1,0 1 3 2,0 4 0-3,0 10-5 2,0 2-15-2,0 3-1 3,7-5 2 0,7 2-7-1,-5-2 0 0,3 0 0-2,-2-2 0 2,4 1 0 0,-4-4 0 0,-2-2 0-2,8 1 0 1,-6-2 0 1,5 3 0-1,5-3 0 1,1 5 0 0,3-2 0 0,3-2 0-1,1 3 0 3,9 0 0-4,-2-2 0 3,7 3 0-4,0-4 0 3,-4 1 0 0,0-4 0 0,4-1 0-2,-2-4 0 1,2-1 0 2,6-2 0-2,0 0 0 1,3 6 0-1,5-3 0 2,3 2 0-2,-1-1 0-1,-6-2 0 2,7-2 0 0,-4 0 0-1,-3 0 0 0,4 0 0 3,-7 0 0-4,9-11 0 3,4-5 0-5,1-5 0 5,-1 3 0-2,3 0 0 1,0 2 0-1,0-2 0 0,1 4 0 4,-4-4 0-6,4 6 0 2,-7 0 0 0,-7 4 0 2,0 2 0-2,-4 1 0-1,1-2 0 2,-1 1 0 0,0 1 0 0,5 3 0-2,5 2 0 4,-3-4 0-4,-1 1 0 3,-3 0 0-4,3 0 0 4,-6 1 0-2,-2-1 0 1,-4 0 0-1,-6-1 0 0,-2 1 0 2,-8 3 0-2,-7-2 0 0,-6 2 0 0,-5 0 0-1,1 0 0 3,-5 0 0-3,4 0 0 2,-8 0 0 0,0 0 0 0,0 0 0-2,0 0 0 3,0 0 0-2,0 0 0 1,4 0 0-2,10 30 0 2,5 13 0 1,7 16 0-2,-5-1 0 1,0 8 0-1,-2 9 0 2,6 3 0-1,-1-3 0-2,-3-4 0 2,0-8 0 1,-4-2 0-2,-8-3 0-1,0 5 0 3,3 4 0-2,-8 0 0 0,-1 2 0-1,2-2 0 4,-5-2 0-4,0-11 0 4,0-7 0-5,0 0 0 3,0-19 0-1,0-5 0 1,0-8 0-2,0-10 0 1,-5-1 0 3,2-4 0-4,0 0 0 0,3 0 0 2,0 0 0-1,0 0 0 2,0-44 0-2,-7-25 0 0,4-13 0 2,0 1 0-1,3-8 0-3,0-2 0 6,0-2 0-5,0-3 0 3,0 6 0-5,0 4 0 5,0 4 0-1,12 18 0 0,-5 13 0-1,11 7 0 1,-8 15 0 1,1 3 0-3,-1 8 0-1,-4 4 0 4,5 3 0-2,2 3 0 2,-1-2 0-4,8 0 0 4,-2 5 0-1,7-1 0 0,5 0 0-3,7 1 0 5,-1 2 0-3,6 1 0 1,12 2 0-2,4-4 0 1,4 4 0 2,0 0 0-1,4 0 0-3,-7 0 0 4,-1 0 0 0,-6 0 0-2,4 0 0-2,2 0 0 4,-4 0 0 0,7 0 0-2,0 0 0-1,5 0 0 2,3 0 0 0,4 0 0 1,4 9 0-3,5-4 0 4,-4 5 0-4,-7-3 0 3,4 0 0-5,-6 1 0 5,-6-2 0-1,6 4 0 0,-10-8 0-2,3 1 0 1,-4 0 0 2,-4-3 0-2,-5 0 0 0,4 0 0 0,-6 0 0 2,-2 2 0-1,0 3 0-3,-3-3 0 4,0 1 0-1,3 2 0-1,3 1 0-1,0-1 0 4,-2 1 0-4,8-2 0 4,-5 3 0-6,2-5 0 4,-11 0 0 0,-1 1 0 1,-10-3 0-2,-5 0 0-1,0 0 0 3,-2 0 0-2,2 0 0-2,-5 0 0 3,-5 0 0 0,2 0 0 1,-7 0 0-4,0 0 0 3,2 0 0 1,-1 0 0-2,-2 0 0-1,8-3 0 4,8-8 0-4,-3-7 0 3,4-5 0-4,5 0 0 3,2-7 0 1,2 2 0-2,-6-4 0 1,-2 0 0-2,-7 1 0 3,-2 1 0-1,-4 9 0-3,-8 10 0 4,-5 6 0-2,0 1 0 0,0-4 0 0,0-4-140 2,-50 4-137 0,16 8-42-1,3 0-487-3</inkml:trace>
    </iact:actionData>
  </iact:action>
  <iact:action type="add" startTime="27669">
    <iact:property name="dataType"/>
    <iact:actionData xml:id="d3">
      <inkml:trace xmlns:inkml="http://www.w3.org/2003/InkML" xml:id="stk3" contextRef="#ctx0" brushRef="#br0">7436 18363 211 0,'0'0'715'7,"0"0"-555"1,0 0-4 0,0 0-11-2,226-89-41 1,-110 69-38 3,27 9 10-4,18-7-23 2,13 3-9-2,5-5 11 2,0 2 7 1,-17 5-13-1,-21 0-7-2,-26 11 2 3,-32 2-4-1,-29 0-15 0,-30 0-25-1,-19 0 0-1,-13 0 0 3,-84 0 0-1,-67 0 0-3,-49 0 0 4,-13 0 0-2,14-12 0 2,41-8 0-3,45 9 0 2,48 4 0 0,36 1 0 0,25 6 0-2,12-2 0 1,13 2 0 1,60 0 0 0,29 0 0-1,19 2 0 0,5 18 0 1,-10-2 0 1,-14 2 0-2,-32-7 0-1,-28-5 0 4,-25-5 0-4,-17-1 0 0,-21 4 0 3,-75-6 0-2,-49 0 0 2,-36 0 0-4,-1-6 0 4,13-14 0-1,27 0 0-1,35-4 0 0,33 10 0 2,35 6 0-2,31 5-53 0,8 3-70-1,50 0-50 3,5 5-183-1,6 21-711 1</inkml:trace>
    </iact:actionData>
  </iact:action>
  <iact:action type="add" startTime="31076">
    <iact:property name="dataType"/>
    <iact:actionData xml:id="d4">
      <inkml:trace xmlns:inkml="http://www.w3.org/2003/InkML" xml:id="stk4" contextRef="#ctx0" brushRef="#br0">19746 18411 624 0,'0'0'228'5,"0"0"-34"2,0 0-46 2,0 0-41-2,0 0 1 2,0 0-22-4,0 0-13 3,145 0-3 0,-88 0-13 0,15 0-2-2,10 0 5 2,12 13-21 1,10 0-2-2,17-8-11-1,3-5 2 2,9 0-1-1,5 0 6 3,2 0-7-4,1 0-5 3,7 0-21-2,10 12 0 2,2 2 0-2,3-5 0 1,2 0 0-1,5 0 0 2,1-4 0-5,-4 3 0 5,-11 5 0-2,-15-3 0 2,-16 0 0-3,-2 1 0 1,-2 3 0 2,-6 4 0-2,-6-9 0 0,2 2 0 1,-11-11 0 0,-4 0 0-1,0 0 0-1,-5 0 0 2,-4 0 0 0,-4 0 0 0,-9 0 0-2,-3 0 0 4,-9 0 0-4,-8 0 0 4,-1 0 0-6,-8 0 0 5,0 0 0-2,6 0 0 1,-2 0 0-1,5 0 0 0,4 0 0 3,5 0 0-4,-1 6 0 1,0-6 0 1,4 5 0 0,-3-5 0-1,3 0 0-1,-8 0 0 3,-5 0 0-2,-1 0 0 1,5 0 0-2,-5 0 0 4,14 0 0-4,3 0 0 4,-1 0 0-7,9 0 0 5,-1 0 0 1,-3 0 0-1,-1 0 0-1,-9 0 0 1,-8 0 0 1,-7 0 0-3,3 0 0 2,-5 0 0-2,8 0 0 4,-4 0 0-3,-1 0 0-2,-9-5 0 4,-1 5 0-2,-9-6 0 1,-3 6 0-2,-12 0 0 3,-2 0 0-3,-7 0 0 2,-6 0 0-2,0 0 0 2,0 0 0 0,0 0 0 0,0 0 0-1,0 0 0 0,-27 0 0 2,-55 0 0-1,-46 0 0-3,-41 0 0 3,-18 0 0 1,-20 0 0-1,-25-11 0-1,-20-12 0-1,-22 5 0 3,-12 1 0-1,4 13 0-3,12 4 0 6,19 0 0-5,16 0 0 1,21 0 0 0,11 0 0 1,9 10 0 0,7 8 0 0,1-5 0-1,2 5 0-1,2-4 0 4,-8-3 0-3,-5-4 0-2,0 7 0 4,2-7 0-2,1 4 0 2,14 3 0-4,17-1 0 4,16 0 0-2,23-1 0 2,15-4 0-5,25-2 0 8,14 1 0-7,20-7 0 5,11 0 0-6,12 0 0 5,4 0 0-2,4 0 0 2,4 0 0-4,5 0 0 3,8 0 0 1,0 5 0-2,0-5 0-1,21 0 0 2,45 0 0 0,42 0 0 1,37 0 0-2,42-5 0 0,40-21 0 1,45-1 0 1,18 1 0-4,6-7 0 5,-1 11 0-3,-18 8 0 3,-8 1 0-7,9 13 0 6,9 0 0-1,18 0 0-1,18 6 0 0,2 6 0 0,-23-12 0 3,-16 0 0-4,-33 0 0 4,-32-5 0-6,-33-10 0 5,-29 3 0-1,-23 1 0-3,-16 5 0 4,-13-3 0-2,-20 4 0 2,-12-10 0-1,-29 9 0-1,-13 6 0-1,-15 0 0 3,-15 0 0-5,-1 0 0 4,-2 0 0 0,0 0 0 0,-56 0 0-1,-62 6 0 1,-69 26 0 1,-67 0 0-2,-77 2 0 2,-71-10 0-3,-59-9 0 2,-25-15 0 0,20 0 0-3,29-7 0 4,50-14 0-2,49 10 0 1,34 11 0-2,57 0 0 5,59 0 0-6,67 0 0 5,61 0 0-6,57 11 0 5,13-1 0-3,80 8 0 3,-3-18-327-3,-8 0-189 1</inkml:trace>
    </iact:actionData>
  </iact:action>
  <iact:action type="add" startTime="33160">
    <iact:property name="dataType"/>
    <iact:actionData xml:id="d5">
      <inkml:trace xmlns:inkml="http://www.w3.org/2003/InkML" xml:id="stk5" contextRef="#ctx0" brushRef="#br0">30102 18269 134 0,'0'0'600'6,"0"0"-362"1,0 0-50 2,0 0-45-3,0 0-26 2,0 0-20 0,0 0 0-1,181-13-21-1,-89 11 4 2,19 2-6 1,10-3-15-1,20 0-15-2,8-9-12 2,17 4 0 0,-4 3-12-1,-8-2-4 2,-25 7-16-2,-29 0 0 2,-31 0 0-2,-35 0 0-1,-22 0 0 2,-12 0 0-1,0 0 0 2,-21 0 0-4,-66 0 0 6,-53 0 0-5,-50 0 0 2,-29 0 0-2,-15-14 0 1,-6-3 0 2,16-4 0-1,21 16 0-2,34-2 0 2,35 7 0 1,51 0 0-2,41 0 0-2,22 0 0 4,20 0 0-2,12 0 0 2,71 0 0-3,59 12 0 3,45 9 0-2,6-11 0 2,-7 0 0-4,-20-5 0 5,-31 1 0-3,-32 1 0 2,-26 0 0-5,-33-1 0 6,-20 1 0-3,-13-7 0 1,-11 0 0-3,0 0 0 2,-70 0 0 2,-43 0 0-1,-21 0 0-3,-1 0 0 4,14 0 0-1,18 0 0 0,27 0 0-2,17 5 0 3,31-5 0-1,11 0 0 0,17 0 0-3,0 0 0 2,0 0 0 1,44 0 0 0,19 0-58-1,19 0-161 1,-49 0-129 0,-3 0-229-1</inkml:trace>
    </iact:actionData>
  </iact:action>
</iact:actions>
</file>

<file path=ppt/ink/inkAction6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1T02:18:13.389"/>
    </inkml:context>
    <inkml:brush xml:id="br0">
      <inkml:brushProperty name="width" value="0.05292" units="cm"/>
      <inkml:brushProperty name="height" value="0.05292" units="cm"/>
      <inkml:brushProperty name="color" value="#FF0000"/>
    </inkml:brush>
  </inkml:definitions>
  <iact:action type="add" startTime="1000">
    <iact:property name="dataType"/>
    <iact:actionData xml:id="d0">
      <inkml:trace xmlns:inkml="http://www.w3.org/2003/InkML" xml:id="stk0" contextRef="#ctx0" brushRef="#br0">7533 382 698 0,'0'0'187'2,"0"0"-48"7,0 0-25-2,0 0-23 2,0 0-28-4,0 0-1 3,0 0-7 0,0 0 1 0,29-7 2-2,-55 7 4 3,-8 13 9-2,-11 5-24 1,0-7-10-2,-9 0-3 2,-3-1-2 0,-4-5-1 0,-15-2-4 0,-15-1-6-2,-13-2 0 4,-9 0 4 14,-7 0-5-23,2 0 3-1,-3 0-9 4,-9 0 7 5,1 0-6-4,-3-10 0 3,5 0-7 0,9 5-8 0,3 5 0-2,16 0 0 1,8 0 0 2,10 0 0 1,12 0 0-6,4 3 0 4,14 2 0-1,15 2 0 2,15-4 0-4,7-1 0 4,11-2 0-1,3 0 0-1,0 0 0 0,0 0 0 2,-4 0 0-2,4 0 0 1,0 0 0-2,0 0 0 1,0 0 0 1,0 0 0 0,0 0 0-1,0 0 0 1,0 0 0-1,0 0 0 1,0 0 0 0,0 0 0-2,0 0 0 2,0 0 0 1,0 0 0-4,0 0 0 4,0 3 0-2,0-3 0 1,0 13 0-1,0 12 0 2,0 16 0-2,0 10 0 3,12 5 0-6,1 2 0 9,4 1 0-6,-5 10 0-2,0 3 0 3,0 4 0-3,-6-2 0 3,4 0 0 0,-5-1 0-1,-1 1 0 0,1 7 0 1,-2 3 0 0,-2 3 0-1,2-5 0 0,-3-1 0 1,0-3 0 8,3-5 0-14,3-7 0 4,-4-8 0 2,-2-7 0-1,3-3 0-2,-3-1 0 3,0 1 0 0,3-1 0 3,-3 2 0-3,0-5 0-4,4-4 0 3,-4-4 0 1,0-5 0-1,0-5 0 2,0-2 0 0,0-5 0-3,0-4 0-2,0-3 0 4,3-4 0 1,-3-5 0-1,0 1 0-3,0-4 0 4,0 0 0-2,0 0 0 2,0 0 0-4,0 0 0 3,0 0 0 1,0 0 0-2,0 0 0-1,0 0 0 3,0 0 0-1,0 3 0-1,0-3 0-1,0 0 0 3,0 0 0-2,3 3 0 2,9 5 0-3,18 6 0 7,9 4 0 0,19 2 0-12,8-2 0 3,25-1 0 3,17 0 0 1,16 1 0 8,9 2 0-15,0-2 0 4,-12-3 0 3,-7-4 0 6,-17-9 0-12,-7-2 0 4,-8 0 0 190,-1 0 0-196,-3 0 0 0,-11 0 0 0,-6-11 0 0,-7 2 0 0,-10 3 0 0,-8 1 0 0,-8 2 0 0,-6-1 0 0,-2 4 0 0,-7 0 0 0,-2 0 0 0,-7 0 0 0,5 0 0 0,-1 0 0 0,-1 0 0 0,-1 0 0 0,3 0 0 0,-1 0 0 0,-1 0 0 1,-2 0 0-1,5 0 0 0,-4 0 0 0,3 0 0 0,0 0 0 0,-5 0 0 4,-1 0 0 4,-3 0 0 0,0 0 0 1,0 0 0-4,8 0 0 4,4 0 0-2,1 7 0 3,-1 1 0-3,-1-2 0-1,-8 0 0 2,0-1 0-1,-3-5 0-1,0 0 0 2,0 0 0 0,0 0 0 0,0 0 0-2,0 0 0 2,4 0 0 0,-4 0 0 0,0 0 0-2,0 0 0 2,0 0 0 1,0 0 0-2,3 0 0-1,-3-32 0 4,0-27 0-2,0-25 0 0,0-18 0-1,0-10 0-1,0-3 0 5,0-1 0-4,0 8 0 0,0 10 0-2,0 3 0 6,0-2 0-5,0-10 0 0,-3-8 0 46,-4 1 0-51,2 10 0-1,-1 8 0 0,6 16 0 0,-3 12 0 0,3 19 0 0,0 11 0 5,0 15 0 5,0 7 0-1,0 3 0-2,0 1 0 1,0 0 0-2,0 1 0 0,0 3 0 2,0 6 0-1,0-3 0 0,0 5 0 2,0 0 0-1,0 0 0-3,0 0 0 4,0 0 0-2,0 0 0 2,0 0 0-4,-3 0 0 4,2 0 0-2,1 0 0 2,-3 0 0-4,3 0-31 4,0 10-72-2,0 16-96 1,0-12-198-1,0 0-265 0</inkml:trace>
    </iact:actionData>
  </iact:action>
  <iact:action type="add" startTime="5522">
    <iact:property name="dataType"/>
    <iact:actionData xml:id="d1">
      <inkml:trace xmlns:inkml="http://www.w3.org/2003/InkML" xml:id="stk1" contextRef="#ctx0" brushRef="#br0">7792 1001 729 0,'0'0'267'4,"0"0"-154"2,0 0 5 2,0 0-1 0,187-7-15 0,-115 7-36-2,2-3-16 2,4-5-3 1,-3-1-9-2,-8 1-3-1,-13-2-2 2,-12 4-8 0,-14-2-3 0,-8 3-7-2,-13-2-2 2,-7 5-9 0,0 2-2 0,0-4-2-2,0-10-3 2,0-15-2 0,-3-12 4 0,-9 3 0-2,3 16 1 3,6 7 0-2,3 12 0 1,0 3 2-2,0 0-2 2,-4 0 0 1,1 0 0-4,-11 0-3 3,-11-8-3 0,-20-7 6 0,-19-8 6 0,-12-3-5-2,-7-4-1 4,3 2 0-3,0-2 0 2,6 4 1-4,12 10-3 5,10 4 1-4,10 2-2 34,14 8 3-39,10 2 0 0,9 0-3-1,9 0 3 0,0 0 8 8,0 0-2-5,0 0 1 4,0 0-2-1,0 0-3 1,0 0 4 1,0 0-2 0,0 0 3 0,0 0-6-2,0 0 7 3,0 0 3-2,9 0 13 0,24 12-3 1,17 25-13 1,7 7-3-2,5 8 4 1,2 6 5 0,-3 3-3-1,3 5 8 0,-5 2-10-2,-11-8 2 5,-9-2-3-3,-13-12 7 3,-8-10-6-4,-7-8-1 0,-8-7-6 5,-3-12 0 3,0-7 0-13,0-2-1 3,3 0-1 4,-3 0-3-1,0 0 2 2,0 0-7-4,0-14 6 3,0-42-6 1,0-18 8 1,0-26 2-4,-3-10-2 1,-15-8 0 1,-8-10-2-3,1 3 1 4,7 10 2-2,-1 21-2 2,7 25 1-2,3 25-1-1,4 24 1 1,5 11 0 2,-3 6 0 0,3 1 0-2,0 2 0 1,0 0-1 0,0 0 1-1,-4 0 0-2,4 0 2 3,0 0-2-1,0 0 0 1,-9 0-2-2,-6 14 2 3,-12 35 7-1,-9 21-1 8,2 17-3-14,-7 8 3 6,-1 10-2-1,0-6 1-3,5-9 3 3,0-15-3 1,8-21 2-1,10-15-7 2,5-16 0-3,5-8 0 3,9-9 0-1,0-6 0-1,0 0 0-2,0 0 0 4,0 0 0-1,0 0 0-3,0 0 0 4,0 0-35-1,9 0-30 0,18-16-89 0,3 8-59-1,-16 5-82 0,-2 3-304 2</inkml:trace>
    </iact:actionData>
  </iact:action>
</iact:actions>
</file>

<file path=ppt/ink/inkAction6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1T02:52:00.0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70C0"/>
    </inkml:brush>
  </inkml:definitions>
  <iact:action type="add" startTime="7552">
    <iact:property name="dataType"/>
    <iact:actionData xml:id="d0">
      <inkml:trace xmlns:inkml="http://www.w3.org/2003/InkML" xml:id="stk0" contextRef="#ctx0" brushRef="#br0">16812 3952 579 0,'0'0'143'6,"0"0"4"1,0 0-21 1,0 0-33 0,0 0 0 0,0 0-1-2,0 0-14 2,0 0-36 0,61 14 14-1,-38 3-4 0,5 4-14 1,2 4 2 0,6 0-2 0,0 4-9-2,6 3-6 2,-1 4-7 0,4 6 0-1,-3 5 0 0,5 4 2 2,-6 6-3 0,4-9 5-2,-3 4-4-1,-1-2-5 2,-3-3-3 0,-6 0-3 4,2 1 1-3,-2-2-1-7,-2 3 3 6,-5 1-1-3,-1 2 3 3,0 6-4 3,3-3 2-6,-3 7-3 3,1-3 0-3,1 4 0 5,-7 1-2-3,2-6 1 1,-5-1-3-2,-2-4 4 3,-2-4-5-2,-3-4 6 1,1-1-5-2,-4-4 2 2,2-5-1 0,-7-4-1-1,-1-13 2 0,3-5-3 2,-3 2 3 2,0-4-3-5,0 3 1-3,0 6 0 6,0 4-1-1,0 4 1-2,0 8-1 2,3 2 0 0,2-7 1 1,-5-2-1-2,0-8 1 1,3-11 0 0,-3 0 0-3,0-9-2 4,0-1 1-4,0 0 0 3,0 0 0 1,0 13 0-3,0 4-1 2,0 8 2-1,0 1 0 3,0-6-1-4,0-9 0 0,0-2 0 2,0-7 0 0,0-2-1 1,0 0 0-4,0 0-1 3,0 0-2 0,-3 0 1-1,-21-11 1 1,-5-28 2 1,-2-1 0-2,-5-4 0-2,3 8 0 4,8 3 0-2,5 8 0 1,4 4-1 1,7 3 1-2,0 7 0-1,1 2 1 2,5 5-1 0,3 4 1-2,0 0 0 2,0 0 0 0,0 0 1-1,0 0 0 0,0 0 5 1,0 18 33 0,27 20-19 1,8 9-11-3,4 2 4 3,1-3 0-2,-7 1 3 3,3-7-7-2,-3-2-4-2,-3-8-6 2,-9-14 0-3,-1-3 0 1,-3-13 0 3,-2 0 0-2,12 0 0 3,4 0 0-3,4-29 0 0,-2-9 0 1,-1 3 0-3,-11 6 0 14,-4 9 0-12,-8 8 0-7,-5 9 0 7,-4 1 0-2,0 2-71 3,0 0-101-1,-16 5-67 0,-1 15-63 1,-5 10-255 0</inkml:trace>
    </iact:actionData>
  </iact:action>
  <iact:action type="add" startTime="8969">
    <iact:property name="dataType"/>
    <iact:actionData xml:id="d1">
      <inkml:trace xmlns:inkml="http://www.w3.org/2003/InkML" xml:id="stk1" contextRef="#ctx0" brushRef="#br0">16380 8368 299 0,'0'0'247'6,"0"0"-29"2,0 0-39 0,0 0-63-2,0 0-23 2,0 0-10 0,0 0-3 0,109 13 9-1,-76-13-3 0,9-6-16 2,-1-8 11-2,7-4-9-1,3 7-8 2,1-6-6 0,7 6-9 0,7-4-11-2,-1 3-11 2,12 1-4 0,-1 2 1 2,2 0-8-5,6 3-3 2,1-3-1 3,-10 7-2 5,-1-1-10-13,-8 3 0 3,-3 0 0 3,-5 0 0-1,1 0 0 0,-4 0 0 2,0-3 0-1,-1-1 0 6,0-2 0-9,-3 1 0 0,-6 0 0 1,0 0 0 1,-4 5 0-2,-3 0 0 4,-1 0 0-2,-4 0 0 3,-3 0 0-4,1 0 0 0,-1 0 0 1,-1 0 0 4,5 0 0-4,-2 0 0 1,-1 0 0-1,-3 5 0-1,5 0 0 1,-1-2 0 0,-1-3 0 4,1 0 0-3,-3 0 0-3,0 0 0 2,-8 0 0-1,3 0 0 3,3 0 0-2,-11 0 0-1,4 0 0 4,-4 0 0-1,5 0 0-4,-5 0 0 1,5 0 0 3,0 0 0-2,-3 0 0 0,6 0 0 0,-3 0 0 2,3 0 0-1,-6 0 0 0,1 0 0-1,-1 0 0 0,-1 0 0 1,-7 2 0-3,4 3 0 4,-7-5 0-2,-7 1 0 1,0-1 0-2,0 0-15 3,0 0-150-1,-3 0-93 1,-10 0-87-5,1 0-353 4</inkml:trace>
    </iact:actionData>
  </iact:action>
  <iact:action type="add" startTime="10267">
    <iact:property name="dataType"/>
    <iact:actionData xml:id="d2">
      <inkml:trace xmlns:inkml="http://www.w3.org/2003/InkML" xml:id="stk2" contextRef="#ctx0" brushRef="#br0">9108 4171 802 0,'0'0'148'6,"0"0"-9"2,0 0-47-2,0 0-32 3,0 0-7-2,0 0 8 2,-51 169-15-3,26-124 0 1,1 11 4 1,-2 1-8 0,-4 6 5-2,2 5 6 2,1-4-20 0,0-4-16 0,2-5-4-2,1 1-9 2,-3 1 4 0,5 13-1 0,-1 2-1 0,-1 10 6-1,9-4 1 1,2-2 2 1,-1-7-10-3,7-2 2 3,-7-3-1-3,4-1-2 4,-4-4-1-5,7-4-1 4,-2-1 1-2,4-6 6 1,-2-2 1-2,4-6-3 1,3-8 1 2,-3-6-2-1,0-2 0-1,-1-8-5 0,1-3 0 1,3-4 2 1,-3-9-6-4,3 0 3 2,0 0-1 1,-2 0 1-1,2 0-5 0,-9 0 2 1,-3-9-4 1,-9-27 6-1,-12-5 1-2,0 5-2 1,0-2 2 1,1 5-1 0,9 3 0-1,4 12-3 0,7 8 4 1,6 4 1 1,1 4-1-3,5 2 0 3,0 0 3-2,0 0-3 0,0 0 1-1,0 0 5 2,0 0 2 0,0 0 21-1,0 8 14-1,0 24-11 3,21 9-26-1,0-3 11 2,9-7 5-7,3-2 1 6,0-5-10-1,1-10 6 0,-1-5-15-3,0-9-4 4,-5 0 0-1,4 0 0 0,-4-2 0 0,5-18 0-2,-4 2 0 3,-4 0 0 1,-6 7 0-4,-5-2 0-1,-2 2 0 3,0-2 0 0,1-8 0-1,-2-12 0 1,2-5 0-2,-1-3-26 4,2 5-30-4,-4 9-22 2,4 19-50-1,-1 8-75 1,-10 0-108-3,-3 17-896 4</inkml:trace>
    </iact:actionData>
  </iact:action>
  <iact:action type="add" startTime="11552">
    <iact:property name="dataType"/>
    <iact:actionData xml:id="d3">
      <inkml:trace xmlns:inkml="http://www.w3.org/2003/InkML" xml:id="stk3" contextRef="#ctx0" brushRef="#br0">7210 8335 695 0,'0'0'181'4,"0"0"-26"3,0 0-44 1,0 0-31-2,0 0 15 3,0 0 4-2,0 0-32 1,40 0 1-2,-19 0 2 2,9 0-7 0,2 0-14 0,5 0-12-2,2 0-1 4,6 0-8-4,3 0 7 3,3 0-13-4,2 0-2 3,1 0 1 0,0-3 1 0,-6 1-7 0,0 2-2-1,1 0 0 7,-2 0-4-10,-3 0 2 4,1 0-5-2,-1 0 3 0,5 0-1 2,0 0-2-3,-4 0-3 5,2 0-3-2,-1 0 0 0,-1 0 0-2,-6 0 0 3,1 0 0-3,-4 0 0 4,1 0 0-5,1-4 0 3,1 4 0 0,1 0 0 0,-7-3 0-1,0 1 0-1,-5-2 0 3,-1-1 0-2,-3 2 0 1,-9-1 0-2,0 3 0 1,0-3 0 2,-2 4 0-4,2-3 0 5,3 3 0 0,9-2 0-3,0 2 0-1,2-4 0 0,1 2 0 3,-5-3 0 0,2 5 0-5,-5-5 0 7,5 3 0-4,-4 2 0 0,-1-3 0-2,2 0 0 3,0-1 0 0,0 3 0-1,6-2 0 2,-5 3 0-2,7 0 0-1,-2 0 0 2,-2 0 0-1,6 0 0 4,-2 0 0-6,4 0 0 3,-3 0 0-2,-2 0 0 3,-7 0 0-1,-3 0 0 2,0 0 0-3,-8 0 0-3,1 0 0 4,-11 0 0-1,-2 0 0 0,-1 0 0 1,0 0 0-1,0 0 0 1,0 0 0-2,0 0 0 2,0 0-147 0,-1 0-153 2,-13 0-131-4</inkml:trace>
    </iact:actionData>
  </iact:action>
  <iact:action type="add" startTime="19977">
    <iact:property name="dataType"/>
    <iact:actionData xml:id="d4">
      <inkml:trace xmlns:inkml="http://www.w3.org/2003/InkML" xml:id="stk4" contextRef="#ctx0" brushRef="#br0">2058 16235 120 0,'0'0'164'6,"0"0"-70"0,0 0 11 2,0 0 2 0,0 0 9 0,0 0-6-1,0 0-4 0,0 0-7 1,12 0-16 0,-8 0-20-1,4 0-1 0,-2 0-4 1,1 0 7 0,2 0-12-2,3 0-1 2,8 0-9 0,0 0-13 0,6 0-5-2,-5 4 0 2,6-4 1 0,3 0-2 0,-5 0 1-2,8 3 3 2,1-1 4 0,-1 6-1 4,5-8-8-10,4 3 2 8,-1 1-5-2,4-4-4 0,-3 0 4-2,2 0-5 1,-6 0 4 4,-3 1-4-5,1 3 4 0,0 2 0 2,6 3-6-1,2-9-4 1,1 2-4-2,3-2 8 2,4 0-11 4,-4 0 4-5,-3 0 3 1,-3 0 0-3,0 0 4 1,-2 0-3 3,-5 0 3-3,4 3-5 1,-2 1-8 1,2 1 0 0,3 1 0 0,3 5 0-2,1-8 0 3,-1 7 0-1,7-5 0-1,-4 4 0 0,4-7 0 1,-5 2 0 6,2-4 0-12,2 0 0 9,-2 0 0-9,1 0 0 9,-4 0 0-9,-1 0 0 9,-3 0 0-5,1 0 0 4,-4 0 0-7,1 0 0 6,-1 0 0-1,3 0 0 0,-1 0 0-1,-4 0 0 0,5 0 0 3,0 0 0-3,0 0 0-1,1 0 0 2,-4 0 0 5,1 0 0-8,-1 0 0 0,3 0 0 2,3-6 0-1,0 6 0 3,6-9 0-3,-4 7 0 5,9-5 0-6,-7 4 0 6,5-3 0-6,-8 1 0 1,2-1 0 5,-6 0 0-5,3 6 0 7,-3 0 0-12,0 0 0 7,1 0 0-1,-1 0 0-1,-3 0 0 3,1 0 0-2,-1 0 0 2,3 0 0-4,3-3 0 4,1 1 0-1,-1-2 0-1,4 1 0 0,-4 3 0 2,-3 0 0-2,0 0 0 2,-2 0 0-4,8 0 0 3,-3 0 0 8,2 0 0-11,0 0 0 0,4-2 0-2,2 2 0 6,-3-9 0-3,-3 3 0 0,-5 2 0 4,-2-1 0-2,-6 2 0 0,1-2 0-3,-1 5 0 4,-5-3 0-1,2 1 0 0,-3 2 0-2,5-3 0 3,5-1 0-3,4 4 0 5,6-3 0-6,-2 0 0 2,9 0 0 1,4 1 0 8,-4-1 0-14,3-3 0 6,-2 4 0-3,-9-2 0 1,1 4 0-1,-6 0 0 5,3 0 0-4,0 0 0 3,4 0 0-3,-4 0 0 3,3 0 0-3,-6 0 0 3,6-3 0-4,6-3 0 4,-5 3 0 0,3 0 0 0,-1-2 0-4,1 5 0 3,1 0 0 1,-2 0 0-2,-4 0 0-1,4 0 0 1,3 0 0 4,-6 0 0-6,3 0 0 3,0 0 0-2,3 0 0 12,-2 0 0-17,2 0 0 5,1 0 0 0,-9 0 0 1,2 0 0 3,-3 0 0-5,-6 0 0 4,1 0 0-3,-2 0 0 2,1 0 0-2,3 0 0 2,2 0 0 0,1 0 0 8,6 0 0-14,-3 0 0 7,-2 0 0-3,8 0 0-1,-1 0 0 0,-1 0 0 4,-4 0 0 0,-3 5 0-1,-6-5 0-3,2 3 0 4,3-3 0-2,-1 3 0 1,11 3 0-3,0 1 0 5,0 1 0-3,4-3 0 2,-3-2 0-4,1 3 0 3,-8-2 0 3,-1-1 0-4,3-3 0 1,-2 0 0-3,0 0 0 3,-4 0 0-1,7 0 0-2,-4 0 0 4,0 0 0-1,4 0 0 1,-1 2 0-4,-5-2 0 3,-1 3 0 3,7 2 0-3,-7-5 0-1,3 3 0-4,4 2 0 6,-4 5 0-1,-2-1 0-2,-1-4 0 1,-2 1 0 1,0 1 0 4,-1-7 0-6,-1 0 0 1,-1 0 0 1,3 0 0-3,0 0 0 2,1 0 0 2,-1 0 0-2,-5 0 0 1,5 0 0-2,-3 0 0 3,4 0 0-2,-4 0 0 2,-7 0 0-3,-1 0 0 3,2 0 0-2,3 0 0 2,-2 0 0-5,7 0 0 5,1 0 0-1,2 0 0 8,-2-4 0-14,-1 1 0 5,8 3 0 1,-4 0 0-2,6 0 0-3,1 0 0 6,-4 0 0 1,4 0 0-2,-7 0 0-5,0 0 0 6,3 0 0 0,1 0 0-1,-1-2 0-3,7-7 0 5,-7-3 0-3,-6 4 0 3,0 1 0-5,-6-1 0 0,-3 6 0 4,-5 2 0-1,7-3 0-1,5 3 0 0,2-4 0 2,-5 1 0-2,1 0 0-1,-5 0 0 2,4 1 0 3,0-1 0-3,5-5 0 0,0 8 0-3,3-4 0 0,0 4 0 4,1-3 0 0,1 3 0-3,-3-2 0 1,1 2 0 1,6 0 0 42,-1 0 0-47,-6-4 0-3,1-2 0 0,-7 6 0 0,4-11 0 0,-5 3 0 0,-3 1 0 6,2 1 0 1,-1-1 0 1,2 3 0 2,0 4 0 0,-1-3 0-6,2 3 0 4,-4 0 0-3,-3 0 0 4,-1 0 0-4,-1-3 0 7,-4-2 0-4,-4 2 0-4,6-3 0 3,-4 4 0 1,2-2 0-1,0 1 0 2,4 1 0-2,1 2 0 0,6-4 0 4,2 4 0-6,7-3 0 2,0-1 0 1,-3 4 0 0,-5 0 0 1,-5 0 0-5,-1-5 0 6,7 3 0-3,-2-1 0 1,4 0 0-2,-1-2 0 3,-5 5 0-2,2-4 0 2,-3 4 0-4,1 0 0 3,4 0 0 2,-10 0 0-5,5-3 0 2,-4 1 0 0,-1-2 0 4,-1-1 0-5,4 3 0 0,-1 2 0 3,-4 0 0 1,-2 0 0-2,1 0 0-6,-1 0 0 7,6 0 0 1,-2 0 0-3,2 0 0 0,-1 0 0-2,3 0 0 3,-2 0 0-1,3 0 0 1,3 0 0-1,-6 0 0 2,-1 0 0 1,-9 0 0-5,7 0 0 1,-9 0 0 3,6 0 0-2,0 0 0-2,-3 0 0 4,-1 0 0 0,0 0 0-1,-5 0 0-3,0 0 0 4,5 0 0-2,4 0 0 0,1 0 0 0,5 0 0 4,-6 0 0-5,1 7 0 1,-5-7 0-2,1 4 0 3,-3-2 0 2,1 1 0-4,4 2 0 2,4 2 0-1,0 3 0 2,-4 1 0-2,3-2 0-1,-2-1 0 2,-6-5 0 0,1 2 0 0,2-2 0-3,-4 0 0 5,1 1 0-4,-7-2 0 2,9-2 0-1,1 0 0 0,-3 0 0 2,9 0 0-1,0 0 0-2,1 0 0 2,0 0 0 0,2 0 0 0,-6 0 0-2,5 0 0 1,-2 0 0 3,4-6 0-3,-1-3 0 0,6 4 0 2,-5-3 0-2,-4-1 0 1,-6 5 0-3,-7 4 0 3,-7 0 0 0,-7 0 0 0,0 4 0-2,0 33 0 3,0 10-176-2,-58 9-53 1,22-35-67-2,-2 3-113 2</inkml:trace>
    </iact:actionData>
  </iact:action>
  <iact:action type="add" startTime="25169">
    <iact:property name="dataType"/>
    <iact:actionData xml:id="d5">
      <inkml:trace xmlns:inkml="http://www.w3.org/2003/InkML" xml:id="stk5" contextRef="#ctx0" brushRef="#br1">2107 18059 410 0,'0'0'502'4,"0"0"-329"4,0 0-37-1,0 0-22 0,0 0-19 1,0 0-27 0,0 0-2-1,0-17-7 0,0 17 5 1,0 0 28 1,15-5 3-2,9 5-21-1,12 0-20 2,9 0-9 0,6 0-45-2,7 0 0 2,11 0 0 0,4 0 0 0,12 0 0 2,-1 0 0-3,6 0 0 0,3 0 0 2,4 5 0-2,0-5 0 0,-7 0 0 0,-1 6 0 8,-2-6 0-13,-5 0 0 9,-5 2 0-7,-6-2 0 4,-8 0 0-3,-1 0 0 1,-7 0 0 2,-10 0 0 0,-3 0 0 1,-5 0 0-3,-4 0 0 1,-9 0 0 2,-3 0 0-4,-2 0 0 5,-1-2 0-3,2-4 0 1,1 6 0-2,1-5 0 1,8-2 0 1,1 7 0 0,10-2 0 0,1 2 0-1,4 0 0 3,8 0 0-5,0 0 0 3,3 0 0-2,1 0 0 3,0-4 0-1,5 4 0-3,-2-2 0 5,-1-3 0-3,6-2 0 5,0-4 0-7,4 4 0 5,2-1 0-7,1 2 0 5,-6-1 0-1,-1 2 0 1,-4-3 0-1,0 3 0 1,0-8 0 0,-4 5 0-2,2-4 0 3,-5 3 0 2,-4 3 0-7,-6 1 0 5,1 0 0-2,-8-8 0 1,1 11 0-3,-4-4 0 1,1 6 0 2,6 0 0 2,-4 0 0-6,6 0 0 6,4 0 0-3,-3 0 0 2,2 0 0-3,0 0 0 1,9 0 0 1,-2 0 0-1,-2 0 0 2,3 0 0-4,4 0 0 4,6 0 0 6,1 0 0-13,13 0 0 6,-5 0 0-4,1 0 0 4,-2 0 0-2,-4-5 0 1,-4-2 0 2,-3 4 0-1,1 0 0-2,-4 0 0 5,3 3 0-6,3-2 0 5,-2 2 0-6,-1 0 0 6,-1-3 0-2,2 3 0-2,0 0 0 1,-2 0 0 0,6 0 0 4,5 0 0-6,-3 0 0 1,-3 0 0 3,5 0 0 4,-2-6 0-8,-6 0 0 2,3-3 0 1,-5 3 0-3,-1-4 0 3,1 1 0-3,2 5 0 4,0 1 0 1,7 3 0-3,0 0 0 0,-4 0 0-1,6 0 0 1,-15 0 0 1,-3 0 0-1,-8 0 0 0,-3 0 0 2,-1 0 0-3,-4 0 0 1,-1 0 0 2,-7 0 0-1,6 0 0 0,-2 0 0-2,-1 0 0 2,0 0 0 2,2 0 0-3,-7 0 0-1,5 0 0 0,0 0 0 2,4 0 0-1,5 0 0 0,6 0 0 3,0 0 0-3,6 0 0 0,4 0 0 0,-1 0 0-1,3 0 0 4,-4 0 0-3,6 3 0-2,5 2 0 4,-4 8 0-1,3-8 0 0,-1 5 0-2,1-5 0 3,-3 1 0 4,1 0 0-8,5-6 0 2,0 5 0-3,-2-2 0 4,-4 0 0 0,1 0 0-1,-1 4 0 0,-1-7 0 1,-4 0 0 0,-7 5 0 1,-5-5 0-4,-6 0 0 6,-2 0 0-5,-2 0 0 0,-2 0 0 1,-2 0 0 2,2 0 0-1,3 0 0-3,7 0 0 5,5 0 0-3,5 0 0 1,10 0 0-2,2 0 0 3,7 0 0-3,5 0 0 4,3 0 0-6,6 6 0 13,2 9 0-14,10-10 0 2,-5 0 0 1,6 1 0 1,-4-6 0 2,0 4 0-2,-2-2 0 2,-1 1 0-5,6-3 0 5,1 6 0-1,0-6 0-2,-6 0 0 4,-7 0 0-1,-3 0 0 0,-2 0 0-6,-9 0 0 4,1 0 0 1,-10 0 0 0,-6 0 0-1,-5 0 0 2,-10 0 0-1,-3 0 0-1,-2-6 0 1,-4 1 0-4,-6 5 0 7,-8-4 0-4,-2 1 0 0,3 3 0 0,-5 0 0 1,2 0 0-1,-3-3 0-2,-1 3 0 3,5 0 0 0,5 0 0 2,1-5 0-6,7 0 0 7,-1-3 0-3,7 7 0 0,2-5 0 0,6 6 0-4,8-6 0 4,12 6 0 0,0-5 0-2,3 5 0 4,7-7 0-3,5 7 0 2,10-3 0-6,-4 0 0 6,2 0 0-1,4-2 0 0,-11 5 0-2,-1 0 0 2,4 0 0 0,-7 0 0 1,4 0 0 5,-8 0 0-12,-10 0 0 7,-15 0 0-3,-7 0 0-1,-9 0 0 2,-1 0 0 0,-1 0 0 2,6 0 0-1,5 0 0-2,3-6 0 4,0 6 0-4,3-6 0 0,0 3 0 2,-2 1 0 0,-6 2 0-1,7 0 0 0,-2 0 0 3,1 0 0-3,0 0 0 1,-4 0 0-3,3 0 0 4,-3 0 0-2,-6 0 0 1,0 0 0-2,-6-4 0 4,-5 4 0-3,-7-6 0 1,1 6 0 0,-2-5 0-4,-4 5 0 6,-1 0 0-4,-1 0 0 0,-1-5 0 3,2 5 0-1,0 0 0 0,9-8 0-2,0 3 0 2,6 2 0 0,0-2 0 1,-2 5 0-5,-1-6 0 7,3 0 0-4,-3 3 0-1,-3 0 0 1,0 0 0 3,-2 3 0-2,-5 0 0-2,1 0 0-1,-8 0 0 4,1 0 0-1,-2-2 0 0,1 2 0-2,-4 0 0 1,-3 0 0 1,0 0 0 0,0 0 0-1,0 0 0 0,0 8 0 1,-55 33-169 2,22-21-337-6,0 13-741 5</inkml:trace>
    </iact:actionData>
  </iact:action>
  <iact:action type="add" startTime="29779">
    <iact:property name="dataType"/>
    <iact:actionData xml:id="d6">
      <inkml:trace xmlns:inkml="http://www.w3.org/2003/InkML" xml:id="stk6" contextRef="#ctx0" brushRef="#br2">17880 16186 83 0,'0'0'434'6,"0"0"-287"2,0 0 26-2,0 0-43 2,0 0-30-2,0 0-8 2,0 0 2 0,18-15 1 0,-6 12-1-2,1-8-12 3,5 2-5-2,0 3-20 1,9 1-6-2,1-1-8 2,-1 0-8 0,0 6 2 0,2 0 8-2,-1-3-12 2,2 3-1 1,3-6-10-1,0-1-2-3,4 2 4 3,-4 0-11 0,0-2 1 2,4 7 3-5,-8 0-14 13,5 0-3-16,3 0 0 8,5 0 0-8,3 0 0 6,0 0 0-3,0 0 0 4,-6 0 0-3,-2 0 0 2,1 0 0 0,-7 0 0-1,3 0 0 2,4 0 0-3,-5 0 0 3,0 0 0-2,6 0 0 2,-5 0 0-4,2 0 0 5,0 0 0-4,3 0 0 2,2 0 0 0,4 0 0-2,0 0 0 3,3-1 0-4,-6-3 0 5,6 1 0 4,-12 1 0-11,4-2 0 5,-3 4 0-3,2-5 0 1,3 3 0 2,2-2 0-2,8 4 0 3,-4-3 0 0,1 3 0-3,6-6 0 2,-1 6 0-2,-4-2 0 3,-1-1 0-1,-1 3 0-2,-5 0 0 2,-5-7 0-1,-1 4 0 143,3 1 0-147,-2-1 0-2,4 1 0-1,0-2 0 0,2 1 0 1,7-1 0 1,-4 2 0-1,6-1 0 0,0 3 0 0,2-5 0-1,2 2 0 1,0-2 0-1,1 1 0 0,2-1 0 0,4 1 0 0,-1-1 0 0,-3 3 0 0,4 2 0 0,2-4 0 0,-6 1 0 0,1 0 0 2,1 0 0 8,-4 1 0-2,5-1 0 3,-5 3 0-10,-6-7 0 7,-1 4 0 1,-4 3 0 8,-3 0 0-15,-2 0 0 3,0 0 0 3,2 0 0-3,-3 0 0 2,1 0 0 4,5 0 0-5,-5 0 0 1,-1 0 0-2,7 0 0 4,-1-3 0-2,8 3 0 3,9 0 0-5,2 0 0 4,6 0 0-2,-6 0 0 2,-3 0 0-4,-2 0 0 3,-7 0 0-1,4 0 0 3,-7 0 0-5,1 0 0 6,-4 0 0-5,-3 0 0 1,0 0 0-1,-6 0 0 3,-8 0 0-3,2 0 0 3,1-2 0-3,-5-3 0 2,-1 1 0 0,2-2 0 0,-6 3 0-2,4-5 0 4,2 3 0-4,-4-2 0 3,-1 5 0-5,5-2 0 5,-1 4 0 0,3 0 0-3,4 0 0 1,2 0 0 1,4 0 0 2,2 0 0-4,7 0 0-1,2 0 0 3,5 0 0 1,5 0 0-1,-9 0 0-2,4 9 0 2,-4 3 0 0,0-4 0 0,-8 2 0-2,-3-3 0 3,-8-1 0-3,-7 1 0 3,2-2 0-3,-1 1 0 2,-1 1 0 1,2 0 0 0,-2-3 0-2,-4 1 0 1,3 0 0-2,-10-1 0 0,8 4 0 2,-7-8 0-2,0 0 0 3,7 5 0-1,1-1 0-2,2 3 0 6,5-2 0 3,-3-3 0-14,6 8 0 5,-2-10 0-1,-2 5 0 2,-2-2 0 3,-2 3 0-1,0-2 0-4,2 3 0 1,0-7 0 2,3 6 0-3,5-3 0 4,-6 1 0 4,1-3 0-9,5 3 0 1,-8-4 0 3,7 3 0 0,-10-3 0 1,4 0 0-3,-4 3 0 1,-1-3 0 0,4 0 0 4,-2 0 0-8,0 0 0 8,2 0 0-4,-1 0 0 10,5 0 0-15,1 0 0 6,-7 0 0-3,5-3 0 1,-5-4 0 1,4 7 0-1,7-1 0 3,4 1 0-2,5 0 0-1,6-4 0 1,4 4 0 2,3 0 0-1,5 0 0-2,-3 0 0 3,3 0 0-2,-2 0 0 2,0 0 0-4,-1 0 0 7,-6 0 0-8,-3 0 0 12,-5 0 0-14,-7 0 0 3,-4 0 0 2,-4 0 0 1,-13 0 0-1,-2 0 0 4,-10 0 0-2,0 0 0-5,-1 0 0 1,-1 0 0 3,2 0 0-1,0 0 0 1,6 0 0-2,0 0 0 3,2 0 0-1,0 0 0 1,7 0 0-4,0 0 0 4,-4 0 0-3,1 0 0 3,0 0 0-3,0 0 0 1,3 0 0 3,-4 0 0-3,6 0 0-1,-2 0 0 2,6 0 0 0,0 0 0 0,10 0 0-2,6 0 0 2,25 0 0 0,-3 0 0 0,16 0 0-2,0 0 0 2,7-3 0 4,-1 1 0-6,1 2 0 0,-1 0 0 2,-14 0 0-3,-7 0 0 5,-5 0 0-5,-10 0 0 3,-5 0 0 1,-10 0 0-2,-10 0 0-2,-13 0 0 6,-8 0 0-4,-4 0 0 4,5 0 0-9,-9 0 0 6,3 0 0-1,-1 0 0 2,1 0 0 3,6 0 0-8,-5 0 0 2,7 0 0 5,-2 0 0-8,0 0 0 5,4 0 0-1,0 0 0-1,1 0 0 2,4-4 0 0,-2 4 0 1,5 0 0-1,0 0 0-2,6 0 0 2,12-5 0 0,9 3 0 0,12 2 0-3,10 0 0 5,3 0 0-2,1 0 0 0,-1 0 0-2,5 0 0 3,-2 0 0-2,-3 0 0 0,-7 0 0-1,3 0 0 4,-11-13 0-3,-3 1 0 2,-4 2 0-4,-6-1 0 3,-3 6 0 0,-14-3 0 0,-4 3 0-2,-13 1 0 1,-4 4 0 2,-4 0 0-5,3 0 0 4,-6 0 0 1,3 0 0-2,-1 0 0 0,4 0 0 3,4 0 0-1,1 0 0-2,-1-3 0 0,1 3 0-1,2 0 0 2,-2 0 0-2,2 0 0 5,2 0 0-6,-2 0 0 2,2 0 0 0,2 0 0 2,2 0 0-2,2 0 0 0,-3 0 0 2,6 0 0-1,0 0 0-4,1 0 0 5,5 0 0-2,11 0 0 0,-5 0 0 1,12 0 0 0,-4 0 0 3,-2 0 0-3,6 0 0-3,-2 0 0 1,10 0 0 2,1 3 0-2,-11 2 0 2,-1 2 0 0,-12-2 0 1,-11-5 0-2,-5 0 0 0,-5 0 0 2,3 0 0-3,-6 0 0 2,3 0 0-2,-5 0 0 2,3 0 0-1,-5 0 0 1,7 3 0-1,-5-3 0 1,4 2 0 0,2-2 0-2,-2 0 0 2,-4 0 0 0,10 0 0 0,-5 4 0 0,4-4 0-3,5 0 0 4,-4 0 0-2,-1 3 0 2,2-3 0-3,6 4 0 2,1 1 0 0,8-3 0-1,0 1 0 2,4 4 0-2,5-7 0 7,9 3 0-11,6-1 0 1,13 4 0 6,5-3 0-4,10 8 0 2,4-2 0-2,-3 6 0 3,-6-1 0-2,3-1 0 2,-9-2 0-5,-3-3 0 5,-5-1 0-1,-7 0 0-1,-13-7 0 0,-10 0 0 1,-11 6 0 1,-5-6 0-3,-11 0 0 3,3 0 0-2,-5 3 0 0,7 1 0 0,7-3 0-1,-1 9 0 3,6-2 0 0,-2 4 0 0,6-3 0-2,-2 0 0-2,1-4 0 3,0 1 0 1,3 3 0-4,2-1 0 3,4 0 0 0,-1 5 0 0,2-5 0 0,0 4 0-2,-5-6 0 3,-1 0 0-4,-9-6 0 3,4 0 0 36,1 0 0-41,1 0 0-3,1 0 0 0,-4-8 0 1,-1-1 0-1,-3 0 0 8,7-3 0-2,-1 5 0 1,8-1 0-1,7-2 0 4,3-6 0-5,7 5 0 3,-10 2 0 0,-8 3 0 0,-8 3 0-1,-6 0 0 0,-2 3 0 1,-4 0 0-2,2 0 0 1,-10 0 0 2,1 0 0-1,-6 0 0-1,-3 0 0-1,0 35 0 3,-71 24-149-1,25-24-206 1,-20-1-159-4</inkml:trace>
    </iact:actionData>
  </iact:action>
  <iact:action type="add" startTime="34675">
    <iact:property name="dataType"/>
    <iact:actionData xml:id="d7">
      <inkml:trace xmlns:inkml="http://www.w3.org/2003/InkML" xml:id="stk7" contextRef="#ctx0" brushRef="#br3">18010 17764 674 0,'0'0'233'6,"0"0"-70"2,0 0-17-2,0 0-49 3,0 0-2-2,0 0-12 1,0 0-19-2,148 0-5 2,-114 0-8 0,5-6 8 0,3 6 1 0,6-6 0-2,4 1-13 2,-1 2-4 0,3 3-11-1,4-4 1 0,4 4-14 1,-1 0 2 0,2-3-13 7,0 0-8-14,-2 1 0 6,5-4 0 1,-7 6 0-1,6 0 0 1,4 0 0-1,-1 0 0 1,7 0 0-1,-3 0 0 0,3 0 0 2,1 6 0-1,3-6 0-3,1 0 0 4,2 0 0 0,-6 5 0-3,0-2 0 2,1 4 0-2,-3-2 0 4,-8 1 0-3,0 0 0-1,-8-6 0 2,-8 3 0-1,4 2 0 1,-8-2 0-1,-4 0 0 2,-2 3 0 0,-5-6 0-2,-4 0 0 0,-1 0 0-3,-2 0 0 7,-2 0 0-5,1 0 0 0,1 0 0 1,0 0 0 2,2 0 0-2,2 0 0 0,1 0 0 2,4 0 0 0,-4 0 0-3,9 0 0 1,0 0 0 1,0-9 0 1,1 3 0-1,2 1 0 1,-6-1 0-3,-2 0 0-1,2 6 0 2,6 0 0-1,4-5 0 2,5 2 0 2,7-4 0-3,8 2 0 0,4-8 0 1,5 5 0 0,-3 2 0 0,3-5 0 2,-2 8 0-6,3 3 0 4,1 0 0-1,-4 0 0 0,5 0 0 0,-4 0 0 1,-2 0 0 1,-10 0 0-5,-4 0 0 6,-9 0 0-1,-5 0 0-2,-4 0 0 4,-6 0 0-8,-1 0 0 7,5 0 0-1,-4 0 0-5,5-6 0 6,0 1 0 0,0-1 0-6,2 0 0 4,1 1 0 5,-3 5 0-11,0 0 0 6,1 0 0-4,2 0 0 3,0 0 0 1,0 5 0 0,0 1 0 1,7 0 0-3,-1-1 0 1,4 10 0 3,2-6 0-5,5 8 0 4,3-11 0-1,0 2 0-2,1 4 0 1,-1-12 0 0,3 6 0 3,3 0 0-3,-2-3 0 0,6 2 0-1,-9-2 0 5,-3 6 0-6,-1-3 0 5,0-1 0-5,-1 2 0 2,5-7 0 2,-3 9 0-4,0-9 0 4,-2 0 0-2,-1 5 0 4,1-5 0-7,-3 5 0 3,4-5 0 1,-9 0 0 2,1 0 0-3,-4 0 0 3,-5 0 0-4,2 0 0 0,-2 0 0-2,-3 0 0 5,6 0 0-1,3 0 0 0,0 0 0 0,6 0 0-1,1 0 0 5,5 0 0-5,2 0 0 0,1 0 0-4,3 0 0 5,0 0 0 0,-3-5 0-2,2 5 0 2,4 0 0 0,2 0 0 0,-1 0 0-2,-1 0 0 2,-1 0 0 2,-5 0 0-4,2 5 0 1,-3-5 0 2,-2 0 0-1,1 0 0 2,-1 0 0-4,-1 0 0-2,-7 0 0 6,-4 0 0-3,1 0 0 1,-7 0 0-3,-2 0 0 3,4 0 0 1,-5 0 0-4,1 0 0 5,-1 0 0-2,0 0 0 2,-5 0 0-7,5 0 0 4,3 0 0 1,-3 0 0 0,3 0 0 2,-1 0 0-5,6 0 0 1,-2 0 0 2,4 0 0-1,2 0 0 1,1 0 0 0,7 0 0 1,5 0 0-3,6 0 0 3,9 0 0-3,1-5 0 5,9 5 0-6,-2 0 0 2,-2 0 0 1,-5 0 0 0,-9 0 0-2,0 0 0 7,-3 0 0-9,-5 0 0 3,2 0 0-3,2 0 0 4,-4 0 0 1,-1 0 0 0,-6 0 0-5,-4 0 0 5,-5 0 0-1,3 0 0 0,0 0 0-3,5 0 0 6,-3 0 0-5,2 0 0 2,5 0 0 0,-4 0 0-2,8 0 0 2,2 0 0 0,1 0 0-2,2 0 0 5,0 0 0-2,3 0 0 3,0 0 0-12,-3 0 0 7,0 0 0-1,0 0 0 3,-1 0 0-3,-4 0 0 2,0 0 0-1,-7 0 0 2,-3 0 0-4,-1 0 0 5,-4 0 0-3,-2 0 0 3,2 5 0-2,2-2 0-2,5 4 0 1,3-5 0-1,-7 7 0 1,4-9 0 4,-4 6 0-5,2-6 0 4,-4 0 0-5,-6 0 0 3,4 0 0-3,0 0 0 4,4 0 0-4,2 0 0 6,-1 3 0-6,0-3 0 4,1 0 0-3,-8 0 0 3,-1 0 0-2,3 0 0 3,-5 0 0-7,-2 0 0 6,-4 0 0-1,1 0 0 0,2 0 0-3,-3 0 0 4,0 0 0-1,-6 0 0 3,-5 0 0-5,-2 0 0 2,-1 0 0-3,0-3 0 3,-5 3 0-3,2-6 0 5,-5 0 0-3,2 1 0 0,-1 1 0 0,-7 1 0 1,-1 0 0 0,1 3 0 0,-7 0 0-2,5 0 0 1,-4 0 0 1,-5 0 0 0,7 0 0-1,-4 0 0 1,3 0 0 0,1 0 0 0,-2-5 0-3,4 5 0 3,1-5 0 1,1 5 0 1,-1 0 0-5,4 0 0 3,-10 0 0 0,8 0 0 1,-4 0 0-6,5 0 0 7,-4 0 0-3,-1 0 0 0,-8 0 0 1,0 0 0-2,0 0 0 3,0 0 0-2,0 0 0 0,0 0 0 0,0 0 0 2,0 0 0-1,-23 5-49-2,-46 10-208 2,32-4-70-1,-12-11-144 2</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36:10.933"/>
    </inkml:context>
    <inkml:brush xml:id="br0">
      <inkml:brushProperty name="width" value="0.05292" units="cm"/>
      <inkml:brushProperty name="height" value="0.05292" units="cm"/>
      <inkml:brushProperty name="color" value="#FF0000"/>
    </inkml:brush>
  </inkml:definitions>
  <iact:action type="add" startTime="4810">
    <iact:property name="dataType"/>
    <iact:actionData xml:id="d0">
      <inkml:trace xmlns:inkml="http://www.w3.org/2003/InkML" xml:id="stk0" contextRef="#ctx0" brushRef="#br0">6895 8950 733 0,'0'0'0'2,"0"0"245"3,0 0-245-3,0 0 115 2,0 0-115-4,0 0 108 8,0 0-108-8,0 0 73 8,0 0-73-8,0 0 71 9,0 0-71-9,0 0 81 6,0 0-81-6,94-18 68 6,-94 18-68-6,25-6 67 9,-25 6-67-9,29-3 64 7,-29 3-64-7,34-2 67 8,-34 2-67-6,37-3 53 3,-37 3-53-5,42-3 49 8,-42 3-49-8,45-5 39 7,-45 5-39-7,52-7 39 9,-52 7-39-9,51-3 28 6,-51 3-28-6,53 0 29 11,-53 0-29-11,52 0 36 5,-52 0-36-5,52 0 34 6,-52 0-34-6,56 0 29 8,-56 0-29-8,58 0 19 11,-58 0-19-11,58 0 0 7,-58 0 0-7,57 0 0 4,-57 0 0-4,59 0 0 10,-59 0 0-10,58 3 0 6,-58-3 0-6,57 3 0 11,-57-3 0-11,57 4 0 4,-57-4 0-3,59 1 0 5,-59-1 0-6,62 0 0 8,-62 0 0-8,61 0 0 9,-61 0 0-9,66 0 0 6,-66 0 0-5,58 0 0 5,-58 0 0-6,55 0 0 11,-55 0 0-11,50 0 0 6,-50 0 0-6,46 0 0 8,-46 0 0-6,42 0 0 3,-42 0 0-1,42 0 0 2,-42 0 0-2,42-1 0-4,-42 1 0 0,43 0 0 6,-43 0 0-6,42-4 0 9,-42 4 0-7,45 0 0 4,-45 0 0-6,43-3 0 8,-43 3 0-8,45 0 0 5,-45 0 0-5,50-3 0 9,-50 3 0-5,49-3 0 1,-49 3 0-2,55-4 0 1,-55 4 0-2,50-1 0 1,-50 1 0-2,58-2 0 6,-58 2 0-7,61-4 0 8,-61 4 0-8,59-3 0 10,-59 3 0-10,56-3 0 5,-56 3 0-3,59-3 0 4,-59 3 0-2,55-2 0 0,-55 2 0-2,58-3 0 3,-58 3 0-5,56 0 0 7,-56 0 0-7,55-4 0 7,-55 4 0-7,54 0 0 10,-54 0 0-10,52-3 0 6,-52 3 0-6,56-1 0 8,-56 1 0-8,58-4 0 6,-58 4 0-6,60 0 0 8,-60 0 0-6,60 0 0 4,-60 0 0-6,58-3 0 7,-58 3 0-5,58 0 0 3,-58 0 0-3,54-2 0 6,-54 2 0-8,46-4 0 8,-46 4 0-8,45-3 0 5,-45 3 0-5,41-2 0 10,-41 2 0-10,34-4 0 5,-34 4 0-5,36 0 0 9,-36 0 0-9,34-5 0 5,-34 5 0-2,33-6 0 2,-33 6 0-5,33-4 0 9,-33 4 0-9,33-5 0 7,-33 5 0-7,33 0 0 10,-33 0 0-8,33-3 0 1,-33 3 0-1,34 0 0 5,-34 0 0-7,24 0 0 7,-24 0 0-7,21-3 0 6,-21 3 0-6,12-3 0 8,-12 3 0-8,17 0 0 12,-17 0 0-12,4-4 0 3,-4 4 0-1,9 0 0 3,-9 0 0-5,3 0 0 8,-3 0 0-8,0-1 0 7,0 1 0-7,0 0 0 14,0 0 0-14,0 0 0 0,0 0 0 0,0 0 0 11,0 0 0-11,0 0 0 5,0 0 0-5,0 0 0 8,0 0 0-8,0 0 0 6,0 0 0-6,-37 0-90 9,37 0 90-9,-24 0-321 9,24 0 321-9,-26 0-490 6,26 0 490-6</inkml:trace>
    </iact:actionData>
  </iact:action>
  <iact:action type="add" startTime="7430">
    <iact:property name="dataType"/>
    <iact:actionData xml:id="d1">
      <inkml:trace xmlns:inkml="http://www.w3.org/2003/InkML" xml:id="stk1" contextRef="#ctx0" brushRef="#br0">26953 9147 317 0,'0'0'0'6,"0"0"301"-6,0 0-301 0,0 0 169 8,0 0-169-8,0 0 174 5,0 0-174-5,0 0 116 9,0 0-116-9,0 0 90 8,0 0-90-8,0 0 90 5,0 0-90-5,0 0 82 10,0 0-82-10,50 0 97 8,-50 0-97-8,16 0 78 7,-16 0-78-7,21 0 69 5,-21 0-69-5,21 0 75 9,-21 0-75-9,33-5 67 7,-33 5-67-6,31-10 49 5,-31 10-49-6,39-8 47 6,-39 8-47-6,42-12 40 9,-42 12-40-9,42-12 29 9,-42 12-29-9,45-11 35 4,-45 11-35-4,45-8 31 12,-45 8-31-12,51-13 27 5,-51 13-27-5,45-5 22 7,-45 5-22-6,47-5 20 9,-47 5-20-10,53-4 16 5,-53 4-16-5,48-6 6 9,-48 6-6-9,46-5 0 7,-46 5 0-7,54-9 0 8,-54 9 0-8,55-6 0 5,-55 6 0-5,56-9 0 10,-56 9 0-10,55-9 0 6,-55 9 0-6,55-8 0 11,-55 8 0-10,53-8 0 3,-53 8 0-1,50-10 0 1,-50 10 0 4,53-7 0-8,-53 7 0 0,54-3 0 9,-54 3 0-9,53-4 0 6,-53 4 0-5,59-4 0 4,-59 4 0-5,61 0 0 10,-61 0 0-4,58 0 0-6,-58 0 0 0,59 0 0 6,-59 0 0-6,58-2 0 8,-58 2 0-5,63 0 0 3,-63 0 0-6,57 0 0 8,-57 0 0-8,58-3 0 5,-58 3 0-4,54 0 0 7,-54 0 0-8,54 0 0 7,-54 0 0-7,58 0 0 9,-58 0 0-9,58 0 0 6,-58 0 0-6,62 0 0 11,-62 0 0-11,58 0 0 6,-58 0 0-5,58 3 0 5,-58-3 0 0,57 10 0-6,-57-10 0 0,58 3 0 8,-58-3 0-4,59 10 0-1,-59-10 0 0,58 3 0 1,-58-3 0 0,58 4 0 1,-58-4 0-2,57 5 0 1,-57-5 0-1,53 3 0 1,-53-3 0 0,48 6 0 0,-48-6 0-1,53 0 0 4,-53 0 0-7,47 2 0 4,-47-2 0-1,55 0 0 3,-55 0 0-6,55 0 0 7,-55 0 0-7,54 0 0 8,-54 0 0-8,59 0 0 7,-59 0 0-7,50 0 0 7,-50 0 0-3,57 0 0 1,-57 0 0-3,56 0 0 3,-56 0 0-3,49 0 0 3,-49 0 0 3,48-5 0-8,-48 5 0 0,42-3 0 8,-42 3 0-8,37-3 0 5,-37 3 0-3,34 0 0 5,-34 0 0-7,32 0 0 8,-32 0 0-8,37 0 0 6,-37 0 0-6,39 0 0 9,-39 0 0-9,35 0 0 7,-35 0 0-7,40-2 0 9,-40 2 0-9,33 0 0 6,-33 0 0-6,37-7 0 6,-37 7 0-6,35-3 0 8,-35 3 0-8,34-3 0 8,-34 3 0-5,37-2 0 1,-37 2 0-4,32-5 0 8,-32 5 0-4,31-1 0-1,-31 1 0 0,38 0 0 3,-38 0 0-6,34 0 0 8,-34 0 0-8,40 0 0 6,-40 0 0-6,36 0 0 8,-36 0 0-8,39-2 0 7,-39 2 0-3,41-4 0 1,-41 4 0 0,34 0 0-5,-34 0 0 0,39-4 0 11,-39 4 0-11,40 0 0 5,-40 0 0-2,38 0 0 1,-38 0 0 0,36 0 0 2,-36 0 0-3,31-2 0 1,-31 2 0 3,28 0 0-7,-28 0 0 0,30 0 0 5,-30 0 0-5,24 0 0 11,-24 0 0-11,24-3 0 6,-24 3 0-1,26 0 0-3,-26 0 0 0,23 0 0 3,-23 0 0-3,18 0 0 3,-18 0 0-5,23 0 0 9,-23 0 0-9,18 0 0 7,-18 0 0-3,16 0 0 10,-16 0 0-14,17 0 0 0,-17 0 0 0,12 0 0 5,-12 0 0 2,9 0 0-7,-9 0 0 1,12 0 0 6,-12 0 0-7,10 0 0 10,-10 0 0-10,14 0 0 4,-14 0 0 4,10 0 0-7,-10 0 0-1,12 0 0 8,-12 0 0-8,9 0 0 10,-9 0 0-10,10 0 0 7,-10 0 0-7,9 0 0 8,-9 0 0-8,8 0 0 6,-8 0 0-6,10 0 0 5,-10 0 0 0,3 0 0 1,-3 0 0-6,5 0 0 6,-5 0 0-6,0 0 0 7,0 0 0-7,3 0 0 5,-3 0 0-5,0 0 0 9,0 0 0-9,0 0 0 15,0 0 0-15,0 0 0 0,0 0 0 0,0 0 0 6,0 0 0-6,0 0 0 8,0 0 0-8,0 0 0 9,0 0 0-9,0 0 0 7,0 0 0-7,0 0 0 9,0 0 0-9,0 0 0 5,0 0 0-5,0 0 0 8,0 0 0-8,0 0-23 6,0 0 23-6,-24 0-217 12,24 0 217-12,-21 0-344 5,21 0 344-4,-24 0-423 7,24 0 423-8</inkml:trace>
    </iact:actionData>
  </iact:action>
</iact:actions>
</file>

<file path=ppt/ink/inkAction7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1T02:52:00.049"/>
    </inkml:context>
    <inkml:brush xml:id="br0">
      <inkml:brushProperty name="width" value="0.05292" units="cm"/>
      <inkml:brushProperty name="height" value="0.05292" units="cm"/>
      <inkml:brushProperty name="color" value="#FF0000"/>
    </inkml:brush>
  </inkml:definitions>
  <iact:action type="add" startTime="7807">
    <iact:property name="dataType"/>
    <iact:actionData xml:id="d0">
      <inkml:trace xmlns:inkml="http://www.w3.org/2003/InkML" xml:id="stk0" contextRef="#ctx0" brushRef="#br0">26128 10255 456 0,'0'0'168'3,"0"0"-16"6,0 0-23-1,0 0-25 0,0 0-20-1,0 0-7 0,0 0-14 2,-12 84-14-3,12-70 2 1,-2 2 4 0,2-3-18 1,-3 3-10 1,3-3-8-3,0-4-5 2,0 0-3-1,0-9 0 3,0 0-1-4,0 0-1 1,0 0 1 1,0 0-2-1,21 0 6 0,-1 4 9 1,2-2 0 0,5-2-5-1,0 0 0 1,2 0-1-1,5 0 0 1,-3 0 1-1,7 0 5-1,-7 0 1 3,1 0-5 0,-3 0 10 2,3 0-10-5,5 0-4 1,5 0-5 2,3 0-2 4,0-9 2-12,3 3 3 4,4-3 2 3,-1 1-3 1,1 3 8-5,-5-2-5 4,3 3 1 0,-5-1-4 1,-3 3 3-2,-4 2-6-1,2 0 1 3,2-3-7-1,-5 3 2-3,10-3 3 4,-3 3-5-2,3-4 10 1,7 3-6-2,-2 1 1 2,3 0-2 4,2 0 2-6,-7 0-8 8,-6 0 0-12,4 0 0 5,-6 0 0 0,3 0 0 0,-5 0 0 2,7 0 0-2,-2 0 0-1,0 0 0 0,-1 0 0 1,-2 0 0 2,6-7 0-1,-3 5 0-1,-3-5 0 6,3 5 0-9,0 2 0 5,-4-4 0-2,0 4 0 6,-2 0 0-10,-2 0 0 5,4 0 0-4,-7 0 0 3,2 0 0 0,-5 0 0 1,5 0 0-3,-3 0 0 3,1 0 0 0,4 0 0 0,-2 0 0 0,6 0 0-1,-2 0 0 2,-6 0 0-2,7 0 0-2,-11 0 0 3,6 0 0 3,-2 0 0-2,-4 0 0-1,0 0 0-3,1 0 0 5,2 0 0 1,0 0 0-9,0 0 0 6,1 0 0 6,2 4 0-12,2 1 0 10,0 4 0-10,3 0 0 4,1-1 0 1,-2 1 0 0,2 0 0 0,0-4 0 3,0 1 0-4,-2 1 0-1,-6-5 0 4,5 4 0-1,0-3 0 2,-1 1 0-5,2-2 0 11,2-2 0-13,-5 0 0 9,5 0 0-10,3 0 0 11,6 1 0-12,-2 3 0 6,4 0 0 2,-3-2 0-3,-3 1 0 0,-7 1 0 2,-1-3 0 0,3-1 0-2,-2 0 0 4,-5 0 0-5,-1 0 0 1,-2 0 0 6,-1 0 0-6,0 0 0 5,5 4 0-7,6-4 0 4,3 0 0 3,4 0 0-5,2 0 0 7,3 0 0-13,0 0 0 8,-5 0 0 8,-2 0 0-14,-6 0 0 5,1 0 0-3,0 0 0 3,2 6 0 0,-3-1 0 0,1-2 0 1,0 0 0-1,-4-3 0-1,-2 3 0 3,1-3 0-2,2 0 0 2,1 4 0-4,1-4 0 3,-3 0 0 1,3 0 0 0,-5 0 0-3,3 0 0 2,7 0 0-1,-4 0 0 2,3 0 0-4,4 0 0 3,-4 0 0 1,0 0 0-1,-3 0 0-1,0 0 0-1,-8 0 0 3,-1 0 0-1,3 0 0-2,-3 0 0 1,-2 0 0 1,5 0 0 1,1 0 0-4,5 0 0 4,-4 0 0-1,-4 0 0 0,-6 0 0 2,-1 0 0-4,-6 0 0 0,3 0 0 1,-1 0 0-1,2 0 0 2,3 0 0 1,13 0 0-3,-7 0 0 4,8-4 0-4,3 4 0 5,4-3 0-10,5 3 0 7,5-6 0 0,-1 6 0 1,-4 0 0-1,0 0 0 1,-10 0 0-2,-2 0 0 1,-4 0 0-1,-5 0 0-3,-3 0 0 6,-7 0 0-3,3 0 0 1,-2 0 0-3,-3 0 0 4,6-3 0-2,0 1 0 1,-6 2 0 1,4-6 0-3,-6 6 0 4,2-4 0-4,-7 4 0-1,-7 0 0 3,4 0 0 0,-8 0 0 0,0 0 0-2,4 0 0 3,-7 0 0-2,2 0 0 1,-2 0 0-2,0 0 0 2,0 0 0 0,4 0 0 0,1 0 0-2,2 0 0 2,4 0 0 1,4 0 0 0,4 0 0 1,5 0 0-3,4 0 0-1,8 0 0 0,0 0 0-1,6 7 0 4,-5 1 0 0,-2-2 0-2,-14 1 0-1,-9-5 0 2,-8 1 0-1,-4-3 0 2,0 0 0-4,0 0 0 3,0 0 0 1,0 0 0-2,0 0 0-1,0 0 0 2,0 0 0 1,0 0 0-2,0 0 0 0,0 0 0 0,0 0 0 2,0 0 0-4,0 0 0 3,0 0 0 0,0 0 0 0,0 0 0 1,0-9 0-4,0-20 0 4,0-12 0-1,0-11 0 0,-4-11 0-3,-1-11 0 3,-2 3 0 0,7 2 0-1,0 10 0 3,0 14 0-1,0 12-48-2,0 15-54-2,0 6-69 3,0 4-58-1,0 8-117 1,0 0-320-3</inkml:trace>
    </iact:actionData>
  </iact:action>
  <iact:action type="add" startTime="13505">
    <iact:property name="dataType"/>
    <iact:actionData xml:id="d1">
      <inkml:trace xmlns:inkml="http://www.w3.org/2003/InkML" xml:id="stk1" contextRef="#ctx0" brushRef="#br0">30275 13642 870 0,'0'0'146'5,"0"0"44"2,0 0-73 1,0 0-23 0,217 0-13 0,-136 0-8-2,19 0-15 2,18 0-5 1,26-17-6-2,19-1-1-1,24 1 3 2,9 0-15 0,7-1-6 0,-7 10-11 2,-18 2 13-5,-12 2 0 9,-12 4-9-11,-1 0-8 2,-8 0 3 4,-14 0-8-2,-14 0 0 1,-29 0-5-2,-18 0 1 3,-23 0 0-2,-11 0-1 2,-15-2 1-4,-17-1-4 5,-4 1 0-2,0 2 0-2,0 0 0 1,-16 0 0-1,-47 0 0 4,-36 0 0-2,-21 0 0-1,-31 0 0-1,-15 0 0 3,-15 0 0-2,-10 0 0-1,0 0 0 3,-7 0 0-1,7 0 0 0,8 0 0-3,10 0 0 12,10 0 0-16,15 0 0 7,24 0 0 0,13 7 0-5,24 6 0 7,23-5 0-3,14-1 0 1,22-2 0-2,12-2 0 3,16-3 0-1,0 0 0-4,0 0 0 4,0 0 0 0,24 0 0 2,41 0 0-4,46 0 0 2,27 0 0 4,38 3 0-8,17-1 0 2,12 6 0 2,-2 2 0-1,-5-2 0 1,-19 4 0-2,-14-1 0 1,-16 4 0 2,-17-5 0 0,-12-2 0-3,-23-3 0 1,-18-5 0 3,-31 0 0-4,-23 0 0 2,-13 0 0-1,-10 0 0-1,-2 0 0 3,-56 9 0-1,-54 0 0-2,-56 3 0 8,-30-12 0-10,-20 0 0 0,-11 0 0 5,6 0 0-2,14 0 0 1,31 0 0 0,17 0 0-2,28 0 0 3,26 0 0-1,27 0 0-1,33 0 0-1,23 0 0 3,19 0 0-1,3 0 0-4,15-7 0 5,73-1 0 1,57-2 0-4,63 3 0 0,31 7 0 3,26-3 0-2,-12 3 0 2,-32 0 0-2,-35-3 0 2,-46-2 0-3,-25-8 0 3,-26 5 0-5,-22-4 0 5,-30 3 0 4,-16 6 0-9,-18-3 0 6,-3 1 0-7,-82-1 0 4,-44 1 0 1,-43 1 0-2,-6 4 0 2,11 0 0 0,14 0 0 0,10 0 0 0,28 0 0-1,19 0 0 1,14 0 0 0,26 9 0-3,13 0-157 3,40-9-103 0,0 0-136 1</inkml:trace>
    </iact:actionData>
  </iact:action>
  <iact:action type="add" startTime="21483">
    <iact:property name="dataType"/>
    <iact:actionData xml:id="d2">
      <inkml:trace xmlns:inkml="http://www.w3.org/2003/InkML" xml:id="stk2" contextRef="#ctx0" brushRef="#br0">26397 11154 464 0,'0'0'313'4,"0"0"-273"1,0 0 87 4,-245 140-23-1,80-74-27 0,-40 12 5-2,-32 15 6 2,-46 14 15 0,-21 27-16 0,-19 14-13 0,-10 20-15 0,11 6-7-2,25-12-15 5,35-17-12-8,44-25-7 6,40-28-8-1,38-23-2 3,46-22-6-4,24-21-4-2,37-15-10 4,20-11-27-4,13 0-37 1,0-2 7 2,21-24-4 1,13 3-122 0,-16 10-12-4,-8 13-145 2</inkml:trace>
    </iact:actionData>
  </iact:action>
  <iact:action type="add" startTime="25440">
    <iact:property name="dataType"/>
    <iact:actionData xml:id="d3">
      <inkml:trace xmlns:inkml="http://www.w3.org/2003/InkML" xml:id="stk3" contextRef="#ctx0" brushRef="#br0">10828 18794 641 0,'0'0'148'8,"0"0"-25"-3,0 0-43 3,0 0-19 0,0 0 4 0,0 0-3-2,0 0-2 2,135-4-1 0,-101-1-1 0,-6-2 24-2,10-1-21 2,1 3 3 1,4-2-18-2,5 1 1-1,1 1-19 2,-4-7-2-1,-5 9-6 2,2-2-2-3,-3 5-1 2,3-7-8 2,1 1-3 0,2-2-1-6,3-4 2 5,2 0-3-2,-3 4 7 1,-3-3-1-3,-4 4 3 3,2 7 10 0,-8 0-7 1,2 0-6-2,3 0-2 0,-10 0 3 2,-1 0-3-3,5 0-5 0,-8 7-1 3,5-2 1-3,2-5-2 3,2 0-1-4,-1 0 0 4,3 0 0-1,1 0 1 1,-2 0 3-3,-2 0 8 2,4 0 2-1,-4 0-2 2,3 0-3-4,-2 6-2 3,5-6-4 3,1 0 1-6,5 0-3 3,0 0 2-2,-3 0 1 4,3 0 0-3,-2 0 3-2,1 0-1 3,-2 0 9 1,-1 0-7-2,3 0 2 3,-4 0-3 3,7 3-7-13,0 1 0 8,4-3 0-3,0-1 0 3,6 6 0 0,-5-6 0 0,1 6 0-3,-1-6 0 4,-1 7 0-1,1-2 0 0,2-5 0-1,1 3 0 0,-1 0 0 3,3-1 0-3,-2-2 0-1,-8 6 0 2,1-6 0-1,-4 0 0 1,-5 7 0-2,-3-7 0 7,0 0 0-10,5 0 0 5,-6 0 0-2,7 5 0 3,8-5 0-2,-4 0 0 1,-1 0 0 0,6 0 0-3,-6 0 0 5,-1 0 0-2,3 0 0-4,-7 0 0 5,-1 0 0 0,3 0 0-3,-2 0 0 0,2 0 0 3,-4 0 0-2,3 0 0 1,4 0 0-2,-4 0 0 3,1 0 0-2,-1 0 0 3,-3 0 0-5,7 0 0 2,-6 0 0 2,3 0 0-2,-2 0 0 0,5 0 0 2,4 0 0 0,2 0 0-2,1 0 0 4,1 0 0-7,-2 0 0 2,1 0 0 3,0 0 0-4,-4-5 0 2,0 5 0 2,1 0 0-1,-2 0 0-2,-1-7 0 2,-1 7 0 0,-3 0 0 1,1 0 0-4,-4 0 0 5,1 0 0-4,2 0 0 3,0 0 0-4,0 0 0 3,-2 0 0 0,2 0 0 1,-4 0 0-1,1 0 0-3,5 0 0 5,1 0 0-6,9 0 0 4,-5 0 0 1,7 0 0 0,-8 0 0-3,1 0 0 0,-1 0 0 7,-3 0 0-9,3 0 0 2,2 0 0 3,0 0 0-2,5 0 0 1,-1-6 0-3,3 4 0 3,-2 2 0 2,-2 0 0-1,0-3 0-4,-9 3 0 1,1 0 0 1,-10-3 0 3,1 3 0-3,-4 0 0-2,-2 0 0 3,-5-5 0 1,-2 5 0 0,2 0 0-5,5 0 0 5,1 0 0-1,5 0 0 2,0 0 0-6,-3 0 0 6,0 0 0-4,0 0 0 2,7 0 0-2,-1 0 0 2,1 0 0 0,-1 0 0 0,2 0 0 0,-4 0 0-2,5 0 0 3,7 0 0-1,-2 0 0-3,-1 0 0 9,-1-7 0-10,-3 7 0 3,0 0 0 0,3 0 0 0,-5 0 0 1,-6 0 0 0,-5 0 0-3,-5 0 0 6,-6 0 0-6,-11 0 0 2,-1 0 0 0,-6 0 0 0,0 0-142 1,0-17-139 0,-18 3-68 0,-6-1-340 1</inkml:trace>
    </iact:actionData>
  </iact:action>
  <iact:action type="add" startTime="28357">
    <iact:property name="dataType"/>
    <iact:actionData xml:id="d4">
      <inkml:trace xmlns:inkml="http://www.w3.org/2003/InkML" xml:id="stk4" contextRef="#ctx0" brushRef="#br0">19205 10878 277 0,'0'0'328'9,"0"0"-242"-4,0 0 45 3,0 0-53-2,0 0 61 2,-238 64-50 0,96-17-9 0,-27-1-1-1,-21 4 4 0,-27 11 5 1,-4 8-12 0,-26 15-16-2,-39 15-8 5,-23 3 2-4,-40-7-10-1,-17-8-3 2,-2-14-13 0,-1-9 7 0,13-1-7 0,4 1-9-2,7 2 1 4,7 4-8-3,1-4-8-2,25 1 3 3,18 2-3 0,21 5 0 0,27-5 1 1,19-2-2-2,13-7 2-2,14-4 2 4,5-10-7-3,-1 5 3 3,4 2 0-2,8 11-6 3,-2 12 5-4,7 8-2 0,10 9 0 2,6-5 1 0,18-2 4-1,5-11-3 1,0-14-2 1,-5-2 1-3,7-16 3 0,-2-6-3 1,11-11 3 11,9-2-3-17,1-6-1 11,-8 2 1-11,-4 3 0 5,6 0-1 2,14 2-3 0,8 8 3-3,6-4-2 4,11-1 2-1,10-1-2 0,13-2 0-3,19-7-2 4,20-4 0 0,10-7-12 1,14-7-17-5,0 0-29 1,17 0-43 1,38-21 17 0,14-17-76 1,-33 18-102 0,-8 7-192-1</inkml:trace>
    </iact:actionData>
  </iact:action>
  <iact:action type="add" startTime="34320">
    <iact:property name="dataType"/>
    <iact:actionData xml:id="d5">
      <inkml:trace xmlns:inkml="http://www.w3.org/2003/InkML" xml:id="stk5" contextRef="#ctx0" brushRef="#br0">437 13211 171 0,'0'0'747'5,"0"0"-588"3,0 0-39 0,0 0 13-2,0 0-13 2,0 0-18 0,240-41-5 0,-124 29-9-2,12 3-21 2,10 3-8 0,-1 6-1 0,-13 0-18-2,-11 0-5 2,-22 0-2 0,-24 4-15 0,-22-4-18-2,-18 2 0 3,-26-2 0 0,-1 3 0-2,0 1 0-2,-9-2 0 3,-65 10 0 1,-47-1 0-2,-48 4 0-1,-21-7 0 4,0 0 0-2,19-1 0-1,34-7 0 0,26 5 0 1,36 0 0-2,33-1 0 2,26-1 0-1,16-3 0 1,0 0 0 0,0 0 0-1,54 0 0 0,37 0 0 1,42 0 0 0,15 0 0 1,-12 0 0-2,-19 13 0 0,-24 3 0 6,-25 2 0-9,-26-10 0 4,-24 1 0 2,-15-6 0-8,-3-3 0 6,0 12 0-3,-61 8 0 4,-39 4 0-2,-38 4 0 2,-7-11 0-4,0-4 0 5,21-5 0-4,34-2 0 3,32-4 0-4,32 1 0 7,23-3 0-2,3 0 0-7,27 0 0 4,52 0 0-1,43-23 0 4,18 7 0-3,-4 6 0-1,-15 5 0 1,-25 5 0 2,-44 0 0-1,-25 0 0-2,-24 0 0 3,-3 0 0 1,0 0 0-3,-34 0 0-1,-32 8 0 0,-21 6 0 1,5 0 0 3,7-1 0-5,16-1 0 3,21-4 0-1,23-2 0 1,9-6 0-1,6 0 0 1,0 0 0 0,24 0 0 0,33 0 0-3,15 0 0 4,0 0 0 1,-17 0 0-2,-13 0 0-3,-15 0 0 2,-9 0 0 0,-11 0-4 2,-1 11-133-4,-6-2-114 6,0 6-252-5</inkml:trace>
    </iact:actionData>
  </iact:action>
</iact:actions>
</file>

<file path=ppt/ink/inkAction7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1T02:55:40.847"/>
    </inkml:context>
    <inkml:brush xml:id="br0">
      <inkml:brushProperty name="width" value="0.05292" units="cm"/>
      <inkml:brushProperty name="height" value="0.05292" units="cm"/>
      <inkml:brushProperty name="color" value="#FF0000"/>
    </inkml:brush>
  </inkml:definitions>
  <iact:action type="add" startTime="3432">
    <iact:property name="dataType"/>
    <iact:actionData xml:id="d0">
      <inkml:trace xmlns:inkml="http://www.w3.org/2003/InkML" xml:id="stk0" contextRef="#ctx0" brushRef="#br0">32975 200 296 0,'0'0'289'6,"0"0"-146"-1,0 0-2 4,0 0-25-1,0 0-43-1,0 0-17 1,0 0 16-1,-35 14 13 2,-8-11-10-3,-9 0 4 1,-13-1-4 0,-2 1-18 1,-8 0-3 0,0 0 3-2,-2-3-19 2,-3 0-8 1,4 4 12-1,0-2-19 0,-3 5 18-2,-5-2-3 3,5 4-6-1,-4-4-7-2,4 2-5 2,-6-2-3 0,1 0 0 2,-3 1 13 4,4 3-15-13,2 0-4 5,5 3-11 1,2-4 0-2,2 1 0 4,4 2 0-1,0-1 0 1,1 0 0-4,-2 1 0 3,6-1 0 0,-2 1 0 1,5 1 0-4,1-3 0 4,-2 2 0-2,3-1 0-1,4-2 0 2,0-6 0 0,5 2 0 0,-2-2 0 6,2 3 0-13,-8-3 0 6,0-2 0 2,-4 0 0 0,-5 0 0-5,4 0 0 5,6 0 0-3,-3 0 0 3,8 0 0-3,-1 0 0 2,-3 0 0 0,5 0 0 0,-8 0 0-1,-8 0 0 5,0 0 0-4,-5 0 0-4,2 0 0 2,3 0 0 1,-1 0 0 1,8 0 0-1,3 0 0 1,3 0 0 1,5 0 0-2,-1 0 0 0,1 0 0-2,0 0 0 3,-1 0 0 1,-2 0 0-1,-1 0 0-2,-4 0 0 2,3 0 0 0,3 0 0 2,-4 0 0-6,10 0 0 9,0 0 0-7,1 0 0-1,4-2 0 3,-3-3 0-2,2 3 0 1,-7-2 0 2,2 2 0-1,1 2 0-2,-3 0 0 4,2 0 0-3,3 0 0-2,-4 0 0 8,-2-3 0-5,-4 3 0-4,-5-2 0 0,-3-1 0 4,-1-1 0 0,-8 4 0 2,-1 0 0-5,-5 0 0 4,2 0 0-2,-4 0 0 2,-2 0 0-4,6 0 0 3,-2 0 0 0,0 0 0 7,4-3 0-14,-4 0 0 9,5 1 0 0,-5-1 0-9,1 3 0 6,3 0 0 0,-9 0 0 2,4 0 0-4,0 0 0 5,-3 0 0-3,10 0 0 2,-7 3 0-1,7-1 0-3,-3 1 0 4,3-3 0-1,6 0 0 0,-5 0 0-3,-1 0 0 8,3 0 0-6,-4 0 0-2,-2 0 0-1,3 0 0 5,-1 0 0 0,7 0 0-2,-4 0 0-1,2 0 0 2,1 0 0-1,0 0 0 2,1 0 0-4,0 0 0 3,5 7 0 1,10 1 0-1,3 0 0-2,6 2 0 3,15-5 0-2,-6 5 0 1,5-5 0-2,4 1 0 2,0 0 0 0,5-4 0 7,-1 1 0-13,2 1 0 7,5-2 0-4,-1 1 0 3,8-1 0-3,0 1 0 2,-4-3 0 1,4 3 0 0,-2 1 0-2,-4-1 0 4,2 2 0-3,-7 1 0 1,4 3 0 0,-4-6 0-2,5-1 0 3,2 2 0-3,2-2 0 1,-2 2 0 3,1 0 0-2,-1 0 0-2,-1 2 0 0,-2 1 0 2,-5 1 0-1,6-1 0-1,1-4 0 2,-5 0 0 0,5 4 0 0,-5-7 0 0,-4 3 0-1,-2-3 0 1,1 0 0 0,-6 0 0 7,8 0 0-14,7 0 0 5,3 0 0 3,6 0 0-4,-2 0 0 2,2 0 0 1,0 0 0 0,-9 8 0-2,6 6 0 3,-1 7 0-2,-5 2 0 2,7 0 0-3,-1 4 0 2,-1 7 0 4,-2 1 0-8,4 6 0 6,-2 2 0-5,4 0 0 2,0 4 0 1,0 8 0-1,0 4 0 0,0-3 0 2,0 11 0-2,0 1 0 2,-5 4 0-4,2 1 0 3,3 3 0 0,-1-10 0 0,1-2 0-1,0 0 0 0,0-10 0 3,0 2 0-4,0-10 0 4,0-2 0-3,0-4 0-2,0-7 0 5,0-2 0-6,0-6 0 3,0-4 0 2,0-1 0-4,0-2 0 4,0 0 0-2,0 4 0 2,0 4 0 0,0 4 0-4,0 4 0 8,0 1 0-7,0-8 0 1,0-5 0-2,0-5 0 1,0-9 0 4,0-6 0-6,0-2 0 4,0 0 0 1,0 0 0-1,1 0 0 0,7 0 0-2,8 0 0 2,8 0 0-1,13 0 0 0,5-7 0 1,5-1 0 3,7 0 0-5,7 3 0 4,9 0 0-4,9 3 0-2,8 2 0 5,10 0 0-1,2 0 0 2,-5 0 0-5,4 0 0 3,0 0 0-1,-6 0 0-2,6 0 0 4,-2 0 0 2,12 0 0-7,2 0 0 4,11 0 0 1,-10 0 0-4,-2 0 0 2,-10 0 0 1,-11 0 0 0,-6-6 0 0,-4 3 0-3,-3 1 0 6,1 2 0-4,7 0 0 5,0 0 0-10,0 0 0 5,-6 0 0 0,0 0 0 3,-9 0 0-6,0 0 0 5,-2 0 0-1,-4 0 0 0,4 0 0-3,0 0 0 7,0 0 0-6,1 2 0 5,0 1 0-9,-2 0 0 6,0-3 0-1,-2 3 0 1,3-1 0 1,-6-2 0-3,1 5 0 2,-2-5 0 0,-4 0 0-2,0 0 0 3,1 0 0-2,2 0 0 2,-4 0 0-4,3 0 0 8,-2 0 0-7,0 0 0 0,4 0 0 3,0 0 0-4,0 0 0 2,2 0 0 3,-3 0 0-5,8 1 0 4,-3 6 0-4,12-2 0 4,-2 0 0-3,6 3 0 2,-7-3 0 0,-2 0 0 0,-4 1 0-2,5-2 0 4,-9-4 0-4,4 0 0 11,-8 0 0-16,-8 0 0 7,-1 0 0-1,-1 0 0-2,0 0 0 1,1-4 0 1,5-2 0 2,1 1 0-1,7-5 0 0,4 7 0-2,-1 3 0 3,12 0 0 6,-12 0 0-13,-3 0 0 6,4 0 0-2,-8 0 0 0,-1 0 0-2,1 0 0 7,-3 3 0-4,-1 2 0 1,0-3 0-2,1 1 0 3,2-3 0-2,-4 0 0 1,2 0 0-1,3 0 0 0,5 0 0 2,0 0 0-2,9 0 0 0,7 0 0 0,5 0 0 2,-1 0 0-2,9 0 0 4,-6 0 0-5,12 0 0 0,2 0 0 2,3 2 0-4,-3 11 0 5,-7-6 0-1,1 6 0 0,-12-5 0-3,-2-3 0 7,-10 1 0-6,-7 1 0 0,-5-4 0 1,-4-1 0 1,-9-2 0 0,-8 0 0 0,-1 0 0 0,-6 0 0 1,0 0 0-4,10 0 0 2,-5 0 0 1,2 0 0-2,-4 0 0 5,-3 0 0-3,-3 0 0-3,-3 3 0 1,-6-3 0 3,0 0 0-2,-3 2 0-1,-3-2 0 3,4 0 0 0,-2 0 0 0,-2 0 0-5,4 4 0 5,2-4 0-1,1 4 0-1,2-4 0-2,-3 0 0 3,-7 0 0 0,-5 0 0 0,-3 0 0-2,1 0 0 2,1 0 0 1,-2 0 0-2,6 0 0-1,-2 0 0 4,4 0 0-1,-1 0 0-1,-1 0 0 1,0 0 0-6,-3 0 0 4,0 0 0 2,-5 0 0-4,-1 0 0 5,3 0 0 0,-3 0 0-5,3 0 0 1,2 0 0 1,-2 0 0 1,3-4 0 0,3 0 0-2,3 2 0 3,-2-1 0 0,11 3 0 1,-3 0 0-5,6-2 0 2,-6 2 0 1,-1-3 0 0,-7 3 0-3,-4-3 0 2,-2 3 0 1,-4 0 0 0,0-4 0-2,0-7 0 2,3-10 0 1,-1-6 0-2,1-12 0 3,-3-6 0-6,0-12 0 7,0-13 0-1,0-7 0-3,0-2 0-4,-3-5 0 5,-6 2 0 0,0 2 0-3,-9-8 0 5,-1-6 0 0,-2-11 0-4,-8-11 0 4,-5 1 0-5,5 3 0 0,1 8 0 6,6 17 0-5,4 9 0-1,7 14 0 5,1 12 0-4,4 6 0 0,-2 4 0 3,1 11 0 2,1 3 0-5,3 7 0-1,0 6 0 3,1 0 0 2,-5 3 0-2,-2-4 0 0,-2-7 0-2,-7-10-103-1,-8-16-109 4,15 27-99-4,8 1-104 3</inkml:trace>
    </iact:actionData>
  </iact:action>
  <iact:action type="add" startTime="7806">
    <iact:property name="dataType"/>
    <iact:actionData xml:id="d1">
      <inkml:trace xmlns:inkml="http://www.w3.org/2003/InkML" xml:id="stk1" contextRef="#ctx0" brushRef="#br0">24417 461 344 0,'0'0'80'3,"0"0"9"4,0 0 44 1,0 0-54-1,0 0-40 3,0 0-2-3,0 0 36 0,0 0-8 1,-142 5 3-1,64-5 14 0,-10-14-22 0,-3-12-10 1,-8-5-18 0,-9-2 17-2,-8-1-16 2,-6-3 31 0,-6 6-17 2,-4-1 0-7,-1 6-10 6,4 6-2 0,-1 11-3-1,0 7 2 3,-15 2 7-3,-15 0-8-1,-3 0-2-2,-7 15-11 1,-13 6-2 0,1 9-1 3,-5-1 2-1,-6 0-8-1,3-5 1 9,-3-4-1-14,-1-9 6 6,1-4-8-5,-11-7 0 5,-13 0 4 1,-15 0-4-1,-20-20 1-4,-16-1-2 4,-3 9-5 0,5 9 5 1,1 3-5-4,20 0 5 4,15 0-4 2,17 15 6-3,16-1-5-4,-2-2 4 2,8 3-1 2,-5-2-1 3,3 5-2-6,1 6-5 1,7 2 0 5,8 5 10-6,5 7-1 1,11 0-2 3,14-2 5 2,2 3-6-4,8-7-2 0,5-1 0-1,8-7 1 1,0-3-1 1,3-5 0-2,1 2-4 4,-9 0 7-4,-7-3 1 3,-9 5-8-4,-9-2 0 3,2 4 0 1,-2 7 0-2,-3 4 0 1,-1 5 0-2,-3-5 0 4,4 5 0-4,9 1 0 0,6-6 0 3,9 5 0 8,16 0 0-16,2 0 0 5,12 3 0-1,16-2 0 2,14-1 0 2,16-2 0-4,6-8 0 3,17-1 0 1,-5-4 0 1,1 0 0-3,-7 0 0 3,-5 0 0-5,0-3 0 1,-4-2 0 1,1-1 0-1,-6 1 0 4,-2-1 0-4,-2-3 0 1,2 7 0 3,-5-3 0-4,5 0 0 2,1 2 0-3,-6 2 0 4,8-1 0-1,-4 5 0 0,7-4 0-3,3-1 0 9,4 2 0-10,12-8 0 4,-2-4 0 0,18-2 0-3,3-4 0 2,7 2 0 1,2-3 0-1,-2 1 0 1,-7 7 0 2,-8 2 0-4,-5 3 0-1,-2 4 0 4,-2-1 0-1,6 0 0 1,1 0 0-4,-2-2 0 4,-4 3 0-2,-2-4 0 2,-7-1 0-4,1 2 0 5,7-6 0-4,5 0 0 10,13-7 0-15,-5 1 0 7,5-3 0 1,-2-1 0-5,-9 8 0 3,-2-2 0 0,-2 0 0 2,-6 4 0-2,5 1 0 0,-2 0 0 5,5 0 0-7,-1-2 0 4,5-2 0-6,6-1 0 4,-2-2 0 1,7-2 0 0,10-3 0-1,-7 3 0 0,2-2 0 1,2-2 0 0,-7 4 0-1,7-2 0 1,-2-2 0-1,4 0 0 1,1 0 0-1,4 0 0 1,0 0 0 0,0 0 0 2,0-8 0-2,0-30 0-2,0-12 0 0,7-4 0 2,20-4 0-2,5 6 0 1,2 2 0 2,-9 10 0-1,-1 14 0-2,-10 11 0 1,-11 8 0 1,-2 7 0 0,-1 0 0-2,0 0 0 3,0 0 0-2,0 0 0 1,0 33 0 0,-15 16 0 1,-16 9 0-1,-6 1 0 2,2-4 0-8,4-7 0 6,-1-6 0-1,10-11 0 5,10-10 0-5,6-12 0 0,2-7 0-1,4-2 0 1,0 0 0-2,0 0 0 3,44 0 0 1,22 0 0 0,13 0 0-3,1 0 0 1,-8 0 0 1,-10-11 0-1,-8-4 0 1,-4 1 0-1,-9-1 0 2,-9 7 0-2,-5 4 0-2,-3 4 0 3,-3 0-153 1,3 0-132-1,-23 4-71-3,-1 10-723 3</inkml:trace>
    </iact:actionData>
  </iact:action>
  <iact:action type="add" startTime="10226">
    <iact:property name="dataType"/>
    <iact:actionData xml:id="d2">
      <inkml:trace xmlns:inkml="http://www.w3.org/2003/InkML" xml:id="stk2" contextRef="#ctx0" brushRef="#br0">3897 4057 573 0,'0'0'329'5,"0"0"-158"4,0 0-40-3,0 0-27 2,169-70-9 0,-118 41-10 0,12-5 3-1,16-8-7 0,11-4 10 0,6-6-16 1,8-1-9-2,0-3-7 3,3-3-14-1,17 3-4 0,8-2-28-3,13 4-13 4,14 2 0 1,2 0 0-2,-1 5 0-3,-9 4 0 6,-3 6 0-6,-6-5 0 4,1 2 0-4,-9 0 0 3,-5-4 0 0,4 4 0 0,-8 4 0 0,-5 5 0-2,-8 5 0 11,-10-1 0-16,-14 1 0 7,-1 0 0 0,1 1 0-3,-1-5 0 2,6 4 0-2,4-1 0 4,3-1 0 4,0 2 0 0,4 2 0-12,-4 0 0 5,1 3 0-1,-2 3 0 2,-3 3 0 0,-9-3 0 1,-4 5 0 9,-8-5 0-15,-2 1 0 8,-5-4 0-9,2 6 0 8,-7-2 0-2,-2 1 0 1,-3 0 0 1,-1-1 0-3,2 2 0 0,-6 0 0 3,-6 1 0-1,-2 0 0-3,-6-1 0 5,1 6 0-5,-7 2 0 4,-5-3 0-2,-7 5 0 1,-4-1 0-2,-5 1 0 1,4 0 0 2,2 0 0-1,0-1 0-1,1-3 0 0,2 3 0 2,-3 0 0-3,2 1 0 3,-5-1 0-1,-2 1 0-1,1 2 0 1,1-4 0-3,1 5 0 3,-5 2 0 6,-6-4 0-9,0 2 0-1,-5 2 0 4,0 0 0-2,0 0 0 2,0 0 0-2,0 0 0 2,0 0 0 0,0 0 0 0,0 0 0-1,0 0 0 0,0 0 0 1,0 0 0 0,0 0 0-2,0 0 0 2,0 0 0 0,0 0 0 0,0 0 0-2,0 0 0 2,0 0 0 0,0 0 0 1,-40 0 0-3,-31 0 0 4,-18 0 0-2,-12 0 0 0,4 0 0 1,7 0 0-6,2 0 0 4,13 0 0 2,5 0 0-2,24 0 0 1,17 0 0 1,13 0 0-3,8 0 0-1,8 0 0 3,0 0 0 0,0 0 0 0,0 0 0-2,0 0 0 2,0-5 0 0,50 2 0 2,25-2 0-5,19-2 0 4,1 1 0-2,-3 1 0 1,0 2 0-2,-15-1 0 6,-9 4 0-3,-20 0 0-2,-19 0 0-4,-13 0 0 3,-11 0 0 2,-5 0 0 0,0 0 0-2,0 20 0 2,0 27 0 1,-32 13 0-1,-10 7 0-2,1-9 0 3,3-2 0-2,4-3 0 2,5-14 0-4,7-7 0 3,8-8 0 0,5-13 0 0,6-4 0-3,0-7 0 3,0 0 0 0,3 0 0 0,0-11-193-1,9-11-141 1,20-9-303 2</inkml:trace>
    </iact:actionData>
  </iact:action>
  <iact:action type="add" startTime="11651">
    <iact:property name="dataType"/>
    <iact:actionData xml:id="d3">
      <inkml:trace xmlns:inkml="http://www.w3.org/2003/InkML" xml:id="stk3" contextRef="#ctx0" brushRef="#br0">9554 1513 657 0,'0'0'206'5,"0"0"-46"3,0 0-34-1,0 0-29 2,0 0-5-4,0 0-6 4,0 0-22-2,154-122-14 2,-121 91-10-4,7-7-2 4,-6 0-24-1,1-3 7 0,-4 5-7-3,-1 1-2 3,-13 8-9 1,-1 16 7-1,-5 5 9-2,-8 6 13 2,0 0-1-1,-3 0-11 2,0 0 16-4,4 21 5 3,-1 37-31 1,-2 19-7-2,4 14-2-1,-2-2 0 5,1-2 2-3,-1 0 6 2,-1-9 3-2,-2-9-8-4,0-7 0 2,0-9 2 2,0-17-2-2,0-3-4 6,0-10 0-5,-5-13 0-1,-15 0-2-1,-4-3 2 4,-14-6-2 0,4-1 2-2,-8 0 0-1,-3 7 2 2,3-4-1 0,-7 2-1 0,8 1 2-2,7 1-2 3,10-5-1-2,14 1 0 0,7-3 2-1,3 0-2 2,0 0 3 0,0 0 3 0,0 0 8-2,0 0 23 4,16 0 10-2,39 0-26 0,22-12-20-2,12-6 0 0,1-3 0 4,-3 3 0-5,-5-2 0 3,-13 5 0 0,-20-1 0 1,-8 9 0-4,-20-1 0 3,-11 8 0 1,-7 0 0-3,0 0 0 3,-3 0 0-4,0 0 0 3,0 0 0 0,0 0 0-2,-30 0 0 2,-19 18 0 2,-20 3 0-1,11-3 0 0,2-4 0-5,9-1 0 3,0-6 0 0,10-4 0 1,13 0 0-2,3-3 0 2,15 0 0 0,-2 0 0 0,5 0 0-2,0 0 0 3,3 0 0-2,0 0 0-1,0 0 0 2,0 0 0 0,0-3 0 0,0-23 0 1,15-6 0-3,2 6 0 2,-4 0 0 4,-2-3 0-7,2-2 0 3,-8-5 0-3,2-5 0 3,-2 1 0 0,-2-6 0-3,-3-6 0 4,0-3 0-1,0-4 0-1,0 1 0-1,0 3 0 4,0 10 0-3,0 6 0 2,0 10 0-4,0 9 0 8,0 6 0-7,0 4 0 6,0 5 0-11,0 5 0 5,0 0 0 1,0 0 0 1,0 0 0-2,0 0 0 3,0 0 0-2,0-3 0-1,0 3 0 2,0 0 0 0,0 0 0 0,0 0 0 0,0 0 0-2,0 0 0 3,0 0 0-2,0 0 0 2,0-12 0-4,0-8 0 3,0-3 0 1,0-3 0-2,0 13 0-1,0 8 0 4,0 5 0-2,0 0 0-2,0 0 0 0,0 0 0 2,0 0 0-1,0 0 0 2,0 0 0-3,-3 0 0 2,-21 26 0 1,-8 20 0-3,-11 13 0 2,1 1 0 2,-4 7 0-3,-8-9 0 2,2-5 0-4,-1-14 0 4,1-6 0 6,11-10 0-13,10-11 0 5,12-7 0-3,14-5 0 4,5 0 0-3,0 0 0 4,0 0 0-2,0 0 0 1,0 0 0-2,0-2 0 2,18-21 0 1,30-21 0-1,24-14 0-1,-2 0 0 0,0 1 0 3,-4 4 0 5,-15 13 0-13,-18 14 0 6,-8 5 0-4,-11 9 0 2,-4 9 0 2,-7 1 0-2,-1 2 0 2,-2 0 0 0,0 0 0-2,0 0 0 2,0 2 0 0,7 51 0 1,2 22 0-1,5 21 0-3,-1 3 0 6,-2-4 0-2,-7-4 0-1,-1-7 0-5,-3-12 0 5,0-18 0-1,0-9 0 2,0-20 0-4,0-14 0 3,0-4 0 0,0-7 0 0,0 0 0-2,0 0 0 2,0 0 0 0,0 0 0 0,0 0 0-2,0 0 0 1,0 0 0 2,0 0 0-3,0 0 0 2,0 0 0 0,0 0 0 0,0 0 0-1,0 0 0 0,0 0 0 2,0 0 0-2,0 0 0-1,0 0 0 2,0 0 0 0,0 0 0 0,0 0 0 0,11 0 0-2,15-18 0 3,9-16 0-1,20-10 0 0,4 10 0-2,-13 4 0 2,-6 15 0 1,-19 7 0 1,-10 6 0-5,-8-2 0 2,-3 4 0 0,0 0 0 1,0 0 0-3,0 0 0 4,-38 0 0-1,-25 11 0 3,-2 7 0-4,3 0 0 0,4-1 0-2,6-1 0 3,7-1 0-2,6 6 0 4,6-4 0-3,5 4 0 1,10 7 0-4,4 7-133 4,14-22-147 1,0 0 76-4</inkml:trace>
    </iact:actionData>
  </iact:action>
  <iact:action type="add" startTime="25263">
    <iact:property name="dataType"/>
    <iact:actionData xml:id="d4">
      <inkml:trace xmlns:inkml="http://www.w3.org/2003/InkML" xml:id="stk4" contextRef="#ctx0" brushRef="#br0">25085 11223 680 0,'0'0'155'3,"0"0"5"4,0 0-32 2,0 0-46-1,0 0-14-3,0 0 12 4,0 0 4-2,163-26-9 2,-112 24-15-3,8-1 5 1,3-4-7 2,12 2-4-1,1-1-2-2,11 3-12 2,1 1 3-1,4 2-6 2,14-5-7-4,0-2-13 6,11-7 5-4,14-3-14 2,2-8 5-3,3 4-1 2,4 3-3 0,-5-7 1-1,-5 9-5 0,-2-1-5 0,-7-1 0 1,1 7 0 1,0-1 0-4,-3 7 0 4,-6 0 0-2,-2 3 0 1,-10-2 0-2,-2 2 0 4,-3-1 0-4,3-2 0 3,3 1 0-4,-1 1 0 8,3 0 0-6,-1 3 0 4,-2-2 0-9,-4 2 0 2,4 0 0 5,3 0 0-2,-3 0 0 0,8 0 0 1,-3 0 0 0,1 0 0 0,1 0 0-3,-3 0 0 4,-9 0 0-1,0 2 0 0,-6 8 0-2,4-2 0 4,0-2 0 3,-3-4 0-10,-4 3 0 10,-6-5 0-12,0 0 0 6,-2 0 0 0,0 0 0-1,-2 0 0 5,6 0 0-5,4 0 0 2,-3-13 0-5,10-2 0 7,-6 1 0-1,-5 0 0-2,5 1 0-1,0 2 0 7,-4 0 0-8,0 2 0 4,-7 0 0-5,-1 3 0 3,-2-1 0 1,-7-6 0 0,-5 8 0-3,-6-3 0 8,-10 3 0-7,-3 0 0-1,-7 5 0 3,-12 0 0-2,-5 0 0 4,-4 0 0-4,-8 0 0 0,4 0 0 3,1 0 0-2,4 0 0 1,3 0 0-1,1 0 0 1,11 0 0 0,-5 0 0 0,8 3 0-2,3 9 0 3,-6-7 0-2,-4 2 0 2,-10-5 0-4,-4 1 0 2,-6 1 0 1,-3-4 0 0,0 0 0-1,4 0 0 2,-1 0 0 1,6 0 0-4,5 2 0 1,-1 1 0-1,-4-3 0 1,-1 2 0 2,-8 1 0-3,-3-3 0 2,0 0 0-1,0 0 0 0,0 0 0 0,0 10 0 3,-38-3 0 0,-20 11 0-2,-20 3 0-2,-13-7 0-1,-9 3 0 2,-15-5 0 2,-11 3 0-3,-3 0 0 2,-7-4 0 2,5-1 0-2,-2-2 0-2,4-3 0 0,0-3 0 4,13 4 0-3,-1 3 0-3,9-3 0 5,-2-1 0-1,-10 5 0 0,-9-8 0-2,-2 2 0 4,1-4 0-4,4 0 0 3,6 0 0-4,2 0 0 8,-3 0 0-7,-3 0 0 4,0 0 0-7,-2 0 0 2,2 0 0 5,7 0 0-3,10-6 0-1,1-9 0 2,5 0 0 1,6-2 0-1,5 3 0-3,6-1 0 3,-3 4 0 0,11 2 0 0,-2 3 0-2,4 6 0 4,3 0 0-4,-4 0 0 3,-2 0 0-4,-7 0 0 3,-3 0 0 0,-4 0 0 0,-3 13 0-1,-3-3 0 1,-7 5 0 0,-3-2 0-1,-1 2 0-1,-9-2 0 3,-2-2 0-2,-10-2 0 2,-3-4 0-4,-1-1 0 3,8-4 0 0,1 0 0 1,13 0 0-4,0 0 0 11,5 0 0-14,6-4 0 5,3 2 0 1,7-1 0-3,11 3 0 2,7 0 0 1,6 0 0-1,8 0 0 4,11 0 0-4,7 0 0 2,15 0 0-6,5 0 0 4,10 0 0 1,4 0 0 1,6 0 0-4,0 0 0 3,0 0 0 0,0 0 0 0,0 0 0-2,0 0 0 2,0 0 0 0,0 0 0 0,0 0 0-2,0 0 0 4,0 0 0-1,0 0 0-1,0 0 0 1,0 0 0-6,27 0 0 9,19 0 0-6,24 0 0-2,6 3 0 3,22-1 0 1,11 2 0 1,20-2 0-3,16-2 0 2,13 0 0 5,16 0 0-8,4 0 0 5,-5 0 0-7,-4 0 0 4,-22-6 0 0,-7-1 0-1,-8-3 0 3,1 2 0-1,3 5 0 0,2-1 0-2,-4-2 0 2,-13 4 0 1,1-1 0-2,-3-3 0-1,5-3 0 2,5 1 0 0,4 0 0 1,3-4 0-4,-12 2 0 3,2 2 0 0,-3 0 0 1,-10-2 0-4,-2 5 0 4,-9 3 0-1,-1-6 0 0,-9 3 0-3,0 0 0 3,-7-3 0 1,2-5 0-2,4-1 0 0,2 0 0 0,1 2 0 2,-5 3 0-2,-3 6 0-1,-9 3 0 2,-1 0 0 1,3 0 0-2,-4-2 0-1,-9-2 0 2,1-1 0 5,2 2 0-8,-2-1 0 5,6 4 0-7,8 0 0 4,6 0 0 0,4 0 0 0,-4 0 0 3,3 0 0-3,2 0 0 0,-2 0 0-1,3 0 0 2,4-1 0 1,0-15 0-2,-1 5 0-2,1-3 0 8,-4-1 0-5,-6 6 0 2,-1 0 0-9,-2 7 0 5,-6-2 0 3,3 4 0-1,-3 0 0-3,-8 0 0 7,0 0 0-5,-3 0 0-1,-11 0 0-1,4-3 0 3,-7-3 0 3,1 6 0-3,-12 0 0 0,-6 0 0-4,-6 0 0 4,-8 0 0-1,-8 0 0 0,-1 0 0 0,-8 0 0 1,4 0 0 1,-5 0 0-3,7 0 0 1,2 0 0 1,-5 0 0 1,2 15 0-4,-10 8 0 5,0-3 0-4,0 4-49 2,-13-9-191-2,-13-15-128 5,-8 0-38-4</inkml:trace>
    </iact:actionData>
  </iact:action>
  <iact:action type="add" startTime="30247">
    <iact:property name="dataType"/>
    <iact:actionData xml:id="d5">
      <inkml:trace xmlns:inkml="http://www.w3.org/2003/InkML" xml:id="stk5" contextRef="#ctx0" brushRef="#br0">3203 18506 311 0,'0'0'596'7,"0"0"-410"0,0 0-36 0,0 0-24 1,0 0-33-1,177 0-22 1,-126 0-1 1,4 0-5-3,11-6 10 2,6 1 11 0,7-2-24-2,5 7 0 1,10 0-13 1,12 0-8 1,11 0-37-4,4 0-4 4,3 0 0 1,-3 0 0-4,6 0 0 3,11 0 0-4,16 0 0 6,15-13 0-4,6-5 0 6,-2 3 0-12,-4 2 0 6,-7 0 0 1,-4 1 0 0,-5-1 0-3,-8 0 0 7,-3-2 0-5,-4-8 0-1,1 3 0 0,-2 0 0 2,-8 2 0 3,-9 5 0 0,-10 6 0-10,-9-4 0 7,-6 8 0-1,1 3 0 0,6-5 0 0,-1 5 0 0,3-7 0 2,2 7 0-2,2-6 0 0,1 4 0 1,6-1 0 0,2 1 0 0,-1 2 0-3,-1-7 0 7,-4 7 0-5,-2 0 0 1,-4 0 0-1,-2 0 0-1,-9 0 0 1,2 0 0 0,-5 0 0-1,8 0 0 4,-6 0 0-3,1 0 0-2,-4 0 0 4,-5 0 0 2,-3 0 0-1,-3 7 0-5,4 6 0 4,-1-1 0-6,11 2 0 5,1 0 0 0,9-1 0-3,11 5 0 3,5-11 0 0,0 11 0 1,3-10 0-4,1 10 0 4,-2-5 0-1,-4 0 0 0,-2-4 0-3,-3 2 0 4,-4-4 0-2,-8-2 0-1,-9-5 0 2,-4 0 0 2,4 0 0 1,-1 0 0-1,4 0 0-9,3 0 0 7,2-5 0-2,1-8 0 3,-3 6 0-4,1 0 0 6,-6 1 0-3,-2-1 0-1,6-1 0 1,-8 3 0-3,2 0 0 3,-2-3 0 1,2-5 0-2,-4 8 0 0,10-10 0 0,-5 3 0 1,-4-2 0-2,4 2 0 2,-7-8 0 0,3 9 0-1,3-9 0 0,2 2 0 0,0 5 0 1,3 6 0 4,-15-8 0 0,-12 9 0-11,-18 6 0 6,-23-5 0-3,-15 5 0 4,-9 0 0 0,-3 0 0 0,0 0-107-2,-62 0-183 3,20 0 0-1,-4 0-97-1</inkml:trace>
    </iact:actionData>
  </iact:action>
  <iact:action type="add" startTime="32122">
    <iact:property name="dataType"/>
    <iact:actionData xml:id="d6">
      <inkml:trace xmlns:inkml="http://www.w3.org/2003/InkML" xml:id="stk6" contextRef="#ctx0" brushRef="#br0">30537 12004 670 0,'0'0'66'4,"0"0"96"4,-169 21-42 0,69 1-40-3,-20-5-2 3,-18 4-13 0,-22 3 1 0,-16-2 8-1,-21 7-4 0,-16 1-5 2,-5-2-7-1,-10-4 8 0,-3-9-13 0,-4-5-1-1,-16-10-4 2,-19 0-4-4,-6 0 1 4,-16 0-16-2,2-14-4 1,9-7-7-1,10 2 13 0,23 1-11 2,16 6 6-2,12 7-10 1,6 2-16-2,-3 3 0 3,-1 0 0-2,-3 0 0-1,-7 0 0 2,10 0 0 6,-2 0 0-9,5-2 0 6,19-7 0-10,9-3 0 6,18 0 0 0,10 1 0-1,10 2 0 3,14 0 0-1,8 4 0 1,9 1 0-3,-3 4 0 1,-3-3 0 2,-3 3 0-2,1 0 0 0,-3 0 0 1,1 0 0 0,-14 0 0-1,-7 0 0 9,-6 21 0-14,8 7 0 6,10 2 0-1,14-2 0-4,18-2 0 6,7 1 0-2,2-4 0 1,2-3 0-3,3 1 0 3,-2-1 0 0,11-2 0 1,2 2 0-4,10-2 0 4,4-5 0-1,0-1 0 0,4-1 0 1,0-4 0-1,-1-1 0 3,5 0 0-9,0-4 0 3,-1 0 0 4,-2-2 0 1,3 0 0-3,4 0 0-2,5 0 0 4,-5 0 0 0,-18 5 0-3,-4 0 0 2,-8 3 0-3,-4 1 0 4,4 2 0-1,-6 7 0-1,-2 0 0 0,-3 4 0 3</inkml:trace>
    </iact:actionData>
  </iact:action>
  <iact:action type="add" startTime="32943">
    <iact:property name="dataType"/>
    <iact:actionData xml:id="d7">
      <inkml:trace xmlns:inkml="http://www.w3.org/2003/InkML" xml:id="stk7" contextRef="#ctx0" brushRef="#br0">18780 12575 2047 0</inkml:trace>
    </iact:actionData>
  </iact:action>
  <iact:action type="add" startTime="33602">
    <iact:property name="dataType"/>
    <iact:actionData xml:id="d8">
      <inkml:trace xmlns:inkml="http://www.w3.org/2003/InkML" xml:id="stk8" contextRef="#ctx0" brushRef="#br0">18598 14444 2047 0,'-12'1391'0'4,"12"9"0"-4,56-457 0 1,-56-896 0-1,0 2 0 0,0 4 0 0,9 4 0 0,-4 1 0 0,5-5 0 1,4-2 0-1,-5-13 0 0,-2-12 0 0,-2 0 0 0,-2-8 0 0,3 5 0 0,-6 1 0 1,0 7 0-1,0 2 0 0,0-8 0 0,0 4 0 0,0-6 0 0,0 4 0 0,0-7 0 0,0 11 0 0,0 7 0 0,0-7 0 0,0-3 0 0,0-14 0 0,0-3 0 0,0-11 0 0,0 6 0 1,0-6 0-1,0 0 0 0,0 0 0 2,0 0 0 5,0 0 0 0,0 0 0 2,0 0 0-2,0 0 0-1,0 0 0 4,0 0 0-3,0 0 0 3,0 0 0-2,0 0 0-3,0 0 0 1,0 0 0 3,1 3 0-4,10 2 0 3,-2 2-4 0,0-7 3 0,6 5 1-1,-2 1-1 0,7-3 1 2,6 0 0-2,-2 1 0 1,5 1 0-2,5-5 0 4,7 0 0-3,11 0 2 2,20 0-1-5,22 0 2 5,30 0-3-1,42-12 0-3,39-9 0 4,43 2 0-2,33-8 0 1,19 1 0-1,3 0 0 8,-17 9 0-12,-35 9 0 4,-36-5 0 1,-25 13 0-3,-13-5 0 3,-4 3 0 0,5-6 0-2,8 3 0 2,-7 0 0 1,4-1 0-2,8 6 0-1,2-6 0 3,4 1 0 4,-1 1 0-9,-4-1 0 4,-7-2 0-1,-1-3 0-3,-6 7 0 6,0-4 0-5,0 7 0 9,0-6 0-11,14 6 0 4,-2 0 0-1,10-5 0 1,0-1 0 2,1 0 0-1,4 6 0-1,-2 0 0 0,6 0 0 2,7 0 0-2,4 0 0 0,3-3 0 0,-2 3 0 2,-6 0 0-2,-17 0 0-1,-11 0 0 2,-5 15 0 1,-2 3 0-2,6-5 0-1,4-6 0 8,3-7 0-11,-3 0 0 5,-6-7 0 2,-15-24 0-7,-24-1 0 4,-12-1 0 2,-14 14 0-2,-4-1 0 0,7 5 0 4,3 9 0-6,-7-6 0 2,-5 0 0 0,-11 7 0 2,1-4 0-2,-3-3 0-1,2 4 0 3,-2 3 0 4,-8-2 0-9,-3 7 0 5,0 0 0-5,-16 0 0 3,-4 7 0 0,-16 1 0 0,-9 4 0 3,-10-7 0-2,-8 1 0-2,-10-6 0 0,-8 0 0 1,-2 0 0 2,-6 0 0-2,0 0 0-1,0-6 0 2,0-26 0 1,0-14 0-1,0-13 0-2,-17 3 0 2,-5-15 0 0,-8-19 0 2,1-19 0-5,-7-28 0 4,-2-44 0-2,0-32 0 4,-4-46 0-10,6-36 0 7,7-30 0 1,0-29 0-1,1-5 0-2,-5-1 0 2,-6 12 0 1,-6 9 0-3,3 8 0 0,2 20 0 3,1 25 0 1,-2 24 0-2,3 42 0 1,0 31 0-5,10 28 0 3,4 21 0 2,10 30 0-4,8 24 0 10,5 30 0-13,1 30 0 5,0 13 0-2,0 8 0 3,0 5 0 0,0-2 0 2,0-5 0-2,0 4 0 2,0-2 0-4,0 0 0-1,0-10 0 0,0-1 0 4,0 3 0-1,0 4 0-1,0 9 0-1,0 0 0 2,0 0 0 0,0 0 0 0,0 0-62-2,0 0-14 2,-3 9-11 0,-15 25 2 1,-1 9-1-4,-2 7-39 7,-14 2-62-3,28-34-76 1,-1-1-504-9</inkml:trace>
    </iact:actionData>
  </iact:action>
</iact:actions>
</file>

<file path=ppt/ink/inkAction7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1T03:22:12.645"/>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4040">
    <iact:property name="dataType"/>
    <iact:actionData xml:id="d0">
      <inkml:trace xmlns:inkml="http://www.w3.org/2003/InkML" xml:id="stk0" contextRef="#ctx0" brushRef="#br0">19683 9338 6 0,'0'0'67'2,"0"0"16"-2,0 0 18 10,0 0-2 14,0 0-6-24,0 0-25 1,0 0 11-1,15-38 6 11,-13 38 0 10,-2 0-9-20,4 0-1-1,-4 0-2 9,0 0-10 4,0 0 3-13,0 0 2 20,0 0-9-19,0 0 1-1,0 0 11 9,5 33-27 12,-2 16-28-21,1 5-2 0,5 4-3 20,-1 0 0-20,-1-2-2 14,2-6 9-14,0-3-8 3,0-10 0 8,-4-10-1 2,1-7-1-12,-2-9 4 10,-4-9-4-9,0-2 10 19,3 0 2-20,0 0 6-1,0 0-8 12,9 0-1-10,9 0 8 9,9 0-15 11,7 0-2-22,5 4 10 0,6-4-3 13,1 0 5-13,10 0-6 9,1 0 2 5,11 0-2-14,3 0-3 56,11 0-3-56,-1-6 1 0,1 0 4 0,8 3 2 0,-2 1 0 0,12 2 1 0,9-4-4 5,3 4-3 5,3 0 0 3,7 0 1-13,-1 0-1 13,0 0 3-13,-4 0-7 21,-8 0 2-21,-9 0 3 0,-7 0 0 13,4 0-3-1,-3 0 0-11,0 0 2 21,-1 0-3-21,-2 6 2-1,-4-6-8 13,-6 0 0-13,-1 0 0 10,-3 0 1 13,5 0 6-23,5 0-6 0,-1 0 3 3,7 0-1 9,4 0 5 0,-2 0-6-12,-1 9 3 12,-8 0-2-9,0-8-3 10,-6 3 0-13,-6-4 0 20,2 0 0-19,-4 0 0 10,-2 0 0-10,6 0 0 12,-2 0 0-13,-9 0 0 14,9 0 0-14,-11-8 0 21,4-2 0-21,5 3 0 13,-10 0 0-12,1 4 0 20,2 0 0-21,2 3 0 0,-1 0 0 12,7 0 0-11,0 0 0 18,-4-2 0-18,0 2 0 1,-2-3 0 11,-7 3 0-10,1-2 0 10,2-3 0-12,-9 2 0 11,0-2 0-2,-5 0 0-9,3-4 0 13,7 0 0-14,-7 3 0 20,-1 0 0-20,0 1 0 4,-9 1 0 6,1-1 0 4,8-2 0-14,-5 2 0 86,5-3 0-86,-2 1 0 2,4-1 0-2,-1 3 0 0,0-2 0 0,4 5 0 0,-4-2 0 0,-1 2 0 0,0 2 0 1,-7-3 0-1,4-4 0 0,-6 7 0 5,-1-1 0 18,5-3 0-22,0 4 0-1,1-3 0 14,5-3 0-13,6 4 0 12,-2-1 0-10,2 3 0 13,-7 0 0-16,1 0 0 15,2 0 0-14,-8 0 0 12,5 0 0-13,0 0 0 10,-3 0 0 4,1 0 0-14,7 0 0 24,-1 0 0-24,0 0 0 2,2-2 0-2,-2-3 0 11,-10 3 0 2,-3-2-5-12,-3 4-1 12,0-2 2-12,-9-1 2 11,0 1 0 9,-3 2 2-21,-7-3-1 1,3-1 0 11,-7 1 1-11,2 0 0 20,-7 1 0-21,-10 2-1 0,4 0 2 13,-4-3-3-13,1 3 2 12,-2 0 0 10,-3 0-4-22,4 0 1 0,-4 0 0 13,0 0-1-13,0 0 2 10,0 0-3 14,0-2 1-24,0-19-6 0,0-21 2 10,0-15 2-10,0-19 6 15,0-11 0-15,0 1-3 14,0-4 0-14,0 11-2 16,0 16 3-16,0 25-2 15,0 20-50-15,0 18-76 15,0 0-42-14,-34 13-82 20,14 12-58-20,-1 13-266-1</inkml:trace>
    </iact:actionData>
  </iact:action>
  <iact:action type="add" startTime="7779">
    <iact:property name="dataType"/>
    <iact:actionData xml:id="d1">
      <inkml:trace xmlns:inkml="http://www.w3.org/2003/InkML" xml:id="stk1" contextRef="#ctx0" brushRef="#br0">3773 17499 390 0,'0'0'372'0,"0"0"-234"15,232 9-11-14,-144-9-28 15,11 0-25-16,16-20-10 11,6-1 12-9,5-5 1 11,1 6-20-13,5-3-1 13,5 8 0 1,11 1 3-14,18 2-5 24,14 0-13-24,10 7 4 2,13-4-13-2,5 9-6 11,-2-7 0-6,2-3 0 8,-1 5-3-13,-7 5-4 17,-5 0-13-17,-16 0 2 14,-7 0 0-14,2 0-2 14,2 0 3-13,-1 0 0 13,-2 0 0-14,-8 0-1 15,-9 0 2-14,-11 0 0 14,-3 0-2-15,-11 0-2 13,4 0 2-9,-4 0-3 11,3 0-5-15,-6 0 0 10,1 0 0 16,1 0 0-26,-4 0 0 1,-2 0 0-1,0 2 0 14,0 1 0-13,3 0 0 12,0 4 0-12,-9 0 0 11,1-1 0 2,-13 2 0-14,-3-4 0 3,-9-2 0 11,-4-2 0-10,6 0 0 8,-5 0 0-12,5 0 0 15,-7 0 0-13,-9-11 0 12,-7 8 0-13,-1-3 0 12,-7-1 0-13,6 0 0 15,-4 1 0-14,-1 1 0 11,-3 5 0-8,5 0 0 8,4 0 0-9,8 0 0 13,3 0 0-16,-6 0 0 13,5 0 0-13,-9 0 0 25,5 0 0-24,0 0 0-1,1 0 0 14,3 0 0-14,6 0 0 14,4 0 0-14,5 0 0 13,-9 0 0-13,-9-7 0 14,-8 7 0-13,-6-8 0 11,-6 5 0-9,-13 0 0 11,-10 3 0-14,-15 0 0 16,-14 0 0-15,-7 0 0 13,0 0 0-14,0 0-107 15,-44 0-117-14,-43 0-48 12,36-7-5-13,-4 2-311 25</inkml:trace>
    </iact:actionData>
  </iact:action>
  <iact:action type="add" startTime="9477">
    <iact:property name="dataType"/>
    <iact:actionData xml:id="d2">
      <inkml:trace xmlns:inkml="http://www.w3.org/2003/InkML" xml:id="stk2" contextRef="#ctx0" brushRef="#br0">30731 10374 295 0,'0'0'105'1,"0"0"-42"13,0 0 60-13,0 0-7 22,0 0 2-23,0 0-8 0,-127-56-9 13,39 56-13-13,-29 0-9 15,-28 6-2-15,-19 21 1 12,-28 9-1 0,-14 6-16-11,-14 1 8 25,0-2-11-26,-3-6-5 0,8-12-10 13,0-6 6-13,10-8-8 3,-6-2-1 10,-13-7-2-10,-11 8-11 22,-11-6 5-25,-9-2-11 1,0 0-6 14,3 0 3-15,6 0 0 15,15 0-2-15,21 0-6 13,19-2-2-13,11-1-8 15,13-2 0-15,-1-2 0 15,-10 1 0-15,-3 1 0 33,-12-2 0-32,-1 5 0-1,-9 2 0 0,-20 0 0 2,-9 0 0 13,3-2 0-14,2-2 0 9,20-8 0-6,23 1 0 7,11 0 0 4,14-9 0-14,4-2 0 12,-7-1 0-13,10 4 0 16,4 6 0-16,9 8 0 24,-2 5 0-23,-4 0 0-1,0 0 0 0,3 0 0 12,12 9 0 3,16 1 0-15,6 0 0 15,-2 4 0-14,5 3 0 13,-7 1 0-14,7 7 0 3,6-4 0 11,10-1 0-12,2-2 0 13,11-6 0-15,-4 1 0 15,10 0 0-14,1-5 0 12,6-1 0-13,2-7 0 14,3 2 0-12,2 1 0 12,-6-3 0-13,3 4 0 10,-6-2 0 17,3 0 0-28,1 2 0 0,7-1 0 0,-4 2 0 15,-4 1 0-15,3 1 0 15,-3 0 0-15,7-1 0 18,0-1 0-16,-1 2 0-2,1-1 0 18,-11 2 0-18,-3 1 0 14,4 7 0-13,-15-6 0 15,8 5 0-16,7-2 0 15,9-3 0-14,17-5 0 14,12 0 0-15,17 0 0 26,1-5 0-26,8 3 0 1,1-1 0-1,0 1 0 14,0 1 0-13,0-2 0 28,0 1 0-29,0-3 0 1,0 4 0-1,0 9 0 14,0 11 0-13,0 14 0 13,0 9 0-13,0 1 0 15,0 9 0-15,0 17 0 13,0 6 0-14,1 20 0 13,8 6 0-11,-6 10 0 11,-1 16 0-13,3 3 0 13,4 22 0-10,3 20 0 11,-3 9 0-14,0 10 0 15,5 7 0-14,-4 11 0 13,4-10 0-14,-7-1 0 15,5-12 0-14,-4-12 0 14,10-6 0-15,3 3 0 15,3 2 0-15,5 2 0 24,-3-1 0-23,-2-5 0-1,6-6 0 14,-2-8 0-13,1-10 0 14,-3-13 0-15,-2-10 0 15,-7-11 0-15,-10-11 0 15,1-12 0-15,-7-9 0 16,-1 0 0-16,0 0 0 13,0 7 0-13,0 1 0 14,0-5 0-13,0-9 0 12,0-5 0-13,-1-20 0 15,-10-2 0-14,7-8 0 13,-5-2 0-14,9-3 0 15,0-3 0-15,0 1 0 15,0-3 0-15,-3 5 0 15,-2-5 0-15,-4-2 0 25,5-5 0-25,-4-17 0 0,5 0 0 15,0 0 0-14,3-9 0 13,0 0 0-14,0 0 0 14,0 0 0-14,0 5 0 15,-3 3 0-15,3 5 0 13,-4-3 0-11,1 0 0 11,0-5 0-11,3 1 0 10,0-6 0-12,0 0 0 26,0 0 0-25,0 3 0-1,13 1 0 14,19 1 0-14,5 1 0 15,1 3 0-15,7 4 0 13,4 0 0-13,-1 0 0 15,9-1 0-15,13 1 0 6,20-8 0 6,28 3 0-7,37 4 0 20,25 6 0-25,34 8 0 0,31 14 0 15,29-2 0-14,28 3 0 14,25 2 0-15,-4-8 0 4,-9-3 0 12,-21-2 0-16,-34-8 0 31,-13-2 0-31,-15-2 0 0,1-1 0 0,6 3 0 14,-3-5 0-14,-3-4 0 16,1-4 0-15,-6-4 0 13,-11-3 0-14,-13 0 0 15,-13 0 0-14,-14 2 0 12,-13 1 0-12,-4 3 0 12,-6 0 0-12,4 3 0 13,10 0 0-14,14-1 0 15,3-8 0-15,9 5 0 16,4-2 0-16,-4 7 0 14,-9 4 0-14,-12-3 0 15,-9 4 0-15,-12-4 0 16,-1 4 0-16,-10-9 0 15,-9-4 0-15,-9-2 0 15,-5 0 0-14,-3 0 0 23,-4 0 0-24,2 0 0 0,4 0 0 3,-9-2 0 25,10-11 0-27,4 5 0-1,11 6 0 0,5 2 0 16,13 0 0-16,-2 0 0 18,-8 0 0-18,2 2 0 28,-2 6 0-28,2 13 0 0,6 3 0 0,-3 2 0 15,-12 0 0-14,-7 6 0 14,-5-6 0-15,1 0 0 13,2 0 0-13,-11-12 0 15,-13-1 0-15,-15-2 0 15,-21-9 0-15,-14-2 0 16,-19 0 0-16,-5 0 0 15,-2 0 0-15,-2 0 0 15,-3 0 0-15,-1 0 0 14,-1 0 0-13,-5 0 0 13,-5 0 0-14,1-2 0 13,-5 2 0-9,4 0 0 7,-4-6 0 3,2-14 0-14,4-13 0 15,-2-16 0-15,-2-17 0 2,-2-19 0 14,-3-21 0-16,0-14 0 26,0-15 0-26,0-25 0 0,0-21 0 16,0-20 0-16,0-12 0 3,0-8 0 22,0 1 0-25,0-4 0 0,-11-1 0 14,-2-9 0-13,1-10 0 14,6-12 0-15,3-5 0 14,3 3 0-14,-5 3 0 15,2 3 0-14,-6 13 0 13,2 24 0-14,-1 25 0 15,-1 18 0-14,5 13 0 14,-1 2 0-15,5 6 0 13,0 3 0-12,0 8 0 12,0 3 0-13,0-3 0 14,0 0 0-12,0-5 0 25,0 3 0-27,-3 12 0 0,-3 5 0 30,2 10 0-30,1 1 0 0,-2 7 0 1,2 12 0 13,3 19 0-14,0 15 0 3,0-1 0 14,0 2 0-17,0 0 0 25,-4 13 0-25,-1 18 0 1,5 17 0 0,0 9 0 10,-3 3-41 4,-14 18-89-15,-19 42-74 15,13-18-70-15,8 6-169 16</inkml:trace>
    </iact:actionData>
  </iact:action>
  <iact:action type="add" startTime="13727">
    <iact:property name="dataType" value="strokeEraser"/>
    <iact:actionData xml:id="d3">
      <inkml:trace xmlns:inkml="http://www.w3.org/2003/InkML" xml:id="stk3" contextRef="#ctx0" brushRef="#br1">26695 21493 544 0,'0'0'156'56,"0"0"-69"-56,0 0-9 1,0 0-56-1,0 0-22 0,0 0-7 0,0 0-59 0,0 7-109 17,-11 1-378-16</inkml:trace>
    </iact:actionData>
  </iact:action>
  <iact:action type="remove" startTime="14154">
    <iact:property name="style" value="instant"/>
    <iact:actionData xml:id="d4" ref="#d2"/>
  </iact:action>
  <iact:action type="add" startTime="14216">
    <iact:property name="dataType" value="strokeEraser"/>
    <iact:actionData xml:id="d5">
      <inkml:trace xmlns:inkml="http://www.w3.org/2003/InkML" xml:id="stk4" contextRef="#ctx0" brushRef="#br1">26566 21653 510 0,'0'0'92'66,"0"0"-1"-66,0 0-33 0,0 0-53 0,0 0-5 1,0 0-56-1,35-2-83 0,-29 2-214 0</inkml:trace>
    </iact:actionData>
  </iact:action>
  <iact:action type="add" startTime="17751">
    <iact:property name="dataType"/>
    <iact:actionData xml:id="d6">
      <inkml:trace xmlns:inkml="http://www.w3.org/2003/InkML" xml:id="stk5" contextRef="#ctx0" brushRef="#br0">31104 10365 580 0,'0'0'65'20,"0"0"-57"-19,0 0 57 16,0 0-20-17,0 0-25 0,0 0 19 16,0 0 31-16,-82-20 19 18,37 20-28-18,-11 0 0 18,-1 0-9-18,-13 0-12 0,-5 0-8 16,-10 0-5-15,-5 0-7 14,-11 0-6-14,-4 0 0 23,-3-3-4-23,1-8 5-1,3-4-1 3,4 0 10 62,0 7-5-65,-2 1 15 0,2 6-8 0,1 1-5 0,4 0-4 0,-1 0-8 0,5 0 0 0,1 0-3 3,6 0-2 13,-1 0 8-16,9 0-3 19,-4 0-1-19,3 0-1 17,-7 0 1-17,-6 0 7 0,-10 0-4 17,-3 0-8-17,-6 0 2 17,-4 0-1-17,-2 0 0 3,-9 0 2 13,-10 0-1-15,-1 0 1 18,-6 1 0-19,7-1-1 16,5 4-5-16,-5-1 2 1,-1 2-2 17,0 4 0-18,2 5 3 17,8 1-2-17,6 2 2 3,3 4 0 14,11-8 1-17,-3 0-2 26,5-2 0-26,0-7-1 0,0-1-1 0,3-3 1 28,4 0-1-28,-1 0 3 0,-4 0-3 3,-3 0 1 13,-16 0 0-16,-8 0 2 18,-7 0-3-18,-6 0-1 16,-1 0-3-16,-6 0 4 5,-9 0-1 11,-4 0 1-16,-8 0 0 17,4 0 0-16,5 0 0 16,5 0 1-17,3 0 1 0,3 0-2 18,11 0 2-18,-4 0-1 17,0 0 1-17,-6 0 0 3,-13 0-2 14,-2 0 1-17,1 0-1 18,4 0 0-18,-1 0-1 0,3 0-1 17,4 8 3-17,7 12-1 16,4 0 0-15,13 1 1 16,3-1 0-17,4-7-1 2,2 4 3 29,2-9-3-31,2 0 1 0,3 1 1 0,-5-3 0 17,6 5 0-17,-16-2-2 17,-7 7 2-17,-8-8-1 3,-4 1-1 13,-6-4-1-16,1-5 1 17,-8 0 3-17,4 0-1 62,7 0 1-62,16 0 0 0,18-4-2 0,28 4-1 0,20 0 2 2,24 0-2-2,12 0 4 0,15 0-1 1,6 0 3 16,6 0 2-17,3 0 2 17,0 0-5-17,0 0-3 19,0 0-1-19,0 0-1 0,-1 0 0 20,-13 0-1-18,1 10 1-2,-10 1 1 18,-1 1-1-18,-3-4 0 18,-1 1 0-18,-9 0 0 0,1 3-2 17,-2-4 2-17,1 1 0 18,0 0 0-18,8-3 0 19,10-1 0-19,5-1-1 0,13-2 0 18,-2 1 0-18,3-3 0 15,0 0 1-15,0 0 0 15,0 0 1-15,0 0-1 16,0 0 2-16,0 0-2 2,0 0 0 15,0 0 1-17,0 0-1 17,0 0 0-17,0 4 0 16,0 12 3-16,0 14-3 17,0 8 5-17,-5 8 4 1,1 1-2 26,4 1-5-26,0 8 1-1,0 10 0 18,0 8 2-18,0 10 3 1,0 13-2 16,0 12 5-17,0 14 0 19,24 7 2-19,-2 7-6 0,-7 2 4 17,2-2-1-16,-7 0-2 15,1-2 0-16,-10 2-1 3,2 3-4 15,2-5 2-18,-5 3-1 21,0 1 1-21,0-9-1 0,0 3-3 17,0 4 1-16,0 1 0 16,0 4 0-17,0-2-1 3,-9-7 0 14,-2-6 0-17,5-1 0 18,-1-8 3-17,4-8-3-1,1-8 2 16,2-7-2-16,0-2 3 16,0-6-1-15,0-3-2 16,0-5 5-17,0-6-3 2,0-5 3 15,0 8-3-17,0 8 2 17,0 0-3-16,0 4 1 16,2-3 0-17,4-8-2 1,1 1 0 54,-4-6 1-54,5 11-1-1,-5 2-1 1,-2 11 2-1,2 0-1 0,-3 1 0 0,5-4-1 22,-5-2 0-22,0-7-1 0,0-2 2 3,0-11-1 13,0 0 1-16,0-12-1 17,0-10 1-17,0-3-2 16,0-6 0-16,0 1 1 2,0 0 0 16,0-6 0-17,-9-4 0 19,1-4 1-20,5-4-2 1,-3 5 2 15,2-2 0-16,-2 4-1 18,1-7 0-18,-4 0-1 18,8-10 0-18,1-6 0 0,-3-7 1 18,3 0 0-17,0 0-2 17,0 0-10-18,0 0 9 1,0 0 3 15,0 0-1-16,0 0 1 17,0 0-2-17,16 0 2 16,14-17 1-16,13-6 0 2,5 5 0 15,9-4-1-17,15 4 3 16,6 0-3-15,8 1 3 17,15 3-3-18,2-1 5 4,9 4 0 25,8-2-1-29,1 6 4 1,-2-6-2-1,12 1 1 4,0 4-5 37,5-10 2-41,9 5-3 0,-4-5 4 0,8 1-5 0,-8 2 0 16,13 7 3-16,2-7-3 3,13 9 5 13,7-6-3-15,7 6 5 18,-4 4-3-19,1-1 3 16,0 3 1-16,-2 0 2 4,-4 0-3 13,-5 0-1-16,-3 0-1 17,-5 0-5-18,-2 0 0 1,-11 0 0 16,-3 0 0-16,0 3 0 17,5 3 0-18,2-6 0 1,2 0 0 15,-1 0 0-15,1 0 0 16,-7-11 0-17,4-7 0 3,-6 3 0 14,-3-3 0-17,-2 5 0 16,-7 0 0-16,4 1 0 5,0 4 0 12,7-4 0-17,-10 4 0 18,-2-10 0-17,-3 3 0-1,4-3 0 17,1 11 0-17,8 1 0 18,0 6 0-18,-1 0 0 18,-5 0 0-17,0 0 0-1,3 0 0 17,3 0 0-16,-4 0 0 17,-5 0 0-18,5-12 0 0,-2 1 0 18,6-4 0-18,3 3 0 16,-3 4 0-16,-4-1 0 3,-10 4 0 14,2 1 0-17,2-4 0 18,9 0 0-17,1 2 0 3,-3 0 0 17,3 3 0-20,-2 3 0-1,-5 0 0 23,0 0 0-23,-7 0 0 0,-4 0 0 28,-17 5 0-28,-10 1 0 0,-18 6 0 0,-6-6 0 20,-5 1 0-20,-16 0 0 3,-1-7 0 11,-15 0 0-14,6 0 0 18,4 0 0-18,8 0 0 17,7 0 0-17,2 0 0 5,-5 0 0 12,-4 0 0-17,-3-3 0 3,-3-1 0 14,-6-1 0-17,-2 3 0 18,-6-4 0-18,-5 1 0 19,1-4 0-19,-5 0 0 0,-1 7 0 17,-7-5 0-16,-1 1 0 15,5-2 0-16,1 1 0 3,7-3 0 16,1-3 0-19,-2 5 0 3,2 0 0 19,-3-2 0-22,-2 3 0 1,-4 0 0 17,3-2 0-18,-3 4 0 16,-1 1 0-16,1-2 0 2,-3 4 0 15,-2 2 0-17,8-5 0 18,-3 1 0-18,7 4 0 4,-1 0 0 13,2 0 0-16,-5 0 0 13,-6 0 0-14,-7 0 0 19,-3 0 0-18,-1 0-3-1,-4 0-10 17,5 0 4-17,-4 0-1 18,2-4 4-18,3 4-3 18,-4-1 3-18,5-5 0 1,1 0-2 17,-2-9 4-17,3-2-4 16,1-9 6-17,1-18-3 0,-1-23 4 17,-5-22-3-16,-1-39 4 16,-7-23-1-17,0-23 1 1,0-23 0 26,0-20 0-26,0-21 2-1,0-21-2 17,-1-13 0-16,-8-1 0 1,4-2 0 15,2 13 1-16,-4 25 0 13,4 20-1-14,3 19 1 3,0 25 0 59,0 9-1-62,0 20 1 0,0 19-1 0,0 6 1 0,0 4-1 0,6 2 1 0,3-9 0 0,-6 3-1 20,0 6 0-20,-3 5 0 16,0 10 3-16,0 10-3 0,0-2 2 18,0 6-2-18,-15-3 1 17,-2-1 0-17,4 11 1 3,-2 2-2 15,1 5 1-18,1 6-1 16,7 3 1-14,4 4 0 0,-7 9 0 16,9 8 0-18,-3 11-1 18,0 7 0-17,3 4 1-1,-1-9 0 19,-2-7 1-19,-5-4 1 18,5-9 2-18,-4-2-3 0,1 3 0 17,4-1-2-17,-6 7 1 18,5 5 0-17,1 13-1 15,2 9 0-16,0 8 0 0,0 5 2 17,0 0-2-16,0 0 0 16,0 0-6-17,0 29-11 57,0 20-64-57,0 4-121 0,0-33-23 0,0-9-110 0</inkml:trace>
    </iact:actionData>
  </iact:action>
</iact:actions>
</file>

<file path=ppt/ink/inkAction7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0T18:23:04.619"/>
    </inkml:context>
    <inkml:brush xml:id="br0">
      <inkml:brushProperty name="width" value="0.05292" units="cm"/>
      <inkml:brushProperty name="height" value="0.05292" units="cm"/>
      <inkml:brushProperty name="color" value="#FF0000"/>
    </inkml:brush>
  </inkml:definitions>
  <iact:action type="add" startTime="7996">
    <iact:property name="dataType"/>
    <iact:actionData xml:id="d0">
      <inkml:trace xmlns:inkml="http://www.w3.org/2003/InkML" xml:id="stk0" contextRef="#ctx0" brushRef="#br0">12219 3759 481 0,'0'0'382'6,"0"0"-217"0,0 0-35 3,0 0-6-3,0 0-31 2,0 0 1 0,0 0-19 0,0 0-5-2,18-21-12 1,-63 13 23 2,-15-1-6-3,-9 1-11 2,-7 3-19 0,-9 0 1 0,-8 5-5 0,-15 0-18-2,-2 0-23 2,-14 0 0 3,-8 0 0-9,-7 10 0 12,1-2 0-10,-7 1 0 3,0-8 0 2,5-1 0-4,5 4 0 4,5-4 0-1,13 3 0 0,5 5 0-2,6 2 0 4,1-2 0-4,-3-6 0 2,-8 4 0-2,-5-1 0 2,-1-3 0 0,9 1 0 1,13-3 0-3,17 2 0 1,7 4 0 3,3 2 0-6,1 4 0 4,9-3 0 0,5 2 0 1,12-1 0-2,8-2 0-1,1 5 0 2,4-6 0 0,3 2 0 0,3-4 0-3,6 1 0 3,8-6 0 1,5 0 0 0,4 4 0-2,2-4 0-1,-1 0 0 2,-1 2 0 0,1 2 0-2,-2 7 0 1,-4 12 0 4,5 11 0-8,1 11 0 6,3 4 0-1,0 9 0 0,0 11 0 0,0 10 0-3,0 5 0 4,4 11 0-2,11 10 0 2,-3 14 0-4,5 11 0 4,-2 6 0-1,1 0 0 0,-4 4 0 1,3-11 0 2,-11-9 0-8,4-1 0 1,-5-3 0 5,3 6 0-1,3 3 0 1,4 2 0-3,4-4 0 1,-1-12 0 1,-5-9 0 0,-1-3 0-2,-5-2 0 2,1 1 0 0,-2 0 0 0,-1 1 0 0,3 3 0-3,2-10 0 4,-4-8 0-2,5-13 0 1,-6-11 0-1,-3-2 0 0,0-3 0 2,1-6 0-1,5-9 0-3,0 8 0 4,2-1 0 0,-4-2 0-2,1 3 0-1,-1-8 0 2,1-5 0 1,-2-7 0-2,-3-5 0-1,0-8 0 1,0-4 0 2,0 1 0-2,0 3 0-1,0 0 0 2,0-1 0 0,1-5 0 0,-1-4 0-2,0-2 0 2,3-3 0 0,0 0 0-2,6 0 0 3,6 0 0 0,9 0 0 5,9 0 0-10,16 0 0 2,1 0 0 0,4 0 0 0,11 0 0 1,6 0 0 0,5 0 0 1,14 0 0 1,13 0 0-1,5 0 0-3,8-8 0 4,1-7 0-1,1-3 0-2,12 2 0 2,6-1 0-1,6 1 0 1,3 5 0-2,-4 0 0 3,-9 4 0-1,-8 7 0 2,-11 0 0-6,0 0 0 5,-10 0 0-2,0 0 0 1,-3 0 0-2,-10 0 0 2,-8 0 0 0,-10 0 0 0,-12 0 0 0,-5 0 0-2,-4 0 0 3,-2-3 0-2,-4-2 0 2,-3-1 0-3,-1 2 0 1,-3 2 0 2,3-4 0-4,-4 3 0 8,10 1 0-9,-3-5 0 4,-6 1 0 1,1 4 0-4,-11-1 0 1,1 3 0 3,-9 0 0-5,4 0 0 6,-6 0 0-2,-6 0 0-1,2 0 0 1,-14 0 0-2,3 0 0 2,-3 0 0 0,0 0 0 0,0 0 0-2,0 0 0 2,0 0 0 0,0 0 0-2,0-23 0 3,3-20 0-1,-3-21 0 1,0-12 0-2,0-11 0-1,0-9 0 2,0-8 0 1,0-1 0-4,-3 2 0 5,-9 6 0-4,3 1 0 7,-2 7 0-9,1-3 0 5,2-2 0-4,-1-1 0 1,2-6 0 2,-1 4 0-1,2-7 0 1,-1-3 0 2,4 3 0-6,-4 2 0 3,4 8 0 2,0 9 0 1,1 12 0-7,2 3 0 6,0 0 0-1,0 6 0 2,0-2 0-5,0-1 0 4,0 1 0-2,0-7 0-1,0-4 0 1,0 0 0 2,0-1 0-2,-7 6 0 0,-10 4 0-1,4 10 0 2,5 3 0 3,-4 5 0-4,8 11 0 0,-1 4 0-1,2 7 0 1,3 7 0 3,0 0 0-5,-3-4 0 3,3 0 0 0,0-6 0 1,0-4 0-1,0-3 0-4,-3-1 0 4,3-3 0 0,-3 0 0-1,-1 4 0 0,1-8 0 2,3 8 0-1,-2-4 0 2,2 7 0-5,-3 6 0 2,-1 9 0 0,-1 9 0-1,2 5 0 3,-1 6 0-1,-1 0 0-1,5 0 0 1,-3 21-151-1,3 10-316 1</inkml:trace>
    </iact:actionData>
  </iact:action>
  <iact:action type="add" startTime="10464">
    <iact:property name="dataType"/>
    <iact:actionData xml:id="d1">
      <inkml:trace xmlns:inkml="http://www.w3.org/2003/InkML" xml:id="stk1" contextRef="#ctx0" brushRef="#br0">7255 3894 784 0,'0'0'218'4,"0"0"-114"5,0 0-13-3,0 0-8 2,0 0 38 0,0 0-45-2,0 0-28 3,-163 51-14-3,111-13 11 3,1 4-3-3,9 13 2 2,10 3-20 0,12 4 47 0,9-6-34-2,11-3-3 2,0-12-11 0,0-9-14 0,0-8-4-3,31-14 0 4,7-10 9-1,4 0-14 0,6-20-2-2,-7-41-3 2,-3-18 2-1,-14-21 2 4,-3-14-4-7,-17-8 4 7,-1-5-3-6,-3-1 2 5,0 16 0-5,0 15-4 3,0 31 6 0,-3 25-5-1,3 24 2 0,0 17 3 1,0 20 5-1,0 56 10 2,0 28-10-4,24 14 6 4,3 11 0 1,-3-14-1-4,-3-6 3 0,0-17-3 9,-5-20-9-11,-4-17-1 2,-3-17-3 1,-1-21-12-1,2-10-34 2,1-7-52 0,5 0-60-1,-14-18-91-1,1-6-62 3</inkml:trace>
    </iact:actionData>
  </iact:action>
  <iact:action type="add" startTime="11003">
    <iact:property name="dataType"/>
    <iact:actionData xml:id="d2">
      <inkml:trace xmlns:inkml="http://www.w3.org/2003/InkML" xml:id="stk2" contextRef="#ctx0" brushRef="#br0">7378 3782 363 0,'0'0'554'6,"0"0"-422"0,0 0-27 2,0 0-14 0,22 148-14 0,-10-102 0-3,4-3-3 4,5-5-26-1,12-6-24 0,5-12 4-2,4-9-8 2,-2-8-12 0,-3-3-7 0,-1 0-1-2,-6-23-1 3,-9-23-2-1,-7-4 3-2,-5-4-1 1,-1 10-1 1,-8 19 2 0,0 10 0 0,0 15 3-2,0 0 2 2,8 33 38 0,2 20-10 0,4 9-25-3,2-7 14 4,-1-11-13-1,-1-4-9 0,-5-11 0-2,0-11-2 2,3-11-31 0,0-7-31 0,1 0-34-2,4-18-69 2,-5-20 3 0,-12 13-50 0,0 4-193-1</inkml:trace>
    </iact:actionData>
  </iact:action>
  <iact:action type="add" startTime="11403">
    <iact:property name="dataType"/>
    <iact:actionData xml:id="d3">
      <inkml:trace xmlns:inkml="http://www.w3.org/2003/InkML" xml:id="stk3" contextRef="#ctx0" brushRef="#br0">8199 3714 670 0,'0'0'188'2,"0"0"-13"8,0 0-54-4,0 0-46 2,0 0-48-1,0 0 98 1,-99 50-54 0,57-9-11 0,5 2-12-3,11-3 4 5,10-4-16-2,8-4-10-1,8-5-9 3,0-2-9-7,5-4-8 5,28-11-5 1,0-4 0-3,7-6 1 2,-9 0-5 1,-2-20-1 5,-5-18 6-12,-11-11 2 6,-8-3 2 0,-5 6-1-4,0 11 1 4,0 14 1 1,0 14 0-2,0 7 0 0,0 0 4 0,0 5 25-2,0 32 0 6,0 10-23-4,7-7-2 1,1-5-5-2,1-6-12 4,0 0-33-3,1-9-40-2,8-3-35 3,-4-14-84 0,-3-3 18 1,-6 0-198-4,-5-14-135 4</inkml:trace>
    </iact:actionData>
  </iact:action>
  <iact:action type="add" startTime="11828">
    <iact:property name="dataType"/>
    <iact:actionData xml:id="d4">
      <inkml:trace xmlns:inkml="http://www.w3.org/2003/InkML" xml:id="stk4" contextRef="#ctx0" brushRef="#br0">8300 3077 825 0,'0'0'262'5,"0"0"-94"3,0 0-45 0,0 0-17 0,0 0-25-2,90 226-5 2,-52-124-17 0,-7 0-18-2,-1-11-16 1,-9-14-19 1,-8-17-6 2,-5-13-23-5,-8-19-70 3,0-19-78 0,0-9-100 0,0-5-605-3</inkml:trace>
    </iact:actionData>
  </iact:action>
  <iact:action type="add" startTime="20636">
    <iact:property name="dataType"/>
    <iact:actionData xml:id="d5">
      <inkml:trace xmlns:inkml="http://www.w3.org/2003/InkML" xml:id="stk5" contextRef="#ctx0" brushRef="#br0">8469 15936 144 0,'0'0'682'4,"0"0"-494"2,0 0-42 4,0 0-22-6,0 0 2 5,0 0-14-1,0 0-5 0,0 0-9-2,195 5-18 2,-99-10-11 0,10-12-25-1,1 3-5-1,7-3-18 3,0-4-13-1,-10-2-6 0,-12 5-2-2,-18 4-3 2,-12 5-15 2,-17 9-58-3,-6 0-84-1,-35 0-92 7,-2 0-148-9</inkml:trace>
    </iact:actionData>
  </iact:action>
  <iact:action type="add" startTime="21322">
    <iact:property name="dataType"/>
    <iact:actionData xml:id="d6">
      <inkml:trace xmlns:inkml="http://www.w3.org/2003/InkML" xml:id="stk6" contextRef="#ctx0" brushRef="#br0">12986 17790 483 0,'0'0'270'1,"0"0"-79"4,0 0-20 4,0 0-76-1,0 0 17-2,0 0 21 2,193 21-16 0,-91-21-6 0,34 0-12-2,31 0-19 1,32-13-29 2,15-1-37-1,15 2 18-2,1 4 5 2,-11 8-12 0,-13 0-2 2,-21 0-20-5,-7 0-3 8,-3 0 0-9,-1-12 0 3,-4-6 0 0,-5 2 0-1,-11-2 0 3,-18-2 0-1,-15 8 0-1,-22 4 0 1,-20 0 0 0,-26 8 0-1,-19 0 0-2,-22 0 0 3,-8 0 0 0,-4 0 0 0,0 0 0-2,0 0 0 2,0 0 0 0,-58 8 0 1,-45 17 0-3,-42-5 0 1,-33-11 0 2,-26-9 0-1,-18 0 0-3,-19 0 0 5,-1-9 0-1,-17-2 0-2,9 8 0-1,3 3 0 0,14 0 0 3,13 0 0-1,9 14 0-2,18 13 0 2,21-7 0 0,36 3 0 0,33-5 0-2,40-8 0 2,29-2 0 0,22-8 0 1,12 0 0-5,0 0 0 5,40-9 0-1,50-26 0-1,42-6 0 0,41 3 0 0,30 0 0 5,29 9 0-6,16 9 0 5,1 11 0-8,-8 9 0 5,-26 0 0-2,-19 0 0 3,-11 12 0-3,-11 5 0 2,-14 4 0 0,-12-3 0-2,-20-4 0 2,-15 0 0 0,-27-2 0 0,-36-12 0-2,-23 5 0 4,-17-5 0-4,-10 4 0 1,-4 13 0-1,-74-3 0 3,-54 10 0-1,-61-10 0 0,-32-8 0-1,-13-6 0-1,-12 0 0 4,2 11 0-4,7 10 0 0,11-4 0 4,25 9 0 0,33-5 0-2,39-14 0-4,37 1 0 2,38-8 0 3,37 0-21-1,21 0-264-3,30 0-210 3</inkml:trace>
    </iact:actionData>
  </iact:action>
  <iact:action type="add" startTime="24190">
    <iact:property name="dataType"/>
    <iact:actionData xml:id="d7">
      <inkml:trace xmlns:inkml="http://www.w3.org/2003/InkML" xml:id="stk7" contextRef="#ctx0" brushRef="#br0">1017 14086 465 0,'0'0'242'6,"0"0"-90"1,0 0-33 1,0 0-26 0,0 0-16-2,0 0 7 2,0 0 2 0,28 15 8 0,-11-15-2-2,4 9-32 2,10-7-16 0,3 4-5 0,8-1 1-2,9 0-10 2,8 0 1 0,3-2-1 0,12 0 2-2,8-3 8 4,2 0-5-3,7 0-6 2,-3 0-7-4,-1 0 3 3,-5 0-12 0,-7-16-6 1,-12 3 0-4,-8-2-6 5,-10 3 3-4,-6 6 0 3,-5 4 6-4,-4 2-2 3,-1 0 3 0,-6 0-2 1,-2 0-1-3,-4 0-4 0,4 0-4 5,-5 0 0-5,-1 0 0-1,-1 0 0 3,-10 0 0 0,1 0 0 1,-1 0 0-3,-4 0 0 2,0 0 0-1,0 0 0 1,0 0 0-2,0 0 0 2,0 0 0 0,0 0 0 0,0 0 0-2,0 0 0 4,0 0 0-1,0 0 0-2,0 0 0-2,0 0 0 4,0 0 0-2,0 0 0 0,0 0 0-1,0 0 0 2,0 0 0 0,0 0 0 0,0 0 0-2,0 0 0 2,0 0 0 0,0 0 0 1,0 0 0-4,0 0 0 3,0 0 0 0,0 0 0 0,0 0 0-2,0 0 0 2,0 0 0 0,0 0 0 0,0 0-4-1,3 0-13 0,2 0-11 2,2 0-29-2,-7 8-72-1,0 4-167 3,0 8-58-1</inkml:trace>
    </iact:actionData>
  </iact:action>
  <iact:action type="add" startTime="36856">
    <iact:property name="dataType"/>
    <iact:actionData xml:id="d8">
      <inkml:trace xmlns:inkml="http://www.w3.org/2003/InkML" xml:id="stk8" contextRef="#ctx0" brushRef="#br0">30156 3990 467 0,'0'0'213'6,"0"0"-48"2,0 0 12-2,0 0-51 2,0 0-43 1,0 0 29-2,0 0-13 0,0 0-25 0,0 0-10 2,0 0 55-2,-108 6-47-1,26 6 1 3,-2-1-9-2,-10 4-18 1,-16-4-11-2,-5 1-7 2,-7-2 2 2,-4-8-30-2,2 1 0-2,3-3 0 3,1 0 0-2,8 0 0 3,0 0 0-6,1 0 0 5,-1 0 0-1,4 0 0-1,7 0 0 1,0 0 0-1,4 0 0 2,1 0 0-3,-7 0 0 2,-1-3 0-2,-6 1 0 3,1 2 0-2,0 0 0-1,-6 0 0 3,0 0 0-2,2 0 0 1,-6 0 0-2,-7 11 0 4,-1-2 0-4,-11-4 0 4,7-5 0-6,2 0 0 5,13 0 0-2,8 0 0 1,8 0 0-1,14 0 0 0,10 0 0 3,10 0 0-4,4 0 0 1,0 0 0 0,-1-3 0 1,-1-3 0 0,-3 3 0-2,5 1 0 2,3 2 0 0,0 0 0 0,1 0 0-2,0 0 0 4,-4 0 0-4,-3 0 0 4,2 0 0-6,-3 0 0 5,11 0 0-2,4 2 0 1,7 5 0-1,4 1 0 0,-2 0 0 2,0 2 0-2,2-3 0 1,1 2 0-2,2 0 0 2,-1-3 0 0,2 1 0-2,6-2 0 2,2-3 0 0,7 4 0 0,0-3 0-3,-3-3 0 4,-10 6 0-3,-2-6 0 3,-6 3 0-1,9 0 0-2,3-3 0 2,9 3 0 0,14-3 0-2,-2 2 0 2,4 1 0 1,2-1 0-3,-1-2 0 1,4 0 0 0,0 4 0 1,0-4 0 0,0 0 0-1,-3 0 0 0,3 0 0 1,-3 0 0 1,3 4 0-4,-3 1 0 5,-2 10 0-2,2 8 0-1,3 10 0-1,0 6 0 3,0 7 0-1,0 2 0-1,0-2 0 0,0-6 0 0,0 1 0 2,0 5 0-1,0-3 0-3,0 10 0 4,0 7 0-2,0 4 0 1,11 6 0 0,-1 2 0-2,7 4 0 2,-10 3 0 0,4-2 0-2,-1 1 0 3,-5-4 0-2,-1-2 0 1,4-2 0-2,-4-7 0 2,-1-8 0 0,5-2 0 0,-8-14 0-2,0 0 0 2,0-4 0 1,0-3 0-2,0 5 0-1,0 5 0 2,0 0 0 0,3 11 0 0,0 13 0-2,4 13 0 2,-1 2 0 0,2-6 0 0,-6-12 0-2,-2-10 0 3,0 2 0-2,0 12 0 1,0 5 0-2,0 10 0 2,0-1 0 0,0 3 0 0,0 0 0-1,0-3 0 0,0-5 0 2,-7-17 0-2,7-13 0-1,-3 3 0 2,3-4 0 0,0 8 0 0,0 2 0-2,0 12 0 2,0 5 0 0,0 7 0 0,0-2 0-2,0-4 0 3,0-3 0-2,0-12 0 1,0-5 0-2,0-17 0 2,0-3 0 0,0 1 0 0,0 8 0-2,-9-10 0 1,2-6 0 3,2-12 0-3,5-12 0-2,0-2 0 3,0 0 0 0,0 0 0 0,0 0 0-2,0 0 0 3,0 0 0-2,0 0 0 3,0 0 0-6,0 0 0 5,5 0 0-1,21-16 0 0,9-8 0-2,2 6 0 2,-1 7 0 0,3 2 0 0,6-2 0-1,6 1 0 0,1 0 0 2,15-3 0-2,4 3 0-1,15 0 0 2,15 4 0 0,5 4 0 0,2-1 0-3,-8 3 0 4,-3 0 0-1,-12 0 0 0,-9 0 0-2,10 0 0 3,0 3 0-2,16 3 0 1,21 3 0-2,5 2 0 2,10 4 0 0,-14 3 0 1,-6-1 0-3,-1-1 0 1,4 2 0 2,3-3 0-2,2-1 0-1,1-5 0 2,0-1 0 0,8-8 0 0,-2 4 0-2,3-4 0 2,-4 0 0 0,-7 0 0 0,-8 0 0-3,-2 0 0 5,2 0 0-3,2-7 0 1,10 2 0-2,7 5 0 2,-7-3 0 0,-1 3 0 0,-8 0 0-1,-5 0 0 0,-6 0 0 2,-10 0 0-2,-8 0 0-1,-7 0 0 2,-8 0 0 0,-7 0 0 1,-11 0 0-4,-8 0 0 4,-2 0 0-2,2 0 0 1,4 0 0-2,0 0 0 2,1 0 0 0,2 0 0 0,-3 0 0-2,-8 0 0 2,-2-3 0 0,-13-4 0-1,-7 2 0 1,-7 3 0-1,-10 2 0 2,-2 0 0-2,1-6 0-1,4 2 0 2,4 3 0 0,3-6 0 0,10 5 0-2,-1-4 0 3,-2 3 0-2,3-6 0 2,-8 3 0-4,2 1 0 3,-9 2 0 1,-3 3 0-2,-2 0 0-1,-7 0 0 2,2-4 0 1,-2 4 0-2,0 0 0 0,0 0 0 0,0-3 0 3,0 3 0-4,0 0 0 0,0-3 0 2,0-22 0-1,0-21 0 3,0-25 0-5,0-21 0 4,0-8 0-1,0-9 0 0,0-5 0-3,0-1 0 4,0 3 0-1,0 2 0-1,-2-7 0-1,-14-3 0 2,-5 1 0 0,0 0 0 1,0 7 0-2,5 4 0 0,4 6 0 2,3 7 0-3,1-1 0 0,1-1 0 2,-2-12 0 0,4-5 0 0,-8-9 0-2,-1-7 0 2,1-2 0 0,0 2 0 0,8 11 0-2,2 17 0 3,-1 22 0-2,4 12 0 1,0 10 0-2,-3 6 0 2,3-2 0 0,-3-8 0 0,0 2 0-1,-2-6 0 0,-2 4 0 2,-2 5 0-2,6 8 0-1,1 1 0 2,-1 8 0 0,3-4 0 0,0 1 0-2,0-1 0 2,0-2 0 0,0-4 0 1,0-4 0-4,0-2 0 3,-4 6 0 0,4 16 0 0,-3 14 0-2,3 14 0 1,0 6 0 2,0 0 0-2,-3 0 0 1,-3 0 0-2,6 44 0 5,0 20 0-5,6 9-140 0,18-45-279 2,0-17-820 0</inkml:trace>
    </iact:actionData>
  </iact:action>
  <iact:action type="add" startTime="40186">
    <iact:property name="dataType"/>
    <iact:actionData xml:id="d9">
      <inkml:trace xmlns:inkml="http://www.w3.org/2003/InkML" xml:id="stk9" contextRef="#ctx0" brushRef="#br0">26991 3482 710 0,'0'0'252'6,"0"0"-107"3,0 0-7-2,0 0-31 0,0 0-28 2,0 0-6-2,0 0 3-1,-93 7-17 2,32 28-26 0,-5 4-13-1,8 14 4-1,11 8-6 2,7 0 2 0,15-9-1 1,8-12 3-4,13-16-1 3,4-12-3 0,0-4-1 1,7-5 9-3,32-3-25 2,6 0-1-1,-3 0-1 1,0-34 1 0,-2-16-1-2,-7-22-1 4,-12-20 1-3,0-13-1-2,-17-1-2 5,-1 17 2-1,-3 32 0-2,0 19 2-1,0 23 0 2,0 13 3-1,0-2-1 2,0 4 2-4,0 11-2 3,0 37 3 1,0 24-5-2,0 17 1 0,0 16 0 1,0 4-1 0,11-7 2-1,-4-21-2 1,-2-29 0-1,-5-25-10 2,7-17-32-3,8-10-55 0,6-20-71 3,0-28-49-2,1-5 32 2,-17 25-126-4,-5 10-225 3</inkml:trace>
    </iact:actionData>
  </iact:action>
  <iact:action type="add" startTime="40774">
    <iact:property name="dataType"/>
    <iact:actionData xml:id="d10">
      <inkml:trace xmlns:inkml="http://www.w3.org/2003/InkML" xml:id="stk10" contextRef="#ctx0" brushRef="#br0">27197 3611 265 0,'0'0'458'4,"0"0"-288"2,0 0 2 2,0 0-60 0,0 0 6 0,0 0-17-2,0 13-9 4,-7 10-21-4,5 5-5 1,2 0-15 0,0 0-13 1,0 2-15 1,24-7-2-4,12-5-12 3,7-10-7 0,-5-8-2 1,-5 0-3-4,1-28-1 3,-4-23 3 1,-6-9 0-2,-3-3 0-1,-5 13 1 2,-7 16 0 0,2 17 0 0,-8 7 3 0,-3 10 2-1,0 0-1 2,0 21 27-3,6 24-19 1,-2 11-11 2,1-13-1-1,-1-10 0 1,-4-10-6-4,0-11-24 4,5-7-21-3,2-5-57 4,5 0-37-6,3 0-66 4,-12-4-24 0,0-6-260 1</inkml:trace>
    </iact:actionData>
  </iact:action>
  <iact:action type="add" startTime="41208">
    <iact:property name="dataType"/>
    <iact:actionData xml:id="d11">
      <inkml:trace xmlns:inkml="http://www.w3.org/2003/InkML" xml:id="stk11" contextRef="#ctx0" brushRef="#br0">28035 3436 648 0,'0'0'193'4,"0"0"-15"4,0 0-96-1,0 0-22 1,0 0-25-1,0 0-15 1,16-24 45 0,-58 28 15-1,0 16-17 2,5 4-20-3,4-2-12 0,9-2-6 3,9-4-4-2,5-10-7 2,7-3-7-4,3-1 1 4,0 7-3-2,0 6 6 2,19-2-11-4,10-3 0 3,-8-8-1 0,-3-2-4 0,1 0-6-1,-6-28 9 0,2-20-3 2,-4 0 1-2,-1 4 4 1,-7 15 3-2,0 20-2 3,-3 9 2-3,0 0 19 1,0 26 23 1,3 24-14 0,2 9-28 1,-2-6-3-4,-3 3 0 4,0-1-12-2,0-12-41 2,0-8-17-4,0-14-58 3,0-21-58 0,0 0-137 0</inkml:trace>
    </iact:actionData>
  </iact:action>
  <iact:action type="add" startTime="41747">
    <iact:property name="dataType"/>
    <iact:actionData xml:id="d12">
      <inkml:trace xmlns:inkml="http://www.w3.org/2003/InkML" xml:id="stk12" contextRef="#ctx0" brushRef="#br0">28386 2969 620 0,'0'0'287'5,"0"0"-82"2,0 0-43 0,0 0-76 2,0 0 9-1,5 235-19 1,-1-133-19-5,4-6-24 4,-1-4-16 0,-5-5-15 1,-2-11-2-4,0-7-17 4,0-11-68-2,0-55-128 1,0-3-130 0</inkml:trace>
    </iact:actionData>
  </iact:action>
  <iact:action type="add" startTime="48088">
    <iact:property name="dataType"/>
    <iact:actionData xml:id="d13">
      <inkml:trace xmlns:inkml="http://www.w3.org/2003/InkML" xml:id="stk13" contextRef="#ctx0" brushRef="#br0">25811 15924 363 0,'0'0'189'7,"0"0"-35"-2,0 0 39 6,0 0-72-6,0 0-28 3,0 0-11-2,0 0-17 3,0 0-3-2,-3 0 20 1,3 0-6-1,0 0-10 0,0 0 4 2,0 0 0-2,0 0-1-1,0 0-5 2,6 0-21 0,19 0-3 0,8 0-2-2,15 0-5 2,7-1 4 0,19-12-10 0,5 6-17 0,0-6-10 2,-3 4 0-4,1 0 0 5,-2 2 0-7,-2-6 0 2,11 1 0 2,2 1 0 1,6 3 0-3,-6-1 0 2,-12 5 0 0,-10 2 0-1,-10 2 0-1,-8 0 0 2,-10-3 0 0,-2 1 0 0,-1-2 0-2,-7 4 0 2,-5 0 0-1,-17 0 0 2,-1 0 0-3,0-3 0 3,-3 3 0-3,11 0 0 3,5 0 0-3,5 0 0 2,6 0-117 0,-18 0-148-1,7 0-116 0</inkml:trace>
    </iact:actionData>
  </iact:action>
  <iact:action type="add" startTime="49072">
    <iact:property name="dataType"/>
    <iact:actionData xml:id="d14">
      <inkml:trace xmlns:inkml="http://www.w3.org/2003/InkML" xml:id="stk14" contextRef="#ctx0" brushRef="#br0">30317 17433 473 0,'0'0'269'5,"0"0"-56"2,0 0-66 3,0 0-52-4,0 0 6 0,0 0 9 2,69 8-6 0,-24-8-18 0,16 0-12-2,17 0-7 3,25 0-6-2,18-12-5 2,21-2-10-4,15-3-9 4,3 9-5-2,3-4-3 4,-4 9 2-6,1 3-15 4,-3 0-16-2,-6-3 0 1,6-7 0-1,8-7 0 0,1-2 0 3,-5-8 0-4,-16 1 0 2,-21 0 0-1,-19 1 0 1,-20-3 0 0,-8 10 0-2,-12 0 0 2,-6 5 0-1,-10 6 0 2,-15 0 0-4,-14 7 0 5,-13 0 0-5,-7 0 0 3,0 0 0-2,0 0 0 2,-45 20 0 1,-29 6 0-1,-25-5 0-2,-31-4 0 2,-26-10 0 1,-31-5 0-2,-25 1 0-1,-20 0 0 1,-16 9 0 1,3-7 0 0,13-5 0-2,16 6 0 2,20 1 0 0,29 1 0 0,20 2 0-2,23 5 0 2,33-2 0 0,25-5 0 0,26-3 0-2,19 0 0 2,15-5 0-1,6 0 0 2,0 0 0-3,0 0 0 1,0 0 0 3,37 0 0-3,44 0 0-1,42 0 0 2,40 0 0 0,43-13 0 1,27-16 0-4,14-6 0 3,-13 10 0 0,-31 5 0 0,-28 12 0-2,-27 8 0 2,-9 0 0 0,-9 0 0 0,-22 0 0-2,-9 0 0 2,-25 0 0 0,-6 0 0 0,-22 0 0-1,-15 0 0 0,-11 0 0 2,-10 0 0-2,-10 0 0-2,0 0 0 3,0 0 0 0,0 0 0 0,0-5 0-2,-3-3 0 2,-36-4 0 1,-10 6-23-1,-15-12-90-2,-12 4-115 2,43 6-122 0,1 3-874 0</inkml:trace>
    </iact:actionData>
  </iact:action>
  <iact:action type="add" startTime="52870">
    <iact:property name="dataType"/>
    <iact:actionData xml:id="d15">
      <inkml:trace xmlns:inkml="http://www.w3.org/2003/InkML" xml:id="stk15" contextRef="#ctx0" brushRef="#br0">17379 14321 410 0,'0'0'354'7,"0"0"-163"0,0 0-9-1,0 0-51 4,0 0 21-4,0 0-6 2,0 0-11-2,30-12-13 2,-5 12-23 0,23 0-25 2,18 0-30-6,22 0-37 5,20 0-7-2,16-2 0 1,13-27 0-2,2-6 0 4,-17 5 0-1,-22 2 0-1,-25 10 0-2,-23 10 0 2,-21 2 0 1,-16 6 0-3,-6 0 0 0,-9 0 0 1,0 0 0 1,0 11-81 1,0 4-185-4,0 11-168 4</inkml:trace>
    </iact:actionData>
  </iact:action>
</iact:actions>
</file>

<file path=ppt/ink/inkAction7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4T02:09:07.97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5" units="cm"/>
      <inkml:brushProperty name="height" value="0.055" units="cm"/>
    </inkml:brush>
    <inkml:brush xml:id="br3">
      <inkml:brushProperty name="width" value="0.05292" units="cm"/>
      <inkml:brushProperty name="height" value="0.05292" units="cm"/>
      <inkml:brushProperty name="color" value="#0070C0"/>
    </inkml:brush>
  </inkml:definitions>
  <iact:action type="add" startTime="5612">
    <iact:property name="dataType"/>
    <iact:actionData xml:id="d0">
      <inkml:trace xmlns:inkml="http://www.w3.org/2003/InkML" xml:id="stk0" contextRef="#ctx0" brushRef="#br0">10807 1376 391 0,'0'0'0'4,"0"0"199"-1,0 0-199-3,0 0 142 8,0 0-142-8,0 0 138 8,0 0-138-8,0 0 99 8,0 0-99-8,0 0 60 6,0 0-60-6,0 0 50 9,0 0-50-8,0 0 44 5,0 0-44-6,3 0 46 8,-3 0-46-8,0 0 37 6,0 0-37-6,-13 0 37 8,13 0-37-8,-41 0 96 7,41 0-96-7,-46 0 45 8,46 0-45-8,-53 0 39 6,53 0-39-5,-58-10 38 8,58 10-38-9,-58-15 36 7,58 15-36-7,-59-11 19 6,59 11-19-6,-61-18 23 7,61 18-23-7,-60-15 27 9,60 15-27-9,-61-15 27 8,61 15-27-8,-66-14 24 8,66 14-24-8,-63-7 27 7,63 7-27-6,-65-10 28 5,65 10-28-5,-62-8 24 9,62 8-24-10,-63-7 20 3,63 7-20-3,-68-11 15 12,68 11-15-12,-74-10 12 4,74 10-12-4,-77-5 11 10,77 5-11-10,-83-5 17 6,83 5-17-6,-77 0 10 6,77 0-10-5,-80 0 12 7,80 0-12-8,-74 0 8 8,74 0-8-8,-75 0 16 8,75 0-16-8,-71 0 15 6,71 0-15-5,-62 5 14 7,62-5-14-8,-66 13 6 7,66-13-6-7,-59 10 4 6,59-10-4-6,-53 13 8 8,53-13-8-8,-51 11 2 9,51-11-2-9,-53 15 8 7,53-15-8-6,-49 14 8 3,49-14-8-3,-46 11 10 8,46-11-10-9,-45 13 5 7,45-13-5-7,-38 10 6 10,38-10-6-9,-31 7 5 3,31-7-5-3,-24 5 1 4,24-5-1-5,-21 9 2 9,21-9-2-9,-24 4 0 7,24-4 0-6,-25 7 6 5,25-7-6-6,-29 14 0 8,29-14 0-8,-35 18 3 8,35-18-3-8,-39 21 2 8,39-21-2-8,-38 20 2 7,38-20-2-7,-40 20 1 8,40-20-1-8,-33 26 2 8,33-26-2-8,-34 24 4 7,34-24-4-7,-29 23 5 6,29-23-5-6,-27 23 3 8,27-23-3-8,-24 21 4 8,24-21-4-8,-27 20 3 9,27-20-3-9,-22 20 0 5,22-20 0-4,-22 16 0 7,22-16 0-8,-18 21 1 6,18-21-1-6,-24 12 1 10,24-12-1-10,-15 15 0 4,15-15 0-4,-20 18 1 9,20-18-1-9,-18 13 0 9,18-13 0-9,-16 18 0 8,16-18 0-8,-12 20 0 5,12-20 0-4,-17 20 1 5,17-20-1-5,-13 24 2 7,13-24-2-8,-10 29 1 8,10-29-1-8,-18 29 1 7,18-29-1-7,-12 35 0 7,12-35 0-7,-17 40 0 9,17-40 0-9,-12 35 1 6,12-35-1-5,-10 40 1 5,10-40-1-6,-14 44 1 8,14-44-1-8,-10 40 2 7,10-40-2-7,-12 51 2 9,12-51-2-9,-12 58 0 5,12-58 0-3,-11 64 2 6,11-64-2-8,-10 71 7 6,10-71-7-6,-3 82 6 10,3-82-6-10,-5 92 13 5,5-92-13-5,0 99 8 10,0-99-8-10,0 105 8 5,0-105-8-5,0 104 6 9,0-104-6-9,0 104 9 7,0-104-9-7,0 100 5 7,0-100-5-7,0 97 5 8,0-97-5-8,0 98 6 7,0-98-6-6,0 97 5 8,0-97-5-9,0 102 6 4,0-102-6-4,0 97 0 11,0-97 0-11,0 100 0 5,0-100 0-5,0 98 0 6,0-98 0-6,3 102 0 9,-3-102 0-9,0 97 0 8,0-97 0-8,0 97 0 8,0-97 0-8,0 87 0 5,0-87 0-5,2 84 0 10,-2-84 0-10,6 81 0 6,-6-81 0-6,7 76 0 10,-7-76 0-10,3 75 0 7,-3-75 0-7,3 67 0 5,-3-67 0-5,0 59 0 9,0-59 0-9,0 46 0 8,0-46 0-8,0 31 0 5,0-31 0-4,0 20 0 7,0-20 0-8,0 12 0 8,0-12 0-8,0 6 0 7,0-6 0-7,0 3 0 7,0-3 0-7,-3 2 0 8,3-2 0-8,-16 4 0 10,16-4 0-10,-23 6 0 6,23-6 0-6,-35 8 0 6,35-8 0-6,-44 2 0 9,44-2 0-9,-57 6 0 6,57-6 0-6,-62 5 0 9,62-5 0-9,-69 7 0 6,69-7 0-5,-71 15 0 8,71-15 0-9,-74 17 0 5,74-17 0-5,-71 17 0 9,71-17 0-9,-64 21 0 5,64-21 0-5,-57 20 0 8,57-20 0-8,-54 18 0 8,54-18 0-8,-46 15 0 8,46-15 0-8,-54 13 0 7,54-13 0-7,-48 9 0 7,48-9 0-4,-46 9 0 3,46-9 0-6,-42 9 0 9,42-9 0-9,-34 3-3 5,34-3 3-3,-20 6 0 3,20-6 0-5,-12 2-2 10,12-2 2-9,-6 0 1 5,6 0-1-6,-3 4 0 5,3-4 0-4,0 0 4 6,0 0-4-7,-7 3 0 8,7-3 0-8,-3 5 0 9,3-5 0-9,-14 8 0 6,14-8 0-6,-10 13 0 9,10-13 0-9,-6 10 0 7,6-10 0-7,-9 15 0 9,9-15 0-9,-6 24 0 5,6-24 0-5,-7 27 0 9,7-27 0-9,-6 39 0 8,6-39 0-8,0 45 0 7,0-45 0-7,0 48 0 7,0-48 0-6,0 54 0 4,0-54 0-5,0 67 0 9,0-67 0-9,0 70 0 8,0-70 0-8,0 79 0 7,0-79 0-7,0 84 0 6,0-84 0-6,0 92 0 11,0-92 0-11,0 99 0 6,0-99 0-5,0 102 0 3,0-102 0-3,-15 107 0 7,15-107 0-8,-17 107 0 8,17-107 0-8,-12 100 0 8,12-100 0-8,-19 97 0 6,19-97 0-5,-21 91 0 6,21-91 0-7,-18 84 0 7,18-84 0-6,-20 81 0 9,20-81 0-10,-18 81 0 3,18-81 0-2,-16 73 0 7,16-73 0-8,-15 73 0 9,15-73 0-9,-18 77 0 6,18-77 0-6,-16 81 0 7,16-81 0-7,-21 82 0 8,21-82 0-8,-17 79 0 8,17-79 0-7,-13 80 0 6,13-80 0-7,-15 79 0 7,15-79 0-7,-14 75 0 6,14-75 0-5,-19 76 0 9,19-76 0-9,-18 78 0 4,18-78 0-5,-16 77 0 5,16-77 0-4,-15 79 0 6,15-79 0-6,-14 79 0 7,14-79 0-8,-10 64 0 9,10-64 0-9,-11 58 0 4,11-58 0-4,-3 58 0 9,3-58 0-8,-4 54 0 5,4-54 0-6,-6 67 0 9,6-67 0-9,-3 66 0 6,3-66 0-5,-3 67 0 5,3-67 0-6,-2 70 0 9,2-70 0-8,0 56 0 6,0-56 0-7,0 48 0 6,0-48 0-5,0 48 0 6,0-48 0-7,0 34 0 8,0-34 0-7,0 33 0 5,0-33 0-6,5 28 0 9,-5-28 0-8,16 29 0 3,-16-29 0-4,17 29 0 11,-17-29 0-11,21 31 0 6,-21-31 0-5,16 31 0 3,-16-31 0-4,18 22 0 9,-18-22 0-9,18 20 0 7,-18-20 0-5,21 14 0 5,-21-14 0-7,21 18 0 7,-21-18 0-3,24 17 0 0,-24-17 0-4,28 14 0 6,-28-14 0-5,33 17 0 8,-33-17 0-9,36 13 0 4,-36-13 0-3,40 12 0 6,-40-12 0-7,53 14 0 10,-53-14 0-10,61 15 0 7,-61-15 0-7,70 17 0 5,-70-17 0-4,84 14 0 7,-84-14 0-7,94 17 0 7,-94-17 0-8,96 15 0 7,-96-15 0-7,102 13 0 8,-102-13 0-8,97 11 0 5,-97-11 0-5,99 9 0 10,-99-9 0-10,95 9 0 6,-95-9 0-5,99 5 0 5,-99-5 0-6,96 5 0 11,-96-5 0-10,95 0 0 6,-95 0 0-6,101 4 0 3,-101-4 0-4,101 0 0 7,-101 0 0-5,105 0 0 4,-105 0 0-6,103 0 0 6,-103 0 0-6,108 0 0 10,-108 0 0-10,103 0 0 3,-103 0 0-3,103 0 0 13,-103 0 0-13,101 2 0 5,-101-2 0-5,95 4 0 8,-95-4 0-8,91 0 0 5,-91 0 0-4,87 0 0 7,-87 0 0-8,91 0 0 8,-91 0 0-7,89 0 0 5,-89 0 0-5,95 0 0 8,-95 0 0-9,90 0 0 4,-90 0 0-4,87 0 0 10,-87 0 0-10,82 0 0 7,-82 0 0-7,81-6 0 5,-81 6 0-5,75-9 0 10,-75 9 0-10,73-9 0 6,-73 9 0-4,72-5 0 5,-72 5 0-7,66-2 0 6,-66 2 0-5,65 0 0 7,-65 0 0-8,71 0 0 7,-71 0 0-6,71 0 0 7,-71 0 0-7,78 0 0 4,-78 0 0-5,74 0 0 6,-74 0 0-4,79 0 0 5,-79 0 0-7,70 0 0 8,-70 0 0-8,67-5 0 7,-67 5 0-6,63-2 0 4,-63 2 0-5,56 0 0 11,-56 0 0-11,55 0 0 5,-55 0 0-3,55 0 0 4,-55 0 0-6,56 0 0 6,-56 0 0-6,58 0 0 10,-58 0 0-10,63 0 0 7,-63 0 0-7,65 0 0 5,-65 0 0-5,65 0 0 9,-65 0 0-9,69-6 0 7,-69 6 0-5,59-5 0 4,-59 5 0-6,62-7 0 8,-62 7 0-6,54-3 0 3,-54 3 0-5,58-5 0 7,-58 5 0-7,57-3 0 9,-57 3 0-8,49-3 0 3,-49 3 0-4,45-3 0 8,-45 3 0-7,39 0 0 7,-39 0 0-8,40-4 0 7,-40 4 0-7,35-2 0 8,-35 2 0-8,42-3 0 6,-42 3 0-6,40 0 0 9,-40 0 0-9,37 0 0 8,-37 0 0-8,39 0 0 7,-39 0 0-7,36 0 0 6,-36 0 0-6,33 0 0 10,-33 0 0-10,30 0 0 6,-30 0 0-6,33 0 0 6,-33 0 0-6,31 0 0 10,-31 0 0-10,39 0 0 6,-39 0 0-3,40 0 0 4,-40 0 0-7,38 0 0 6,-38 0 0-6,39 0 0 7,-39 0 0-7,33-2 0 8,-33 2 0-8,28 0 0 9,-28 0 0-9,25 0 0 5,-25 0 0-5,27-3 0 9,-27 3 0-9,27-3 0 7,-27 3 0-6,24-4 0 6,-24 4 0-7,21 0 0 6,-21 0 0-6,15-5 0 8,-15 5 0-8,14-3 0 8,-14 3 0-8,13-6 0 9,-13 6 0-9,17-9 0 5,-17 9 0-5,11-8 0 8,-11 8 0-7,17-12 0 8,-17 12 0-9,16-17 0 6,-16 17 0-6,12-20 0 5,-12 20 0-5,17-23 0 9,-17 23 0-9,15-27 0 7,-15 27 0-7,15-26 0 9,-15 26 0-9,12-26 0 5,-12 26 0-3,13-29 0 4,-13 29 0-6,11-32 0 9,-11 32 0-9,18-35 0 9,-18 35 0-9,16-41 0 4,-16 41 0-4,13-36 0 9,-13 36 0-9,8-37 0 8,-8 37 0-8,10-39 0 7,-10 39 0-7,3-39 0 6,-3 39 0-5,8-40 0 7,-8 40 0-8,3-46 0 7,-3 46 0-7,0-50 0 9,0 50 0-9,1-54 0 7,-1 54 0-7,0-64 0 7,0 64 0-7,0-71 0 8,0 71 0-8,9-77 0 8,-9 77 0-8,5-79 0 4,-5 79 0-4,6-78 0 10,-6 78 0-10,9-70 0 8,-9 70 0-8,4-66 0 8,-4 66 0-7,5-61 0 2,-5 61 0-2,0-61 0 9,0 61 0-10,0-58 0 6,0 58 0-5,0-61 0 8,0 61 0-8,0-64 0 2,0 64 0-3,0-63 0 9,0 63 0-9,-14-73 0 7,14 73 0-7,-12-78 0 8,12 78 0-8,-13-87 0 7,13 87 0-7,-14-88 0 7,14 88 0-6,-10-84 0 7,10 84 0-8,-12-77 0 10,12 77 0-10,-9-77 0 5,9 77 0-4,-7-66 0 4,7 66 0-4,-3-63 0 7,3 63 0-8,-3-64 0 10,3 64 0-10,-3-66 0 4,3 66 0-3,0-74 0 6,0 74 0-6,0-86 0 6,0 86 0-7,0-91 0 7,0 91 0-7,0-90 0 7,0 90 0-7,0-84 0 8,0 84 0-8,0-67 0 7,0 67 0-7,0-50 0 10,0 50 0-9,-11-42 0 2,11 42 0-3,-13-38 0 8,13 38 0-8,-18-35 0 9,18 35 0-9,-36-36 0 7,36 36 0-7,-42-36 0 9,42 36 0-9,-58-40 0 5,58 40 0-4,-68-44 0 6,68 44 0-6,-77-55 0 7,77 55 0-8,-92-56 0 7,92 56 0-7,-94-54 0 6,94 54 0-6,-105-56 0 10,105 56 0-10,-98-50 0 7,98 50 0-7,-98-46 0 5,98 46 0-4,-92-43 0 7,92 43 0-8,-93-44 0 8,93 44 0-8,-87-41 0 8,87 41 0-7,-84-40 0 3,84 40 0-3,-77-34 0 8,77 34 0-9,-74-36 0 6,74 36 0-6,-68-32 0 9,68 32 0-9,-63-31 0 5,63 31 0-5,-66-35 0 9,66 35 0-9,-58-31 0 7,58 31 0-7,-51-33 0 9,51 33 0-9,-42-31 0 6,42 31 0-6,-28-35 0 8,28 35 0-8,-18-38 0 8,18 38 0-7,-14-47 0 5,14 47 0-5,0-48 0 6,0 48 0-7,0-53 0 6,0 53 0-6,0-49 0 10,0 49 0-10,8-49 0 7,-8 49 0-7,27-50 0 6,-27 50 0-6,28-58 0 7,-28 58 0-7,28-67 0 8,-28 67 0-8,27-72 0 9,-27 72 0-9,24-78 0 6,-24 78 0-6,17-84 0 8,-17 84 0-7,7-100 0 4,-7 100 0-5,8-109 0 10,-8 109 0-8,6-125 0 1,-6 125 0-3,7-130 0 9,-7 130 0-9,8-138 0 8,-8 138 0-7,10-126 0 6,-10 126 0-7,10-125 0 5,-10 125 0-4,6-119 0 6,-6 119 0-7,3-119 0 9,-3 119 0-9,0-119 0 10,0 119 0-10,0-116 0 5,0 116 0-3,0-116 0 2,0 116 0-3,0-107 0 8,0 107 0-9,0-104 0 6,0 104 0-6,-3-106 0 6,3 106 0-6,-6-100 0 9,6 100 0-9,-10-100 0 7,10 100 0-6,-10-89 0 7,10 89 0-8,-8-75 0 5,8 75 0-5,-7-62 0 8,7 62 0-7,-3-44 0 6,3 44 0-7,-3-31 0 10,3 31 0-10,0-25 0 4,0 25 0-2,-3-24 0 4,3 24 0-4,0-26 0 4,0 26 0-6,0-31 0 8,0 31 0-8,0-38 0 7,0 38 0-5,0-42 0 3,0 42 0-1,0-40 0 1,0 40 0-5,0-35 0 7,0 35 0-7,0-29 0 9,0 29 0-8,0-23 0 5,0 23 0-6,0-15 0 7,0 15 0-7,0-11 0 8,0 11 0-8,0-2 0 5,0 2 0-5,0-7 0 10,0 7 0-10,0-15 0 6,0 15 0-6,0-23 0 8,0 23 0-8,0-28 0 7,0 28 0-7,0-36 0 8,0 36 0-7,0-33 0 6,0 33 0-7,0-25 0 9,0 25 0-9,0-11 0 4,0 11 0-3,0-6 0 6,0 6 0-7,0 0 0 8,0 0 0-8,-5 0 0 8,5 0 0-8,-6 0 0 6,6 0 0-6,-13 44-58 9,13-44 58-9,-9 72-120 7,9-72 120-7,-8 46-273 9,8-46 273-9,0 44-462 6,0-44 462-6</inkml:trace>
    </iact:actionData>
  </iact:action>
  <iact:action type="add" startTime="9319">
    <iact:property name="dataType"/>
    <iact:actionData xml:id="d1">
      <inkml:trace xmlns:inkml="http://www.w3.org/2003/InkML" xml:id="stk1" contextRef="#ctx0" brushRef="#br0">9937 4777 782 0,'0'0'0'1,"0"0"286"3,0 0-286-4,0 0 129 7,0 0-129-7,0 0 128 8,0 0-128-8,0 0 138 8,0 0-138-8,0 0 82 7,0 0-82-6,-225-7 71 5,225 7-71-6,-95 0 46 8,95 0-46-8,-87 0 20 8,87 0-20-8,-84 0 7 8,84 0-7-8,-72 0 0 6,72 0 0-6,-58 0-1 8,58 0 1-8,-46 0-4 8,46 0 4-8,-35 0-51 8,35 0 51-8,-21-3-102 7,21 3 102-7,-3-2-192 6,3 2 192-6,0-3-205 9,0 3 205-9,0 0-362 8,0 0 362-8</inkml:trace>
    </iact:actionData>
  </iact:action>
  <iact:action type="add" startTime="9653">
    <iact:property name="dataType"/>
    <iact:actionData xml:id="d2">
      <inkml:trace xmlns:inkml="http://www.w3.org/2003/InkML" xml:id="stk2" contextRef="#ctx0" brushRef="#br0">9998 5188 382 0,'0'0'0'2,"0"0"516"-1,0 0-516-1,0 0 121 5,0 0-121-5,0 0 197 8,0 0-197-7,0 0 130 5,0 0-130-6,-211 5 101 10,211-5-101-10,-91 0 69 6,91 0-69-6,-87 0 32 7,87 0-32-7,-79 0 10 8,79 0-10-8,-69 0 0 7,69 0 0-7,-64 0-3 7,64 0 3-7,-59 0-56 8,59 0 56-8,-7 0-216 9,7 0 216-8,-5 0-542 5,5 0 542-6</inkml:trace>
    </iact:actionData>
  </iact:action>
  <iact:action type="add" startTime="13564">
    <iact:property name="dataType"/>
    <iact:actionData xml:id="d3">
      <inkml:trace xmlns:inkml="http://www.w3.org/2003/InkML" xml:id="stk3" contextRef="#ctx0" brushRef="#br0">24984 13489 444 0,'0'0'0'2,"0"0"282"1,0 0-282-2,0 0 144 5,0 0-144-6,0 0 149 9,0 0-149-8,0 0 87 5,0 0-87-6,0 0 131 6,0 0-131-4,0 0 128 5,0 0-128-7,-174-43 103 5,174 43-103-5,-115-3 94 9,115 3-94-9,-148 0 84 8,148 0-84-8,-181 0 62 8,181 0-62-7,-209 0 62 6,209 0-62-6,-229 3 40 4,229-3-40-3,-238 20 30 4,238-20-30-6,-235 17 20 8,235-17-20-8,-221 11 14 6,221-11-14-6,-193 8 12 9,193-8-12-9,-162 0 9 9,162 0-9-9,-131 0 5 7,131 0-5-7,-97 0 0 10,97 0 0-10,-80 0 0 4,80 0 0-4,-58 0-31 8,58 0 31-8,-42 0-62 7,42 0 62-7,-24-5-117 6,24 5 117-6,-7-8-191 9,7 8 191-9,0-4-304 7,0 4 304-5,4 0-350 5,-4 0 350-7</inkml:trace>
    </iact:actionData>
  </iact:action>
  <iact:action type="add" startTime="14472">
    <iact:property name="dataType"/>
    <iact:actionData xml:id="d4">
      <inkml:trace xmlns:inkml="http://www.w3.org/2003/InkML" xml:id="stk4" contextRef="#ctx0" brushRef="#br0">32776 13375 463 0,'0'0'0'2,"0"0"210"1,0 0-210-2,0 0 149 6,0 0-149-7,0 0 97 6,0 0-97-5,0 0 55 5,0 0-55-6,0 0 61 10,0 0-61-10,0 0 71 6,0 0-71-6,-21-6 86 9,21 6-86-9,-75 0 79 6,75 0-79-6,-105 0 93 9,105 0-93-9,-131 10 89 7,131-10-89-7,-157 8 68 6,157-8-68-6,-187 3 50 8,187-3-50-8,-208 0 55 8,208 0-55-8,-239 0 51 6,239 0-51-6,-246 0 32 8,246 0-32-8,-237-3 27 11,237 3-27-11,-219-20 13 5,219 20-13-5,-190-18 9 9,190 18-9-9,-169-20 0 6,169 20 0-6,-137-12-5 9,137 12 5-9,-111-4-17 7,111 4 17-7,-93 0-36 5,93 0 36-5,-75 0-71 10,75 0 71-10,-53 0-81 7,53 0 81-7,-38 0-140 9,38 0 140-8,0 0-237 2,0 0 237-3,0 2-428 10,0-2 428-10</inkml:trace>
    </iact:actionData>
  </iact:action>
  <iact:action type="add" startTime="16416">
    <iact:property name="dataType"/>
    <iact:actionData xml:id="d5">
      <inkml:trace xmlns:inkml="http://www.w3.org/2003/InkML" xml:id="stk5" contextRef="#ctx0" brushRef="#br1">22515 10968 582 0,'0'0'0'3,"0"0"156"0,0 0-156-3,0 0 261 7,0 0-261-7,0 0 150 9,0 0-150-9,-247 249 107 6,247-249-107-6,-135 184 108 7,135-184-108-7,-152 237 93 8,152-237-93-8,-163 282 69 8,163-282-69-8,-178 308 59 9,178-308-59-9,-187 319 51 8,187-319-51-8,-186 321 32 8,186-321-32-7,-175 293 12 3,175-293-12-4,-161 261 5 10,161-261-5-10,-141 215 0 5,141-215 0-4,-103 145-2 5,103-145 2-6,-76 95-11 9,76-95 11-9,-42 50-62 8,42-50 62-8,-14 6-100 6,14-6 100-6,0-4-213 7,0 4 213-7,32-63-319 9,-32 63 319-9,58-73-617 8,-58 73 617-8</inkml:trace>
    </iact:actionData>
  </iact:action>
  <iact:action type="add" startTime="17129">
    <iact:property name="dataType"/>
    <iact:actionData xml:id="d6">
      <inkml:trace xmlns:inkml="http://www.w3.org/2003/InkML" xml:id="stk6" contextRef="#ctx0" brushRef="#br1">25186 10827 656 0,'0'0'0'1,"0"0"172"5,0 0-172-4,0 0 177 1,0 0-177-3,0 0 88 8,0 0-88-8,0 0 81 8,0 0-81-8,0 0 76 8,0 0-76-8,-276 208 94 7,276-208-94-6,-191 150 98 5,191-150-98-6,-241 195 77 9,241-195-77-9,-266 226 65 7,266-226-65-7,-284 264 61 8,284-264-61-8,-287 287 50 7,287-287-50-7,-268 301 23 11,268-301-23-11,-242 308 13 4,242-308-13-4,-210 278 0 6,210-278 0-6,-184 231 0 10,184-231 0-10,-149 176-5 7,149-176 5-7,-133 117-25 9,133-117 25-8,-100 77-37 2,100-77 37-3,-65 40-98 11,65-40 98-11,-22 0-135 6,22 0 135-6,0-8-270 8,0 8 270-8,51-58-231 6,-51 58 231-6,65-61-905 8,-65 61 905-8</inkml:trace>
    </iact:actionData>
  </iact:action>
  <iact:action type="add" startTime="20719">
    <iact:property name="dataType"/>
    <iact:actionData xml:id="d7">
      <inkml:trace xmlns:inkml="http://www.w3.org/2003/InkML" xml:id="stk7" contextRef="#ctx0" brushRef="#br0">17476 17021 335 0,'0'0'0'2,"0"0"177"5,0 0-177-7,0 0 206 4,0 0-206-3,0 0 193 7,0 0-193-8,0 0 154 6,0 0-154-6,0 0 118 9,0 0-118-9,0 0 108 7,0 0-108-7,0 0 120 9,0 0-120-9,-14 0 102 6,14 0-102-6,0 0 91 7,0 0-91-7,0 0 87 8,0 0-87-8,0 0 76 8,0 0-76-8,12 0 69 7,-12 0-69-7,38 0 54 7,-38 0-54-7,63 0 35 9,-63 0-35-9,79 0 20 6,-79 0-20-5,97 0 34 5,-97 0-34-6,118-18 25 10,-118 18-25-10,144-22 28 8,-144 22-28-7,152-24 15 5,-152 24-15-6,168-25 0 6,-168 25 0-4,173-21 0 4,-173 21 0-6,166-5 0 8,-166 5 0-8,169-9 0 8,-169 9 0-7,159-4 0 3,-159 4 0-4,149 0 0 11,-149 0 0-11,146 0 0 6,-146 0 0-5,134 0 0 5,-134 0 0-6,126-7 0 7,-126 7 0-6,124-7 0 5,-124 7 0-6,117-14 0 10,-117 14 0-10,106-12 0 4,-106 12 0-4,97-18 0 10,-97 18 0-10,79-15 0 6,-79 15 0-6,66-13 0 11,-66 13 0-11,48-12 0 6,-48 12 0-6,34-6 0 6,-34 6 0-4,24-5 0 4,-24 5 0-6,14 0 0 8,-14 0 0-7,4 0 0 5,-4 0 0-5,3 0 0 4,-3 0 0-5,0 0 0 9,0 0 0-9,0 0 0 7,0 0 0-7,0 0 0 9,0 0 0-8,0 0 0 3,0 0 0-4,0 0 0 10,0 0 0-10,0 0 0 6,0 0 0-6,0 0-30 9,0 0 30-9,-12 0-204 5,12 0 204-5,-16 0-313 8,16 0 313-4,-17 0-464 0,17 0 464-4</inkml:trace>
    </iact:actionData>
  </iact:action>
  <iact:action type="add" startTime="21824">
    <iact:property name="dataType"/>
    <iact:actionData xml:id="d8">
      <inkml:trace xmlns:inkml="http://www.w3.org/2003/InkML" xml:id="stk8" contextRef="#ctx0" brushRef="#br0">28597 16995 278 0,'0'0'0'1,"0"0"457"2,0 0-457-3,0 0 210 6,0 0-210-6,0 0 154 9,0 0-154-9,0 0 111 6,0 0-111-6,0 0 94 9,0 0-94-9,0 0 99 7,0 0-99-7,163 0 92 7,-163 0-92-6,90 0 75 6,-90 0-75-7,114 0 86 7,-114 0-86-7,131 0 72 9,-131 0-72-8,157-20 72 5,-157 20-72-6,166-18 60 9,-166 18-60-9,195-20 56 5,-195 20-56-5,203-23 58 8,-203 23-58-8,208-17 43 7,-208 17-43-7,203-16 30 14,-203 16-30-14,201-8 0 1,-201 8 0-1,196-12 0 11,-196 12 0-11,203-13 0 6,-203 13 0-6,208-9 0 9,-208 9 0-9,206-9 0 5,-206 9 0-5,192-3 0 7,-192 3 0-5,185-4 0 5,-185 4 0-7,166 0 0 8,-166 0 0-8,150 0 0 7,-150 0 0-7,130 0 0 7,-130 0 0-7,111 0 0 9,-111 0 0-9,94 0 0 7,-94 0 0-7,79 0 0 5,-79 0 0-5,75 0 0 9,-75 0 0-9,66 7 0 7,-66-7 0-6,62 3 0 7,-62-3 0-8,54 0 0 6,-54 0 0-6,42 0 0 9,-42 0 0-9,32 0 0 5,-32 0 0-3,18 0 0 6,-18 0 0-7,13 0 0 4,-13 0 0-5,8 0 0 8,-8 0 0-8,2-3 0 8,-2 3 0-8,0-7 0 7,0 7 0-7,0 0 0 8,0 0 0-7,0-8 0 5,0 8 0-6,-20-8-111 8,20 8 111-8,-69-12-223 8,69 12 223-8,-47-6-197 7,47 6 197-7,-50 0-430 6,50 0 430-6</inkml:trace>
    </iact:actionData>
  </iact:action>
  <iact:action type="remove" startTime="24917">
    <iact:property name="style" value="instant"/>
    <iact:actionData xml:id="d9" ref="#d0"/>
  </iact:action>
  <iact:action type="add" startTime="25094">
    <iact:property name="dataType" value="strokeEraser"/>
    <iact:actionData xml:id="d10">
      <inkml:trace xmlns:inkml="http://www.w3.org/2003/InkML" xml:id="stk9" contextRef="#ctx0" brushRef="#br2">17211 13147 649 0,'0'0'0'224,"0"0"127"-222,0 0-127-2,0 0 66 0,0 0-66 0,0 0 42 0,0 0-42 0,0 0 0 0,0 0 0 0,0 0-20 0,0 0 20 0,0 0-115 0,0 0 115 0,21 20-298 0,-21-20 298 1</inkml:trace>
    </iact:actionData>
  </iact:action>
  <iact:action type="add" startTime="25232">
    <iact:property name="dataType" value="strokeEraser"/>
    <iact:actionData xml:id="d11">
      <inkml:trace xmlns:inkml="http://www.w3.org/2003/InkML" xml:id="stk10" contextRef="#ctx0" brushRef="#br2">17240 13242 447 0,'0'0'0'1,"0"0"203"0,0 0-203 0,0 0 102 8,0 0-102-9,0 0 75 6,0 0-75-6,0 0 33 8,0 0-33-8,0 0 1 5,0 0-1-4,0 0 0 7,0 0 0-7,0-33-33 6,0 33 33-7,3-16-48 8,-3 16 48-7,1-9-113 3,-1 9 113-3,9 0-303 6,-9 0 303-6</inkml:trace>
    </iact:actionData>
  </iact:action>
  <iact:action type="add" startTime="28998">
    <iact:property name="dataType"/>
    <iact:actionData xml:id="d12">
      <inkml:trace xmlns:inkml="http://www.w3.org/2003/InkML" xml:id="stk11" contextRef="#ctx0" brushRef="#br3">10409 5667 408 0,'0'0'0'1,"0"0"205"4,0 0-205-5,0 0 146 8,0 0-146-8,0 0 172 6,0 0-172-6,0 0 148 9,0 0-148-9,0 0 120 8,0 0-120-8,0 0 112 8,0 0-112-8,0 0 124 6,0 0-124-6,29-21 104 8,-29 21-104-8,0 0 100 7,0 0-100-7,3 0 79 6,-3 0-79-4,0 0 70 5,0 0-70-7,0 0 57 8,0 0-57-8,0 0 43 8,0 0-43-8,0 0 33 6,0 0-33-6,0 0 22 8,0 0-22-8,-41 0 29 8,41 0-29-8,-52 0 53 8,52 0-53-8,-52 0 22 6,52 0-22-6,-48 0 0 8,48 0 0-8,-51 0 0 9,51 0 0-9,-50 0 0 6,50 0 0-5,-47 0 0 8,47 0 0-9,-56 0 0 4,56 0 0-3,-55 0 0 10,55 0 0-11,-57 0 0 5,57 0 0-5,-64 0 0 9,64 0 0-9,-69 3 0 6,69-3 0-6,-66 3 0 11,66-3 0-11,-70 4 0 4,70-4 0-3,-70 2 0 4,70-2 0-3,-60 3 0 5,60-3 0-7,-56 2 0 7,56-2 0-4,-55 4 0 5,55-4 0-7,-49 2 0 1,49-2 0-2,-57 3 0 12,57-3 0-12,-55 4 0 4,55-4 0-4,-59 0 0 9,59 0 0-7,-63 0 0 2,63 0 0-4,-65 0 0 8,65 0 0-8,-63 0 0 8,63 0 0-8,-66 0 0 8,66 0 0-8,-64 0 0 7,64 0 0-7,-59 0 0 6,59 0 0-5,-58 0 0 8,58 0 0-9,-54 0 0 7,54 0 0-7,-51 0 0 7,51 0 0-7,-52-9 0 6,52 9 0-6,-48-4 0 9,48 4 0-9,-49-2 0 9,49 2 0-9,-54 0 0 4,54 0 0-3,-57 0 0 7,57 0 0-8,-63 0 0 7,63 0 0-4,-61 0 0 3,61 0 0-6,-61 0 0 5,61 0 0-5,-59 0 0 11,59 0 0-11,-59 0 0 6,59 0 0-6,-59 11 0 10,59-11 0-10,-58 12 0 5,58-12 0-4,-61 14 0 6,61-14 0-7,-54 12 0 7,54-12 0-6,-59 15 0 5,59-15 0-6,-56 8 0 7,56-8 0-7,-47 12 0 8,47-12 0-8,-42 8 0 9,42-8 0-8,-40 8 0 4,40-8 0-4,-34 10 0 5,34-10 0-5,-36 8 0 6,36-8 0-7,-33 6 0 8,33-6 0-8,-32 6 0 8,32-6 0-8,-28 7 0 5,28-7 0-3,-29 8 0 4,29-8 0-6,-28 5 0 8,28-5 0-6,-22 3 0 4,22-3 0-6,-21 3 0 6,21-3 0-6,-30 3 0 9,30-3 0-9,-26 0 0 8,26 0 0-8,-30 4 0 9,30-4 0-9,-25 0 0 5,25 0 0-5,-28 0 0 7,28 0 0-7,-30 0 0 8,30 0 0-8,-24 0 0 8,24 0 0-8,-26 0 0 8,26 0 0-8,-19 0 0 7,19 0 0-7,-18 0 0 8,18 0 0-8,-14 3 0 7,14-3 0-7,-7 2 0 8,7-2 0-8,-7 0 0 6,7 0 0-6,-8 0 0 10,8 0 0-10,-1 0 0 6,1 0 0-6,0 0 0 5,0 0 0-2,0 0 0 5,0 0 0-8,0 0 0 6,0 0 0-6,-3 0 0 8,3 0 0-8,-5 3 0 6,5-3 0-6,-9 6 0 10,9-6 0-10,-10 6 0 6,10-6 0-6,-15 11 0 9,15-11 0-8,-21 3 0 3,21-3 0-4,-12 4 0 8,12-4 0-8,-11 7 0 8,11-7 0-8,-9 4 0 9,9-4 0-9,-9 9 0 7,9-9 0-7,-7 8 0 6,7-8 0-6,-14 11 0 11,14-11 0-11,-16 17 0 6,16-17 0-6,-8 24 0 7,8-24 0-7,-13 33 0 7,13-33 0-7,-7 35 0 7,7-35 0-7,-3 36 0 8,3-36 0-8,0 38 0 6,0-38 0-4,0 38 0 6,0-38 0-7,0 38 0 4,0-38 0-5,0 41 0 9,0-41 0-9,0 46 0 4,0-46 0-4,0 56 0 11,0-56 0-11,0 57 0 7,0-57 0-7,0 64 0 9,0-64 0-9,6 69 0 5,-6-69 0-4,0 73 0 6,0-73 0-7,4 80 0 8,-4-80 0-8,6 85 0 7,-6-85 0-7,0 89 0 6,0-89 0-6,10 91 0 9,-10-91 0-9,5 89 0 8,-5-89 0-7,9 90 0 5,-9-90 0-6,4 89 0 6,-4-89 0-6,6 89 0 9,-6-89 0-9,8 84 0 7,-8-84 0-6,6 81 0 7,-6-81 0-7,9 78 0 3,-9-78 0-1,12 73 0 3,-12-73 0-5,4 69 0 6,-4-69 0-7,8 71 0 7,-8-71 0-7,6 66 0 6,-6-66 0-6,6 69 0 10,-6-69 0-10,4 76 0 6,-4-76 0-5,3 69 0 7,-3-69 0-7,0 63 0 3,0-63 0-4,0 64 0 8,0-64 0-8,0 56 0 9,0-56 0-9,0 55 0 8,0-55 0-8,3 49 0 6,-3-49 0-6,0 44 0 8,0-44 0-8,3 44 0 8,-3-44 0-8,5 45 0 7,-5-45 0-7,0 50 0 7,0-50 0-5,3 52 0 3,-3-52 0-5,0 59 0 7,0-59 0-6,0 48 0 7,0-48 0-8,0 41 0 5,0-41 0-3,0 35 0 6,0-35 0-8,0 16 0 7,0-16 0-7,0 13 0 9,0-13 0-9,0 9 0 4,0-9 0-4,0 8 0 10,0-8 0-10,0 18 0 7,0-18 0-7,0 20 0 8,0-20 0-8,0 23 0 7,0-23 0-7,0 30 0 7,0-30 0-7,0 29 0 9,0-29 0-9,0 22 0 7,0-22 0-7,0 21 0 7,0-21 0-6,0 12 0 4,0-12 0-5,0 5 0 10,0-5 0-10,0 4 0 7,0-4 0-7,0 2 0 7,0-2 0-7,0 3 0 7,0-3 0-7,0 0 0 8,0 0 0-8,0 4 0 8,0-4 0-8,0 0 0 6,0 0 0-5,0 0 0 6,0 0 0-7,0 0 0 8,0 0 0-8,0 0 0 8,0 0 0-7,0 0 0 5,0 0 0-6,0 0 0 9,0 0 0-9,0 0 0 6,0 0 0-6,7 0 0 9,-7 0 0-9,35 0 0 7,-35 0 0-7,44-18 0 6,-44 18 0-6,59-27 0 9,-59 27 0-9,60-26 0 8,-60 26 0-8,58-20 0 7,-58 20 0-7,58-23 0 7,-58 23 0-7,66-21 0 10,-66 21 0-10,69-14 0 5,-69 14 0-5,84-15 0 7,-84 15 0-7,91-11 0 8,-91 11 0-8,96-13 0 7,-96 13 0-7,98-7 0 9,-98 7 0-9,96-10 0 5,-96 10 0-3,96-5 0 6,-96 5 0-8,101-9 0 6,-101 9 0-6,102-5 0 10,-102 5 0-9,106-9 0 2,-106 9 0-3,114-11 0 10,-114 11 0-10,118-10 0 6,-118 10 0-6,133-14 0 10,-133 14 0-10,132-14 0 4,-132 14 0-3,137-12 0 6,-137 12 0-7,129-9 0 8,-129 9 0-8,121-5 0 9,-121 5 0-9,115-4 0 7,-115 4 0-7,104-3 0 7,-104 3 0-7,95 0 0 9,-95 0 0-9,75-2 0 4,-75 2 0-4,57 0 0 10,-57 0 0-10,48 0 0 7,-48 0 0-7,31-3 0 7,-31 3 0-7,30 0 0 9,-30 0 0-8,33-3 0 2,-33 3 0 0,30 0 0 3,-30 0 0-5,36-3 0 6,-36 3 0-6,37 0 0 6,-37 0 0-7,42 0 0 6,-42 0 0-6,34 0 0 11,-34 0 0-11,41 0 0 6,-41 0 0-5,37 0 0 8,-37 0 0-9,39 0 0 3,-39 0 0-3,39 0 0 8,-39 0 0-8,42 0 0 9,-42 0 0-9,49 0 0 8,-49 0 0-8,44-2 0 7,-44 2 0-7,44-4 0 6,-44 4 0-6,42-3 0 9,-42 3 0-9,36-3 0 8,-36 3 0-8,36 0 0 6,-36 0 0-6,34 0 0 7,-34 0 0-7,30 0 0 11,-30 0 0-11,26 0 0 5,-26 0 0-4,24 0 0 3,-24 0 0 0,18-3 0 1,-18 3 0-4,16-2 0 6,-16 2 0-7,15 0 0 10,-15 0 0-10,12-3 0 4,-12 3 0-4,8 0 0 10,-8 0 0-10,10 0 0 6,-10 0 0-6,13 0 0 9,-13 0 0-9,15 0 0 5,-15 0 0-5,20 0 0 9,-20 0 0-9,21 0 0 8,-21 0 0-8,15 0 0 5,-15 0 0-5,19 0 0 9,-19 0 0-9,17 0 0 8,-17 0 0-8,15 0 0 7,-15 0 0-6,18 0 0 5,-18 0 0-6,16 0 0 7,-16 0 0-7,16 0 0 10,-16 0 0-10,8 0 0 8,-8 0 0-8,10 0 0 6,-10 0 0-6,3 0 0 5,-3 0 0-2,0 0 0 4,0 0 0-7,0 0 0 8,0 0 0-7,0 0 0 6,0 0 0-5,0 0 0 2,0 0 0-4,0 0 0 8,0 0 0-8,0 0 0 7,0 0 0-7,0 0 0 10,0 0 0-10,0 0 0 4,0 0 0-4,0 0 0 8,0 0 0-8,0-6 0 9,0 6 0-9,0-22 0 7,0 22 0-5,0-38 0 2,0 38 0-4,0-59 0 9,0 59 0-9,-16-67 0 9,16 67 0-9,-14-63 0 6,14 63 0-6,-10-70 0 8,10 70 0-8,-10-77 0 7,10 77 0-7,-11-80 0 7,11 80 0-7,-4-80 0 9,4 80 0-9,-12-82 0 5,12 82 0-2,-9-76 0 3,9 76 0-5,-8-73 0 5,8 73 0-6,-4-68 0 9,4 68 0-9,-5-70 0 5,5 70 0-5,-3-69 0 10,3 69 0-10,-1-67 0 6,1 67 0-5,0-70 0 8,0 70 0-9,0-67 0 4,0 67 0-4,0-69 0 8,0 69 0-8,0-74 0 9,0 74 0-9,0-73 0 7,0 73 0-5,0-71 0 4,0 71 0-6,0-75 0 6,0 75 0-6,0-76 0 8,0 76 0-6,0-76 0 2,0 76 0-4,0-74 0 9,0 74 0-8,0-76 0 6,0 76 0-7,-5-70 0 8,5 70 0-8,-7-58 0 7,7 58 0-7,-3-54 0 5,3 54 0-2,-2-48 0 5,2 48 0-7,-3-40 0 4,3 40 0-5,0-40 0 9,0 40 0-9,-6-37 0 6,6 37 0-5,0-36 0 8,0 36 0-9,-3-40 0 5,3 40 0-5,-1-39 0 10,1 39 0-10,-3-36 0 5,3 36 0-5,-5-30 0 7,5 30 0-7,-3-32 0 9,3 32 0-9,-3-31 0 7,3 31 0-4,-3-39 0 2,3 39 0-5,-7-36 0 7,7 36 0-7,-5-38 0 8,5 38 0-8,-9-35 0 7,9 35 0-7,-6-33 0 6,6 33 0-6,-1-23 0 9,1 23 0-9,-3-17 0 8,3 17 0-8,-5-11 0 8,5 11 0-8,0-7 0 6,0 7 0-5,-3-14 0 5,3 14 0-6,-6-17 0 9,6 17 0-9,-7-29 0 11,7 29 0-11,-10-24 0 2,10 24 0-2,-8-26 0 10,8 26 0-10,-12-26 0 7,12 26 0-6,-12-28 0 7,12 28 0-8,-16-33 0 5,16 33 0-5,-18-31 0 8,18 31 0-8,-20-33 0 8,20 33 0-8,-21-26 0 5,21 26 0-5,-15-24 0 9,15 24 0-9,-13-10 0 7,13 10 0-7,-5-9 0 9,5 9 0-8,-6-2 0 3,6 2 0-4,0 0 0 8,0 0 0-8,0 0 0 8,0 0 0-8,-7 0 0 8,7 0 0-8,-15 38 0 8,15-38 0-8,-22 57-64 5,22-57 64-2,-8 31-290 4,8-31 290-7,0 27-513 7,0-27 513-7</inkml:trace>
    </iact:actionData>
  </iact:action>
  <iact:action type="add" startTime="32061">
    <iact:property name="dataType"/>
    <iact:actionData xml:id="d13">
      <inkml:trace xmlns:inkml="http://www.w3.org/2003/InkML" xml:id="stk12" contextRef="#ctx0" brushRef="#br3">8220 8641 136 0,'0'0'0'2,"0"0"540"1,0 0-540-3,0 0 202 5,0 0-202-4,0 0 192 7,0 0-192-8,0 0 131 6,0 0-131-6,0 0 98 10,0 0-98-10,0 0 44 5,0 0-44-5,0 0 61 8,0 0-61-8,9 108 61 8,-9-108-61-8,9 44 45 8,-9-44-45-8,4 53 44 7,-4-53-44-7,11 60 42 7,-11-60-42-7,13 71 42 7,-13-71-42-7,12 77 32 8,-12-77-32-8,12 75 22 8,-12-75-22-8,13 76 27 7,-13-76-27-7,11 70 22 10,-11-70-22-10,10 69 18 5,-10-69-18-5,3 64 11 11,-3-64-11-11,5 66 11 4,-5-66-11-4,9 70 11 10,-9-70-11-10,4 66 15 4,-4-66-15-3,11 67 12 7,-11-67-12-8,9 61 12 8,-9-61-12-7,9 62 8 6,-9-62-8-7,13 55 17 8,-13-55-17-8,15 51 8 6,-15-51-8-6,12 53 2 10,-12-53-2-10,14 49 10 6,-14-49-10-5,7 44 7 3,-7-44-7-3,9 38 4 7,-9-38-4-8,4 31 1 8,-4-31-1-8,3 29 3 9,-3-29-3-9,5 29 4 6,-5-29-4-3,0 26 0 2,0-26 0-5,0 27 4 7,0-27-4-7,0 26 1 9,0-26-1-9,0 20 5 4,0-20-5-3,3 18 2 10,-3-18-2-11,0 17 3 5,0-17-3-5,3 18 1 7,-3-18-1-4,0 20-1 1,0-20 1-3,0 23 0 5,0-23 0-6,0 24 0 9,0-24 0-9,0 20 1 7,0-20-1-7,0 17 0 9,0-17 0-8,0 9 0 3,0-9 0-4,0 9 0 10,0-9 0-10,0 0 0 6,0 0 0-6,0 1 0 6,0-1 0-6,0 4 0 9,0-4 0-9,0 14 0 7,0-14 0-5,0 15 0 5,0-15 0-7,0 23 1 5,0-23-1-5,0 20 0 10,0-20 0-10,0 12 0 7,0-12 0-6,0 9-1 8,0-9 1-9,0 2 0 5,0-2 0-5,0 0-1 6,0 0 1-6,0 0 0 9,0 0 0-9,0 0 0 7,0 0 0-7,0 0 0 7,0 0 0-7,0 0-5 7,0 0 5-7,0 0-5 9,0 0 5-9,0 0-24 8,0 0 24-7,-6-5-27 8,6 5 27-9,-36-35-27 7,36 35 27-7,-48-52 0 5,48 52 0-5,-48-56 0 7,48 56 0-7,-54-54 0 6,54 54 0-6,-46-50-1 10,46 50 1-10,-42-41-1 6,42 41 1-2,-31-28-1 0,31 28 1-4,-21-20 0 6,21 20 0-6,-14-10 2 9,14 10-2-9,-3-5 0 7,3 5 0-7,0 0 0 10,0 0 0-10,0 0 4 6,0 0-4-6,0 0 2 9,0 0-2-8,0 0 8 4,0 0-8-5,0 0 11 8,0 0-11-8,0 0 29 6,0 0-29-6,0 0 27 7,0 0-27-7,12 32 34 10,-12-32-34-10,33 43 12 6,-33-43-12-6,41 46 6 8,-41-46-6-8,42 47 18 6,-42-47-18-6,41 43 14 11,-41-43-14-11,45 45 16 6,-45-45-16-5,42 36 12 4,-42-36-12-5,38 31 14 8,-38-31-14-8,34 25 6 9,-34-25-6-9,28 14 13 7,-28-14-13-7,24 3 0 6,-24-3 0-5,30 0 0 6,-30 0 0-7,38 0 0 8,-38 0 0-7,46-17 0 8,-46 17 0-8,52-43 0 4,-52 43 0-3,51-53 0 1,-51 53 0-2,50-54 0 7,-50 54 0-8,44-48 0 7,-44 48 0-7,38-40 0 8,-38 40 0-7,28-29 0 4,-28 29 0-4,21-11 0 7,-21 11 0-8,6-7 0 7,-6 7 0-7,11 0-51 9,-11 0 51-9,13 0-116 5,-13 0 116-5,18 21-284 11,-18-21 284-11,13 17-323 6,-13-17 323-6,6 23-953 6,-6-23 953-6</inkml:trace>
    </iact:actionData>
  </iact:action>
  <iact:action type="add" startTime="33512">
    <iact:property name="dataType"/>
    <iact:actionData xml:id="d14">
      <inkml:trace xmlns:inkml="http://www.w3.org/2003/InkML" xml:id="stk13" contextRef="#ctx0" brushRef="#br3">11930 10449 401 0,'0'0'0'1,"0"0"124"4,0 0-124-5,0 0 141 10,0 0-141-10,0 0 133 5,0 0-133-5,0 0 113 8,0 0-113-8,0 0 83 8,0 0-83-8,0 0 52 8,0 0-52-8,0 0 87 7,0 0-87-7,-42 38 47 6,42-38-47-5,-34 6 63 7,34-6-63-8,-45 2 63 7,45-2-63-7,-49 4 76 8,49-4-76-8,-59 0 69 6,59 0-69-6,-65 0 38 10,65 0-38-10,-77 0 37 6,77 0-37-6,-79 0 26 7,79 0-26-7,-90 0 36 8,90 0-36-8,-100 0 33 8,100 0-33-8,-108 0 39 11,108 0-39-11,-110-6 37 3,110 6-37-3,-117-6 42 10,117 6-42-9,-111 0 44 4,111 0-44-4,-109 0 31 9,109 0-31-10,-98 0 20 5,98 0-20-4,-96 0 11 5,96 0-11-6,-93 0 18 7,93 0-18-7,-90 2 18 10,90-2-18-10,-86 13 18 7,86-13-18-7,-84 11 13 5,84-11-13-5,-85 7 14 10,85-7-14-9,-84 13 16 4,84-13-16-5,-82 9 15 10,82-9-15-10,-84 9 11 4,84-9-11-4,-85 11 16 11,85-11-16-11,-89 9 13 6,89-9-13-6,-86 8 6 4,86-8-6-1,-81 12 8 4,81-12-8-7,-76 10 3 8,76-10-3-8,-69 11 4 9,69-11-4-9,-53 5 7 5,53-5-7-5,-56 5 6 9,56-5-6-8,-44 7 9 4,44-7-9-5,-48 8 6 10,48-8-6-10,-48 9 0 4,48-9 0-3,-47 9 0 7,47-9 0-8,-50 12 0 8,50-12 0-7,-58 8 0 6,58-8 0-7,-58 10 0 6,58-10 0-6,-60 8 0 7,60-8 0-7,-53 8 0 9,53-8 0-9,-50 5 0 8,50-5 0-8,-45 7 0 8,45-7 0-7,-42 6 0 3,42-6 0-4,-45 6 0 11,45-6 0-11,-45 9 0 6,45-9 0-6,-46 5 0 5,46-5 0-2,-45 4 0 4,45-4 0-7,-42 2 0 6,42-2 0-5,-45 2 0 6,45-2 0-7,-42 5 0 6,42-5 0-5,-42 2 0 7,42-2 0-8,-41 5 0 8,41-5 0-8,-38 0 0 9,38 0 0-9,-42 3 0 4,42-3 0-4,-45 0 0 9,45 0 0-8,-44 0 0 6,44 0 0-7,-51 0 0 8,51 0 0-8,-45 3 0 7,45-3 0-7,-42 0 0 6,42 0 0-6,-42 4 0 9,42-4 0-9,-34 3 0 8,34-3 0-8,-36 0 0 7,36 0 0-7,-33 0 0 7,33 0 0-7,-35 0 0 10,35 0 0-9,-35 0 0 3,35 0 0-3,-38 0 0 6,38 0 0-7,-40 0 0 7,40 0 0-7,-39 0 0 9,39 0 0-9,-35 0 0 7,35 0 0-7,-29 0 0 6,29 0 0-5,-29 0 0 8,29 0 0-9,-27 5 0 6,27-5 0-6,-21 0 0 8,21 0 0-8,-24 2 0 5,24-2 0-3,-18 4 0 4,18-4 0-6,-21 2 0 8,21-2 0-7,-14 4 0 7,14-4 0-8,-17 0 0 6,17 0 0-5,-16 1 0 6,16-1 0-7,-15 4 0 8,15-4 0-7,-17 3 0 6,17-3 0-7,-15 3 0 8,15-3 0-8,-21 5 0 5,21-5 0-5,-19 6 0 11,19-6 0-11,-17 0 0 5,17 0 0-5,-15 4 0 7,15-4 0-6,-13 3 0 6,13-3 0-7,-10 0 0 7,10 0 0-7,-5 2 0 10,5-2 0-10,-7 0 0 4,7 0 0-4,-8 0 0 9,8 0 0-9,-15 3 0 7,15-3 0-6,-15 4 0 9,15-4 0-10,-27 2 0 5,27-2 0-5,-30 3 0 7,30-3 0-7,-28 6 0 7,28-6 0-5,-30 3 0 6,30-3 0-8,-18 5 0 5,18-5 0-5,-10 3 0 7,10-3 0-7,-2 4 0 9,2-4 0-9,0 0 0 8,0 0 0-8,0 0 0 7,0 0 0-7,0 0 0 6,0 0 0-6,0 0 0 11,0 0 0-11,0 0 0 6,0 0 0-6,0 0 0 6,0 0 0-6,-6 3 0 9,6-3 0-9,-6 2 0 6,6-2 0-6,-4 5 0 9,4-5 0-9,-8 10 0 6,8-10 0-6,-6 11 0 9,6-11 0-9,-10 18 0 7,10-18 0-7,-6 18 0 9,6-18 0-9,-8 25 0 4,8-25 0-4,-3 33 0 10,3-33 0-10,-4 31 0 7,4-31 0-7,-11 33 0 7,11-33 0-7,-10 28 0 8,10-28 0-8,-11 28 0 6,11-28 0-6,-7 30 0 9,7-30 0-8,-12 36 0 5,12-36 0-6,-3 42 0 7,3-42 0-5,-2 53 0 5,2-53 0-6,0 63 0 5,0-63 0-5,0 69 0 6,0-69 0-7,0 79 0 5,0-79 0-3,0 81 0 5,0-81 0-6,0 84 0 5,0-84 0-5,0 82 0 8,0-82 0-9,0 81 0 4,0-81 0-3,0 84 0 8,0-84 0-9,0 87 0 6,0-87 0-6,0 89 0 11,0-89 0-11,-3 94 0 3,3-94 0-3,-7 90 0 8,7-90 0-7,-6 84 0 7,6-84 0-8,-10 78 0 9,10-78 0-8,-11 72 0 4,11-72 0-5,-4 62 0 6,4-62 0-6,-11 58 0 9,11-58 0-9,-10 53 0 8,10-53 0-8,-8 45 0 7,8-45 0-7,-12 46 0 6,12-46 0-6,-3 41 0 10,3-41 0-10,-1 43 0 7,1-43 0-7,0 46 0 5,0-46 0-2,0 51 0 3,0-51 0-6,0 49 0 10,0-49 0-10,0 53 0 6,0-53 0-5,0 54 0 3,0-54 0-4,0 51 0 10,0-51 0-10,0 53 0 7,0-53 0-7,0 50 0 10,0-50 0-10,0 49 0 2,0-49 0-1,-3 49 0 10,3-49 0-11,-11 46 0 5,11-46 0-4,-7 38 0 7,7-38 0-8,-6 35 0 6,6-35 0-5,-8 29 0 5,8-29 0-5,-3 25 0 8,3-25 0-9,-4 28 0 8,4-28 0-8,-3 22 0 6,3-22 0-6,-6 21 0 6,6-21 0-6,-6 28 0 12,6-28 0-12,-5 26 0 4,5-26 0-3,-4 30 0 4,4-30 0-3,-3 23 0 5,3-23 0-7,-3 18 0 8,3-18 0-8,0 11 0 8,0-11 0-7,0 7 0 3,0-7 0-4,0 5 0 9,0-5 0-9,0 2 0 8,0-2 0-8,0 3 0 10,0-3 0-9,0 3 0 1,0-3 0-2,0 0 0 8,0 0 0-8,0 0 0 9,0 0 0-9,0 0 0 7,0 0 0-7,0 0 0 7,0 0 0-7,0 0 0 7,0 0 0-7,0 0 0 10,0 0 0-9,0 0 0 4,0 0 0-5,31 0 0 7,-31 0 0-7,48 0 0 7,-48 0 0-7,59 0 0 10,-59 0 0-10,55 0 0 6,-55 0 0-5,66 0 0 7,-66 0 0-8,68 0 0 6,-68 0 0-5,69 0 0 7,-69 0 0-8,74-6 0 7,-74 6 0-7,71-7 0 5,-71 7 0-5,71-13 0 11,-71 13 0-11,77-15 0 5,-77 15 0-5,84-19 0 9,-84 19 0-8,90-20 0 3,-90 20 0-4,96-24 0 10,-96 24 0-10,91-21 0 7,-91 21 0-6,96-19 0 4,-96 19 0-3,86-17 0 4,-86 17 0-5,90-13 0 5,-90 13 0-6,84-12 0 11,-84 12 0-10,82-6 0 5,-82 6 0-5,88-2 0 4,-88 2 0-5,84 0 0 6,-84 0 0-6,87 0 0 10,-87 0 0-9,90 0 0 5,-90 0 0-6,83 0 0 5,-83 0 0-3,87 0 0 5,-87 0 0-6,82 0 0 6,-82 0 0-7,75 0 0 9,-75 0 0-8,76 0 0 2,-76 0 0-3,74 0 0 11,-74 0 0-11,71 0 0 5,-71 0 0-5,71 0 0 10,-71 0 0-9,71 0 0 5,-71 0 0-6,74 0 0 5,-74 0 0-5,75 0 0 9,-75 0 0-9,70 0 0 8,-70 0 0-8,69 0 0 6,-69 0 0-5,67 0 0 6,-67 0 0-7,67 0 0 9,-67 0 0-9,69 0 0 6,-69 0 0-6,66-9 0 8,-66 9 0-8,69-9 0 6,-69 9 0-6,71-7 0 10,-71 7 0-9,68-8 0 4,-68 8 0-5,67-5 0 6,-67 5 0-2,61-5 0 2,-61 5 0-6,54-3 0 6,-54 3 0-6,56-4 0 10,-56 4 0-10,43-2 0 4,-43 2 0-3,39 0 0 9,-39 0 0-10,37-2 0 6,-37 2 0-5,29 0 0 8,-29 0 0-9,33 0 0 5,-33 0 0-5,32-4 0 6,-32 4 0-6,38 0 0 9,-38 0 0-8,45 0 0 4,-45 0 0-3,42 0 0 4,-42 0 0-5,44 0 0 6,-44 0 0-7,42 0 0 10,-42 0 0-10,47 0 0 5,-47 0 0-5,46 0 0 8,-46 0 0-7,48 0 0 4,-48 0 0-4,51 0 0 8,-51 0 0-9,51 0 0 6,-51 0 0-4,56 0 0 2,-56 0 0-3,59 0 0 8,-59 0 0-8,57 4 0 4,-57-4 0-5,58 0 0 10,-58 0 0-10,58 2 0 4,-58-2 0-4,59 0 0 9,-59 0 0-7,52 0 0 5,-52 0 0-6,51 0 0 8,-51 0 0-9,42 2 0 3,-42-2 0-3,37 0 0 7,-37 0 0-7,39 0 0 8,-39 0 0-8,31 0 0 8,-31 0 0-6,35 0 0 3,-35 0 0-5,24 0 0 8,-24 0 0-8,25 0 0 8,-25 0 0-8,24 0 0 9,-24 0 0-2,19 0 0-5,-19 0 0-2,21 0 0 7,-21 0 0-6,18 0 0 3,-18 0 0-4,20 0 0 7,-20 0 0-7,15 0 0 6,-15 0 0-4,19 0 0 5,-19 0 0-7,21 0 0 7,-21 0 0-5,15 0 0 4,-15 0 0-6,17 0 0 6,-17 0 0-6,17 0 0 10,-17 0 0-10,14 0 0 6,-14 0 0-6,19 0 0 9,-19 0 0-9,17 0 0 5,-17 0 0-5,19 0 0 8,-19 0 0-8,21 0 0 8,-21 0 0-8,21 0 0 8,-21 0 0-8,18 0 0 7,-18 0 0-7,14 0 0 7,-14 0 0-7,10 0 0 11,-10 0 0-11,9 0 0 5,-9 0 0-5,4 0 0 6,-4 0 0-5,5 0 0 6,-5 0 0-7,7 0 0 10,-7 0 0-10,12 0 0 6,-12 0 0-6,17 0 0 6,-17 0 0-3,18 7 0 2,-18-7 0-5,21 2 0 9,-21-2 0-9,19 3 0 8,-19-3 0-7,18 5 0 4,-18-5 0-5,18 0 0 9,-18 0 0-9,15 8 0 6,-15-8 0-6,15 2 0 10,-15-2 0-10,7 0 0 4,-7 0 0-3,8 0 0 5,-8 0 0-6,0 0 0 9,0 0 0-9,0 0 0 8,0 0 0-8,0 0 0 6,0 0 0-6,0 0 0 8,0 0 0-8,0 0 0 9,0 0 0-9,0 0 0 7,0 0 0-7,0 0 0 7,0 0 0-7,0 0 0 7,0 0 0-7,0 0 0 9,0 0 0-9,0 0 0 8,0 0 0-7,0-10 0 4,0 10 0-5,0-36 0 7,0 36 0-7,0-49 0 9,0 49 0-9,0-48 0 8,0 48 0-7,0-45 0 3,0 45 0-4,0-44 0 11,0 44 0-11,0-49 0 6,0 49 0-6,-2-50 0 10,2 50 0-10,-9-58 0 4,9 58 0-3,-4-62 0 6,4 62 0-7,-3-63 0 8,3 63 0-7,-4-59 0 6,4 59 0-7,-3-63 0 6,3 63 0-6,0-54 0 8,0 54 0-8,-5-52 0 8,5 52 0-7,0-53 0 5,0 53 0-6,0-48 0 6,0 48 0-6,0-56 0 8,0 56 0-8,0-53 0 8,0 53 0-8,0-54 0 9,0 54 0-9,0-68 0 5,0 68 0-3,0-72 0 4,0 72 0-6,0-76 0 8,0 76 0-8,0-77 0 9,0 77 0-9,0-73 0 7,0 73 0-7,0-73 0 8,0 73 0-8,0-66 0 7,0 66 0-7,0-61 0 9,0 61 0-9,0-52 0 5,0 52 0-5,0-44 0 7,0 44 0-7,0-38 0 9,0 38 0-9,0-36 0 7,0 36 0-7,0-42 0 7,0 42 0-7,0-42 0 8,0 42 0-8,0-51 0 9,0 51 0-8,0-51 0 4,0 51 0-5,0-62 0 8,0 62 0-8,0-60 0 7,0 60 0-7,-12-61 0 8,12 61 0-8,-13-58 0 7,13 58 0-7,-12-49 0 6,12 49 0-3,-6-41 0 2,6 41 0-4,-3-30 0 6,3 30 0-7,0-22 0 9,0 22 0-9,0-21 0 5,0 21 0-5,-5-16 0 10,5 16 0-10,-3-21 0 7,3 21 0-7,-6-27 0 9,6 27 0-9,-10-28 0 5,10 28 0-4,-11-41 0 5,11 41 0-6,-7-47 0 9,7 47 0-9,-14-53 0 7,14 53 0-7,-13-48 0 7,13 48 0-7,-11-46 0 8,11 46 0-8,-7-35 0 8,7 35 0-8,-8-29 0 8,8 29 0-8,-6-20 0 8,6 20 0-8,-7-22 0 7,7 22 0-7,-13-17 0 6,13 17 0-6,-8-17 0 8,8 17 0-8,-16-25 0 6,16 25 0-4,-21-21 0 4,21 21 0-6,-17-30 0 9,17 30 0-9,-15-25 0 8,15 25 0-8,-13-18 0 6,13 18 0-6,-9-11 0 8,9 11 0-8,0-6 0 7,0 6 0-7,-5-2 0 10,5 2 0-10,0 0 0 4,0 0 0-4,0 0 0 10,0 0 0-10,0 0 0 7,0 0 0-7,0 0 0 7,0 0 0-7,-3 0 0 6,3 0 0-6,-1 0 0 9,1 0 0-9,-3 0 0 10,3 0 0-10,-5 0-13 6,5 0 13-6,-9 0-131 8,9 0 131-8,0 0-189 6,0 0 189-6,0 0-348 7,0 0 348-7,0-7-456 9,0 7 456-9</inkml:trace>
    </iact:actionData>
  </iact:action>
  <iact:action type="add" startTime="46679">
    <iact:property name="dataType" value="strokeEraser"/>
    <iact:actionData xml:id="d15">
      <inkml:trace xmlns:inkml="http://www.w3.org/2003/InkML" xml:id="stk14" contextRef="#ctx0" brushRef="#br2">16051 15371 466 0,'0'0'0'2,"0"0"183"0,0 0-183-1,0 0 95 6,0 0-95-6,0 0 45 6,0 0-45-7,0 0 8 8,0 0-8-8,0 0 2 6,0 0-2-5,0 0 0 6,0 0 0-7,0 0-20 8,0 0 20-7,-59-8-94 6,59 8 94-7,-12 0-179 6,12 0 179-6,-1 0-331 8,1 0 331-8</inkml:trace>
    </iact:actionData>
  </iact:action>
  <iact:action type="remove" startTime="46908">
    <iact:property name="style" value="instant"/>
    <iact:actionData xml:id="d16" ref="#d14"/>
  </iact:action>
  <iact:action type="add" startTime="46873">
    <iact:property name="dataType" value="strokeEraser"/>
    <iact:actionData xml:id="d17">
      <inkml:trace xmlns:inkml="http://www.w3.org/2003/InkML" xml:id="stk15" contextRef="#ctx0" brushRef="#br2">16051 15371 545 0,'0'0'0'1,"-169"-90"129"41,169 90-129-41,3 0 40-1,-3 0-40 0,4 0 38 0,-4 0-38 0,3 0 0 0,-3 0 0 0,2 0-63 0,-2 0 63 0,3 0-139 0,-3 0 139 0,0 0-228 7,0 0 228-6</inkml:trace>
    </iact:actionData>
  </iact:action>
  <iact:action type="add" startTime="47090">
    <iact:property name="dataType" value="strokeEraser"/>
    <iact:actionData xml:id="d18">
      <inkml:trace xmlns:inkml="http://www.w3.org/2003/InkML" xml:id="stk16" contextRef="#ctx0" brushRef="#br2">16076 15365 107 0,'0'0'0'1,"0"0"135"5,0 0-135-6,0 0 4 4,0 0-4-3,0 0-4 6,0 0 4-5,0 0-19 4,0 0 19-5</inkml:trace>
    </iact:actionData>
  </iact:action>
  <iact:action type="remove" startTime="47285">
    <iact:property name="style" value="instant"/>
    <iact:actionData xml:id="d19" ref="#d13"/>
  </iact:action>
  <iact:action type="add" startTime="47291">
    <iact:property name="dataType" value="strokeEraser"/>
    <iact:actionData xml:id="d20">
      <inkml:trace xmlns:inkml="http://www.w3.org/2003/InkML" xml:id="stk17" contextRef="#ctx0" brushRef="#br2">15971 14893 523 0,'0'0'0'7,"0"0"107"-6,0 0-107-1,0 0 5 8,0 0-5-8,0 0 0 13,0 0 0-12,0 0-56-1,0 0 56 1,0 0-221 4,0 0 221-4</inkml:trace>
    </iact:actionData>
  </iact:action>
  <iact:action type="add" startTime="47488">
    <iact:property name="dataType" value="strokeEraser"/>
    <iact:actionData xml:id="d21">
      <inkml:trace xmlns:inkml="http://www.w3.org/2003/InkML" xml:id="stk18" contextRef="#ctx0" brushRef="#br2">15910 14623 848 0,'0'0'0'1,"0"0"85"1,0 0-85-1,0 0 21 7,0 0-21-8,0 0 0 8,0 0 0-7,0 0-85 6,0 0 85-6,0 0-220 3,0 0 220-3,0 0-465 6,0 0 465-6</inkml:trace>
    </iact:actionData>
  </iact:action>
  <iact:action type="add" startTime="47823">
    <iact:property name="dataType" value="strokeEraser"/>
    <iact:actionData xml:id="d22">
      <inkml:trace xmlns:inkml="http://www.w3.org/2003/InkML" xml:id="stk19" contextRef="#ctx0" brushRef="#br2">15826 13367 402 0,'0'0'0'2,"0"0"87"4,0 0-87-6,0 0 58 7,0 0-58-7,0 0 82 8,0 0-82-8,0 0 69 6,0 0-69-6,0 0 35 8,0 0-35-7,0 0 12 6,0 0-12-7,0 0 0 8,0 0 0-8,0-6-42 6,0 6 42-5,0 0-125 6,0 0 125-7,0 0-261 8,0 0 261-7</inkml:trace>
    </iact:actionData>
  </iact:action>
  <iact:action type="add" startTime="48151">
    <iact:property name="dataType" value="strokeEraser"/>
    <iact:actionData xml:id="d23">
      <inkml:trace xmlns:inkml="http://www.w3.org/2003/InkML" xml:id="stk20" contextRef="#ctx0" brushRef="#br2">15826 13367 322 0,'0'0'0'2</inkml:trace>
    </iact:actionData>
  </iact:action>
  <iact:action type="remove" startTime="48172">
    <iact:property name="style" value="instant"/>
    <iact:actionData xml:id="d24" ref="#d12"/>
  </iact:action>
  <iact:action type="add" startTime="48171">
    <iact:property name="dataType" value="strokeEraser"/>
    <iact:actionData xml:id="d25">
      <inkml:trace xmlns:inkml="http://www.w3.org/2003/InkML" xml:id="stk21" contextRef="#ctx0" brushRef="#br2">15826 13367 322 0,'0'0'0'2,"-44"-70"142"6,44 70-142-7,0 0 78 0,0 0-78-1,0-4 37 0,0 4-37 0,0 0 22 1,0 0-22-1,0 0 10 0,0 0-10 0,0 0 0 6,0 0 0-6,0 0-43 9,0 0 43-8,0 0-119 5,0 0 119-6,0 0-440 6,0 0 440-6</inkml:trace>
    </iact:actionData>
  </iact:action>
  <iact:action type="add" startTime="48332">
    <iact:property name="dataType" value="strokeEraser"/>
    <iact:actionData xml:id="d26">
      <inkml:trace xmlns:inkml="http://www.w3.org/2003/InkML" xml:id="stk22" contextRef="#ctx0" brushRef="#br2">15749 13268 355 0,'0'0'0'2,"0"0"381"-2,0 0-381 0,0 0 52 5,0 0-52-4,0 0 9 7,0 0-9-7,0 0 21 6,0 0-21-6,0 0 6 4,0 0-6-4,0 0 0 7,0 0 0-8,-29-35-28 7,29 35 28-3,0 0-111 0,0 0 111-3,0 0-241 4,0 0 241-4</inkml:trace>
    </iact:actionData>
  </iact:action>
</iact:actions>
</file>

<file path=ppt/ink/inkAction7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4T02:09:07.974"/>
    </inkml:context>
    <inkml:brush xml:id="br0">
      <inkml:brushProperty name="width" value="0.05292" units="cm"/>
      <inkml:brushProperty name="height" value="0.05292" units="cm"/>
      <inkml:brushProperty name="color" value="#FF0000"/>
    </inkml:brush>
  </inkml:definitions>
  <iact:action type="add" startTime="7121">
    <iact:property name="dataType"/>
    <iact:actionData xml:id="d0">
      <inkml:trace xmlns:inkml="http://www.w3.org/2003/InkML" xml:id="stk0" contextRef="#ctx0" brushRef="#br0">19437 4246 470 0,'0'0'0'6,"0"0"93"-5,0 0-93-1,0 0 164 6,0 0-164-6,0 0 140 9,0 0-140-9,0 0 87 5,0 0-87-5,0 0 91 8,0 0-91-7,-177-90 77 7,177 90-77-8,-114 0 74 7,114 0-74-7,-142 0 69 7,142 0-69-7,-155 28 52 7,155-28-52-7,-160 53 35 8,160-53-35-8,-157 72 25 8,157-72-25-8,-142 99 32 6,142-99-32-6,-132 117 15 8,132-117-15-8,-112 130 12 8,112-130-12-8,-88 142 5 8,88-142-5-8,-69 148 13 11,69-148-13-11,-45 153 15 4,45-153-15-4,-21 158 19 7,21-158-19-7,-6 153 38 11,6-153-38-10,0 153 22 3,0-153-22-3,52 150 18 6,-52-150-18-7,104 143 5 6,-104-143-5-6,155 130 8 10,-155-130-8-10,208 117 5 5,-208-117-5-5,262 84 4 8,-262-84-4-8,293 43 2 9,-293-43-2-9,324 3 6 7,-324-3-6-7,328-13 3 7,-328 13-3-7,302-94 4 6,-302 94-4-6,278-140 0 10,-278 140 0-10,222-176 0 6,-222 176 0-5,166-216 0 4,-166 216 0-5,109-245 2 9,-109 245-2-9,42-280 4 7,-42 280-4-7,0-298 2 9,0 298-2-9,-38-298 3 5,38 298-3-3,-110-296 1 4,110 296-1-5,-145-278 0 6,145 278 0-7,-180-243 1 8,180 243-1-8,-208-195 0 7,208 195 0-7,-220-122 0 8,220 122 0-8,-211-44-15 7,211 44 15-7,-191 0-110 10,191 0 110-10,-51 58-216 5,51-58 216-5,-30 78-441 7,30-78 441-5</inkml:trace>
    </iact:actionData>
  </iact:action>
  <iact:action type="add" startTime="8559">
    <iact:property name="dataType"/>
    <iact:actionData xml:id="d1">
      <inkml:trace xmlns:inkml="http://www.w3.org/2003/InkML" xml:id="stk1" contextRef="#ctx0" brushRef="#br0">22700 2960 463 0,'0'0'0'3,"0"0"303"3,0 0-303-6,0 0 134 6,0 0-134-6,0 0 140 6,0 0-140-6,0 0 86 8,0 0-86-8,0 0 68 8,0 0-68-8,0 0 99 8,0 0-99-8,0 0 63 9,0 0-63-9,51-188 72 5,-51 188-72-5,25-75 62 8,-25 75-62-8,27-76 56 8,-27 76-56-8,30-77 51 8,-30 77-51-8,30-83 41 6,-30 83-41-5,43-84 39 6,-43 84-39-7,44-95 32 10,-44 95-32-10,57-95 33 4,-57 95-33-4,55-96 20 9,-55 96-20-9,63-94 19 6,-63 94-19-5,69-84 15 10,-69 84-15-11,71-80 15 3,-71 80-15-3,78-73 17 10,-78 73-17-10,82-66 16 6,-82 66-16-5,83-66 21 8,-83 66-21-9,88-63 14 7,-88 63-14-7,87-63 15 5,-87 63-15-5,91-63 8 9,-91 63-8-9,96-68 11 8,-96 68-11-8,107-67 3 8,-107 67-3-8,120-66 4 6,-120 66-4-6,121-58 5 7,-121 58-5-5,118-52 1 5,-118 52-1-7,124-38 4 9,-124 38-4-9,114-25 8 6,-114 25-8-6,111-25 10 6,-111 25-10-2,121-11 11 2,-121 11-11-5,119-8 14 4,-119 8-14-2,122-2 5 2,-122 2-5-5,115-5 3 7,-115 5-3-7,112-2 0 10,-112 2 0-10,108 0-1 4,-108 0 1-4,109 0 0 10,-109 0 0-10,116 0 0 7,-116 0 0-6,120 0 0 5,-120 0 0-6,118 0 0 9,-118 0 0-9,124 2 2 4,-124-2-2-3,122 25 3 7,-122-25-3-7,127 31 7 6,-127-31-7-7,121 35 4 8,-121-35-4-8,125 40 5 6,-125-40-5-5,128 44 6 7,-128-44-6-8,127 46 4 7,-127-46-4-6,130 47 4 6,-130-47-4-7,125 55 4 5,-125-55-4-5,125 49 3 9,-125-49-3-7,110 49 6 4,-110-49-6-6,108 53 7 7,-108-53-7-5,106 49 2 5,-106-49-2-6,106 55 3 3,-106-55-3-4,99 57 1 10,-99-57-1-10,91 56 0 4,-91-56 0-4,78 58 0 9,-78-58 0-9,61 53-5 8,-61-53 5-7,51 51 0 5,-51-51 0-6,47 51-1 7,-47-51 1-7,40 57 0 8,-40-57 0-8,36 60 0 9,-36-60 0-9,31 64 0 7,-31-64 0-7,27 71-1 8,-27-71 1-8,27 71 0 5,-27-71 0-5,21 72 0 11,-21-72 0-10,24 76 0 3,-24-76 0-4,18 76 0 6,-18-76 0-6,19 79 0 10,-19-79 0-10,23 80 0 7,-23-80 0-5,19 81 0 4,-19-81 0-6,24 79 2 7,-24-79-2-7,15 66 0 7,-15-66 0-7,20 50 1 7,-20-50-1-7,11 40 0 10,-11-40 0-10,14 35-1 4,-14-35 1-4,13 36-1 10,-13-36 1-10,6 34 0 8,-6-34 0-8,8 32 0 6,-8-32 0-6,1 31 0 7,-1-31 0-7,5 24 0 7,-5-24 0-7,0 23 0 9,0-23 0-9,0 15 0 8,0-15 0-8,0 11-2 9,0-11 2-9,0 3-1 4,0-3 1-4,0 4-1 9,0-4 1-9,0 0-1 8,0 0 1-8,0 0-6 7,0 0 6-7,-6 0-5 7,6 0 5-7,-27 0-3 7,27 0 3-4,-39-13-20 5,39 13 20-8,-48-37-20 5,48 37 20-4,-58-51-14 7,58 51 14-8,-67-56-4 5,67 56 4-5,-65-59-6 10,65 59 6-10,-69-52-10 6,69 52 10-6,-56-40-7 6,56 40 7-6,-41-24-7 9,41 24 7-9,-31-11-2 7,31 11 2-7,-20 0 0 7,20 0 0-7,-4 0 0 7,4 0 0-7,-5 0 4 10,5 0-4-10,0 0 8 7,0 0-8-7,0 0 5 9,0 0-5-9,5 35 25 4,-5-35-25-3,42 49 5 9,-42-49-5-10,49 64 4 6,-49-64-4-6,57 63 12 6,-57-63-12-6,55 59 8 9,-55-59-8-9,47 49 11 7,-47-49-11-6,45 37 8 6,-45-37-8-7,40 26 11 5,-40-26-11-5,34 27 8 10,-34-27-8-10,38 18 12 6,-38-18-12-5,33 14 0 8,-33-14 0-9,33 15 0 4,-33-15 0-4,28 5 0 11,-28-5 0-10,25 6 0 3,-25-6 0-4,26 0 0 8,-26 0 0-7,21 0 0 4,-21 0 0-4,24 0 0 6,-24 0 0-7,25 0 0 9,-25 0 0-9,28-24 0 8,-28 24 0-8,30-43 0 7,-30 43 0-7,32-64 0 7,-32 64 0-7,30-76 0 10,-30 76 0-10,21-84 0 6,-21 84 0-6,24-81 0 5,-24 81 0-5,15-75 0 9,-15 75 0-8,13-64 0 5,-13 64 0-6,10-46 0 10,-10 46 0-10,5-38-10 6,-5 38 10-3,0-35-126 2,0 35 126-5,0-32-206 7,0 32 206-7,0-4-286 8,0 4 286-8,0 0-468 7,0 0 468-7</inkml:trace>
    </iact:actionData>
  </iact:action>
  <iact:action type="add" startTime="10211">
    <iact:property name="dataType"/>
    <iact:actionData xml:id="d2">
      <inkml:trace xmlns:inkml="http://www.w3.org/2003/InkML" xml:id="stk2" contextRef="#ctx0" brushRef="#br0">22326 2478 518 0,'0'0'0'1,"0"0"218"3,0 0-218-4,0 0 203 8,0 0-203-8,0 0 142 6,0 0-142-6,0 0 72 8,0 0-72-8,0 0 76 8,0 0-76-8,0 0 74 7,0 0-74-7,0 0 63 8,0 0-63-8,2-22 84 7,-2 22-84-7,19 0 85 8,-19 0-85-8,22 9 90 8,-22-9-90-8,29 34 82 6,-29-34-82-6,28 46 56 8,-28-46-56-8,35 56 62 8,-35-56-62-8,31 61 54 8,-31-61-54-8,38 58 40 6,-38-58-40-6,31 56 32 9,-31-56-32-9,28 49 31 7,-28-49-31-7,27 45 30 7,-27-45-30-7,18 39 24 8,-18-39-24-7,21 31 11 5,-21-31-11-6,20 27 0 10,-20-27 0-10,13 23 0 7,-13-23 0-6,18 21 0 4,-18-21 0-5,12 17 0 7,-12-17 0-7,15 14 0 11,-15-14 0-11,12 6 0 5,-12-6 0-5,13 5 0 8,-13-5 0-8,14 3 0 7,-14-3 0-6,10 0 0 5,-10 0 0-6,18 0 0 9,-18 0 0-9,17 0 0 7,-17 0 0-7,18 0 0 8,-18 0 0-8,24-8 0 5,-24 8 0-2,20-30 0 5,-20 30 0-8,24-40 0 4,-24 40 0-3,30-58 0 9,-30 58 0-10,29-75 0 5,-29 75 0-5,31-87 0 11,-31 87 0-11,35-96 0 3,-35 96 0-2,37-85 0 7,-37 85 0-8,31-63 0 8,-31 63 0-7,29-43 0 6,-29 43 0-7,28-18 0 8,-28 18 0-8,30 0 0 5,-30 0 0-5,40 0-16 10,-40 0 16-10,36 18-155 7,-36-18 155-7,14 28-290 7,-14-28 290-6,7 36-527 4,-7-36 527-5</inkml:trace>
    </iact:actionData>
  </iact:action>
  <iact:action type="add" startTime="13831">
    <iact:property name="dataType"/>
    <iact:actionData xml:id="d3">
      <inkml:trace xmlns:inkml="http://www.w3.org/2003/InkML" xml:id="stk3" contextRef="#ctx0" brushRef="#br0">16649 10604 342 0,'0'0'0'1,"0"0"424"4,0 0-424-5,0 0 190 9,0 0-190-9,0 0 200 8,0 0-200-8,0 0 146 7,0 0-146-6,229-13 115 5,-229 13-115-6,89 0 95 8,-89 0-95-8,110 0 71 7,-110 0-71-6,131 0 59 5,-131 0-59-6,145-3 53 9,-145 3-53-9,156-22 45 7,-156 22-45-7,157-24 41 9,-157 24-41-9,161-22 52 5,-161 22-52-5,165-16 48 9,-165 16-48-9,170-15 42 6,-170 15-42-5,166-14 32 7,-166 14-32-8,157-17 14 8,-157 17-14-8,142-18 26 7,-142 18-26-7,125-14 19 8,-125 14-19-8,97-11 19 8,-97 11-19-8,72-10 14 7,-72 10-14-7,46-2 0 7,-46 2 0-7,19 0 0 8,-19 0 0-8,2 0 0 8,-2 0 0-8,0 0 0 6,0 0 0-5,0 0 0 6,0 0 0-7,0 0 0 8,0 0 0-8,-55 0 0 8,55 0 0-7,-87 5 0 3,87-5 0-4,-132 25 0 10,132-25 0-10,-161 20 0 7,161-20 0-7,-184 16 0 9,184-16 0-9,-198 13 0 4,198-13 0-4,-196 5 0 11,196-5 0-11,-179 8 0 6,179-8 0-6,-172 9 0 7,172-9 0-5,-157 15 0 2,157-15 0-4,-151 18 0 8,151-18 0-6,-139 16 0 6,139-16 0-8,-120 15 0 6,120-15 0-5,-103 15 0 6,103-15 0-7,-84 14 0 7,84-14 0-7,-63 15 0 8,63-15 0-7,-51 5 0 6,51-5 0-7,-23 5 0 6,23-5 0-6,-11 0 0 8,11 0 0-8,-3 0 0 7,3 0 0-7,0 0 0 8,0 0 0-8,17 0 0 6,-17 0 0-5,59 0 0 7,-59 0 0-8,101 0 0 8,-101 0 0-8,116 0 0 9,-116 0 0-8,138 0 0 2,-138 0 0-2,145-1 0 8,-145 1 0-8,142-4 0 5,-142 4 0-6,141 0 0 10,-141 0 0-10,128 0 0 3,-128 0 0-3,124 0 0 8,-124 0 0-8,124 0 0 10,-124 0 0-10,117 0 0 6,-117 0 0-4,112 0 0 3,-112 0 0-4,96 0 0 5,-96 0 0-5,84 0 0 7,-84 0 0-8,61 0 0 8,-61 0 0-8,40 0 0 5,-40 0 0-5,14 0 0 9,-14 0 0-9,4 0 0 8,-4 0 0-8,0 0 0 8,0 0 0-8,-9 0 0 5,9 0 0-5,-74 12 0 9,74-12 0-9,-117 23 0 8,117-23 0-8,-151 18 0 8,151-18 0-8,-159 15 0 5,159-15 0-5,-152 3 0 10,152-3 0-9,-145 5 0 4,145-5 0-5,-127 0 0 10,127 0 0-10,-108 0 0 5,108 0 0-5,-76 0 0 8,76 0 0-8,-47 0 0 8,47 0 0-8,-22 0 0 7,22 0 0-4,-3 0 0 2,3 0 0-4,0 0 0 4,0 0 0-4,25 0 0 8,-25 0 0-9,83 0 0 5,-83 0 0-4,106-5 0 6,-106 5 0-7,115 0 0 8,-115 0 0-8,117-3 0 7,-117 3 0-7,97 0 0 8,-97 0 0-8,75 0 0 6,-75 0 0-6,49 0 0 8,-49 0 0-8,30 0 0 8,-30 0 0-8,12 0 0 9,-12 0 0-9,4 0 0 6,-4 0 0-6,0 0 0 8,0 0 0-8,0 0 0 8,0 0 0-8,-25 0 0 10,25 0 0-10,-66 16 0 4,66-16 0-4,-76 20 0 7,76-20 0-7,-78 18 0 11,78-18 0-11,-70 13 0 5,70-13 0-4,-63 10 0 5,63-10 0-6,-49 15 0 7,49-15 0-7,-41 12-78 9,41-12 78-9,-3 1-224 7,3-1 224-7,0 4-448 7,0-4 448-7</inkml:trace>
    </iact:actionData>
  </iact:action>
</iact:actions>
</file>

<file path=ppt/ink/inkAction7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3-04-18T02:21:32.222"/>
    </inkml:context>
    <inkml:brush xml:id="br0">
      <inkml:brushProperty name="width" value="0.05292" units="cm"/>
      <inkml:brushProperty name="height" value="0.05292" units="cm"/>
      <inkml:brushProperty name="color" value="#FF0000"/>
    </inkml:brush>
  </inkml:definitions>
  <iact:action type="add" startTime="2707">
    <iact:property name="dataType"/>
    <iact:actionData xml:id="d0">
      <inkml:trace xmlns:inkml="http://www.w3.org/2003/InkML" xml:id="stk0" contextRef="#ctx0" brushRef="#br0">4162 16934 0,'0'-36'50,"36"36"-50,107-36 1,647-36 2,-683 72 7,37 0-3,-1 0 2,1 0-2,-1 0 9,73 0-9,-109-36 1,-71 36-1,72 0 3,-37 0-3,1 0 1,-36 0 7,0 0-7,-108 0 171,0 0-170,-35 0-2,-1 0 0,1 0 0,-1 36 1,0-36 1,1 36-3,-37-36 5,1 0-7,-1 0 8,72 0-6,1 0 3,35 0-3,-36 0 10,36 0-6,-36 0-4,-107 0 3,-72 0 1,-108 0-4,144 0 1,-72 0 1,72 0 1,107 36-1,72-36 0,108 36 166,0 0-158,-1-36-7,1 0-2,36 0 1,-72 0 0,0 0 1,35 0-2,1 0 3,0 0-4,71 0 3,37 0-4,-109 0 6,1 0-4,36 0 1,35 0 0,73 0 1,71 0-1,71 0 0,-71 0-1,-107 0 0,-109 0 2,37 0-3,-36 0 4,0 0 35,-37 0-32,1 0 50,0 0-55,-72 0 136,-71 0-135,-1 0-2,-35 0-2,107 0 5,-36 0-1,0 0-3,0 0 3,1 0-2,-37 36 7,72-36-9,-71 0 3,35 0-1,-36 0-1,1 0 2,-37 0-1,36 0 2,1 0 1,35 0-2,-36 0-1,37 35 0,35 1 2,0-36 0,0 0-1,-36 0 0,1 0-3,-1 0 5,36 0-2,-36 0 1,-35 0-3,71 0 12,-36 0-9,36 0 6,0 0 41,0 0-49,-35 0 58,106 0 96,1 0-156,36 0 3,36 0 0,-37 0 3,37 0-5,-72 0 5,72 0-6,-37 0 3,73 0 0,-37 0 6,37 0-7,-36 0-5,-1 0 7,-35 0-2,-36 0 4,0 0-3,0 0-2,-1 0 11,1 0-11,0 0 12,0 0-3,0 0 17,36 0-16,-36 0-8,-1-36 4</inkml:trace>
    </iact:actionData>
  </iact:action>
</iact:actions>
</file>

<file path=ppt/ink/inkAction7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8T03:21:29.738"/>
    </inkml:context>
    <inkml:brush xml:id="br0">
      <inkml:brushProperty name="width" value="0.05292" units="cm"/>
      <inkml:brushProperty name="height" value="0.05292" units="cm"/>
      <inkml:brushProperty name="color" value="#FF0000"/>
    </inkml:brush>
  </inkml:definitions>
  <iact:action type="add" startTime="3604">
    <iact:property name="dataType"/>
    <iact:actionData xml:id="d0">
      <inkml:trace xmlns:inkml="http://www.w3.org/2003/InkML" xml:id="stk0" contextRef="#ctx0" brushRef="#br0">19205 5193 317 0,'0'0'171'4,"0"0"54"2,0 0-1 3,0 0-69-5,0 0-37 4,0 0-20 0,0 0 0 1,-3 5-10-3,64-5 5 2,41 0-31 0,52 0 7 1,27 0-16-4,31 0-7 3,-1 0-4 0,-8-13-22 0,-19 0 2 0,-25-3 0-1,-21 1-9 8,-26 4 8-11,-24 0-1 3,-31 1-3-1,-21 4-1 2,-23 6-7 6,-13-2 0-12,0 2-6 5,0-5-3-2,-72-10 0 3,-65 1 1-2,-64-3 14 3,-36 7-15-3,-27 10 0 5,-5 0 0-6,10 0 0 2,28 15 0 2,38 11 0-1,34 7 0-1,38 0 0-1,34-7 0 3,29-6 0-1,29-8 0-1,16-12 0-1,10 4 0 9,3 5 0-13,90-2 0 4,55 6 0 2,60-10 0 2,18-3 0-2,-2 0 0-4,-21 0 0 3,-28-10 0 1,-30-2 0 1,-20 4 0-4,-12-3 0 5,-20-1 0-2,-18 4 0 2,-24 0 0-6,-20 1 0 2,-14 4 0 3,-7 3 0-1,-6-3 0-3,-1 3 0 3,-28 0 0-1,-72 6 0 2,-62 22 0-4,-50 2 0 4,-12-10 0 2,-1-2 0-3,35-4 0-4,35 0 0 5,41-1 0-1,35-6 0-1,34-3 0 8,26-4 0-14,13 0 0 6,6 0 0-2,0 0 0 4,18 0 0-2,26-18 0 1,12-2 0-4,-11 9 0 5,-13 11-11-2,-3 0-107 1,-17 0-104-2,-12 3-132 3,0 14-361 1</inkml:trace>
    </iact:actionData>
  </iact:action>
  <iact:action type="add" startTime="5006">
    <iact:property name="dataType"/>
    <iact:actionData xml:id="d1">
      <inkml:trace xmlns:inkml="http://www.w3.org/2003/InkML" xml:id="stk1" contextRef="#ctx0" brushRef="#br0">8559 5278 136 0,'0'0'465'4,"0"0"-253"5,0 0-25-4,0 0-40 3,0 0-34-2,0 0 0 2,14-11-5 1,-1 8-11-2,18 0-2 0,29 3-13 1,39 0-40 1,30 0 19-1,23-4-16-3,34-7-6 2,17-10-2 1,5-6-8 2,-2-6-7-4,-5 2-5 10,-11 0-17-14,-11 9 0 4,-19 4 0 2,-15 5 0 2,-33 3 0-6,-31 2 0 3,-33 5 0-1,-27-1 0 1,-21 4 0 1,0 0 0 1,0 0 0-1,-76 12 0-1,-56 26 0 2,-67 6 0-5,-30-12 0 5,-43-10 0-3,-15-4 0 3,4-6 0-1,17 3 0-2,28 2 0 2,44 4 0-1,37-5 0 2,45 1 0-4,46-7 0 4,31-7 0-1,25-2 0 1,10-1 0-4,0 0 0 4,60 0 0 0,70 0 0-2,57-19 0 2,34-1 0-1,17 2 0-1,-3 1 0-4,-9 7 0 4,-23 2 0 2,-13 2 0-2,-15-1 0-1,-15 0 0 2,-22-2 0 1,-28 4 0-2,-24-5 0 1,-34 5 0-2,-18-1 0 4,-23 2 0-4,-11 4 0 2,0 0 0-2,-8-1 0 2,-81-3 0 1,-63 2 0-2,-48 2 0 0,-2 0 0 2,12 0 0-1,20 0 0-1,22 2 0 5,27 13 0-10,23 0 0 7,38-4 0-2,20-1 0 2,24-10 0-1,16 0-152-2,19 0-198 2,30 0-603-4</inkml:trace>
    </iact:actionData>
  </iact:action>
</iact:actions>
</file>

<file path=ppt/ink/inkAction7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8T03:21:29.738"/>
    </inkml:context>
    <inkml:brush xml:id="br0">
      <inkml:brushProperty name="width" value="0.05292" units="cm"/>
      <inkml:brushProperty name="height" value="0.05292" units="cm"/>
      <inkml:brushProperty name="color" value="#FF0000"/>
    </inkml:brush>
  </inkml:definitions>
  <iact:action type="add" startTime="1446">
    <iact:property name="dataType"/>
    <iact:actionData xml:id="d0">
      <inkml:trace xmlns:inkml="http://www.w3.org/2003/InkML" xml:id="stk0" contextRef="#ctx0" brushRef="#br0">1983 2048 329 0,'0'0'521'8,"0"0"-379"-2,0 0-57 2,0 0-23-1,0 0 47 1,-185-29-39-1,81 29 3-1,-6 20-1 2,-11 17-13 0,-19 12 2 0,-11 16 8-1,-12 6-9 1,5 8-5 0,5 5-16-1,17 3-9 0,18-3-11 0,15 3-5 4,18 0 2-2,14 7 4-4,16 3-5 1,21 9 6 4,20 7 3-2,14 2-5-1,0 3 7-1,29 10-6 5,32 0-3-6,30 1-17 2,24-6 0 0,35-9 0 3,29-19 0-4,28-14 0 1,20-18 0 1,9-32 0 0,10-20 0 0,-3-11 0-3,-21-38 0 5,-22-32 0-4,-23-22 0 4,-29-20 0-7,-15-30 0 5,-24-37 0 1,-27-29 0-2,-44-29 0 1,-38-13 0-1,-3-3 0 2,-86 10 0-2,-41 28 0-2,-39 42 0 3,-37 47 0 0,-29 49 0 1,-13 44 0-4,2 33 0 5,21 0 0-4,30 41 0 3,49 17-133-4,129-17-142 4,17 0-181-2</inkml:trace>
    </iact:actionData>
  </iact:action>
  <iact:action type="add" startTime="8351">
    <iact:property name="dataType"/>
    <iact:actionData xml:id="d1">
      <inkml:trace xmlns:inkml="http://www.w3.org/2003/InkML" xml:id="stk1" contextRef="#ctx0" brushRef="#br0">12934 18030 11 0,'0'0'726'5,"0"0"-547"4,0 0-1-3,0 0-41 1,0 0-21 2,0 0 15-2,238 0-38 0,-131 0 6 0,31 0-8 2,29-8-22-1,23-4-4-2,26 1-9 2,3 11-18-1,1 0 7 1,-6 0-32-2,-24 2-13 6,-7 27 0-6,8 9 0 4,18-12 0-3,26 1 0-1,14-10 0 1,17-16 0 2,-14-1 0-4,0 0 0 3,-26 0 0 2,-33-5 0-4,-24-3 0 2,-38 0 0-2,-22-4 0 3,-25 7 0-2,-26-2 0 0,-20 1 0 1,-23 6 0 0,-9 0 0-2,-6 0 0 0,0 0 0 3,0 0 0 0,-62 13 0-1,-42 18 0 1,-58 15 0-4,-46-8 0 2,-27-6 0 3,-29-6 0-3,-16-6 0-3,3-2 0 5,4-3 0-1,7-10 0-3,14 1 0 4,19-4 0-1,10-2 0 0,3 0 0-3,9 5 0 4,15-5 0-2,18 0 0 2,27 0 0-4,30 0 0 5,29 0 0-3,33 0 0 2,38 0 0-5,14 0 0 4,7 0 0 0,0 0 0 0,0 0 0-2,0 0 0 2,3-10 0 1,33 2 0-1,32-7 0 0,25 3 0-1,22 6 0 2,42-9 0-3,35 5 0 1,28 3 0 0,22-1 0 2,12 2 0-1,-1 1 0-3,0-2 0 5,5-1 0-4,-3-4 0 4,-3-6 0-6,-11-2 0 5,-9 1 0-2,-29-1 0 2,-22 13 0-3,-35-4 0 1,-37 11 0 1,-29 0 0 1,-24 0 0-2,-22 0 0-1,-14 0 0 4,-13 0 0-5,-7 0 0 1,0 0 0 2,0 0 0 0,0 0 0 0,-7 0 0-2,-38 0 0 4,-27 5 0-4,-27 3-93 4,53-4-209-5,6-4-172 2</inkml:trace>
    </iact:actionData>
  </iact:action>
  <iact:action type="add" startTime="9731">
    <iact:property name="dataType"/>
    <iact:actionData xml:id="d2">
      <inkml:trace xmlns:inkml="http://www.w3.org/2003/InkML" xml:id="stk2" contextRef="#ctx0" brushRef="#br0">20020 18080 274 0,'0'0'551'8,"0"0"-372"-4,0 0-22 4,0 0-44-1,0 0-3 2,0 0-4-4,0 0-25 4,114-38 1-2,-46 33 2 1,30-4-5-1,41-2-16 0,46 4-8 2,47-7-9-1,37 2-4-1,18-1-17 2,2 8-25-1,-9 5 0-1,-8 0 0 1,-10 0 0-1,14 18 0 1,2 8 0 0,5-12 0-2,-3-1 0 4,-19-8 0-5,-32-5 0 5,-36 0 0-5,-30 0 0 5,-25 0 0-2,-32 6 0-2,-27-6 0 1,-25 2 0 0,-21 2 0 2,-19-4 0-2,-10 1 0-3,-4-1 0 4,0 4 0 0,0 17 0 1,-72 13 0-4,-43 16 0 3,-54 9 0 0,-45-13 0 1,-34-8 0-4,-36-18 0 4,-36-15 0-1,-3-5 0-1,-3 0 0-1,1-18 0 2,14-14 0 1,9 4 0-2,16 2 0 0,17 3 0 0,19 3 0 4,23 2 0-5,24 10 0 2,36-5 0-2,34 11 0 2,42 2 0 0,40 0 0 0,27 0 0-1,21 0 0 1,3 0 0-2,0 0 0 0,0 0 0 2,54 0 0 0,40 0 0 0,49 0 0-2,42-5 0 2,36 5 0 0,38 0 0 1,18 0 0-3,-1 0 0 2,0 0 0 1,-22 0 0-3,-13 0 0 1,4 5 0 1,-1-3 0-1,5-2 0 2,12 0 0-3,-17 0 0 3,-22 0 0-2,-33-8 0 2,-29 2 0-4,-35 0 0 6,-32 1 0-6,-24 5 0 5,-32 0 0-5,-16 0 0 6,-18 0 0-6,-3 0 0 1,0 0 0 2,0 0 0-2,0 0 0 3,-16 0 0-1,-45 0 0-2,-31 13 0 2,-38 12 0 1,-15-12 0-1,-24 0 0 0,-18-6 0-3,-7 6 0 2,8 5 0 1,17-5-75-1,24-6-183 1,124-7-154 0,3 0-670-1</inkml:trace>
    </iact:actionData>
  </iact:action>
</iact:actions>
</file>

<file path=ppt/ink/inkAction7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8T03:21:29.738"/>
    </inkml:context>
    <inkml:brush xml:id="br0">
      <inkml:brushProperty name="width" value="0.05292" units="cm"/>
      <inkml:brushProperty name="height" value="0.05292" units="cm"/>
      <inkml:brushProperty name="color" value="#FF0000"/>
    </inkml:brush>
  </inkml:definitions>
  <iact:action type="add" startTime="1046">
    <iact:property name="dataType"/>
    <iact:actionData xml:id="d0">
      <inkml:trace xmlns:inkml="http://www.w3.org/2003/InkML" xml:id="stk0" contextRef="#ctx0" brushRef="#br0">2056 3945 642 0,'0'0'235'3,"0"0"-99"3,0 0-52 2,0 0 29 0,0 0-30-2,-264-13 4 3,144 51-10-2,-13 6-26 2,-8 9-19-4,-11 0 1 3,2 9-4 0,-4-2-10 0,15 2 6-2,4-2-6 2,20 10-3 0,16 3-1 0,4 7 5 3,14 9 4-8,12 8-3 7,11 2 4-5,13 3-8 3,11 2 2 0,19-2-10 0,9 5 7 0,6-3 3-3,16 4 8 5,47-2-9-3,33 11 1 2,37 5 6-5,42-4-7 5,39-4-8-1,34-16 2 0,21-28-6-1,26-24 0 0,-16-38 0 1,-18-8-6-3,-22-48-1 5,-43-39-5-3,-23-26 3 2,-28-24 1-2,-34-23 2 0,-35-21 0 0,-44-23 0 1,-32-19 3 0,-41-12-3-2,-77-6 0 4,-54 9 0-2,-30 17 3 1,-22 24-2-4,-9 34 0 3,10 42-2-1,24 38-1 2,28 55-43-4,26 22-46 5,21 48-84-2,111 16-152-3,5 4-450 4</inkml:trace>
    </iact:actionData>
  </iact:action>
  <iact:action type="add" startTime="6599">
    <iact:property name="dataType"/>
    <iact:actionData xml:id="d1">
      <inkml:trace xmlns:inkml="http://www.w3.org/2003/InkML" xml:id="stk1" contextRef="#ctx0" brushRef="#br0">13026 17880 73 0,'0'0'111'7,"0"0"-29"0,0 0-30 0,0 0 17 0,0 0-15 1,0 0 15 0,0 0 26-2,0 0 19 2,-37 35 20 0,37-35 12 0,0 0-27-2,0 0-18 3,0 0-19-2,21 2 1 2,13-2-9-4,8 0 1 3,17 0-9 0,14 0 6 0,26 0 2 0,26-9 5 1,34-17-11-2,26 0-10 1,19 3-2-1,18 1-15 2,7 6-41-1,3 5 0-2,-9-1 0 0,7 4 0 3,5-12 0-1,7 2 0-1,7 1 0-1,-18-4 0 4,0 7 0-3,-20-4 0 2,0 9 0-5,-11 4 0 4,-21-3 0 1,-19-5 0-2,-26-7 0-1,-31-3 0 3,-22 3 0-1,-17 3 0-1,-25 2 0 0,-12 6 0 0,-20 5 0 2,-2 3 0-4,-5-3 0 2,0 4 0 0,0 0 0 2,-50 0 0 0,-42 18 0-2,-51 8 0 2,-35-9 0-3,-31-2 0 4,-35-10 0-7,-28-5 0 5,-3 0 0 0,-6 0 0 0,12-11 0-2,19-4 0 3,15-2 0-2,8-3 0 1,7-1 0 0,7 4 0-2,7 8 0 4,15 9 0-5,22 0 0 2,24 6 0 1,20 21 0 2,22-2 0-2,24-4 0-1,28-3 0-1,23-5 0 0,14-10 0 4,10 1 0-6,4 1 0 5,0-2 0-2,0 3 0 1,55 0 0-1,42-6 0 1,41 5 0 0,28-5 0 0,45 0 0-2,30 0 0 2,11 0 0 1,14 0 0-2,-13 0 0-1,4 0 0 2,4 0 0-1,5 4 0 3,6 18 0-4,-6-9 0 2,4-5 0 0,-25-8 0 2,-27 0 0-5,-35 0 0 1,-38 0 0 2,-38 0 0 0,-27 0 0-1,-31 0 0 1,-21-8 0-1,-14 4 0 0,-10-2 0 1,-4 6 0-1,0 0 0 0,-58 0 0 2,-83 13 0-3,-87 29 0 2,-74 5 0 0,-53-15 0 0,-28 0 0-1,11-15 0 1,35-8 0 0,52-9 0 1,56 0 0-5,48 0 0 4,55 0 0 0,50 0 0 0,31 0 0-2,21 0-127 1,24 0-313 2,11 0-569-2</inkml:trace>
    </iact:actionData>
  </iact:action>
  <iact:action type="add" startTime="8229">
    <iact:property name="dataType"/>
    <iact:actionData xml:id="d2">
      <inkml:trace xmlns:inkml="http://www.w3.org/2003/InkML" xml:id="stk2" contextRef="#ctx0" brushRef="#br0">20060 17911 386 0,'0'0'311'4,"0"0"-112"4,0 0-33-2,0 0-53 2,0 0-11 0,0 0-4-2,0 0-12 2,87 0-15 0,-14 0 30 0,28 0-22-2,29-11 2 2,30-15-17 0,31-6-7 0,17 1-9-2,19 4 4 3,2 7-19 2,-2 14-33-3,2 6 0-4,-1 0 0 4,-10 0 0 2,-1 0 0-4,-2 9 0 0,5-7 0 3,4-2 0-1,4 0 0-1,-17-11 0 0,-14-13 0 0,-20 4 0 2,-32 11 0-2,-26-5 0 0,-35 8 0 0,-32 1 0 2,-19 5 0-2,-21 0 0 0,-12 0 0 0,0 0 0-1,0 0 0 4,-21 0 0-4,-48 31 0 1,-47 10 0 2,-58-3 0-2,-29-17 0-1,-50-21 0 4,-30 0 0-4,-17 0 0 4,-7-21 0-4,8-2 0 2,9 8 0-2,0 10 0 2,12 5 0-1,11 0 0 0,19 0 0 1,21 5 0 0,28 12 0-2,28-2 0 3,32-6 0-2,23 0 0 3,24 0 0-6,25-4 0 4,22-5 0 0,20 5 0 0,17-5 0-3,2 0 0 4,6 0 0-2,0 3 0 1,0-3 0-1,35 0 0 1,47-3 0 0,57-23 0 0,50 0 0-2,44 9 0 3,41-3 0-2,20 6 0 1,4 5 0-2,-8 9 0 4,-18 0 0-4,-13 0 0 3,-11 5 0-4,-7 15 0 2,-2-2 0 3,2-1 0-3,-5-2 0-1,-8-4 0 3,-20 10 0-1,-24-10 0-1,-29 4 0 0,-35-9 0 0,-33-3 0 1,-37-3 0-1,-21 0 0 0,-19 0 0 1,-7 0 0 0,-3 0 0-1,0 0 0-1,0 0 0 3,0 0 0-2,0 0 0 2,-46 0 0-3,-29-18 0 2,-42-12 0 0,-28 11 0-1,-21 7 0 1,-16 12 0-1,-8 0-88 1,120 0-231 0,16 0-126-1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38:52.516"/>
    </inkml:context>
    <inkml:brush xml:id="br0">
      <inkml:brushProperty name="width" value="0.05292" units="cm"/>
      <inkml:brushProperty name="height" value="0.05292" units="cm"/>
      <inkml:brushProperty name="color" value="#FF0000"/>
    </inkml:brush>
  </inkml:definitions>
  <iact:action type="add" startTime="9164">
    <iact:property name="dataType"/>
    <iact:actionData xml:id="d0">
      <inkml:trace xmlns:inkml="http://www.w3.org/2003/InkML" xml:id="stk0" contextRef="#ctx0" brushRef="#br0">1908 9743 768 0,'0'0'0'3,"0"0"263"-2,0 0-263-1,0 0 164 9,0 0-164-9,0 0 127 8,0 0-127-8,0 0 123 8,0 0-123-7,0 0 97 5,0 0-97-6,211 39 70 6,-211-39-70-6,63 14 52 11,-63-14-52-11,70 13 58 5,-70-13-58-5,84 11 54 8,-84-11-54-8,97 7 53 6,-97-7-53-6,106 11 49 9,-106-11-49-9,113 10 32 7,-113-10-32-7,106 12 26 6,-106-12-26-6,100 15 28 9,-100-15-28-9,94 18 30 7,-94-18-30-7,88 11 17 11,-88-11-17-11,77 12 19 4,-77-12-19-4,64 6 10 11,-64-6-10-11,42 0 7 5,-42 0-7-4,21 2 0 8,-21-2 0-9,4 0 0 5,-4 0 0-5,0 0 0 7,0 0 0-7,0 0 0 8,0 0 0-8,-31-6 0 9,31 6 0-8,-87-38 0 4,87 38 0-5,-131-53 0 7,131 53 0-7,-169-42 0 8,169 42 0-8,-183-32 0 8,183 32 0-8,-182-17 0 7,182 17 0-7,-166-6 0 7,166 6 0-7,-146 0 0 11,146 0 0-11,-124 0 0 6,124 0 0-6,-100 3 0 7,100-3 0-7,-76 18 0 6,76-18 0-5,-58 10 0 6,58-10 0-6,-39 13 0 8,39-13 0-8,-21 5 0 2,21-5 0-3,-14 6 0 9,14-6 0-9,0 9 0 7,0-9 0-7,8 6 0 9,-8-6 0-9,66 6 0 5,-66-6 0-5,97 3 0 10,-97-3 0-10,116 0 0 6,-116 0 0-6,128 0 0 8,-128 0 0-5,128 0 0 3,-128 0 0-5,126 0 0 3,-126 0 0-4,115 0 0 9,-115 0 0-9,91-7 0 7,-91 7 0-7,72-8 0 8,-72 8 0-8,55-9 0 5,-55 9 0-4,32-6 0 8,-32 6 0-9,24-3 0 7,-24 3 0-6,13 0 0 4,-13 0 0-4,5 0 0 6,-5 0 0-7,0 0 0 7,0 0 0-6,0 0 0 7,0 0 0-8,0 0 0 6,0 0 0-6,0 0 0 7,0 0 0-7,0-2 0 8,0 2 0-8,-39 0 0 10,39 0 0-8,-59 0 0 0,59 0 0-1,-62 0 0 9,62 0 0-10,-62 0-39 6,62 0 39-6,-54 5-88 8,54-5 88-8,-12 15-189 6,12-15 189-6,-4 23-370 9,4-23 370-8</inkml:trace>
    </iact:actionData>
  </iact:action>
  <iact:action type="add" startTime="13462">
    <iact:property name="dataType"/>
    <iact:actionData xml:id="d1">
      <inkml:trace xmlns:inkml="http://www.w3.org/2003/InkML" xml:id="stk1" contextRef="#ctx0" brushRef="#br0">13788 13558 545 0,'0'0'0'1,"0"0"160"3,0 0-160-4,0 0 104 7,0 0-104-7,0 0 110 9,0 0-110-9,0 0 76 5,0 0-76-5,0 0 66 9,0 0-66-9,0 0 66 7,0 0-66-7,0 0 53 8,0 0-53-8,43 154 56 6,-43-154-56-5,5 21 52 6,-5-21-52-7,3 14 77 9,-3-14-77-9,7 14 57 7,-7-14-57-7,3 14 48 7,-3-14-48-7,8 16 39 8,-8-16-39-8,9 14 29 8,-9-14-29-7,10 20 24 3,-10-20-24-3,10 18 27 8,-10-18-27-9,11 23 17 7,-11-23-17-7,13 18 13 10,-13-18-13-10,17 17 9 5,-17-17-9-5,16 10 9 7,-16-10-9-6,17 11 5 8,-17-11-5-9,18 2 4 5,-18-2-4-5,16 0 3 9,-16 0-3-9,24 0 3 6,-24 0-3-6,21 0 4 9,-21 0-4-9,24 0 2 7,-24 0-2-7,25 0 4 9,-25 0-4-9,26 0 2 5,-26 0-2-5,33 0 7 12,-33 0-7-12,34-9 7 4,-34 9-7-4,36-11 8 9,-36 11-8-9,42-15 5 6,-42 15-5-5,42-12 8 5,-42 12-8-6,42-14 9 11,-42 14-9-11,41-12 12 5,-41 12-12-5,44-13 15 9,-44 13-15-9,42-7 12 5,-42 7-12-5,46-9 13 11,-46 9-13-11,48-9 11 5,-48 9-11-5,55-6 9 6,-55 6-9-2,54-5 8 1,-54 5-8-5,52-6 8 8,-52 6-8-8,51-3 7 8,-51 3-7-8,47-6 9 5,-47 6-9-4,48-2 9 8,-48 2-9-9,41 0 7 6,-41 0-7-6,42 0 14 12,-42 0-14-12,42 0 9 2,-42 0-9-2,42 0 15 8,-42 0-15-8,45 0 14 9,-45 0-14-9,46 0 9 8,-46 0-9-8,53 0 5 7,-53 0-5-7,55 0 7 6,-55 0-7-6,58-3 5 10,-58 3-5-10,62-3 6 6,-62 3-6-6,53 0 6 7,-53 0-6-6,54-4 6 7,-54 4-6-8,50 0 7 8,-50 0-7-8,48 0 6 4,-48 0-6-3,44 0 11 6,-44 0-11-4,45 0 5 4,-45 0-5-7,45 0 4 6,-45 0-4-5,45 0 4 6,-45 0-4-6,46 0 2 5,-46 0-2-6,47 0 1 8,-47 0-1-8,45 0 1 7,-45 0-1-7,46 0 1 7,-46 0-1-5,45 0 2 4,-45 0-2-6,51 4 5 7,-51-4-5-7,48 8 6 10,-48-8-6-9,46 13 9 3,-46-13-9-3,45 11 5 6,-45-11-5-7,43 11 9 7,-43-11-9-4,36 9 5 4,-36-9-5-7,34 7 4 4,-34-7-4-3,32 13 3 10,-32-13-3-11,34 7 1 4,-34-7-1-4,27 11 5 8,-27-11-5-8,24 8 1 10,-24-8-1-8,27 12 4 1,-27-12-4-2,21 12 1 6,-21-12-1-7,22 14 0 8,-22-14 0-8,24 18 5 8,-24-18-5-6,17 17 3 1,-17-17-3-3,10 20 4 8,-10-20-4-8,11 18 2 7,-11-18-2-7,7 20 3 10,-7-20-3-10,3 15 4 5,-3-15-4-5,3 11 0 7,-3-11 0-7,0 5 0 8,0-5 0-8,0 4 0 6,0-4 0-6,0 0 0 8,0 0 0-8,0 0 0 8,0 0 0-8,3 0 0 8,-3 0 0-8,0 0-4 6,0 0 4-6,0 0-5 10,0 0 5-10,8 0-6 6,-8 0 6-6,1-12-6 10,-1 12 6-10,6-30 0 6,-6 30 0-6,11-31 0 10,-11 31 0-9,10-28 0 8,-10 28 0-8,13-33 0 3,-13 33 0-4,14-32-1 11,-14 32 1-10,15-26-1-1,-15 26 1 0,16-26 1 9,-16 26-1-9,17-18 1 6,-17 18-1-6,15-11 0 8,-15 11 0-8,24-9 2 8,-24 9-2-8,27-5 2 8,-27 5-2-8,39-3 1 7,-39 3-1-7,47 0 2 6,-47 0-2-6,59 0 3 8,-59 0-3-8,64 0 0 9,-64 0 0-9,75 0 2 9,-75 0-2-8,82 6 3 1,-82-6-3-1,82 11 0 9,-82-11 0-10,84 15-2 7,-84-15 2-7,82 14 0 7,-82-14 0-6,74 6-2 7,-74-6 2-8,71 6-1 5,-71-6 1-4,71 0 0 5,-71 0 0-6,67 0 0 12,-67 0 0-12,67 0 0 6,-67 0 0-5,69 0 0 4,-69 0 0-3,72 0 0 4,-72 0 0-4,73 0 1 3,-73 0-1-4,75 0 0 5,-75 0 0-5,70-4 1 5,-70 4-1-5,66-6 3 6,-66 6-3-3,67-5 0 0,-67 5 0-3,60-2 1 6,-60 2-1-7,55 0 0 10,-55 0 0-10,54 0 2 4,-54 0-2-3,50 0 3 7,-50 0-3-8,51 0 0 5,-51 0 0-4,49 0 0 7,-49 0 0-7,46 0 0 5,-46 0 0-4,54 0 0 6,-54 0 0-8,48 0 0 6,-48 0 0-6,46 0 0 5,-46 0 0-2,42 0 0 3,-42 0 0-6,41 0 0 8,-41 0 0-8,29 5 0 5,-29-5 0-5,26 2 0 9,-26-2 0-9,21 6 0 9,-21-6 0-9,19 4 0 7,-19-4 0-7,18 1 0 6,-18-1 0-6,17 5 0 8,-17-5 0-8,15 2 0 7,-15-2 0-7,16 3 0 9,-16-3 0-9,15 3 0 7,-15-3 0-7,17 0 0 7,-17 0 0-7,14 4 0 10,-14-4 0-10,14 3 0 8,-14-3 0-6,16 0 0 2,-16 0 0-1,12 1 0 3,-12-1 0-5,12 0 0 7,-12 0 0-8,5 0 0 11,-5 0 0-10,9 0 0-1,-9 0 0 1,0 0 0 9,0 0 0-5,0 0 0-5,0 0 0 0,3 0 0 7,-3 0 0-7,1 0 0 8,-1 0 0-8,11-16 0 8,-11 16 0-8,6-38 0 7,-6 38 0-7,7-41 0 6,-7 41 0-6,3-41 0 7,-3 41 0-7,0-35 0 7,0 35 0-7,0-23 0 7,0 23 0-7,0-13-10 9,0 13 10-9,0-7-41 6,0 7 41-6,0 0-59 7,0 0 59-6,0 0-108 7,0 0 108-8,0 0-171 7,0 0 171-7,-7 0-280 7,7 0 280-7,-14 20-305 10,14-20 305-10</inkml:trace>
    </iact:actionData>
  </iact:action>
  <iact:action type="add" startTime="15598">
    <iact:property name="dataType"/>
    <iact:actionData xml:id="d2">
      <inkml:trace xmlns:inkml="http://www.w3.org/2003/InkML" xml:id="stk2" contextRef="#ctx0" brushRef="#br0">17027 14118 403 0,'0'0'0'1,"0"0"493"4,0 0-493-5,0 0 114 7,0 0-114-7,0 0 143 7,0 0-143-7,0 0 92 8,0 0-92-8,0 0 70 8,0 0-70-8,-229 3 52 7,229-3-52-7,-76 7 44 9,76-7-44-9,-76 0 30 7,76 0-30-7,-76 8 21 8,76-8-21-8,-65 3 22 6,65-3-22-6,-49 2 10 9,49-2-10-9,-39 0 11 7,39 0-11-7,-27 3 5 9,27-3-5-9,-16 0 3 5,16 0-3-5,-11 2 0 8,11-2 0-8,-4 3 1 10,4-3-1-10,-3 4 5 6,3-4-5-6,0 3 2 7,0-3-2-7,0 3 8 6,0-3-8-6,7 2 1 9,-7-2-1-9,39 9 0 9,-39-9 0-9,45 6-20 5,-45-6 20-4,46 3-71 6,-46-3 71-7,53 0-120 8,-53 0 120-8,50 0-128 8,-50 0 128-8,45 0-160 8,-45 0 160-8,42-9-235 9,-42 9 235-9,36-14-198 4,-36 14 198-4,30-12-132 11,-30 12 132-11,28-8-48 4,-28 8 48-4,21-8-6 9,-21 8 6-9,21 0 0 8,-21 0 0-8,14 0 18 8,-14 0-18-8,4 0 73 8,-4 0-73-8,12 0 126 5,-12 0-126-1,3 0 130 1,-3 0-130-5,5 0 159 7,-5 0-159-7,3 0 130 8,-3 0-130-8,4 0 107 7,-4 0-107-6,3 0 92 7,-3 0-92-8,3 0 69 7,-3 0-69-7,0 0 65 7,0 0-65-7,0 0 51 8,0 0-51-8,0 0 30 7,0 0-30-7,0 0 28 8,0 0-28-8,0 0 24 5,0 0-24-5,0 16 20 8,0-16-20-8,0 26 35 10,0-26-35-10,-13 32 21 7,13-32-21-6,-8 32 15 5,8-32-15-5,-9 37 6 6,9-37-6-7,-7 43 9 7,7-43-9-7,-11 56 10 9,11-56-10-9,-10 64 11 4,10-64-11-4,-5 73 17 8,5-73-17-4,-12 75 25 1,12-75-25-4,-4 75 25 5,4-75-25-5,-8 70 17 6,8-70-17-6,-6 58 14 4,6-58-14-4,-7 49 13 9,7-49-13-10,-3 33 8 7,3-33-8-7,0 20 8 4,0-20-8-3,0 8 0 6,0-8 0-7,0 3 4 8,0-3-4-8,0 0 1 10,0 0-1-10,0 0 3 5,0 0-3-5,0 0 4 9,0 0-4-9,0 0 1 6,0 0-1-5,0 0 1 8,0 0-1-8,0 0 0 4,0 0 0-5,0 0-3 8,0 0 3-8,0 0-1 6,0 0 1-6,0 0-1 8,0 0 1-7,0 0 0 7,0 0 0-8,0 0-3 5,0 0 3-5,0 0 0 9,0 0 0-9,0 0-4 7,0 0 4-7,0 0-7 7,0 0 7-7,-2 0-1 7,2 0 1-7,-14 0-5 10,14 0 5-10,-23 0-4 6,23 0 4-6,-33 0-1 6,33 0 1-5,-39 0-1 6,39 0 1-7,-36 0-2 9,36 0 2-9,-37-3-1 7,37 3 1-6,-19-3-1 4,19 3 1-5,-17-3-1 8,17 3 1-8,-4 0 0 8,4 0 0-8,0 0 0 9,0 0 0-9,-5 0 1 5,5 0-1-5,0 0 2 9,0 0-2-9,0 0 1 7,0 0-1-7,0 0 3 9,0 0-3-9,0 0 3 6,0 0-3-6,24 0 2 7,-24 0-2-5,42 0 1 4,-42 0-1-6,49 0 4 8,-49 0-4-7,69 0 6 6,-69 0-6-6,73 0 10 5,-73 0-10-6,78 0 16 9,-78 0-16-9,73 0 16 6,-73 0-16-6,59 0 20 7,-59 0-20-7,46 0 29 8,-46 0-29-8,30 0 21 8,-30 0-21-8,8 0 17 8,-8 0-17-8,8 0 12 5,-8 0-12-5,0 0 10 8,0 0-10-8,0 0 6 8,0 0-6-8,-53 0 4 10,53 0-4-10,-77 0 16 4,77 0-16-3,-94 0 15 7,94 0-15-8,-87 0 8 7,87 0-8-7,-74 0 8 10,74 0-8-10,-62 0 0 4,62 0 0-4,-49 6 1 9,49-6-1-9,-39 7 0 8,39-7 0-7,-27 3-3 6,27-3 3-7,-13 0-46 8,13 0 46-8,0 0-124 5,0 0 124-5,0 0-194 10,0 0 194-10,21 0-275 6,-21 0 275-6,27 0-707 7,-27 0 707-5</inkml:trace>
    </iact:actionData>
  </iact:action>
  <iact:action type="add" startTime="21440">
    <iact:property name="dataType"/>
    <iact:actionData xml:id="d3">
      <inkml:trace xmlns:inkml="http://www.w3.org/2003/InkML" xml:id="stk3" contextRef="#ctx0" brushRef="#br0">22332 17488 584 0,'0'0'0'1,"0"0"333"6,0 0-333-7,0 0 131 7,0 0-131-7,0 0 159 5,0 0-159-4,0 0 101 6,0 0-101-6,183-6 110 6,-183 6-110-7,70-8 90 6,-70 8-90-5,75-15 75 7,-75 15-75-8,101-13 70 9,-101 13-70-9,109-13 70 6,-109 13-70-6,123-12 66 10,-123 12-66-10,132-6 61 6,-132 6-61-6,134-11 46 6,-134 11-46-6,151 0 47 9,-151 0-47-9,150 0 44 7,-150 0-44-7,156 0 34 7,-156 0-34-7,161 0 26 10,-161 0-26-10,159 0 0 7,-159 0 0-6,155 11 0 6,-155-11 0-7,154 9 0 6,-154-9 0-6,145 9 0 9,-145-9 0-9,136 8 0 6,-136-8 0-6,138 5 0 9,-138-5 0-9,121 0 0 6,-121 0 0-6,111 4 0 8,-111-4 0-6,95 3 0 3,-95-3 0-4,81 0 0 8,-81 0 0-9,69 0 0 4,-69 0 0-3,58 0 0 9,-58 0 0-10,45 0 0 6,-45 0 0-5,32 0 0 3,-32 0 0-4,27-7 0 9,-27 7 0-9,17-13 0 7,-17 13 0-7,14-9 0 10,-14 9 0-10,6-14 0 7,-6 14 0-7,7-15 0 6,-7 15 0-5,2-20-85 7,-2 20 85-8,0-26-201 8,0 26 201-7,0-12-284 5,0 12 284-6,0 0-444 8,0 0 444-8</inkml:trace>
    </iact:actionData>
  </iact:action>
  <iact:action type="add" startTime="22520">
    <iact:property name="dataType"/>
    <iact:actionData xml:id="d4">
      <inkml:trace xmlns:inkml="http://www.w3.org/2003/InkML" xml:id="stk4" contextRef="#ctx0" brushRef="#br0">29509 17526 325 0,'0'0'0'1,"0"0"447"5,0 0-447-6,0 0 183 7,0 0-183-7,0 0 178 7,0 0-178-7,0 0 131 8,0 0-131-8,0 0 123 8,0 0-123-8,183 11 117 6,-183-11-117-6,70 0 92 7,-70 0-92-7,100 0 98 8,-100 0-98-8,123-25 92 8,-123 25-92-7,150-27 85 4,-150 27-85-5,166-35 63 9,-166 35-63-9,191-35 58 8,-191 35-58-8,208-32 39 9,-208 32-39-9,208-26 16 6,-208 26-16-6,214-17 0 8,-214 17 0-8,190-3 0 9,-190 3 0-9,169 0 0 8,-169 0 0-7,151 0 0 4,-151 0 0-5,124 0 0 7,-124 0 0-7,100 0 0 8,-100 0 0-8,73 0 0 8,-73 0 0-8,50 0 0 7,-50 0 0-6,25 7 0 5,-25-7 0-5,9 0 0 7,-9 0 0-8,3 0 0 7,-3 0 0-7,0 0-25 7,0 0 25-6,0 0-200 4,0 0 200-5,-4 0-303 8,4 0 303-8,-30 0-515 10,30 0 515-10</inkml:trace>
    </iact:actionData>
  </iact:action>
  <iact:action type="add" startTime="25419">
    <iact:property name="dataType"/>
    <iact:actionData xml:id="d5">
      <inkml:trace xmlns:inkml="http://www.w3.org/2003/InkML" xml:id="stk5" contextRef="#ctx0" brushRef="#br0">27457 14617 673 0,'0'0'0'2,"0"0"158"-2,0 0-158 0,0 0 147 8,0 0-147-8,0 0 96 7,0 0-96-7,0 0 68 6,0 0-68-6,0 0 64 9,0 0-64-9,0 0 84 7,0 0-84-7,0 0 93 10,0 0-93-10,175 5 88 6,-175-5-88-6,42 3 62 7,-42-3-62-7,53 7 73 9,-53-7-73-9,55 5 53 6,-55-5-53-6,66 9 49 7,-66-9-49-7,79 4 45 8,-79-4-45-8,90 2 34 8,-90-2-34-7,100 0 37 5,-100 0-37-6,105 0 30 8,-105 0-30-7,106 0 33 7,-106 0-33-8,100 0 27 9,-100 0-27-9,96 0 27 7,-96 0-27-7,90 2 26 3,-90-2-26 0,91 3 15 4,-91-3-15-6,96 0 16 5,-96 0-16-2,91 0 6 2,-91 0-6-6,95 0 4 4,-95 0-4-3,87 0 4 7,-87 0-4-8,82 0 3 7,-82 0-3-6,77 0 6 9,-77 0-6-9,66 0 3 3,-66 0-3-4,61 0 12 7,-61 0-12-7,58 0 11 7,-58 0-11-6,63 0 0 6,-63 0 0-6,58 0 0 6,-58 0 0-6,53 0 0 4,-53 0 0-5,58 0 0 8,-58 0 0-7,55 0 0 7,-55 0 0-8,56 0 0 10,-56 0 0-10,58 0 0 4,-58 0 0-4,60 0 0 9,-60 0 0-9,58 0 0 8,-58 0 0-8,66 0 0 5,-66 0 0-3,61 0 0 3,-61 0 0-4,60 0 0 6,-60 0 0-7,61 0 0 9,-61 0 0-9,59 0 0 5,-59 0 0-5,61 0 0 9,-61 0 0-9,66 0 0 8,-66 0 0-7,60 0 0 7,-60 0 0-8,66 0 0 4,-66 0 0-4,58-7 0 10,-58 7 0-10,49-13 0 7,-49 13 0-7,48-9 0 8,-48 9 0-8,42-9 0 6,-42 9 0-5,39-5 0 6,-39 5 0-6,40-10 0 7,-40 10 0-8,35-5 0 7,-35 5 0-6,37-5 0 4,-37 5 0-4,33-6 0 5,-33 6 0-6,43-6 0 11,-43 6 0-11,45-5 0 6,-45 5 0-5,48-7 0 3,-48 7 0-3,52-4 0 7,-52 4 0-8,59-7 0 8,-59 7 0-6,58-8 0 5,-58 8 0-7,60-10 0 5,-60 10 0-5,61-6 0 9,-61 6 0-9,58-7 0 6,-58 7 0-6,53-4 0 10,-53 4 0-10,45-6 0 4,-45 6 0-4,34-5 0 9,-34 5 0-9,35-3 0 7,-35 3 0-5,17-3 0 4,-17 3 0-6,14 0 0 7,-14 0 0-6,10-4 0 5,-10 4 0-6,0 0 0 8,0 0 0-8,0 0 0 8,0 0 0-8,0 0 0 7,0 0 0-7,0 0 0 8,0 0 0-8,0 0 0 8,0 0 0-8,0 0 0 7,0 0 0-7,0 0 0 5,0 0 0-3,-18 0 0 5,18 0 0-7,-64 0 0 8,64 0 0-8,-100 7 0 9,100-7 0-9,-135 14 0 6,135-14 0-6,-157 14 0 9,157-14 0-9,-182 13 0 7,182-13 0-6,-204 2 0 7,204-2 0-8,-218 3 0 4,218-3 0-4,-236 0 0 9,236 0 0-9,-234 0 0 9,234 0 0-9,-240 0 0 6,240 0 0-4,-232 0 0 3,232 0 0-5,-223 0 0 9,223 0 0-9,-212 3 0 8,212-3 0-8,-207 2 0 7,207-2 0-7,-193 7 0 5,193-7 0-5,-175 9 0 9,175-9 0-9,-161 9 0 9,161-9 0-9,-154 11 0 7,154-11 0-7,-135 11 0 6,135-11 0-6,-126 11 0 8,126-11 0-8,-109 13 0 7,109-13 0-7,-97 14 0 8,97-14 0-8,-84 11 0 6,84-11 0-6,-71 9 0 9,71-9 0-9,-53 12 0 8,53-12 0-8,-48 8 0 9,48-8 0-9,-24 10 0 4,24-10 0-3,-21 5 0 6,21-5 0-7,-7 0 0 9,7 0 0-9,-9 3 0 7,9-3 0-7,0 0 0 7,0 0 0-7,0 0 0 7,0 0 0-7,0 0 0 9,0 0 0-9,0 0 0 8,0 0 0-8,0 0 0 5,0 0 0-5,0 0 0 8,0 0 0-8,0 2 0 9,0-2 0-9,42 3 0 7,-42-3 0-7,67 3 0 28,-67-3 0-23,78 0 0-5,-78 0 0 0,96 0 0 0,-96 0 0 0,107 0 0 0,-107 0 0 0,128 0 0 6,-128 0 0-5,134-3 0 4,-134 3 0-4,148-13 0 6,-148 13 0-7,159-13 0 10,-159 13 0-10,169-8 0 3,-169 8 0-3,175-5 0 9,-175 5 0-9,181-4 0 8,-181 4 0-8,190-5 0 7,-190 5 0-7,184-7 0 6,-184 7 0-4,187-4 0 5,-187 4 0-7,180-10 0 8,-180 10 0-7,174-8 0 5,-174 8 0-5,175-10 0 5,-175 10 0-6,166-10 0 7,-166 10 0-7,157-10 0 11,-157 10 0-11,151-11 0 6,-151 11 0-5,145-9 0 3,-145 9 0 1,139-9 0-1,-139 9 0-4,135-3 0 8,-135 3 0-8,122 0 0 8,-122 0 0-8,113 0 0 5,-113 0 0-5,100 0 0 9,-100 0 0-8,87 0 0 5,-87 0 0-6,68 0 0 9,-68 0 0-9,51 0 0 5,-51 0 0-5,32 0 0 8,-32 0 0-8,18 0 0 8,-18 0 0-8,6 0 0 7,-6 0 0-7,3 0 0 9,-3 0 0-9,0 0 0 6,0 0 0-6,0 0 0 8,0 0 0-8,0 0 0 8,0 0 0-8,0 0 0 8,0 0 0-8,-17 0 0 6,17 0 0-6,-75 7 0 11,75-7 0-11,-115 17 0 5,115-17 0-5,-163 10 0 6,163-10 0-6,-190 8 0 9,190-8 0-9,-215 2 0 7,215-2 0-7,-226 0 0 10,226 0 0-10,-248 0 0 4,248 0 0-3,-256 0 0 9,256 0 0-10,-272 0 0 6,272 0 0-5,-271 0 0 7,271 0 0-8,-265 0 0 4,265 0 0-4,-257 0 0 9,257 0 0-8,-236 8 0 7,236-8 0-8,-205 15 0 9,205-15 0-8,-174 17 0 2,174-17 0-2,-140 17 0 5,140-17 0-6,-108 15 0 9,108-15 0-8,-82 15 0 5,82-15 0-6,-49 8 0 8,49-8 0-8,-27 7 0 6,27-7 0-6,-11 3 0 10,11-3 0-10,0 0 0 6,0 0 0-6,21 0 0 6,-21 0 0-6,66 0 0 8,-66 0 0-8,97 0-58 9,-97 0 58-9,97 0-248 8,-97 0 248-8,47 0-393 5,-47 0 393-5,31 0-793 10,-31 0 793-10</inkml:trace>
    </iact:actionData>
  </iact:action>
</iact:actions>
</file>

<file path=ppt/ink/inkAction8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8T03:21:29.738"/>
    </inkml:context>
    <inkml:brush xml:id="br0">
      <inkml:brushProperty name="width" value="0.05292" units="cm"/>
      <inkml:brushProperty name="height" value="0.05292" units="cm"/>
      <inkml:brushProperty name="color" value="#FF0000"/>
    </inkml:brush>
  </inkml:definitions>
  <iact:action type="add" startTime="4259">
    <iact:property name="dataType"/>
    <iact:actionData xml:id="d0">
      <inkml:trace xmlns:inkml="http://www.w3.org/2003/InkML" xml:id="stk0" contextRef="#ctx0" brushRef="#br0">6869 9071 440 0,'0'0'224'6,"0"0"-128"1,0 0 62 0,0 0-27 0,0 0-37 2,0 0-10-2,0 0-11-1,0 0-3 2,0 0-4 0,15-26-16 0,-4 13-19-2,2-11 0 2,5-7 8 0,6 4-5 0,7-2-2-1,10-2-1 0,1 1-8 2,4 1-3-2,3 0-11 1,1 5 5-2,0-1 5 5,4 1 0 1,3 4-4-10,3-3-3 4,1 3-3 3,7-1-4-2,0-2 6 3,3 3-7-6,3 0 1 4,-3-1 1 0,7 1 0-2,-4 5 2 2,0 0 2 1,-1 7 2-1,5-1-2-3,2-2 0 4,3 2-4-2,-1-2-3 0,0-4-3 0,-7-1 3 2,3-6-2-1,1 8 5-1,-3-1 4-1,7 7-6 2,-6 3 6 1,6-2-4-2,5 4 4-1,3 3-4 3,6 0 1-2,5 0 4 3,-3 0-2-5,-4 21 1 3,-3-1-8-1,-4 2-2 2,-10-1 0-2,-1-4 2 0,7 4 0 1,0 2-2-1,15 0 0-1,-4 0 2 16,1 10 0-22,7-5-1 4,-3 3 4 1,-1 4-4 3,-5-4 2 0,-1 0-2 0,-14-5 3-1,-8-6-4 0,-10-5 2 2,-13-5 1-1,0-3-3 0,-11-1 0-3,2-2 0 4,3-3 0 0,0 3 1-3,4-1 2 1,-4 5-3 0,0 1 0 1,0 4 0-2,-2 0 0 3,5 2 0-1,-6 3 0-1,3-2 0-1,0 2 0 3,-2-3 0-1,0-4 0-1,-7-4 0 0,-15 0 0 0,2-1 0 1,-4 1 0 1,-2-2 0-4,1-2 0 1,-5-3 0 3,0 0 0-1,-10 0 0-2,0 0 0 2,0 0 0 0,0 0 0-1,0 0 0 0,0 0 0 1,0 5 0 0,-31 4 0 1,-32 6-3-3,-19-1 1 1,-6-1 0 3,-17-6 2-3,-3-1 0-2,-8-6-3 3,-1 0 1 0,15 0-2 1,13 0 4-2,17 0-2-1,19-3-2 3,21-2 2-1,20 2-1-3,9 3 3 3,3-2 0 0,0 2 3 0,0 0-2-2,0 0 6 1,47 0-1 2,40 0-3-1,27 0-1 0,16 0-2-2,-1 0 5 3,-5 0-5-2,-9 0 0 0,-15 5 0 1,-16 3 0-1,-12-8 0 1,-17 0 0 0,-13 0 0-1,-17 0 0 0,-13 0 0 2,-9 0 0-4,-3 0 0 3,0-26 0 1,0-35 0-2,-24-26 0-1,-25-4 0 3,-5 6 0-1,2 12 0-1,10 14 0 0,8 16 0 0,7 17 0 1,12 9 0 2,4 14 0-3,1 3-27-2,-2 0-100 3,-8 0-105 0,16 0-88-2,2 3-260 2</inkml:trace>
    </iact:actionData>
  </iact:action>
  <iact:action type="add" startTime="6239">
    <iact:property name="dataType"/>
    <iact:actionData xml:id="d1">
      <inkml:trace xmlns:inkml="http://www.w3.org/2003/InkML" xml:id="stk1" contextRef="#ctx0" brushRef="#br0">11652 11067 17 0,'0'0'629'8,"0"0"-436"-2,0 0-24-1,0 0-59 3,0 0-29 0,0 0-3 0,0 0-9-2,45 21-3 2,-24-60-15 0,12-15 26 0,4-25-17-2,9-19-1 2,8-21-11 0,15-24-4 0,7-22-7-2,7-12-10 5,-7 0-2-3,-4 18 2-1,-17 23-6 0,-6 20-6 1,-7 22 0 1,-1 14-6-3,-11 15 0 0,-9 19-7 3,-10 18 3-2,-2 15-3 2,-6 11 0-4,-3 2 3 3,0 0 2-1,0 0 8 1,-19 20-12 0,-35 26 7 0,-13 12-6-1,4 4 1 0,-3-4-2 0,12-7-1 0,10-10-2 2,6-12-1-1,20-15 1-1,11-7-2-1,7-7 2 3,0 0-1-1,0-4-19-4,30-39-5 5,22-15 25-1,8-9-1 0,1 7-4-1,-3 14 1 1,-8 9 2-1,-16 19 2 3,-7 8 1-6,-12 10 4 4,-1 0-1 0,-1 0 3 0,0 27 2-2,-2 4 0 2,2 6-5 1,-5 1-4-2,-2-6 2-1,1-1-2 2,-7-6 1 1,5-2-1-2,-5-3-16 1,3-2-29-2,-3-4-51 2,0-9-46-1,4-5-46 0,1 0-87 1,-1 0-147 0</inkml:trace>
    </iact:actionData>
  </iact:action>
  <iact:action type="add" startTime="6886">
    <iact:property name="dataType"/>
    <iact:actionData xml:id="d2">
      <inkml:trace xmlns:inkml="http://www.w3.org/2003/InkML" xml:id="stk2" contextRef="#ctx0" brushRef="#br0">12934 8605 403 0,'0'0'399'4,"0"0"-299"3,0 0 69 0,0 0-74 2,0 0-29-4,-214-76 7 3,166 108-9 0,6 12 12 0,14 10 0-2,11 12-6 2,17 11 0 1,0 1-29-2,8-8-13 0,40-12-9 0,11-18 5 2,24-22-5-2,-1-18-5-1,-1 0-13 4,-8-12-1-1,-19-28-2-2,-14-10-1-1,-19-3-9 2,-15-1-21 0,-6 3-18 0,0 9-36-2,-19 13-41 3,-4 27-104-2,4 2-93 1</inkml:trace>
    </iact:actionData>
  </iact:action>
  <iact:action type="add" startTime="7431">
    <iact:property name="dataType"/>
    <iact:actionData xml:id="d3">
      <inkml:trace xmlns:inkml="http://www.w3.org/2003/InkML" xml:id="stk3" contextRef="#ctx0" brushRef="#br0">13252 11073 282 0,'0'0'307'5,"0"0"-167"3,0 0 56 1,0 0-53-4,0 0-45 3,0 0 2 0,0 0-10 1,17-62 10-4,14-7-31 3,8-27-3 0,6-20 1 1,13-23-13-3,11-16-5 1,16-14-15 1,13-14-7 0,12-11-3 0,1-1-15 1,-12 16-2-2,-13 14-2 1,-9 23 9-1,-16 22 0 0,-15 21 6 2,-8 27-8-1,-14 26-2-2,-12 20-6 1,-3 17-3 0,-9 9 0 1,0 0-1-3,0 0 0 4,0 2 2-1,-35 39 4 2,-17 14-4-6,-11 12-2 5,-3-3-1-1,-4-1 1-1,3-4-3-1,-4-7 3 2,5-7-2 1,17-6 1-1,7-12-1-1,12-14-2-1,15-8 2 2,6-1-7 0,9-4 1-2,0 0-5 2,0 0-5-1,0-5-12 2,41-25 23-2,10-5 7 1,5-1 0 0,12 0 1 1,-2-4 0-5,-4 5-1 5,-12 3 1 0,-8 11 1-1,-5 10-2-3,-9 5 0 3,-2 6 4 0,-4 0 4-1,-2 0 6 0,1 26 3 0,-6 12-11 2,-2 5-4-2,-8 0 0-1,-2-4-2 3,-3-5-1-2,0-7-1 2,0-7-10-4,0-8-16 3,0-7-26 0,0-5-35 0,0 0-37-2,0 0-84 2,0-11-49 1,12-13-219-2</inkml:trace>
    </iact:actionData>
  </iact:action>
  <iact:action type="add" startTime="8117">
    <iact:property name="dataType"/>
    <iact:actionData xml:id="d4">
      <inkml:trace xmlns:inkml="http://www.w3.org/2003/InkML" xml:id="stk4" contextRef="#ctx0" brushRef="#br0">14851 8654 220 0,'0'0'612'2,"0"0"-460"5,0 0-30 1,0 0-18 0,0 0-28-2,-176 37-2 2,117 10-12 0,17 8-13 0,17 9 4-1,21 5-9 0,4 2 12 1,13-5-18 0,45-13-12-2,11-17-9 3,6-15-3-2,0-21-4 1,-4 0-6-2,-9-26-3 4,-7-35-1-2,-20-20 0 2,-19-9-6-5,-16-3-14 3,0 6-6-1,-3 15-23 1,-34 16-40-2,-13 23-115 2,23 33-58 1,5 0-526-2</inkml:trace>
    </iact:actionData>
  </iact:action>
  <iact:action type="add" startTime="11303">
    <iact:property name="dataType"/>
    <iact:actionData xml:id="d5">
      <inkml:trace xmlns:inkml="http://www.w3.org/2003/InkML" xml:id="stk5" contextRef="#ctx0" brushRef="#br0">5580 11742 673 0,'0'0'207'6,"0"0"-120"2,0 0-5-3,0 0-27 1,0 0-5 2,0 0-2 0,0 0 2 0,112-87 4 0,-75 67 15-2,5 0-9 2,0 0-8 1,8-6-11-2,5 0-1 0,3 1-5 0,11-3-8 2,4 0-3-2,2 2-1-1,-2-1-5 4,1 4-3-3,3 0 11 1,3 3-8-2,-6 2 5 3,7 0-5-2,-1 7 7 2,3 2-7-3,0 1-3 1,0 5-7 2,1-4-2 0,1 2 0-4,-8 0-5 3,5-6 0 0,-6 6 1-2,6 3 2 3,-5-1 1-3,-4 3 4 3,5 0-4-2,-11 0 5-1,5 0-5 2,0 5 2 0,1 16 1-1,3 9-3 0,6 4 5 2,-5 1-7-2,-1 5 4-1,-4-7-5 3,-11-2 2-2,5-2-2 2,-6 0 0-5,-5-3-1 5,-7-3 1 0,-8-2 0-1,-10-7-2-1,-6-5 4 0,-10-4-3-1,-10 2 2 3,-4-4-3-1,0-3 0-3,0 0-1 4,0 0 1-1,0 0 0-2,0 0-2 2,0 2 1 0,0-2-2-1,-33 3 1 4,-36-3-4-6,-16 0 6 2,-3 0-3 1,1 0 3 0,2 0 0-2,10-3 0 2,15-2 0 1,11 5 2-2,16 0-2 0,17 0 0 1,11 0 1-1,5 0-1 1,0 0 2-3,0 0-1 4,0 0 0-1,0 0 6 0,42 0-5-2,19 8 0 3,13 18-1-2,2 9 4 2,-1-3-3-4,-8-3 6 4,-6-3 3-2,-7-9 4 1,-12-8-5-3,-18-2 3 5,-6-7-9-1,-14 0-4-4,-1 0 0 3,-3 0 0-2,3 0 0 3,6-18 0-1,-7-35 0-2,1-16 0 2,-3-6 0 0,0-1 0 0,0 3 0-2,-20 7 0 3,2 14 0-2,5 14 0 2,2 18 0-4,10 14 0 3,1 6 0 0,-3 0 0 0,-2 0-27-2,1 0-114 1,4 17-140 2,0 12-170-3</inkml:trace>
    </iact:actionData>
  </iact:action>
  <iact:action type="add" startTime="13520">
    <iact:property name="dataType"/>
    <iact:actionData xml:id="d6">
      <inkml:trace xmlns:inkml="http://www.w3.org/2003/InkML" xml:id="stk6" contextRef="#ctx0" brushRef="#br0">9549 13700 652 0,'0'0'283'7,"0"0"-106"0,0 0-12 1,0 0-26-2,0 0-31 2,0 0-50 1,-82 233 9-2,16-80 8-1,0 12-22 2,15-5-1 0,7-15-10 0,6-30-15-1,13-24-11 1,4-30-12-1,7-27 3 1,4-13-7-2,7-18 0 2,3-3-2 3,0 0-51-6,6-27-86 1,36-37-37 2,-12 19-118 1,-8-1-183-2</inkml:trace>
    </iact:actionData>
  </iact:action>
  <iact:action type="add" startTime="14303">
    <iact:property name="dataType"/>
    <iact:actionData xml:id="d7">
      <inkml:trace xmlns:inkml="http://www.w3.org/2003/InkML" xml:id="stk7" contextRef="#ctx0" brushRef="#br0">15200 13858 717 0,'0'0'191'4,"0"0"32"4,0 0-49 0,0 0-28-3,0 0-30 3,-166 217 0 0,74-49-21 1,-6 40-23-4,-13 22-13 3,-3 4-11 0,10 5-4 1,2-19-15-2,18-17-12 3,14-25-17-4,12-40 0 3,16-31 0-2,9-40 0 4,12-30 0-6,9-25 0 1,7-12-53 3,5-7-70-4,6-46-83 4,35-20-5-3,-13 26-110 0,-10 16-659 2</inkml:trace>
    </iact:actionData>
  </iact:action>
  <iact:action type="add" startTime="18350">
    <iact:property name="dataType"/>
    <iact:actionData xml:id="d8">
      <inkml:trace xmlns:inkml="http://www.w3.org/2003/InkML" xml:id="stk8" contextRef="#ctx0" brushRef="#br0">18376 14052 372 0,'0'0'591'5,"0"0"-424"2,0 0 60 1,0 0-49 0,0 0-44-1,189-74-11 0,-95 69-15 1,30 0-30 0,26-2-9-2,20-1-69 3,5 2 0-2,3 1 0 1,-12 2 0-2,-18-1 0 2,-19-2 0 0,-29 1 0 0,-31-8 0 0,-18 8 0 3,-23-4 0-6,-21 3 0 4,-7 6 0-4,0-20 0 2,-73-20 0 2,-55-24 0-2,-67-20 0 0,-20-3 0 1,-10 6 0-1,-2 9 0 2,24 8 0-3,26 14 0 1,35 16 0 1,39 10 0 0,43 13 0-2,30 8 0 2,23 3 0-1,7 0 0 2,0 0 0-3,4 41 0 3,58 33 0-2,24 35 0 2,20 9 0-4,10 4 0 3,-3 0 0 1,-9-10 0-2,-15-8 0 0,-14-10 0 0,-12-13 0 1,-14-12 0 0,-8-12 0-1,-13-24 0 0,-10-13 0 1,-6-14 0 0,-11-6 0-3,2 0 0 5,-3 0 0-3,14 0 0 1,7-38 0-1,3-31 0 1,13-36 0-2,5-32 0 5,4-36 0-7,11-36 0 4,-7-31 0 0,-9-1 0 0,-12 21 0-2,-13 35 0 2,-5 57 0 0,-8 50 0 0,0 36 0-1,-3 26 0 0,0 12 0 2,0 4 0 1,-35 44 0-7,-54 58 0 6,-36 51 0-2,-20 32 0 2,-7 9 0-4,-5-5 0 5,-3-12 0-4,7-14 0 4,13-18 0-5,16-12 0 2,29-24 0 1,16-24 0 0,31-22 0 0,21-32 0-2,15-17 0 2,12-14 0-3,0 0 0 4,29-29 0-1,29-26 0 0,11-6 0 0,-11 13-69-2,-40 32-310 3,-15 16-494-3</inkml:trace>
    </iact:actionData>
  </iact:action>
</iact:actions>
</file>

<file path=ppt/ink/inkAction8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8T03:21:29.738"/>
    </inkml:context>
    <inkml:brush xml:id="br0">
      <inkml:brushProperty name="width" value="0.05292" units="cm"/>
      <inkml:brushProperty name="height" value="0.05292" units="cm"/>
      <inkml:brushProperty name="color" value="#FF0000"/>
    </inkml:brush>
  </inkml:definitions>
  <iact:action type="add" startTime="4016">
    <iact:property name="dataType"/>
    <iact:actionData xml:id="d0">
      <inkml:trace xmlns:inkml="http://www.w3.org/2003/InkML" xml:id="stk0" contextRef="#ctx0" brushRef="#br0">5755 4039 529 0,'0'0'372'5,"0"0"-218"2,0 0-17 1,0 0-30 0,0 0 5-2,190-31-5 2,-97 31-12 0,25 0-12 1,36 0-4-4,27 0-4 3,31 3-20 0,11-3-12 0,4 0-2-2,-5 0-15 4,-11 0-6 116,-19-8-8-125,-5-5-12 0,-27 6 0 0,-26 2 0 0,-37-1 0 0,-37 4 0 0,-28-2 0-1,-18 4 0 0,-11-1 0 0,-3 1 0 0,0 0 0 2,-72 0 0-2,-51 0 0 0,-59 0 0 0,-38 7 0 0,-15 24 0 0,-13-3 0 1,-11 8 0 4,14 0 0 14,10 2 0-16,20 3 0 0,19 2 0 3,22-5 0 1,20-6 0 2,36-6 0-1,29-8 0-3,27-9 0 4,29-7 0-1,20 1 0 0,13-3 0-3,0 0 0 4,4 0 0-1,50-27 0 1,33-10 0-3,37-4 0 2,21 0 0 1,14 5 0-3,4 1 0 1,9 8 0 1,-9 7 0 0,6 11 0-1,-3 7 0-2,-8-2 0 4,2-1 0 1,-4-2 0-4,5 2 0 1,-13-3 0 1,-8-2 0 1,-24 0 0-2,-23 0 0-1,-23 2 0 5,-14 0 0-6,-25 1 0 4,-15 5 0-4,-8 2 0 2,-8 0 0 0,0 0 0 1,0 0 0-1,-15 0 0 2,-78 0 0-1,-47 14 0-2,-58 12 0 1,-20 7 0 2,-24-5 0-1,1-3 0-1,9-1 0-2,15-10 0 3,30-1 0 1,23-8 0-2,25 1 0 0,25-4 0 0,38 3 0 2,31-5 0 0,21 4 0-5,19-4 0 4,5 0 0 0,8 0 0 0,73-4 0 1,49-21 0-4,45-6 0 4,33-7 0-1,7 5 0-2,-4 10 0 2,-18 13 0-1,-26 10 0 1,-17 0 0-1,-19 0 0 0,-14 13 0 2,-21 2 0-1,-26 0 0-3,-25-7 0 4,-23-5 0-1,-10 1 0 1,-12-4 0-4,0 2 0 2,-4 7 0 2,-71 2 0-2,-33 3 0 0,-32 1 0 0,8 5 0 2,4 6 0-1,11 0 0-2,-3 6 0 2,2-11-236-1,82-16-193 1,6-5-504 0</inkml:trace>
    </iact:actionData>
  </iact:action>
  <iact:action type="add" startTime="10432">
    <iact:property name="dataType"/>
    <iact:actionData xml:id="d1">
      <inkml:trace xmlns:inkml="http://www.w3.org/2003/InkML" xml:id="stk1" contextRef="#ctx0" brushRef="#br0">8300 15768 128 0,'0'0'776'6,"0"0"-582"1,0 0-57 0,0 0-1 3,0 0-23-4,228-13-22 6,-92 6 15-10,49-2-19 6,50-8-18 0,28-6-14 0,13-5-6-2,12-5-4 4,-19 1-1-2,-14 6-27 1,-12 13-17-3,-35 6 0 1,-39 7 0-1,-49 0 0 4,-53 0 0-6,-40 0 0 4,-22 0 0 0,-26 7 0 1,-100 21 0-3,-80 3 0 3,-79 7 0-3,-31-15 0 4,-13-13 0-5,-13-8 0 3,32-2 0 0,21 3 0-1,43 5 0 0,56 4 0 1,56 0 0 0,56-1 0 2,42-6 0-3,31-5 0 3,17 0 0-7,100 0 0 6,70 0 0-4,73-13 0 2,18-6 0 4,-4 11 0-5,-15 2 0 1,-38 6 0 1,-19 0 0 0,-36 6 0-2,-37 12 0 1,-42-7 0 0,-37-5 0 2,-32-3 0-4,-18 4 0 3,-24 6 0 1,-91 13 0-1,-70 1 0 0,-65-1 0-3,-22-16 0 4,-15-10 0-1,26 0 0 0,30 0 0-3,54 4 0 4,59 2 0-2,42 2 0 0,44-5 0 1,32-3 0 2,84 0 0-5,81 0 0 2,78 0 0 0,19-8 0 1,-17-7 0 3,-38-1 0-5,-58 6 0 1,-50 7 0-1,-36-2 0 3,-39 5 0-3,-24 0 0 1,-20 0 0 2,-84 0 0-1,-65 14 0-2,-68 16 0 1,-9-5 0 4,-6 1 0-4,20-1 0 0,43-4 0-1,48-6 0 2,54-3 0 0,45-7 0-1,42-5 0 0,42 0 0 1,81-40 0 0,59-4 0-3,26-1 0 5,-18 12 0-4,-28 9 0 3,-53 13 0-3,-48 11 0 2,-35 0 0-1,-26 4-94 1,0 14-253 1,-39 3-285-4</inkml:trace>
    </iact:actionData>
  </iact:action>
</iact:actions>
</file>

<file path=ppt/ink/inkAction8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18T04:42:34.851"/>
    </inkml:context>
    <inkml:brush xml:id="br0">
      <inkml:brushProperty name="width" value="0.05292" units="cm"/>
      <inkml:brushProperty name="height" value="0.05292" units="cm"/>
    </inkml:brush>
  </inkml:definitions>
  <iact:action type="add" startTime="19397">
    <iact:property name="dataType"/>
    <iact:actionData xml:id="d0">
      <inkml:trace xmlns:inkml="http://www.w3.org/2003/InkML" xml:id="stk0" contextRef="#ctx0" brushRef="#br0">5559 1844 885 0,'0'0'192'39,"0"0"-57"-39,0 0-3 0,0 0 2 0,0 0-29 0,0 0-14 0,0 0 2 0,0 0-9 0,99-15-47 0,1 15 16 0,24 0-11 0,32 0-1 0,4 0-18 1,1 0-23-1,-2 0 0 1,-14 0 0-1,-17 0 0 0,-17 0 0 4,-35 0 0 3,-28 0 0 1,-27 0 0 1,-15 0 0-2,-6 0 0 0,0 0 0 0,0 0 0 0,-75-5 0 3,-47-21 0-3,-46-12 0 1,-16-8 0 0,2-15 0-1,-1-9 0 0,20-8 0 1,15-1 0 0,24 4 0 1,33 11 0-6,25 23 0 6,29 13 0-1,16 17 0-1,15 7 0-2,6 4 0 4,0 0 0-1,0 0 0-1,0 0 0 0,3 15 0 0,49 51 0 3,23 39 0 0,13 19 0-2,6 8 0-3,0-6 0 2,-7 0 0 1,-10-11 0-3,-9-4 0 3,-9-16 0 0,-11-13 0 0,-10-19 0-2,-11-22 0 1,-10-21 0 2,-16-17 0-2,2-3 0-1,-3 0 0 2,8 0 0 1,8-58 0-1,2-40 0-1,6-54 0 0,-6-24 0 2,-5-30 0-2,1-21 0-1,-5 4 0 3,0 17 0-3,3 42 0 2,-8 47 0-2,4 45 0 4,-5 37 0-1,0 20 0 0,0 10 0-7,-3 5 0 6,0 0 0 1,-45 58 0-1,-43 37 0 33,-33 35 0-39,-8 28 0-2,-1 12 0 0,12-2 0 1,17-10 0-1,19-35 0 9,16-23 0-2,17-31 0-1,15-22 0 2,14-25 0-1,13-12 0-1,4-10 0 2,3 0 0 1,31 0 0-1,51-10 0 2,22-25-24-5,-54 16-276 3,-14 7-158 1</inkml:trace>
    </iact:actionData>
  </iact:action>
  <iact:action type="add" startTime="21463">
    <iact:property name="dataType"/>
    <iact:actionData xml:id="d1">
      <inkml:trace xmlns:inkml="http://www.w3.org/2003/InkML" xml:id="stk1" contextRef="#ctx0" brushRef="#br0">26173 2128 961 0,'0'0'155'3,"0"0"-20"5,0 0 62 0,0 0-78-2,163-37-1 3,-78 27-6-2,20 8-24 1,19-1-9-2,-3 3-19 2,6 0-37 0,-10 0-23 0,-10 0 0-2,-12 0 0 3,-24 5 0-2,-21 0 0 1,-26 0 0-1,-18-5 0 0,-3 0 0 2,-3 0 0-2,0 0 0-1,0 0 0 3,0 0 0-2,0 0 0 1,-51-15 0-1,-46-41 0 0,-41-15 0 1,-28-11 0 3,5 4 0-8,4 3 0 6,8 9 0-1,19 4 0-2,23 7 0 2,20 14 0 0,15 6 0 0,23 12 0 0,20 12 0 0,17 8 0-2,8 0 0 2,4 3 0-1,0 0 0-1,0 0 0 3,0 0 0-2,28 44 0 0,31 28 0 1,23 24 0 0,5 6 0 2,-1 2 0-3,1 12 0 0,-8 5 0-1,1 1 0 2,-18-4 0 0,-3-10 0-3,-14-15 0 5,-6-17 0-2,-17-22 0 0,-4-24 0-2,-14-19 0 2,-4-8 0-1,5-3 0 1,-5 0 0-3,4 0 0 3,1-14 0 1,5-56 0-1,4-40 0-2,5-36 0 2,-4-28 0 0,2-13 0 0,-2-22 0-2,-3-5 0 2,-5 19 0 0,-2 29 0-2,-2 47 0 3,-3 46 0-2,3 33 0 2,-3 27 0-5,0 6 0 7,0 7 0-6,0 0 0 4,0 0 0-3,-17 35 0 2,-38 39 0 0,-25 46 0 1,-9 23 0-2,-5 18 0 0,1 6 0 0,6-14 0 1,5-8 0-2,14-18 0 2,15-17 0 0,8-17 0 0,10-26 0 0,14-21 0-2,8-23 0 2,6-11 0 1,7-12 0-3,0 0 0 1,0 0 0 1,0 0 0 0,0 0 0-3,0 0 0 3,0 0 0 0,0 0 0 0,10 0-133 1,-7 0-169-3,4 0-159 3</inkml:trace>
    </iact:actionData>
  </iact:action>
</iact:actions>
</file>

<file path=ppt/ink/inkAction8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4T03:04:06.472"/>
    </inkml:context>
    <inkml:brush xml:id="br0">
      <inkml:brushProperty name="width" value="0.05292" units="cm"/>
      <inkml:brushProperty name="height" value="0.05292" units="cm"/>
      <inkml:brushProperty name="color" value="#00B0F0"/>
    </inkml:brush>
  </inkml:definitions>
  <iact:action type="add" startTime="5274">
    <iact:property name="dataType"/>
    <iact:actionData xml:id="d0">
      <inkml:trace xmlns:inkml="http://www.w3.org/2003/InkML" xml:id="stk0" contextRef="#ctx0" brushRef="#br0">3061 5165 390 0,'0'0'0'1,"0"0"293"4,0 0-293-5,0 0 134 6,0 0-134-6,0 0 130 8,0 0-130-8,0 0 112 9,0 0-112-8,0 0 102 7,0 0-102-8,0 0 87 4,0 0-87-3,0 0 83 6,0 0-83-7,0 0 102 8,0 0-102-8,11-31 83 8,-11 31-83-8,13 5 74 8,-13-5-74-8,18 33 43 6,-18-33-43-6,27 39 33 8,-27-39-33-8,29 45 44 8,-29-45-44-8,34 47 38 6,-34-47-38-6,37 53 27 8,-37-53-27-8,42 55 26 9,-42-55-26-9,45 56 19 7,-45-56-19-7,46 59 13 6,-46-59-13-6,57 66 12 10,-57-66-12-10,59 69 20 13,-59-69-20-11,70 75 21-2,-70-75-21 0,76 84 25 6,-76-84-25-6,85 96 21 11,-85-96-21-11,87 94 21 5,-87-94-21-5,87 92 24 10,-87-92-24-10,88 86 17 3,-88-86-17-3,84 84 22 9,-84-84-22-9,82 79 15 8,-82-79-15-7,91 82 12 5,-91-82-12-3,86 77 4 1,-86-77-4-4,83 83 0 9,-83-83 0-9,83 74 0 8,-83-74 0-8,68 74 0 7,-68-74 0-7,62 66 0 8,-62-66 0-8,58 66 0 7,-58-66 0-7,58 67 0 8,-58-67 0-7,59 71 0 5,-59-71 0-6,58 66 0 6,-58-66 0-6,57 69 0 9,-57-69 0-9,57 66 0 7,-57-66 0-4,60 61 0 2,-60-61 0-3,61 61 0 2,-61-61 0-3,61 49 0 8,-61-49 0-9,56 44 0 6,-56-44 0-6,52 35 0 11,-52-35 0-11,42 23 0 3,-42-23 0-3,30 15 0 9,-30-15 0-8,18 5 0 5,-18-5 0-6,6 0 0 7,-6 0 0-6,7 0 0 6,-7 0 0-7,3 0 0 7,-3 0 0-7,3 0 0 9,-3 0 0-9,3 0 0 7,-3 0 0-6,0 0 0 6,0 0 0-7,5 0 0 7,-5 0 0-7,0 0 0 8,0 0 0-7,1 0 0 6,-1 0 0-7,0 0 0 5,0 0 0-5,0 0 0 9,0 0 0-9,3 0 0 7,-3 0 0-7,0 0 0 9,0 0 0-9,3 0 0 5,-3 0 0-5,0 0 0 9,0 0 0-9,0 0 0 7,0 0 0-7,0 0 0 10,0 0 0-10,0 0 0 4,0 0 0-4,0 0 0 8,0 0 0-8,0 0 0 8,0 0 0-8,0 0 0 8,0 0 0-8,0 0 0 6,0 0 0-5,0 0 0 7,0 0 0-8,0 0 0 8,0 0 0-8,0 0 0 7,0 0 0-7,0 0 0 7,0 0 0-7,0 0 0 7,0 0 0-7,0 0 0 8,0 0 0-8,0 0 0 8,0 0 0-8,-21-3 0 6,21 3 0-1,-57-20-22-2,57 20 22-2,-82-26-1 7,82 26 1-8,-88-29 1 8,88 29-1-8,-90-29 0 4,90 29 0-4,-84-26 1 11,84 26-1-11,-79-18 0 7,79 18 0-7,-70-11-7 9,70 11 7-9,-57-9-6 5,57 9 6-4,-39-2-4 5,39 2 4-6,-28 0-2 9,28 0 2-9,-14 0 0 6,14 0 0-6,-6 0 0 8,6 0 0-8,0 0 1 7,0 0-1-7,0 0 2 8,0 0-2-8,0 0 11 8,0 0-11-8,0 0 22 7,0 0-22-7,0 0 4 7,0 0-4-7,20 17 0 9,-20-17 0-9,49 32 0 7,-49-32 0-7,60 42 0 5,-60-42 0-5,61 42 0 9,-61-42 0-9,69 42 0 8,-69-42 0-8,69 46 0 9,-69-46 0-9,65 36 0 5,-65-36 0-5,66 33 0 9,-66-33 0-9,59 23 0 7,-59-23 0-7,44 13 0 9,-44-13 0-8,38 13 0 3,-38-13 0-4,22 6 0 8,-22-6 0-8,17 2 0 8,-17-2 0-7,10 3 0 6,-10-3 0-7,3 0 0 6,-3 0 0-6,2 0 0 9,-2 0 0-8,4 0 0 9,-4 0 0-8,0 0 0 1,0 0 0-2,0 0 0 4,0 0 0-5,5 0 0 9,-5 0 0-9,0 0 0 10,0 0 0-10,0 0 0 4,0 0 0-4,0 0 0 6,0 0 0-6,0 0 0 8,0 0 0-8,0 0 0 8,0 0 0-8,0 0 0 9,0 0 0-9,3-3 0 5,-3 3 0-5,1-40 0 9,-1 40 0-9,3-58 0 7,-3 58 0-7,0-74 0 10,0 74 0-10,0-74 0 3,0 74 0-2,0-79 0 8,0 79 0-9,0-86 0 7,0 86 0-6,0-89 0 6,0 89 0-7,0-82 0 7,0 82 0-7,0-65 0 8,0 65 0-8,-3-39 0 7,3 39 0-6,0-21 0 6,0 21 0-7,0-5 0 6,0 5 0-4,0 0 0 5,0 0 0-7,-1 0 0 8,1 0 0-8,0 0 0 7,0 0 0-7,0 0-50 6,0 0 50-6,0 0-242 8,0 0 242-7,0 0-491 6,0 0 491-7</inkml:trace>
    </iact:actionData>
  </iact:action>
  <iact:action type="add" startTime="6686">
    <iact:property name="dataType"/>
    <iact:actionData xml:id="d1">
      <inkml:trace xmlns:inkml="http://www.w3.org/2003/InkML" xml:id="stk1" contextRef="#ctx0" brushRef="#br0">4520 5162 427 0,'0'0'0'1,"0"0"192"3,0 0-192-4,0 0 77 6,0 0-77-6,0 0 93 8,0 0-93-8,0 0 55 8,0 0-55-8,0 0 34 7,0 0-34-7,0 0 72 8,0 0-72-8,0 0 60 6,0 0-60-5,34-112 62 7,-34 112-62-8,0 0 83 7,0 0-83-7,6 0 90 6,-6 0-90-6,0 0 94 8,0 0-94-7,0 0 103 7,0 0-103-8,0 0 80 8,0 0-80-8,0 13 58 5,0-13-58-5,-20 44 41 9,20-44-41-9,-44 60 48 7,44-60-48-7,-51 71 41 9,51-71-41-9,-66 82 33 7,66-82-33-7,-75 86 31 9,75-86-31-9,-82 89 41 7,82-89-41-6,-87 93 40 5,87-93-40-6,-84 99 35 8,84-99-35-8,-88 107 29 7,88-107-29-7,-93 110 25 8,93-110-25-8,-100 111 27 8,100-111-27-7,-104 113 19 5,104-113-19-5,-104 104 20 5,104-104-20-6,-100 107 23 8,100-107-23-8,-90 107 14 8,90-107-14-8,-86 106 0 5,86-106 0-5,-83 105 0 9,83-105 0-9,-73 97 0 8,73-97 0-8,-69 87 0 8,69-87 0-7,-61 79 0 3,61-79 0-3,-55 63 0 9,55-63 0-10,-47 59 0 6,47-59 0-6,-43 48 0 9,43-48 0-9,-42 45 0 3,42-45 0-2,-34 44 0 6,34-44 0-4,-33 40 0 4,33-40 0-7,-33 36 0 7,33-36 0-7,-29 36 0 7,29-36 0-7,-18 30 0 8,18-30 0-8,-16 22 0 7,16-22 0-6,-13 14 0 7,13-14 0-8,-8 13 0 5,8-13 0-5,-6 8 0 9,6-8 0-9,-7 5 0 7,7-5 0-7,-6 13 0 8,6-13 0-8,-14 17 0 6,14-17 0-6,-15 17 0 9,15-17 0-9,-13 21 0 8,13-21 0-8,-14 14 0 8,14-14 0-8,-4 7 0 4,4-7 0-4,-3 8 0 10,3-8 0-10,-5 0 0 7,5 0 0-7,0 0 0 10,0 0 0-10,0 0 0 4,0 0 0-4,0 0 0 8,0 0 0-8,0 0 0 8,0 0 0-8,0 0 0 8,0 0 0-8,0 0 0 6,0 0 0-6,0 0 0 8,0 0 0-8,0 0 0 11,0 0 0-11,0 0 0 5,0 0 0-5,0-41 0 6,0 41 0-6,0-64 0 8,0 64 0-8,9-84 0 9,-9 84 0-9,20-85 0 8,-20 85 0-8,22-84 0 5,-22 84 0-5,23-78 0 8,-23 78 0-7,18-76 0 7,-18 76 0-8,16-69 0 8,-16 69 0-8,8-54 0 6,-8 54 0-6,4-38 0 9,-4 38 0-8,0-24 0 5,0 24 0-6,4-9 0 8,-4 9 0-8,0-2 0 6,0 2 0-6,0 0 0 6,0 0 0-5,0 0 0 8,0 0 0-9,0 2 0 7,0-2 0-7,0 41 0 6,0-41 0-6,-28 55 0 10,28-55 0-10,-30 72 0 8,30-72 0-7,-27 79 0 3,27-79 0-3,-30 87 0 5,30-87 0-5,-21 87 0 7,21-87 0-8,-21 88 0 7,21-88 0-7,-16 74 0 6,16-74 0-6,-12 70 0 9,12-70 0-9,-10 55 0 8,10-55 0-7,-3 43 0 5,3-43 0-6,-3 31 0 9,3-31 0-8,0 22 0 3,0-22 0-4,0 11 0 11,0-11 0-11,0 9 0 5,0-9 0-5,6 11 0 10,-6-11 0-10,31 6 0 5,-31-6 0-4,37 9 0 5,-37-9 0-6,42 0 0 9,-42 0 0-9,48 0 0 7,-48 0 0-7,49 0 0 7,-49 0 0-7,51-9 0 8,-51 9 0-8,53-28 0 8,-53 28 0-8,48-31 0 8,-48 31 0-7,44-31 0 4,-44 31 0-4,39-28 0 7,-39 28 0-8,35-25 0 8,-35 25 0-8,34-21 0 7,-34 21 0-7,31-24 0 5,-31 24 0-5,35-11-76 9,-35 11 76-9,10 0-281 7,-10 0 281-7,6 0-515 8,-6 0 515-8</inkml:trace>
    </iact:actionData>
  </iact:action>
  <iact:action type="add" startTime="8576">
    <iact:property name="dataType"/>
    <iact:actionData xml:id="d2">
      <inkml:trace xmlns:inkml="http://www.w3.org/2003/InkML" xml:id="stk2" contextRef="#ctx0" brushRef="#br0">14177 5037 707 0,'0'0'0'3,"0"0"205"-2,0 0-205 0,0 0 165 4,0 0-165-5,0 0 122 9,0 0-122-9,0 0 81 7,0 0-81-6,0 0 86 4,0 0-86-4,0 0 90 6,0 0-90-6,178 44 73 6,-178-44-73-7,44 26 88 9,-44-26-88-9,57 34 76 7,-57-34-76-7,60 39 69 7,-60-39-69-7,66 43 68 8,-66-43-68-8,78 46 44 8,-78-46-44-8,83 46 44 7,-83-46-44-7,83 47 35 7,-83-47-35-5,91 44 33 4,-91-44-33-6,88 40 28 7,-88-40-28-7,90 44 29 8,-90-44-29-8,88 36 4 9,-88-36-4-9,99 39 0 7,-99-39 0-6,103 38 0 6,-103-38 0-7,112 43 0 8,-112-43 0-7,120 44 0 3,-120-44 0-3,121 43 0 8,-121-43 0-8,127 50 0 4,-127-50 0-4,126 46 0 8,-126-46 0-9,127 46 0 4,-127-46 0-4,134 43 0 8,-134-43 0-8,132 48 0 9,-132-48 0-9,127 44 0 8,-127-44 0-8,123 40 0 7,-123-40 0-7,122 43 0 6,-122-43 0-6,122 37 0 9,-122-37 0-9,121 38 0 7,-121-38 0-7,127 35 0 9,-127-35 0-9,129 37 0 5,-129-37 0-5,124 36 0 8,-124-36 0-8,124 37 0 10,-124-37 0-10,112 36 0 4,-112-36 0-4,109 33 0 8,-109-33 0-7,114 36 0 7,-114-36 0-8,113 38 0 8,-113-38 0-7,120 37 0 5,-120-37 0-6,115 35 0 8,-115-35 0-8,114 32 0 6,-114-32 0-6,108 28 0 10,-108-28 0-10,106 31 0 5,-106-31 0-4,108 25 0 5,-108-25 0-6,103 28 0 9,-103-28 0-8,104 27 0 5,-104-27 0-6,101 26 0 8,-101-26 0-8,103 29 0 7,-103-29 0-7,100 24 0 9,-100-24 0-9,96 22 0 5,-96-22 0-4,89 25 0 6,-89-25 0-7,87 16 0 7,-87-16 0-7,79 22 0 8,-79-22 0-8,84 13 0 10,-84-13 0-10,90 18 0 4,-90-18 0-3,96 15 0 7,-96-15 0-8,100 20 0 8,-100-20 0-8,103 23 0 8,-103-23 0-8,103 26 0 5,-103-26 0-5,108 36 0 10,-108-36 0-9,111 42 0 4,-111-42 0-5,109 41 0 6,-109-41 0-6,109 40 0 8,-109-40 0-7,111 37 0 7,-111-37 0-8,109 36 0 8,-109-36 0-8,111 31 0 7,-111-31 0-7,107 29 0 8,-107-29 0-8,111 26 0 6,-111-26 0-6,103 29 0 10,-103-29 0-10,100 29 0 8,-100-29 0-8,93 29 0 5,-93-29 0-5,87 33 0 9,-87-33 0-9,98 38 0 6,-98-38 0-5,99 36 0 4,-99-36 0-5,103 45 0 8,-103-45 0-7,110 43 0 7,-110-43 0-8,110 44 0 8,-110-44 0-8,105 40 0 8,-105-40 0-8,111 37 0 5,-111-37 0-5,100 32 0 11,-100-32 0-11,100 32 0 5,-100-32 0-4,96 35 0 8,-96-35 0-9,100 35 0 5,-100-35 0-5,97 39 0 7,-97-39 0-7,87 31 0 9,-87-31 0-9,79 28 0 7,-79-28 0-6,61 27 0 6,-61-27 0-7,53 20 0 6,-53-20 0-6,42 15 0 9,-42-15 0-9,28 8 0 8,-28-8 0-8,23 6 0 6,-23-6 0-6,22 7 0 7,-22-7 0-7,25 5 0 8,-25-5 0-8,29 12 0 6,-29-12 0-6,28 11 0 8,-28-11 0-7,33 11 0 8,-33-11 0-8,29 12 0 4,-29-12 0-5,20 6 0 9,-20-6 0-9,17 0 0 5,-17 0 0-5,10 0 0 10,-10 0 0-10,3 0 0 6,-3 0 0-6,5 0 0 8,-5 0 0-7,3 0 0 5,-3 0 0-6,0 0 0 7,0 0 0-7,4 0 0 9,-4 0 0-9,0 0 0 7,0 0 0-7,6 0 0 8,-6 0 0-8,0 0 0 6,0 0 0-6,0 0 0 10,0 0 0-10,3 0 0 6,-3 0 0-5,0 0 0 4,0 0 0-5,0 0 0 8,0 0 0-8,0 0 0 9,0 0 0-9,0 0 0 6,0 0 0-6,0 0 0 7,0 0 0-7,0 0 0 10,0 0 0-10,0 0 0 7,0 0 0-7,0 0 0 7,0 0 0-7,0 0 0 6,0 0 0-6,0 0 0 8,0 0 0-7,0 0 0 6,0 0 0-7,0 0 0 5,0 0 0-3,0 0 0 5,0 0 0-7,0 0 0 8,0 0 0-8,0-4 0 8,0 4 0-8,0-45 0 9,0 45 0-9,-21-61 0 7,21 61 0-7,-36-72 0 7,36 72 0-7,-38-68 0 9,38 68 0-8,-42-64 0 1,42 64 0-2,-45-66 0 10,45 66 0-10,-45-67 0 7,45 67 0-6,-45-68 0 6,45 68 0-7,-39-59 0 7,39 59 0-7,-36-43 0 7,36 43 0-7,-22-33 0 10,22 33 0-10,-17-15 0 7,17 15 0-7,-7-8 0 8,7 8 0-8,-5-2 0 5,5 2 0-5,-4 0 0 10,4 0 0-10,0 0 0 6,0 0 0-6,0 0 0 5,0 0 0-4,0 0 0 7,0 0 0-8,0 31 0 8,0-31 0-6,16 49 0 4,-16-49 0-6,38 67 0 6,-38-67 0-6,37 64 0 9,-37-64 0-9,39 64 0 8,-39-64 0-8,39 60 0 9,-39-60 0-8,37 56 0 3,-37-56 0-4,39 52 0 8,-39-52 0-8,38 46 0 7,-38-46 0-7,27 40 0 8,-27-40 0-8,27 31 0 7,-27-31 0-6,14 20 0 6,-14-20 0-7,14 11 0 8,-14-11 0-8,7 2 0 7,-7-2 0-6,3 0 0 5,-3 0 0-5,0 4 0 6,0-4 0-7,0 0 0 9,0 0 0-9,0 0 0 6,0 0 0-6,0 0 0 7,0 0 0-7,0 6 0 7,0-6 0-7,-13 10 0 7,13-10 0-4,-42 18 0 3,42-18 0-6,-61 20 0 6,61-20 0-6,-68 26 0 9,68-26 0-9,-77 26 0 9,77-26 0-9,-84 24 0 7,84-24 0-6,-87 24 0 5,87-24 0-6,-91 20 0 8,91-20 0-8,-84 22 0 7,84-22 0-7,-76 18 0 7,76-18 0-7,-69 18 0 9,69-18 0-8,-49 12 0 3,49-12 0-4,-38 9 0 10,38-9 0-10,-18 2 0 6,18-2 0-6,-7 3 0 9,7-3 0-9,-8 0 0 6,8 0 0-6,0 2 0 8,0-2 0-8,0 0 0 7,0 0 0-6,0 0 0 7,0 0 0-8,0 0 0 6,0 0 0-6,0 0 0 7,0 0 0-7,30-25-6 9,-30 25 6-9,62-61-260 5,-62 61 260-3,42-41-338 5,-42 41 338-5,41-35-577 3,-41 35 577-5</inkml:trace>
    </iact:actionData>
  </iact:action>
  <iact:action type="add" startTime="10724">
    <iact:property name="dataType"/>
    <iact:actionData xml:id="d3">
      <inkml:trace xmlns:inkml="http://www.w3.org/2003/InkML" xml:id="stk3" contextRef="#ctx0" brushRef="#br0">18307 4974 0 0,'0'0'0'1,"0"0"632"6,0 0-632-7,0 0 122 6,0 0-122-6,0 0 152 9,0 0-152-9,0 0 120 6,0 0-120-6,0 0 77 7,0 0-77-7,0 0 75 9,0 0-75-9,-166 81 81 7,166-81-81-7,-52 26 100 8,52-26-100-8,-61 35 96 6,61-35-96-6,-60 46 74 9,60-46-74-9,-72 49 67 8,72-49-67-8,-76 58 58 7,76-58-58-6,-90 61 45 4,90-61-45-5,-94 64 38 10,94-64-38-9,-115 63 28 4,115-63-28-5,-118 62 22 6,118-62-22-6,-128 64 23 11,128-64-23-11,-128 63 23 9,128-63-23-7,-129 66 16 2,129-66-16-4,-124 67 14 6,124-67-14-6,-133 73 13 7,133-73-13-7,-132 77 11 9,132-77-11-9,-136 73 13 9,136-73-13-9,-133 74 10 4,133-74-10-4,-121 63 11 10,121-63-11-10,-115 62 7 8,115-62-7-8,-112 54 6 7,112-54-6-7,-101 53 10 8,101-53-10-8,-94 46 4 6,94-46-4-6,-92 50 12 8,92-50-12-7,-83 47 7 6,83-47-7-7,-77 48 7 7,77-48-7-7,-75 53 5 8,75-53-5-8,-71 54 6 7,71-54-6-7,-67 56 4 8,67-56-4-8,-66 51 6 5,66-51-6-5,-58 53 3 10,58-53-3-10,-57 46 3 6,57-46-3-6,-51 44 4 9,51-44-4-9,-49 35 0 5,49-35 0-5,-42 25 3 9,42-25-3-9,-36 24 1 8,36-24-1-8,-30 18 2 9,30-18-2-9,-28 14 1 4,28-14-1-4,-26 17 1 11,26-17-1-10,-25 17 0 3,25-17 0-4,-33 20 0 8,33-20 0-8,-33 30 2 9,33-30-2-9,-40 31 0 4,40-31 0-4,-42 35 5 10,42-35-5-10,-37 39 1 7,37-39-1-7,-38 31 1 8,38-31-1-8,-39 27 0 6,39-27 0-6,-31 19-3 11,31-19 3-11,-35 21-2 5,35-21 2-5,-37 29 0 6,37-29 0-6,-34 33-1 9,34-33 1-9,-39 31 0 8,39-31 0-8,-35 35 1 7,35-35-1-7,-34 29 1 6,34-29-1-6,-22 23-1 9,22-23 1-9,-18 15-1 7,18-15 1-7,-12 8 0 9,12-8 0-9,-3 0-2 5,3 0 2-5,-6 0-1 8,6 0 1-8,0 0 0 8,0 0 0-8,0 0-8 8,0 0 8-8,0 0-1 6,0 0 1-6,0 0-4 8,0 0 4-8,0 0-7 8,0 0 7-7,0-15-10 5,0 15 10-6,0-42-4 9,0 42 4-9,0-59-1 6,0 59 1-6,13-70 1 9,-13 70-1-9,26-75-1 7,-26 75 1-6,32-86 1 5,-32 86-1-5,38-89 0 6,-38 89 0-7,28-84 1 6,-28 84-1-5,24-69 2 8,-24 69-2-9,23-53 1 6,-23 53-1-6,15-31 0 8,-15 31 0-8,4-15 0 7,-4 15 0-7,3-2 2 9,-3 2-2-9,0 0 0 5,0 0 0-5,0 0 2 8,0 0-2-8,0 0 3 8,0 0-3-8,0 0 3 8,0 0-3-8,-6 38 22 7,6-38-22-7,-28 53 7 8,28-53-7-7,-32 62 4 6,32-62-4-7,-28 73 2 8,28-73-2-8,-33 81 2 7,33-81-2-7,-33 85 7 6,33-85-7-6,-30 84 10 10,30-84-10-10,-21 77 0 6,21-77 0-6,-24 73 0 9,24-73 0-8,-16 64 0 2,16-64 0-3,-12 56 0 8,12-56 0-5,-6 37 0 3,6-37 0-6,0 23 0 6,0-23 0-6,0 15 0 9,0-15 0-9,0 5 0 7,0-5 0-7,13 0 0 9,-13 0 0-9,47 0 0 4,-47 0 0-4,64 0 0 9,-64 0 0-9,84-11 0 8,-84 11 0-8,95-31 0 8,-95 31 0-8,92-33 0 6,-92 33 0-6,98-41 0 8,-98 41 0-8,84-31 0 9,-84 31 0-9,72-33 0 7,-72 33 0-7,52-30 0 8,-52 30 0-8,42-16 0 5,-42 16 0-4,24-15 0 8,-24 15 0-9,14-8 0 7,-14 8 0-7,4-3 0 8,-4 3 0-8,0 0 0 6,0 0 0-6,0 0-33 8,0 0 33-8,0 11-152 8,0-11 152-8,0 18-299 7,0-18 299-7,0 30-498 8,0-30 498-8</inkml:trace>
    </iact:actionData>
  </iact:action>
  <iact:action type="add" startTime="15171">
    <iact:property name="dataType"/>
    <iact:actionData xml:id="d4">
      <inkml:trace xmlns:inkml="http://www.w3.org/2003/InkML" xml:id="stk4" contextRef="#ctx0" brushRef="#br0">25379 9376 633 0,'0'0'0'2,"0"0"242"2,0 0-242-4,0 0 151 7,0 0-151-7,0 0 126 8,0 0-126-8,0 0 112 8,0 0-112-8,0 0 115 8,0 0-115-8,0 0 92 7,0 0-92-7,0 0 75 7,0 0-75-7,28 6 78 6,-28-6-78-6,24 0 62 9,-24 0-62-9,34-9 49 8,-34 9-49-8,41-14 48 7,-41 14-48-7,43-11 57 6,-43 11-57-6,48-10 52 9,-48 10-52-9,51-5 45 7,-51 5-45-6,49-3 43 8,-49 3-43-8,54 0 33 2,-54 0-33-3,49 0 29 9,-49 0-29-9,54 0 5 7,-54 0-5-7,47 0 0 9,-47 0 0-9,52 0 0 8,-52 0 0-8,51 0 0 6,-51 0 0-6,49 14 0 9,-49-14 0-9,48 15 0 7,-48-15 0-7,51 14 0 8,-51-14 0-8,55 14 0 6,-55-14 0-6,59 15 0 11,-59-15 0-11,59 13 0 5,-59-13 0-5,63 10 0 7,-63-10 0-5,58 11 0 4,-58-11 0-5,63 12 0 5,-63-12 0-6,65 15 0 9,-65-15 0-9,68 11 0 5,-68-11 0-5,66 7 0 9,-66-7 0-9,62 5 0 8,-62-5 0-8,53 4 0 8,-53-4 0-7,54 0 0 3,-54 0 0-4,53 0 0 11,-53 0 0-11,50 0 0 5,-50 0 0-5,60 2 0 10,-60-2 0-10,54 0 0 4,-54 0 0-4,63 0 0 9,-63 0 0-9,60 7 0 8,-60-7 0-8,61 2 0 8,-61-2 0-8,69 3 0 7,-69-3 0-7,63 2 0 6,-63-2 0-6,64 4 0 11,-64-4 0-11,60 2 0 6,-60-2 0-6,48 4 0 5,-48-4 0-5,44 3 0 8,-44-3 0-8,42 0 0 9,-42 0 0-9,38 0 0 8,-38 0 0-8,36 0 0 5,-36 0 0-5,43 0 0 9,-43 0 0-8,45 0 0 6,-45 0 0-7,46 0 0 8,-46 0 0-7,54 0 0 3,-54 0 0-3,55 0 0 8,-55 0 0-9,60-13 0 7,-60 13 0-7,59-7 0 8,-59 7 0-7,59-9 0 3,-59 9 0-4,59-6 0 9,-59 6 0-9,58-10 0 8,-58 10 0-7,57-1 0 5,-57 1 0-6,54-7 0 8,-54 7 0-8,51-6 0 6,-51 6 0-6,47-7 0 10,-47 7 0-10,50-1 0 6,-50 1 0-6,48-4 0 7,-48 4 0-7,45-2 0 7,-45 2 0-7,44-4 0 9,-44 4 0-9,42-2 0 7,-42 2 0-7,42 0 0 6,-42 0 0-6,45 0 0 8,-45 0 0-7,45 0 0 7,-45 0 0-7,51 0 0 7,-51 0 0-8,52 0 0 4,-52 0 0-4,55-4 0 12,-55 4 0-12,56 0 0 4,-56 0 0-4,55-1 0 10,-55 1 0-10,51-3 0 4,-51 3 0-4,54-4 0 9,-54 4 0-9,54-3 0 7,-54 3 0-7,49-3 0 9,-49 3 0-9,51 0 0 6,-51 0 0-6,48-2 0 8,-48 2 0-8,45 0 0 10,-45 0 0-10,47 0 0 5,-47 0 0-5,45 0 0 6,-45 0 0-6,54 0 0 9,-54 0 0-9,54 0 0 8,-54 0 0-8,58 0 0 8,-58 0 0-8,59 0 0 5,-59 0 0-5,52 0 0 9,-52 0 0-9,55 0 0 7,-55 0 0-7,53 0 0 10,-53 0 0-10,55 0 0 4,-55 0 0-2,51 0 0 6,-51 0 0-7,52 0 0 6,-52 0 0-7,50 0 0 6,-50 0 0-6,53 0 0 7,-53 0 0-7,50 0 0 7,-50 0 0-7,54 2 0 9,-54-2 0-9,49 3 0 7,-49-3 0-7,52 3 0 7,-52-3 0-7,59 0 0 7,-59 0 0-7,55 4 0 10,-55-4 0-10,55 3 0 7,-55-3 0-7,59 0 0 7,-59 0 0-7,49 0 0 6,-49 0 0-6,54 0 0 9,-54 0 0-9,52 0 0 8,-52 0 0-8,58 0 0 5,-58 0 0-5,63 0 0 9,-63 0 0-9,63 0 0 7,-63 0 0-6,64-7 0 6,-64 7 0-7,69-3 0 6,-69 3 0-6,69-5 0 10,-69 5 0-9,66-5 0 4,-66 5 0-5,72-7 0 9,-72 7 0-9,70-2 0 5,-70 2 0-5,69-4 0 9,-69 4 0-9,71-3 0 8,-71 3 0-8,63 0 0 5,-63 0 0-5,62-2 0 9,-62 2 0-9,50 0 0 8,-50 0 0-8,50 0 0 9,-50 0 0-9,45-3 0 6,-45 3 0-6,46-4 0 5,-46 4 0-4,45-3 0 8,-45 3 0-9,48-3 0 7,-48 3 0-7,48 0 0 6,-48 0 0-6,45-2 0 8,-45 2 0-8,41-3 0 9,-41 3 0-9,38-6 0 8,-38 6 0-8,30-4 0 8,-30 4 0-8,30-5 0 5,-30 5 0-5,31-5 0 10,-31 5 0-10,27-8 0 6,-27 8 0-6,27-3 0 10,-27 3 0-10,21-4 0 4,-21 4 0-4,21-3 0 8,-21 3 0-8,13-3 0 8,-13 3 0-8,11-2 0 8,-11 2 0-8,4 0 0 7,-4 0 0-7,6 0 0 7,-6 0 0-7,0 0 0 10,0 0 0-10,0 0 0 6,0 0 0-6,3 0 0 6,-3 0 0-6,0 0 0 8,0 0 0-8,0 0 0 8,0 0 0-8,0 0 0 8,0 0 0-8,0 0 0 6,0 0 0-6,0 0 0 9,0 0 0-9,0 0 0 9,0 0 0-9,0 0 0 8,0 0 0-8,0 0 0 5,0 0 0-4,0 0 0 5,0 0 0-5,0 0 0 6,0 0 0-7,0 0 0 8,0 0 0-8,0 0 0 6,0 0 0-6,-16 0-66 8,16 0 66-8,-17 0-379 9,17 0 379-9,-12 0-637 4,12 0 637-3</inkml:trace>
    </iact:actionData>
  </iact:action>
  <iact:action type="add" startTime="19750">
    <iact:property name="dataType"/>
    <iact:actionData xml:id="d5">
      <inkml:trace xmlns:inkml="http://www.w3.org/2003/InkML" xml:id="stk5" contextRef="#ctx0" brushRef="#br0">3024 10179 624 0,'0'0'0'1,"0"0"170"4,0 0-170-5,0 0 131 10,0 0-131-10,0 0 97 6,0 0-97-6,0 0 43 6,0 0-43-6,0 0 33 8,0 0-33-7,0 0 42 7,0 0-42-8,127 160 44 7,-127-160-44-6,25 64 36 4,-25-64-36-5,30 75 51 9,-30-75-51-9,32 93 35 7,-32-93-35-6,39 104 39 5,-39-104-39-5,43 108 24 5,-43-108-24-6,43 116 28 9,-43-116-28-9,47 118 23 7,-47-118-23-7,45 116 23 6,-45-116-23-6,42 120 21 8,-42-120-21-8,40 118 25 11,-40-118-25-11,33 109 15 9,-33-109-15-8,30 94 17 3,-30-94-17-4,25 87 13 8,-25-87-13-8,17 76 13 7,-17-76-13-7,12 64 10 9,-12-64-10-9,12 55 9 4,-12-55-9-3,7 47 9 6,-7-47-9-7,6 31 1 9,-6-31-1-9,4 17 4 7,-4-17-4-7,0 8 3 8,0-8-3-7,0 4 1 4,0-4-1-5,0 0 0 10,0 0 0-10,0 0-1 7,0 0 1-7,0 0-3 5,0 0 3-2,0 0-15 3,0 0 15-6,0-4-16 7,0 4 16-7,0-43 0 8,0 43 0-7,-10-57 1 4,10 57-1-4,-36-69 2 6,36 69-2-6,-40-66 1 6,40 66-1-7,-39-53 1 10,39 53-1-10,-36-41 2 6,36 41-2-5,-36-28 0 7,36 28 0-8,-24-18 0 5,24 18 0-5,-16-13-1 10,16 13 1-9,-12-2 0 2,12 2 0-2,-3 0 2 6,3 0-2-7,0 0 1 8,0 0-1-8,0 0 2 8,0 0-2-8,0 0 6 6,0 0-6-5,0 0 22 6,0 0-22-7,0 0 45 9,0 0-45-9,0 11 50 7,0-11-50-5,0 38 57 2,0-38-57-3,3 50 17 7,-3-50-17-8,18 51 24 7,-18-51-24-7,27 51 25 8,-27-51-25-8,21 45 23 5,-21-45-23-5,28 44 15 10,-28-44-15-10,27 40 20 7,-27-40-20-7,24 32 18 9,-24-32-18-9,15 17 17 6,-15-17-17-6,13 11 29 9,-13-11-29-9,5 4 23 6,-5-4-23-6,9 0 30 9,-9 0-30-9,3 0 24 6,-3 0-24-6,1 0 20 7,-1 0-20-7,6 0 14 8,-6 0-14-8,27 0 8 8,-27 0-8-6,31-25 0 3,-31 25 0-5,42-45 0 8,-42 45 0-8,53-52 0 8,-53 52 0-6,31-55 0 4,-31 55 0-5,33-52 0 3,-33 52 0-4,21-45 0 8,-21 45 0-8,15-31 0 10,-15 31 0-9,9-18 0 5,-9 18 0-6,9-13 0 6,-9 13 0-6,16-9 0 8,-16 9 0-8,21-5-57 8,-21 5 57-8,38 0-127 8,-38 0 127-8,21 0-258 5,-21 0 258-5,21 0-433 9,-21 0 433-7</inkml:trace>
    </iact:actionData>
  </iact:action>
  <iact:action type="add" startTime="21303">
    <iact:property name="dataType"/>
    <iact:actionData xml:id="d6">
      <inkml:trace xmlns:inkml="http://www.w3.org/2003/InkML" xml:id="stk6" contextRef="#ctx0" brushRef="#br0">20265 10174 728 0,'0'0'0'1,"0"0"209"3,0 0-209-4,0 0 138 9,0 0-138-9,0 0 112 7,0 0-112-6,0 0 54 5,0 0-54-6,0 0 45 7,0 0-45-7,114 157 54 8,-114-157-54-8,30 69 63 8,-30-69-63-8,30 82 56 7,-30-82-56-7,33 93 52 8,-33-93-52-8,35 95 42 7,-35-95-42-7,38 99 38 10,-38-99-38-10,37 100 32 5,-37-100-32-5,32 102 30 8,-32-102-30-8,27 102 18 8,-27-102-18-8,25 104 21 9,-25-104-21-9,19 102 20 5,-19-102-20-5,14 95 18 9,-14-95-18-9,7 85 13 8,-7-85-13-7,11 69 12 6,-11-69-12-6,3 61 10 5,-3-61-10-5,4 51 7 4,-4-51-7-5,3 53 4 9,-3-53-4-9,2 44 4 7,-2-44-4-7,6 36 3 6,-6-36-3-4,6 28 1 5,-6-28-1-6,3 18 4 5,-3-18-4-6,1 5 6 8,-1-5-6-8,0 4 4 6,0-4-4-6,0 0 2 8,0 0-2-8,0 0 0 9,0 0 0-9,0 0 0 8,0 0 0-8,0 0 0 5,0 0 0-5,0 0 0 10,0 0 0-10,0 0 0 7,0 0 0-7,0 0 1 10,0 0-1-10,0 2 0 3,0-2 0-3,0 0 3 8,0 0-3-8,0 0 2 8,0 0-2-8,0 0 3 9,0 0-3-9,0 0 0 6,0 0 0-6,0 0 0 7,0 0 0-7,0 0-2 9,0 0 2-9,0 0-3 7,0 0 3-7,0 0-6 6,0 0 6-6,0-18-10 9,0 18 10-9,-13-40-1 7,13 40 1-7,-21-53 0 9,21 53 0-9,-24-48 0 5,24 48 0-5,-21-44-1 9,21 44 1-9,-25-38 0 7,25 38 0-6,-30-38-1 7,30 38 1-8,-27-38-4 5,27 38 4-5,-29-31-7 10,29 31 7-10,-22-28-10 6,22 28 10-5,-23-27-8 8,23 27 8-8,-15-15-4 3,15 15 4-4,-11-9-1 6,11 9 1-5,-2-2 1 7,2 2-1-7,-3 0-1 6,3 0 1-7,0 0 1 8,0 0-1-7,0 0 1 4,0 0-1-5,0 0 4 9,0 0-4-9,0 0 9 7,0 0-9-7,0 0 27 6,0 0-27-6,0 0 32 8,0 0-32-8,0 5 54 8,0-5-54-8,13 43 37 8,-13-43-37-8,32 51 10 6,-32-51-10-6,34 49 2 9,-34-49-2-9,29 43 9 7,-29-43-9-6,37 38 13 7,-37-38-13-8,35 34 15 5,-35-34-15-5,34 35 14 10,-34-35-14-10,36 29 14 6,-36-29-14-6,30 24 17 10,-30-24-17-9,27 18 19 1,-27-18-19-2,18 13 18 9,-18-13-18-7,16 8 0 5,-16-8 0-6,11 7 0 5,-11-7 0-6,4 3 0 8,-4-3 0-8,3 0 0 7,-3 0 0-7,0 0 0 8,0 0 0-7,0 0 0 5,0 0 0-6,0 0 0 6,0 0 0-6,0 0 0 8,0 0 0-8,7 0 0 8,-7 0 0-8,17-15 0 9,-17 15 0-9,24-44 0 5,-24 44 0-3,28-60 0 5,-28 60 0-7,35-64 0 7,-35 64 0-6,27-64 0 7,-27 64 0-7,25-61 0 3,-25 61 0-3,16-46 0 8,-16 46 0-8,14-35 0 5,-14 35 0-6,4-21 0 9,-4 21 0-9,0-8 0 4,0 8 0-4,0 0 0 8,0 0 0-8,0 0 0 8,0 0 0-8,0 0-86 8,0 0 86-8,0 0-214 7,0 0 214-7,0 15-349 8,0-15 349-8,0 29-851 9,0-29 851-9</inkml:trace>
    </iact:actionData>
  </iact:action>
  <iact:action type="add" startTime="23330">
    <iact:property name="dataType"/>
    <iact:actionData xml:id="d7">
      <inkml:trace xmlns:inkml="http://www.w3.org/2003/InkML" xml:id="stk7" contextRef="#ctx0" brushRef="#br0">1027 12622 559 0,'0'0'0'3,"0"0"433"3,0 0-433-6,0 0 211 5,0 0-211-5,0 0 210 7,0 0-210-5,0 0 158 4,0 0-158-6,0 0 126 8,0 0-126-7,0 0 118 6,0 0-118-7,0 0 99 5,0 0-99-5,12 111 44 9,-12-111-44-9,-43 97 10 7,43-97-10-7,-54 96 14 9,54-96-14-9,-48 84 20 5,48-84-20-5,-39 71 17 9,39-71-17-9,-28 46 21 7,28-46-21-7,-17 25 7 10,17-25-7-10,-4 14 0 5,4-14 0-5,0 4 0 7,0-4 0-7,0 0 0 9,0 0 0-9,0 0 0 7,0 0 0-7,37-21 0 7,-37 21 0-7,71-55 0 7,-71 55 0-7,89-66 0 10,-89 66 0-10,84-68 0 9,-84 68 0-9,61-46 0 6,-61 46 0-6,36-23 0 7,-36 23 0-7,12-5 0 9,-12 5 0-9,0 0 0 7,0 0 0-7,0 0 0 5,0 0 0-5,0 25 0 9,0-25 0-8,-34 73 0 5,34-73 0-6,-58 98 0 9,58-98 0-9,-74 114 0 5,74-114 0-5,-67 89 0 9,67-89 0-9,-57 70 0 6,57-70 0-4,-40 44 0 7,40-44 0-8,-18 23 0 2,18-23 0-3,-9 9 0 10,9-9 0-10,0 0 0 6,0 0 0-6,0 0 0 8,0 0 0-8,55-30 0 7,-55 30 0-6,85-68 0 5,-85 68 0-6,114-97 0 8,-114 97 0-8,111-96 0 9,-111 96 0-9,90-81 0 7,-90 81 0-7,62-49 0 7,-62 49 0-7,27-23 0 8,-27 23 0-8,8-3 0 7,-8 3 0-7,0 0 0 6,0 0 0-6,0 0 0 8,0 0 0-8,-14 44 0 8,14-44 0-4,-42 79 0 1,42-79 0-4,-49 100 0 3,49-100 0-4,-58 96 0 9,58-96 0-8,-50 79 0 5,50-79 0-6,-37 54 0 10,37-54 0-10,-21 30 0 4,21-30 0-4,-7 11 0 10,7-11 0-10,0 6 0 7,0-6 0-7,0 0 0 7,0 0 0-7,12 0 0 6,-12 0 0-6,58-40 0 9,-58 40 0-9,82-71 0 8,-82 71 0-8,112-95 0 8,-112 95 0-8,114-101 0 6,-114 101 0-5,103-91 0 5,-103 91 0-6,78-67 0 10,-78 67 0-10,42-37 0 7,-42 37 0-7,22-11 0 5,-22 11 0-5,6 0 0 9,-6 0 0-8,0 0 0 4,0 0 0-5,0 20 0 11,0-20 0-11,-24 69 0 4,24-69 0-4,-58 88 0 9,58-88 0-9,-70 95 0 8,70-95 0-8,-63 82 0 9,63-82 0-9,-51 60 0 4,51-60 0-3,-37 44 0 8,37-44 0-9,-15 23 0 8,15-23 0-8,-6 8 0 7,6-8 0-7,0 0 0 6,0 0 0-6,0 0 0 7,0 0 0-7,34-16 0 10,-34 16 0-10,79-59 0 6,-79 59 0-6,105-81 0 8,-105 81 0-8,120-87 0 7,-120 87 0-7,110-81 0 10,-110 81 0-10,89-64 0 6,-89 64 0-5,58-37 0 3,-58 37 0-3,27-16 0 6,-27 16 0-7,9 0 0 8,-9 0 0-8,0 0 0 9,0 0 0-9,0 53 0 6,0-53 0-6,-20 78 0 8,20-78 0-8,-42 87 0 8,42-87 0-8,-41 70 0 8,41-70 0-8,-33 45 0 5,33-45 0-5,-15 21 0 11,15-21 0-11,-6 10 0 5,6-10 0-5,0 0 0 8,0 0 0-8,0 0 0 6,0 0 0-6,0 0 0 8,0 0 0-8,45-33 0 8,-45 33 0-8,64-58 0 9,-64 58 0-9,87-69 0 7,-87 69 0-7,76-64 0 6,-76 64 0-6,63-46 0 9,-63 46 0-7,34-27 0 4,-34 27 0-6,17-8 0 6,-17 8 0-6,0 0 0 8,0 0 0-8,0 0 0 7,0 0 0-7,0 15 0 9,0-15 0-9,0 51 0 5,0-51 0-5,-11 55 0 9,11-55 0-9,-15 51 0 7,15-51 0-7,-12 28 0 10,12-28 0-10,-7 11 0 4,7-11 0-4,0 0 0 8,0 0 0-8,0 0 0 8,0 0 0-8,0 0 0 8,0 0 0-8,7-11 0 6,-7 11 0-6,38-48 0 9,-38 48 0-9,55-71 0 8,-55 71 0-8,72-73 0 8,-72 73 0-8,58-60 0 7,-58 60 0-7,46-44 0 6,-46 44 0-6,30-22 0 10,-30 22 0-10,11-7 0 6,-11 7 0-6,0 0 0 6,0 0 0-6,0 0 0 8,0 0 0-8,0 12 0 7,0-12 0-7,0 52 0 9,0-52 0-9,-3 65 0 6,3-65 0-6,-21 68 0 10,21-68 0-9,-20 55 0 4,20-55 0-5,-22 45 0 9,22-45 0-9,-16 39 0 5,16-39 0-5,-17 32 0 8,17-32 0-8,-12 29 0 9,12-29 0-8,-9 26-95 5,9-26 95-6,-4 0-241 6,4 0 241-5,0 4-418 6,0-4 418-7</inkml:trace>
    </iact:actionData>
  </iact:action>
  <iact:action type="add" startTime="25070">
    <iact:property name="dataType"/>
    <iact:actionData xml:id="d8">
      <inkml:trace xmlns:inkml="http://www.w3.org/2003/InkML" xml:id="stk8" contextRef="#ctx0" brushRef="#br0">10551 12707 851 0,'0'0'0'2,"0"0"285"2,0 0-285-4,0 0 166 10,0 0-166-10,0 0 141 5,0 0-141-5,-45 199 69 7,45-199-69-7,-58 102 63 8,58-102-63-7,-66 99 66 6,66-99-66-7,-57 94 43 7,57-94-43-7,-53 79 35 7,53-79-35-7,-41 61 32 9,41-61-32-9,-28 41 33 8,28-41-33-8,-15 22 25 8,15-22-25-8,-8 9 18 5,8-9-18-5,0 0 9 9,0 0-9-9,0 0 0 9,0 0 0-9,23-20 5 5,-23 20-5-5,55-60 1 8,-55 60-1-7,76-93 0 5,-76 93 0-6,83-100 1 9,-83 100-1-9,68-86 0 9,-68 86 0-9,53-59 0 8,-53 59 0-8,28-28 6 6,-28 28-6-6,9-3 16 8,-9 3-16-8,0 0 44 6,0 0-44-6,0 20 52 9,0-20-52-8,-9 64 55 4,9-64-55-4,-39 84 15 7,39-84-15-8,-48 97 1 6,48-97-1-5,-55 86 5 5,55-86-5-6,-48 72 6 9,48-72-6-9,-36 61 4 8,36-61-4-8,-27 41 0 7,27-41 0-7,-10 21 0 6,10-21 0-6,-3 10 0 11,3-10 0-11,0 0 0 4,0 0 0-4,0 0 0 6,0 0 0-4,34-19 0 7,-34 19 0-9,72-65 0 6,-72 65 0-6,93-92 0 8,-93 92 0-8,105-115 0 7,-105 115 0-5,103-122 0 4,-103 122 0-6,87-109 0 8,-87 109 0-8,61-75 0 9,-61 75 0-9,31-35 0 5,-31 35 0-5,8-8 0 8,-8 8 0-8,0 0 0 7,0 0 0-7,0 41 0 6,0-41 0-6,-39 80 0 9,39-80 0-9,-52 111 0 7,52-111 0-6,-63 117 0 8,63-117 0-9,-71 100 0 7,71-100 0-7,-58 84 0 7,58-84 0-6,-46 64 0 4,46-64 0-5,-29 43 0 9,29-43 0-8,-16 27 0 5,16-27 0-6,-3 11 0 6,3-11 0-6,0 0 0 8,0 0 0-8,0 0 0 7,0 0 0-6,52-21 0 8,-52 21 0-9,79-56 0 5,-79 56 0-5,105-82 0 10,-105 82 0-10,112-96 0 6,-112 96 0-6,104-92 0 9,-104 92 0-9,86-73 0 6,-86 73 0-6,59-44 0 9,-59 44 0-9,21-13 0 7,-21 13 0-7,7 0 0 5,-7 0 0-4,0 4 0 6,0-4 0-7,0 64 0 7,0-64 0-5,-34 87 0 7,34-87 0-8,-45 102 0 2,45-102 0-3,-45 84 0 10,45-84 0-10,-39 61 0 7,39-61 0-7,-27 37 0 10,27-37 0-10,-13 23 0 6,13-23 0-6,-8 7 0 4,8-7 0-2,0 0 0 6,0 0 0-8,0 0 0 7,0 0 0-7,26-7 0 10,-26 7 0-10,58-46 0 4,-58 46 0-4,82-66 0 9,-82 66 0-9,96-80 0 8,-96 80 0-8,99-97 0 9,-99 97 0-9,106-111 0 3,-106 111 0-2,100-113 0 7,-100 113 0-7,84-89 0 7,-84 89 0-8,54-58 0 7,-54 58 0-7,21-24 0 6,-21 24 0-6,0 0 0 8,0 0 0-8,0 34 0 10,0-34 0-10,-14 97 0 6,14-97 0-5,-49 128 0 7,49-128 0-8,-66 136 0 6,66-136 0-6,-67 118 0 10,67-118 0-9,-57 85 0 2,57-85 0-3,-48 53 0 7,48-53 0-2,-21 27 0-1,21-27 0-4,-13 13 0 7,13-13 0-7,0 2 0 10,0-2 0-10,0 0 0 4,0 0 0-3,19-9 0 8,-19 9 0-7,57-49 0 5,-57 49 0-7,82-69 0 6,-82 69 0-5,97-90 0 3,-97 90 0-4,108-102 0 11,-108 102 0-11,117-106 0 6,-117 106 0-6,103-93 0 7,-103 93 0-7,82-67 0 6,-82 67 0-6,45-33 0 8,-45 33 0-7,18-5 0 6,-18 5 0-7,0 0 0 6,0 0 0-6,0 35 0 9,0-35 0-7,-5 86 0 3,5-86 0-5,-50 111 0 9,50-111 0-9,-62 110 0 7,62-110 0-6,-61 91 0 3,61-91 0-2,-51 60 0 7,51-60 0-9,-37 37 0 6,37-37 0-6,-24 24 0 8,24-24 0-8,-9 9 0 6,9-9 0-6,0 0 0 9,0 0 0-9,0 0 0 8,0 0 0-8,0 0 0 9,0 0 0-9,25-39 0 4,-25 39 0-3,53-63 0 7,-53 63 0-8,73-87 0 8,-73 87 0-7,82-92 0 5,-82 92 0-6,76-91 0 7,-76 91 0-7,69-77 0 8,-69 77 0-8,45-51 0 8,-45 51 0-7,24-25 0 6,-24 25 0-7,10-8 0 6,-10 8 0-6,0 0 0 7,0 0 0-7,0 11 0 9,0-11 0-9,-10 46 0 5,10-46 0-4,-31 52 0 6,31-52 0-5,-42 44-41 4,42-44 41-6,-38 26-196 8,38-26 196-8,-16 0-296 10,16 0 296-9,-18 0-434 3,18 0 434-4</inkml:trace>
    </iact:actionData>
  </iact:action>
  <iact:action type="add" startTime="31286">
    <iact:property name="dataType"/>
    <iact:actionData xml:id="d9">
      <inkml:trace xmlns:inkml="http://www.w3.org/2003/InkML" xml:id="stk9" contextRef="#ctx0" brushRef="#br0">24408 17177 852 0,'0'0'0'1,"0"0"304"4,0 0-304-5,0 0 181 6,0 0-181-6,0 0 163 8,0 0-163-8,0 0 102 6,0 0-102-5,0 0 99 7,0 0-99-8,253 4 108 8,-253-4-108-8,137-9 89 5,-137 9-89-5,166-9 68 8,-166 9-68-8,181-14 62 8,-181 14-62-7,196-6 19 6,-196 6-19-7,195-5 0 6,-195 5 0-6,191 0 0 8,-191 0 0-8,174 0 0 8,-174 0 0-8,155 0 0 11,-155 0 0-11,118 0 0 5,-118 0 0-5,83 0 0 9,-83 0 0-9,44 0 0 7,-44 0 0-7,17 0 0 8,-17 0 0-8,1 0 0 6,-1 0 0-6,0 0 0 6,0 0 0-5,0 0 0 8,0 0 0-9,-51-15 0 10,51 15 0-10,-109-67 0 5,109 67 0-4,-169-106 0 4,169 106 0-5,-211-135 0 10,211 135 0-9,-227-148 0 4,227 148 0-4,-235-145 0 6,235 145 0-7,-229-132 0 7,229 132 0-7,-216-117 0 8,216 117 0-6,-190-93 0 3,190 93 0-4,-145-67 0 4,145 67 0-5,-92-35 0 9,92 35 0-9,-50-14 0 7,50 14 0-7,-20 0 0 9,20 0 0-9,-1 0 0 5,1 0 0-5,0 20 0 9,0-20 0-9,18 91 0 8,-18-91 0-8,70 135 0 9,-70-135 0-9,99 177 0 4,-99-177 0-4,104 204 0 7,-104-204 0-4,112 216 0 4,-112-216 0-7,105 231 0 8,-105-231 0-8,97 219 0 7,-97-219 0-7,89 206 0 6,-89-206 0-6,62 177 0 9,-62-177 0-9,53 140 0 8,-53-140 0-8,33 86 0 6,-33-86 0-6,18 56 0 7,-18-56 0-6,12 20 0 7,-12-20 0-8,8 6 0 7,-8-6 0-7,3 0 0 6,-3 0 0-6,12 0 0 9,-12 0 0-9,33-31 0 8,-33 31 0-8,56-91 0 8,-56 91 0-8,68-154 0 5,-68 154 0-5,84-220 0 10,-84 220 0-10,90-279 0 6,-90 279 0-4,94-330 0 6,-94 330 0-8,90-345 0 5,-90 345 0-5,75-328 0 6,-75 328 0-3,52-281 0 4,-52 281 0-7,30-218 0 7,-30 218 0-7,15-153 0 7,-15 153 0-7,6-94 0 7,-6 94 0-6,4-46 0 7,-4 46 0-8,0-13 0 7,0 13 0-7,0 0 0 8,0 0 0-8,0 18 0 7,0-18 0-7,-58 73 0 7,58-73 0-7,-97 115 0 9,97-115 0-9,-135 155 0 5,135-155 0-5,-149 174 0 8,149-174 0-7,-166 189 0 6,166-189 0-7,-183 197 0 8,183-197 0-8,-182 192 0 6,182-192 0-5,-183 186 0 7,183-186 0-8,-160 168 0 8,160-168 0-8,-142 147 0 9,142-147 0-9,-119 125 0 4,119-125 0-4,-96 89 0 8,96-89 0-6,-75 64 0 4,75-64 0-6,-49 33 0 8,49-33 0-8,-21 8 0 8,21-8 0-8,-9 0 0 6,9 0 0-6,0 0 0 9,0 0 0-9,13-8 0 7,-13 8 0-7,54-46 0 6,-54 46 0-6,70-53 0 8,-70 53 0-8,66-49-72 8,-66 49 72-8,42-38-241 9,-42 38 241-9,5-6-382 5,-5 6 382-5,0 0-1115 8,0 0 1115-8</inkml:trace>
    </iact:actionData>
  </iact:action>
</iact:actions>
</file>

<file path=ppt/ink/inkAction8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4T03:53:19.447"/>
    </inkml:context>
    <inkml:brush xml:id="br0">
      <inkml:brushProperty name="width" value="0.05292" units="cm"/>
      <inkml:brushProperty name="height" value="0.05292" units="cm"/>
    </inkml:brush>
  </inkml:definitions>
  <iact:action type="add" startTime="3694">
    <iact:property name="dataType"/>
    <iact:actionData xml:id="d0">
      <inkml:trace xmlns:inkml="http://www.w3.org/2003/InkML" xml:id="stk0" contextRef="#ctx0" brushRef="#br0">16680 8381 602 0,'0'0'0'26,"0"0"199"-26,0 0-199 0,0 0 160 0,0 0-160 0,0 0 141 0,0 0-141 0,0 0 92 0,0 0-92 0,0 0 71 0,0 0-71 0,0 0 74 0,0 0-74 0,0 0 67 0,0 0-67 0,11-13 54 1,-11 13-54-1,-3-7 44 0,3 7-44 0,-38-6 50 0,38 6-50 0,-49-8 105 7,49 8-105-7,-63-10 50 8,63 10-50-8,-64-7 55 10,64 7-55-10,-66-9 38 5,66 9-38-5,-66-9 40 7,66 9-40-7,-66-8 30 8,66 8-30-8,-58-7 27 7,58 7-27-7,-61-6 23 8,61 6-23-8,-54-7 28 8,54 7-28-8,-58 0 22 8,58 0-22-7,-59-7 19 5,59 7-19-6,-58-3 20 10,58 3-20-10,-58-3 12 3,58 3-12-2,-53-4 15 9,53 4-15-9,-55-4 9 4,55 4-9-3,-52-4 0 5,52 4 0-7,-51 0 0 5,51 0 0-5,-50 0 0 8,50 0 0-7,-47-2 0 6,47 2 0-6,-44-4 0 6,44 4 0-6,-36-2 0 7,36 2 0-8,-39-3 0 7,39 3 0-7,-37 0 0 9,37 0 0-9,-37 0 0 6,37 0 0-6,-38 0 0 5,38 0 0-5,-33 0 0 8,33 0 0-5,-37 0 0 2,37 0 0-5,-29 0 0 8,29 0 0-8,-29 0 0 6,29 0 0-6,-21 0 0 9,21 0 0-9,-21 0 0 8,21 0 0-8,-23 0 0 7,23 0 0-7,-18 0 0 6,18 0 0-6,-21 0 0 10,21 0 0-10,-21 0 0 8,21 0 0-8,-16 0 0 9,16 0 0-9,-21 0 0 4,21 0 0-4,-15 0 0 7,15 0 0-6,-21 0 0 7,21 0 0-8,-21 0 0 7,21 0 0-7,-19 3 0 7,19-3 0-6,-23 6 0 7,23-6 0-8,-16 9 0 7,16-9 0-7,-17 5 0 8,17-5 0-8,-18 8 0 6,18-8 0-5,-16 10 0 6,16-10 0-6,-15 6 0 6,15-6 0-7,-16 5 0 8,16-5 0-8,-18 9 0 5,18-9 0-5,-20 6 0 10,20-6 0-10,-16 8 0 7,16-8 0-7,-18 9 0 8,18-9 0-7,-15 8 0 3,15-8 0-4,-21 10 0 11,21-10 0-10,-18 8 0 3,18-8 0-4,-16 10 0 9,16-10 0-9,-21 7 0 6,21-7 0-6,-20 6 0 7,20-6 0-3,-16 9 0 1,16-9 0-5,-18 6 0 7,18-6 0-7,-12 5 0 9,12-5 0-9,-14 5 0 6,14-5 0-4,-3 1 0 5,3-1 0-7,-4 0 0 7,4 0 0-7,0 3 0 6,0-3 0-6,0 0 0 7,0 0 0-7,0 4-4 9,0-4 4-9,0 0-2 8,0 0 2-8,0 0-1 9,0 0 1-9,0 0-2 4,0 0 2-4,0 0-1 8,0 0 1-8,0 0-5 9,0 0 5-7,0 0-6 2,0 0 6-4,0 2-4 11,0-2 4-11,0 0-6 4,0 0 6-3,0 0-8 7,0 0 8-8,0 0-6 6,0 0 6-6,0 0-1 8,0 0 1-8,0 0-4 9,0 0 4-9,0 0-2 9,0 0 2-9,0 3-3 7,0-3 3-7,0 15 0 5,0-15 0-5,0 18 0 10,0-18 0-9,0 25-1 3,0-25 1-3,0 26-1 5,0-26 1-6,0 20 1 8,0-20-1-8,0 26 0 7,0-26 0-7,0 25 1 9,0-25-1-9,0 25 0 6,0-25 0-6,-3 29 0 7,3-29 0-7,0 31 0 9,0-31 0-9,0 35 0 7,0-35 0-7,-5 39 0 7,5-39 0-2,0 31 0-2,0-31 0 4,-4 35 0-7,4-35 0 0,-5 35 0 6,5-35 0-5,-4 34 1 7,4-34-1-8,-3 35 1 7,3-35-1-4,-6 36 0 3,6-36 0-6,0 35 0 7,0-35 0-3,-3 34 0 2,3-34 0-2,-3 35 0-4,3-35 0 0,0 35 1 10,0-35-1-10,0 38 1 5,0-38-1-5,-2 36 1 7,2-36-1-7,0 41 0 7,0-41 0-7,0 38 1 9,0-38-1-9,-3 36 0 9,3-36 0-9,0 36 0 5,0-36 0-5,-4 38 1 8,4-38-1-8,-4 41-1 8,4-41 1-8,-2 43 1 8,2-43-1-8,-3 41 0 6,3-41 0-6,-4 38 0 9,4-38 0-9,-6 33 0 9,6-33 0-9,-8 37 0 6,8-37 0-6,-3 34 1 6,3-34-1-4,-4 33 2 7,4-33-2-9,-8 28 1 6,8-28-1-5,-4 23 1 5,4-23-1-6,-5 24 0 7,5-24 0-7,0 22 1 11,0-22-1-11,0 31 2 6,0-31-2-6,-3 33 0 5,3-33 0-4,0 38 1 5,0-38-1-1,0 44 1-1,0-44-1-2,0 43 2 4,0-43-2-6,0 41 0 7,0-41 0-7,0 38 0 7,0-38 0-7,0 38 1 8,0-38-1-8,0 31 0 7,0-31 0-7,0 29 0 9,0-29 0-7,-4 29 0 2,4-29 0-2,-3 31 0 5,3-31 0-7,-6 33-1 9,6-33 1-9,-5 30 0 6,5-30 0-6,-3 28 0 6,3-28 0-6,-3 23 1 8,3-23-1-8,0 23 0 8,0-23 0-8,-1 23 0 7,1-23 0-6,-3 21 0 5,3-21 0-6,-6 17-1 7,6-17 1-7,-3 15 1 9,3-15-1-9,0 5-1 9,0-5 1-9,-2 5 0 6,2-5 0-6,0 0 0 6,0 0 0-6,0 0 1 9,0 0-1-9,0 4 0 8,0-4 0-8,0 0 0 11,0 0 0-11,0 0 0 3,0 0 0 1,0 0 0-1,0 0 0-3,0 0 0 11,0 0 0-11,0 0 0 4,0 0 0-4,0 0 0 9,0 0 0-9,0 4 0 7,0-4 0-7,0 0 0 8,0 0 0-8,0 0 1 6,0 0-1-6,0 0 6 8,0 0-6-8,11 0 2 9,-11 0-2-9,36 0 1 7,-36 0-1-7,55 0 1 7,-55 0-1-7,61 0 1 7,-61 0-1-5,66 0 2 5,-66 0-2-7,72-4 1 7,-72 4-1-7,76-6 1 7,-76 6-1-7,73-5 6 7,-73 5-6-5,74 0 4 4,-74 0-4-6,72-3 9 8,-72 3-9-8,71 0 0 5,-71 0 0-5,72 0 0 9,-72 0 0-6,76 0 0 1,-76 0 0-4,81 0 0 11,-81 0 0-11,79 0 0 4,-79 0 0-2,83 0 0 4,-83 0 0-6,76 0 0 8,-76 0 0-8,72 0 0 5,-72 0 0-5,69 0 0 9,-69 0 0-9,62 0 0 11,-62 0 0-11,65 0 0 4,-65 0 0-4,58 0 0 8,-58 0 0-8,57 5 0 8,-57-5 0-8,55 9 0 8,-55-9 0-7,54 9 0 6,-54-9 0-7,46 8 0 7,-46-8 0-5,45 10 0 1,-45-10 0 0,42 8 0 3,-42-8 0-6,42 7 0 9,-42-7 0-9,43 0 0 7,-43 0 0-7,44 0 0 7,-44 0 0-7,46 2 0 6,-46-2 0-3,42 1 0 2,-42-1 0-5,45 0 0 9,-45 0 0-7,42 8 0 1,-42-8 0-1,40 2 0 6,-40-2 0-8,37 3 0 9,-37-3 0-9,36 5 0 3,-36-5 0 1,32 4 0 1,-32-4 0-5,31 6 0 8,-31-6 0-8,38 2 0 7,-38-2 0-7,34 3 0 9,-34-3 0-9,34 0 0 7,-34 0 0-7,36 3 0 7,-36-3 0-7,36 6 0 8,-36-6 0-6,38 4 0 1,-38-4 0 0,28 5 0 3,-28-5 0-6,28 2 0 7,-28-2 0-6,30 4 0 11,-30-4 0-12,21 0 0 2,-21 0 0 1,23 2 0 2,-23-2 0-5,19 4 0 8,-19-4 0-8,14 0 0 7,-14 0 0-7,7 0 0 8,-7 0 0-8,5 0 0 10,-5 0 0-10,3 0 0 7,-3 0 0-7,3 3 0 6,-3-3 0-6,0 0 0 5,0 0 0-5,0 0 0 9,0 0 0-9,0 0 0 8,0 0 0-8,0 0 0 8,0 0 0-8,0 0 0 8,0 0 0-3,0 0 0-5,0 0 0 0,0 0 0 8,0 0 0-8,0 0 0 11,0 0 0-11,0 0 0 5,0 0 0-5,0 0 0 6,0 0 0-6,0-15 0 11,0 15 0-11,0-41 0 6,0 41 0-6,0-55 0 6,0 55 0-6,0-60 0 10,0 60 0-10,-8-62 0 7,8 62 0-7,-13-67 0 7,13 67 0 0,-11-77 0-7,11 77 0 0,-9-81 0 9,9 81 0-9,-7-87 0 7,7 87 0-7,-3-91 0 7,3 91 0-4,-2-87 0 1,2 87 0 0,0-81 0-1,0 81 0 0,-3-82 0 2,3 82 0-5,0-72 0 7,0 72 0-7,-4-70 0 10,4 70 0-10,0-66 0 7,0 66 0-7,0-57 0 5,0 57 0-4,0-53 0 12,0 53 0-12,0-49 0-1,0 49 0 0,0-44 0 10,0 44 0-10,0-49 0 5,0 49 0-4,0-47 0 8,0 47 0-9,0-46 0 7,0 46 0-7,0-53 0 5,0 53 0-5,0-54 0 10,0 54 0-7,0-53 0 0,0 53 0 1,0-48 0 3,0 48 0-7,0-42 0 3,0 42 0 0,0-35 0 4,0 35 0-7,0-35 0 6,0 35 0-6,0-28 0 6,0 28 0-3,0-32 0 4,0 32 0-4,0-25 0 0,0 25 0 1,0-25 0 1,0 25 0-5,0-20 0 9,0 20 0-9,0-23 0 6,0 23 0-4,-6-23 0 4,6 23 0-6,-3-20 0 8,3 20 0-8,-5-15 0 5,5 15 0-5,-3-11 0 10,3 11 0-10,-3-5 0 5,3 5 0-5,0-5 0 9,0 5 0-9,0-3 0 8,0 3 0-6,0 0 0 10,0 0 0-12,0 0 0 0,0 0 0 0,0 0 0 10,0 0 0-10,0 0 0 8,0 0 0-8,0 0 0 5,0 0 0-5,0 0 0 7,0 0 0-7,0 0 0 9,0 0 0-9,-3-2 0 6,3 2 0-6,0 0-31 6,0 0 31-6,-4 0-60 9,4 0 60-9,-3 0-85 8,3 0 85-8,-5-5-124 10,5 5 124-10,-15-7-173 6,15 7 173-6,-18-4-162 6,18 4 162-6,-12 0-318 9,12 0 318-8,-12 0-1000 5,12 0 1000-3</inkml:trace>
    </iact:actionData>
  </iact:action>
  <iact:action type="add" startTime="6942">
    <iact:property name="dataType"/>
    <iact:actionData xml:id="d1">
      <inkml:trace xmlns:inkml="http://www.w3.org/2003/InkML" xml:id="stk1" contextRef="#ctx0" brushRef="#br0">17450 16316 321 0,'0'0'0'4,"0"0"150"2,0 0-150-6,0 0 112 5,0 0-112-5,0 0 100 10,0 0-100-10,0 0 84 4,0 0-84-4,0 0 118 8,0 0-118-4,0 0 114 0,0 0-114-4,0 0 93 8,0 0-93-8,53-3 92 5,-53 3-92-5,3 0 81 10,-3 0-81-10,0-3 62 6,0 3-62-6,0 0 62 9,0 0-62-9,0 0 58 6,0 0-58-6,-11-5 48 9,11 5-48-9,-51-12 70 7,51 12-70-7,-70-9 88 7,70 9-88-7,-79-5 36 7,79 5-36-7,-79-9 38 8,79 9-38-8,-86-10 32 13,86 10-32-13,-86-5 36 8,86 5-36-8,-92-8 38 0,92 8-38 4,-92-3 29 1,92 3-29-5,-95-2 33 8,95 2-33-8,-98-3 26 7,98 3-26-7,-97 0 27 6,97 0-27-6,-93 0 21 10,93 0-21-6,-93 0 19-1,93 0-19 0,-91 0 14 2,91 0-14-1,-82 0 12-4,82 0-12 2,-87 0 6 6,87 0-6-4,-79 0 9-1,79 0-9 1,-78 0 9 2,78 0-9-6,-73 0 5 8,73 0-5-8,-72 0 4 6,72 0-4-6,-68 0 0 7,68 0 0-7,-61 0 0 8,61 0 0-8,-61 0 0 6,61 0 0-6,-56 0 0 8,56 0 0-5,-53 0 0 6,53 0 0-9,-62 0 0 5,62 0 0-1,-61 0 0-4,61 0 0 3,-60 0 0 3,60 0 0-6,-58 0 0 15,58 0 0-15,-54 0 0 0,54 0 0 0,-46 0 0 6,46 0 0-6,-45 0 0 10,45 0 0-9,-42 0 0 6,42 0 0-3,-40 0 0 2,40 0 0-3,-39 0 0-2,39 0 0-1,-38-10 0 7,38 10 0-7,-36-8 0 7,36 8 0-4,-36-6 0 6,36 6 0-9,-31-9 0 6,31 9 0-6,-31-6 0 6,31 6 0-6,-32-6 0 8,32 6 0-8,-34-5 0 7,34 5 0 0,-35-3 0-7,35 3 0 0,-40 0 0 6,40 0 0-6,-39-3 0 12,39 3 0-12,-42 0 0 4,42 0 0 0,-37 0 0-1,37 0 0 2,-40 0 0-2,40 0 0 1,-33 0 0-1,33 0 0 5,-38 0 0-8,38 0 0 0,-34 0 0 7,34 0 0-7,-36 0 0 8,36 0 0-8,-33 0 0 8,33 0 0-8,-31 0 0 9,31 0 0-9,-32 0 0 6,32 0 0-6,-34 0 0 6,34 0 0-6,-32 0 0 9,32 0 0-9,-33 0 0 14,33 0 0-14,-29 0 0 0,29 0 0 0,-33 0 0 8,33 0 0-8,-29 6 0 9,29-6 0-9,-34 5 0 6,34-5 0-6,-32 6 0 8,32-6 0-8,-29 4 0 7,29-4 0-7,-29 5 0 8,29-5 0-4,-25 4 0-1,25-4 0 0,-21 2 0 1,21-2 0 2,-15 0 0-4,15 0 0-2,-6 6 0 8,6-6 0-4,-8 0 0 2,8 0 0-6,-1 0 0 5,1 0 0-5,0 0 0 8,0 0 0-8,-3 0 0 6,3 0 0-6,0 0 0 9,0 0 0-9,0 0 0 6,0 0 0-6,0 0 0 7,0 0 0-7,0 0 0 12,0 0 0-12,0 0 0 5,0 0 0-5,0 0 0 7,0 0 0-7,0 0 0 6,0 0 0-6,0 18 0 10,0-18 0-6,0 25 0-2,0-25 0 7,0 33 0-9,0-33 0 0,0 34 0 5,0-34 0-5,0 32 0 17,0-32 0-17,0 32 0 0,0-32 0 0,0 35 0 5,0-35 0-5,0 40 0 10,0-40 0-10,0 44 0 7,0-44 0-7,0 44 0 9,0-44 0-5,3 45 0-4,-3-45 0 0,1 49 0 9,-1-49 0-9,8 45 0 8,-8-45 0-8,4 46 0 9,-4-46 0-9,8 52 0 7,-8-52 0-7,9 46 0 6,-9-46 0-6,4 45 0 9,-4-45 0-9,8 46 0 9,-8-46 0-9,3 43 0 5,-3-43 0-1,6 41 0 0,-6-41 0 3,7 38 0-7,-7-38 0 0,5 38 0 14,-5-38 0-14,9 39 0 0,-9-39 0 0,1 38 0 8,-1-38 0-8,11 35 0 9,-11-35 0-8,4 31 0 4,-4-31 0-5,12 30 0 6,-12-30 0-6,5 26 0 9,-5-26 0-9,9 26 0 8,-9-26 0-3,4 23 0-1,-4-23 0 0,6 22 0-4,-6-22 0 0,7 21 0 10,-7-21 0-10,6 27 0 7,-6-27 0-7,9 31 0 9,-9-31 0-9,8 38 0 6,-8-38 0-6,4 34 0 7,-4-34 0-7,5 45 0 8,-5-45 0-8,3 41 0 7,-3-41 0-7,0 43 0 8,0-43 0-8,0 49 0 7,0-49 0-7,0 49 0 7,0-49 0-7,0 44 0 16,0-44 0-16,0 43 0 0,0-43 0 0,0 47 0 7,0-47 0-7,0 46 0 8,0-46 0-8,0 46 0 8,0-46 0-8,0 51 0 8,0-51 0-2,0 33 0-6,0-33 0 0,-3 36 0 12,3-36 0-12,-5 32 0 4,5-32 0 1,-9 21 0-5,9-21 0 0,-4 25 0 10,4-25 0-10,-8 21 0 6,8-21 0-6,-3 25 0 11,3-25 0-11,-6 20 0 5,6-20 0-5,-4 21 0 7,4-21 0-7,-6 18 0 9,6-18 0-9,0 10 0 6,0-10 0-6,0 10 0 8,0-10 0-8,-1 5 0 6,1-5 0-6,0 0 0 9,0 0 0-9,-3 6 0 9,3-6 0-9,0 0 0 9,0 0 0-9,0 0 0 7,0 0 0-7,0 0 0 7,0 0 0-7,0 0 0 6,0 0 0-6,0 0 0 5,0 0 0-5,0 0 0 9,0 0 0-5,0 0 0 5,0 0 0-9,0 0 0 8,0 0 0-8,0 0 0 0,0 0 0 0,0 0 0 10,0 0 0-10,0 0 0 7,0 0 0-7,4 0 0 9,-4 0 0-9,36 0 0 7,-36 0 0-7,51 0 0 9,-51 0 0-9,64 0 0 4,-64 0 0 0,67 0 0 0,-67 0 0 2,72-6 0-6,-72 6 0 0,73-8 0 9,-73 8 0 0,72-7 0-9,-72 7 0 0,74 0 0 7,-74 0 0-7,82 0 0 8,-82 0 0-8,79 0 0 7,-79 0 0-7,84 0 0 8,-84 0 0-8,85 0 0 7,-85 0 0-7,82 0 0 6,-82 0 0-5,77 7 0 6,-77-7 0-7,68 8 0 8,-68-8 0-8,63 13 0 8,-63-13 0-8,62 2 0 6,-62-2 0-6,62 11 0 9,-62-11 0-9,63 7 0 7,-63-7 0-7,64 8 0 8,-64-8 0-8,60 10 0 7,-60-10 0-7,68 13 0 6,-68-13 0-5,56 8 0 7,-56-8 0-8,54 12 0 7,-54-12 0-7,53 6 0 10,-53-6 0-10,44 7 0 7,-44-7 0-7,45 5 0 9,-45-5 0-9,50 8 0 7,-50-8 0-7,48 7 0 4,-48-7 0 2,55 8 0-5,-55-8 0-1,54 10 0 9,-54-10 0-4,55 8 0-1,-55-8 0 0,54 5 0 1,-54-5 0 1,54 0 0-6,-54 0 0 0,48 5 0 7,-48-5 0-7,46 0 0 7,-46 0 0-7,42 3 0 8,-42-3 0-8,42 0 0 9,-42 0 0-9,40 0 0 7,-40 0 0-7,37 0 0 9,-37 0 0-9,39 4 0 4,-39-4 0 0,44 3 0-1,-44-3 0 2,39 5 0-1,-39-5 0 0,40 0 0 6,-40 0 0-10,39 6 0 0,-39-6 0 0,34 0 0 7,-34 0 0-7,39 0 0 8,-39 0 0-7,42 7 0 5,-42-7 0-6,42 0 0 9,-42 0 0-9,46 2 0 7,-46-2 0-7,42 3 0 9,-42-3 0-9,39 0 0 7,-39 0 0-7,34 0 0 10,-34 0 0-10,38 0 0 4,-38 0 0 0,31 0 0 4,-31 0 0-8,38 0 0 4,-38 0 0 1,34 0 0-5,-34 0 0 0,34 0 0 9,-34 0 0-9,35 0 0 6,-35 0 0-6,39 0 0 10,-39 0 0-9,40 0 0 1,-40 0 0 2,42 0 0 5,-42 0 0-9,37 0 0 7,-37 0 0-7,33 0 0 7,-33 0 0-7,30 0 0 4,-30 0 0 1,21 0 0-2,-21 0 0 3,24 0 0-2,-24 0 0 0,17 0 0 5,-17 0 0-9,17 0 0 0,-17 0 0 0,17 0 0 8,-17 0 0-8,15 0 0 8,-15 0 0-8,16 0 0 8,-16 0 0-8,14 0 0 7,-14 0 0-7,9 0 0 7,-9 0 0-7,12 0 0 8,-12 0 0-1,12 0 0-7,-12 0 0 0,9 0 0 6,-9 0 0-6,12 0 0 9,-12 0 0-6,12 0 0 2,-12 0 0-5,7 0 0 9,-7 0 0-9,5 0 0 6,-5 0 0-6,3 0 0 6,-3 0 0-6,0 0 0 9,0 0 0-9,0 0 0 19,0 0 0-19,3 0 0 0,-3 0 0 0,7 0 0 3,-7 0 0 5,12 2 0-8,-12-2 0 0,12 0 0 8,-12 0 0-8,13 0 0 7,-13 0 0-7,11 4 0 6,-11-4 0-6,10 0 0 8,-10 0 0-8,5 2 0 9,-5-2 0-9,9 0 0 5,-9 0 0-5,0 0 0 9,0 0 0-9,0 0 0 13,0 0 0-13,0 0 0 3,0 0 0-3,0 0 0 6,0 0 0-6,3 0 0 10,-3 0 0-10,4-11 0 7,-4 11 0-7,11-40 0 9,-11 40 0-9,13-64 0 4,-13 64 0 1,9-66 0-1,-9 66 0 2,8-77 0-5,-8 77 0-1,1-66 0 8,-1 66 0-2,0-70 0-6,0 70 0 0,3-57 0 11,-3 57 0-11,0-59 0 9,0 59 0-9,0-46 0 3,0 46 0 4,0-52 0-7,0 52 0 0,3-49 0 8,-3 49 0-8,5-47 0 7,-5 47 0-7,3-52 0 8,-3 52 0-8,3-52 0 8,-3 52 0-8,3-53 0 8,-3 53 0-8,4-51 0 7,-4 51 0-7,3-56 0 9,-3 56 0-9,0-54 0 7,0 54 0-7,0-51 0 11,0 51 0-11,0-58 0 3,0 58 0 5,0-48 0-8,0 48 0 0,0-53 0 7,0 53 0-7,0-47 0 8,0 47 0-8,0-46 0 9,0 46 0-9,0-45 0 9,0 45 0-9,-7-39 0 4,7 39 0 0,-3-43 0 1,3 43 0 1,-6-38 0-6,6 38 0 0,-5-35 0 7,5 35 0-7,-6-38 0 8,6 38 0-8,-1-32 0 7,1 32 0-7,-3-28 0 8,3 28 0-8,-5-30 0 9,5 30 0-9,0-28 0 8,0 28 0-7,0-30 0 2,0 30 0 2,0-28 0 2,0 28 0-7,0-32 0 5,0 32 0 0,0-37 0-5,0 37 0 0,0-38 0 10,0 38 0-10,-4-39 0 7,4 39 0-7,-2-38 0 10,2 38 0-10,-3-40 0 3,3 40 0 1,-4-46 0 4,4 46 0-8,-6-58 0 4,6 58 0 0,-6-58 0 7,6 58 0-11,-8-58 0 0,8 58 0 0,-7-53 0 8,7 53 0-8,-6-39 0 10,6 39 0-10,-5-30 0 7,5 30 0-7,-3-21 0 5,3 21 0 0,-4-17 0-1,4 17 0 2,0-8 0-5,0 8 0-1,-3-8 0 7,3 8 0-7,0-4 0 9,0 4 0-9,-3 0 0 8,3 0 0-8,-8 0-46 6,8 0 46-6,-12 0-142 9,12 0 142-9,-7 15-219 3,7-15 219 4,-5 22-427-2,5-22 427 1</inkml:trace>
    </iact:actionData>
  </iact:action>
</iact:actions>
</file>

<file path=ppt/ink/inkAction8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5T00:30:21.568"/>
    </inkml:context>
    <inkml:brush xml:id="br0">
      <inkml:brushProperty name="width" value="0.05292" units="cm"/>
      <inkml:brushProperty name="height" value="0.05292" units="cm"/>
      <inkml:brushProperty name="color" value="#FF0000"/>
    </inkml:brush>
  </inkml:definitions>
  <iact:action type="add" startTime="11033">
    <iact:property name="dataType"/>
    <iact:actionData xml:id="d0">
      <inkml:trace xmlns:inkml="http://www.w3.org/2003/InkML" xml:id="stk0" contextRef="#ctx0" brushRef="#br0">18128 10655 1081 0,'0'0'0'6,"34"-12"200"-6,-34 12-200 1,0 0 232 2,0 0-232-3,0 0 156 6,0 0-156-6,0 0 91 7,0 0-91-5,-46 9 67 4,46-9-67-5,-91 33 66 7,91-33-66-8,-129 40 82 8,129-40-82-8,-169 37 69 7,169-37-69-7,-190 27 3 7,190-27-3-7,-203 26 0 8,203-26 0-8,-211 17 0 9,211-17 0-8,-205 14 0 2,205-14 0-2,-185 17 0 6,185-17 0-5,-174 15 0 4,174-15 0-6,-154 16 0 6,154-16 0-3,-124 13 0 2,124-13 0-5,-100 15 0 13,100-15 0-13,-78 18 0 10,78-18 0-10,-54 11 0 0,54-11 0 0,-37 12 0 9,37-12 0-9,-18 2 0 8,18-2 0-6,-11 3 0 3,11-3 0-5,0 7 0 8,0-7 0-8,0 14 0 6,0-14 0-6,8 20 0 7,-8-20 0-7,40 33-143 9,-40-33 143-9,51 38-227 6,-51-38 227-6,28 15-369 10,-28-15 369-10,21 18-857 7,-21-18 857-7</inkml:trace>
    </iact:actionData>
  </iact:action>
  <iact:action type="add" startTime="11598">
    <iact:property name="dataType"/>
    <iact:actionData xml:id="d1">
      <inkml:trace xmlns:inkml="http://www.w3.org/2003/InkML" xml:id="stk1" contextRef="#ctx0" brushRef="#br0">18473 11682 499 0,'0'0'0'3,"0"0"221"-3,0 0-221 0,0 0 190 4,0 0-190-4,0 0 192 9,0 0-192-9,0 0 129 5,0 0-129-5,0 0 136 9,0 0-136-9,-178 60 142 7,178-60-142-7,-133 10 159 8,133-10-159-8,-166 14 131 6,166-14-131-6,-190 20 124 10,190-20-124-10,-216 29 95 7,216-29-95-7,-216 35 29 10,216-35-29-5,-214 32 0-5,214-32 0 0,-196 38 0 9,196-38 0-9,-173 28 0 10,173-28 0-10,-157 26 0 14,157-26 0-7,-130 24 0-5,130-24 0 1,-106 20 0 0,106-20 0-1,-80 14 0 6,80-14 0-5,-49 10 0-3,49-10 0 1,-30 8 0-1,30-8 0 1,-10 0 0 28,10 0 0-21,0 0 0-7,0 0 0-1,0 0 0 1,0 0 0 2,31 0-96-1,-31 0 96 0,51-3-229-2,-51 3 229 0,24 0-361 10,-24 0 361-4,24 0-788-2,-24 0 788-2</inkml:trace>
    </iact:actionData>
  </iact:action>
</iact:actions>
</file>

<file path=ppt/ink/inkAction8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5T00:30:21.568"/>
    </inkml:context>
    <inkml:brush xml:id="br0">
      <inkml:brushProperty name="width" value="0.05292" units="cm"/>
      <inkml:brushProperty name="height" value="0.05292" units="cm"/>
      <inkml:brushProperty name="color" value="#FF0000"/>
    </inkml:brush>
  </inkml:definitions>
  <iact:action type="add" startTime="5768">
    <iact:property name="dataType"/>
    <iact:actionData xml:id="d0">
      <inkml:trace xmlns:inkml="http://www.w3.org/2003/InkML" xml:id="stk0" contextRef="#ctx0" brushRef="#br0">11390 12778 741 0,'0'0'0'3,"0"0"274"-3,0 0-274 1,0 0 169 7,0 0-169-8,0 0 175 4,0 0-175-4,0 0 124 7,0 0-124-7,0 0 70 9,0 0-70-9,0 0 67 7,0 0-67-7,-169 133 42 9,169-133-42-9,-71 66 32 6,71-66-32-6,-63 67 31 9,63-67-31-9,-57 65 17 7,57-65-17-6,-54 57 16 5,54-57-16-6,-31 45 17 8,31-45-17-8,-24 31 12 9,24-31-12-2,-11 18 13-6,11-18-13 0,0 2 6 5,0-2-6-5,0 0 1 9,0 0-1-10,21-17 8 8,-21 17-8-8,73-67 0 13,-73 67 0-13,101-81 1 0,-101 81-1 1,103-81 0 21,-103 81 0-22,97-66 0 1,-97 66 0 1,75-47 6-1,-75 47-6 1,52-27 19 6,-52 27-19-8,29-14 23 0,-29 14-23 1,16-5 15 7,-16 5-15-8,0 0 22 7,0 0-22-7,0 0 40 14,0 0-40-12,0 18 33-2,0-18-33 0,0 51 43 13,0-51-43-12,-16 64 5-1,16-64-5 0,-33 64 1 8,33-64-1 1,-24 53 4-7,24-53-4 1,-24 33 1 5,24-33-1-6,-11 18 5-1,11-18-5-1,-6 8 5 0,6-8-5 14,0 0 9-10,0 0-9-4,0 0 0 0,0 0 0 0,0-5 0 8,0 5 0-8,35-47 0 8,-35 47 0-2,55-64 0-6,-55 64 0 0,58-66 0 8,-58 66 0-6,56-58 0 13,-56 58 0-9,43-40 0-5,-43 40 0 1,26-24 0 0,-26 24 0 1,7-7 0 8,-7 7 0-9,3 0 0 0,-3 0 0-2,0 0 0 1,0 0 0-1,0 42 0 5,0-42 0-5,0 75 0 17,0-75 0-11,-24 93 0-6,24-93 0 1,-27 91 0-1,27-91 0 0,-18 68 0 14,18-68 0-14,-18 47 0 1,18-47 0-1,-6 27 0 10,6-27 0-7,0 8 0-1,0-8 0-2,0 0 0 9,0 0 0-4,0 0 0-5,0 0 0 0,38-26 0 9,-38 26 0-8,61-56 0 6,-61 56 0-2,70-72 0-4,-70 72 0-1,75-70 0 15,-75 70 0-8,66-64 0-7,-66 64 0 0,49-41 0 0,-49 41 0 1,30-22 0 13,-30 22 0-12,15-5 0-2,-15 5 0 0,0 0 0 12,0 0 0-9,0 0 0-3,0 0 0 0,0 25 0 6,0-25 0 2,0 43 0-8,0-43 0 0,-13 50 0 14,13-50 0-6,-14 46 0-6,14-46 0-2,-9 38 0 2,9-38 0 0,-6 35 0 7,6-35 0-8,-3 32 0-1,3-32 0 0,0 23 0 7,0-23 0-7,0 18 0 15,0-18 0-13,0 7 0-2,0-7 0 0,0 4 0 15,0-4 0-11,14 0 0-4,-14 0 0 0,31 0 0 0,-31 0 0 0,35 0 0 16,-35 0 0-8,41 0 0-7,-41 0 0-1,41-14-17 0,-41 14 17 0,42-8-123 8,-42 8 123-8,13-4-235 10,-13 4 235-7,11 0-395-3,-11 0 395 0</inkml:trace>
    </iact:actionData>
  </iact:action>
  <iact:action type="add" startTime="6917">
    <iact:property name="dataType"/>
    <iact:actionData xml:id="d1">
      <inkml:trace xmlns:inkml="http://www.w3.org/2003/InkML" xml:id="stk1" contextRef="#ctx0" brushRef="#br0">15696 13081 191 0,'0'0'0'5,"0"0"183"-3,0 0-183-2,0 0 170 1,0 0-170-1,0 0 162 9,0 0-162-8,0 0 144 4,0 0-144-4,0 0 150 6,0 0-150-7,0 0 135 5,0 0-135-5,0 0 122 9,0 0-122-9,100-20 124 7,-100 20-124-6,0 0 109 7,0 0-109-8,0 0 65 7,0 0-65-7,-3 0 56 8,3 0-56-8,-48 24 41 9,48-24-41-9,-68 43 66 10,68-43-66-9,-84 56 53 2,84-56-53-3,-75 52 38 7,75-52-38-7,-63 47 22 12,63-47-22-12,-49 34 8 11,49-34-8-11,-34 24 4 0,34-24-4 0,-15 10 5 10,15-10-5-9,-9 0 2 8,9 0-2-9,0 0 0 3,0 0 0 0,0-13 0 0,0 13 0-3,50-61 0 11,-50 61 0-10,71-84 0 3,-71 84 0-3,87-96 2 11,-87 96-2-9,91-89 0-2,-91 89 0 5,75-74 1-6,-75 74-1 0,61-48 1 7,-61 48-1-7,39-27 3 20,-39 27-3-20,16-11 7 7,-16 11-7-7,8 0 21 1,-8 0-21-1,0 0 40 11,0 0-40-11,0 17 47 0,0-17-47 0,0 52 44 10,0-52-44-5,0 58 11-5,0-58-11 0,-18 59 2 9,18-59-2-8,-18 47 1 10,18-47-1-8,-18 31 3-3,18-31-3 0,-12 20 3 14,12-20-3-12,-5 8 5-2,5-8-5 0,0 0 6 12,0 0-6-11,0 0 0-1,0 0 0 1,0 0 0 6,0 0 0-6,2-5 0 8,-2 5 0-9,43-38 0 5,-43 38 0-5,56-47 0 6,-56 47 0-6,61-52 0 7,-61 52 0-4,46-38 0 22,-46 38 0-21,38-26 0-4,-38 26 0 0,18-11 0 0,-18 11 0 0,6-2 0 1,-6 2 0-1,0 0 0 15,0 0 0-7,0 0 0-8,0 0 0 2,0 21 0 0,0-21 0 0,0 42 0 6,0-42 0-7,-9 46 0-1,9-46 0 0,-15 35 0 7,15-35 0-6,-14 24 0 11,14-24 0-10,-7 14 0-2,7-14 0 0,-3 6 0 5,3-6 0-5,0 3 0 11,0-3 0-8,0 0 0 0,0 0 0-3,0 0 0 7,0 0 0-4,0 0 0 2,0 0 0-3,0 0 0 4,0 0 0-6,28-9 0 5,-28 9 0-5,44-29 0 25,-44 29 0-18,43-35 0-7,-43 35 0 0,40-31 0 0,-40 31 0 0,29-27 0 0,-29 27 0 0,16-14 0 23,-16 14 0-16,2-7 0-7,-2 7 0 0,0 0 0 0,0 0 0 1,0 0 0-1,0 0 0 0,0 21 0 7,0-21 0 0,0 47 0-7,0-47 0 0,-18 49 0 8,18-49 0-4,-24 41 0-4,24-41 0 1,-15 29 0 8,15-29 0-3,-11 18 0-5,11-18 0 2,-3 8 0 8,3-8 0-8,0 3 0-3,0-3 0 0,0 0 0 3,0 0 0-2,0 0 0 7,0 0 0-7,0 0 0 11,0 0 0-11,38-29 0 1,-38 29 0-2,48-38 0 9,-48 38 0-9,46-35 0 13,-46 35 0-11,45-35 0-2,-45 35 0 0,37-26 0 12,-37 26 0-10,21-15 0-2,-21 15 0 0,14-8 0 14,-14 8 0-12,0 0 0 0,0 0 0-1,0 0 0 0,0 0 0-1,0 0 0 7,0 0 0-7,0 0 0 8,0 0 0-8,0 0 0 9,0 0 0-9,0 26 0 5,0-26 0-2,0 28 0 4,0-28 0-7,-11 24 0 7,11-24 0-5,-6 17 0 5,6-17 0-3,-1 15 0-4,1-15 0 0,0 3 0 9,0-3 0-9,0 0 0 8,0 0 0-8,0 0 0 14,0 0 0-14,0 0 0 0,0 0 0 0,0 0-6 6,0 0 6-6,0 0-37 8,0 0 37-8,1-14-59 7,-1 14 59-6,27-24-109 5,-27 24 109-6,34-22-179 8,-34 22 179-8,14-7-254 7,-14 7 254-7,21 0-503 9,-21 0 503-9</inkml:trace>
    </iact:actionData>
  </iact:action>
</iact:actions>
</file>

<file path=ppt/ink/inkAction8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5T00:30:21.568"/>
    </inkml:context>
    <inkml:brush xml:id="br0">
      <inkml:brushProperty name="width" value="0.05292" units="cm"/>
      <inkml:brushProperty name="height" value="0.05292" units="cm"/>
      <inkml:brushProperty name="color" value="#FF0000"/>
    </inkml:brush>
  </inkml:definitions>
  <iact:action type="add" startTime="11716">
    <iact:property name="dataType"/>
    <iact:actionData xml:id="d0">
      <inkml:trace xmlns:inkml="http://www.w3.org/2003/InkML" xml:id="stk0" contextRef="#ctx0" brushRef="#br0">26319 16140 37 0,'0'0'0'4,"0"0"682"-4,0 0-682 0,0 0 208 4,0 0-208-1,0 0 204 3,0 0-204-6,0 0 149 7,0 0-149-7,0 0 126 5,0 0-126-4,0 0 110 9,0 0-110-10,0 0 93 6,0 0-93-6,0 0 79 7,0 0-79-7,0 0 78 7,0 0-78-7,0 0 66 10,0 0-66-10,0 0 51 5,0 0-51-5,0 0 31 9,0 0-31-9,0 0 22 6,0 0-22-4,-131 0 60 4,131 0-60-6,-118-11 36 10,118 11-36-10,-128-16 15 4,128 16-15-4,-134-21 0 10,134 21 0-10,-142-21 0 7,142 21 0-5,-132-28 0 4,132 28 0-5,-130-23 0 5,130 23 0-5,-123-22 0 6,123 22 0-7,-110-21 0 6,110 21 0-4,-112-15 0 4,112 15 0-6,-95-11 0 6,95 11 0-6,-92-10 0 8,92 10 0-7,-71-5 0 7,71 5 0-8,-58 0 0 7,58 0 0-6,-45-5 0 5,45 5 0-6,-33 0 0 7,33 0 0-7,-21 0 0 8,21 0 0-8,-12 0 0 8,12 0 0-8,-9 0 0 10,9 0 0-10,0 0 0 4,0 0 0-4,0 0 0 8,0 0 0-8,0 0 0 8,0 0 0-8,-3 0 0 6,3 0 0-6,0 0 0 8,0 0 0-8,0 0 0 8,0 0 0-8,0 0 0 9,0 0 0-9,0 0 0 6,0 0 0-6,0 0 0 8,0 0 0-8,0 0 0 7,0 0 0-7,0 0 0 8,0 0 0-7,0 0 0 8,0 0 0-9,0 5 0 4,0-5 0-4,0 33 0 8,0-33 0-7,0 29 0 6,0-29 0-7,-1 34 0 7,1-34 0-6,-3 35 0 5,3-35 0-6,-5 42 0 9,5-42 0-9,-4 48 0 7,4-48 0-7,-5 56 0 11,5-56 0-11,-7 57 0 3,7-57 0-1,-11 67 0 4,11-67 0-6,-7 70 0 9,7-70 0-9,-16 84 0 8,16-84 0-6,-17 89 0 4,17-89 0-5,-21 105 0 3,21-105 0-3,-21 112 0 7,21-112 0-7,-21 122 0 3,21-122 0-3,-21 131 0 7,21-131 0-8,-21 131 0 7,21-131 0-7,-19 128 0 9,19-128 0-9,-18 120 0 7,18-120 0-7,-18 129 0 6,18-129 0-6,-13 122 0 8,13-122 0-7,-17 115 0 6,17-115 0-6,-12 116 0 5,12-116 0-5,-12 106 0 6,12-106 0-7,-13 84 0 9,13-84 0-8,-9 71 0 4,9-71 0-5,-6 64 0 7,6-64 0-4,-11 58 0 1,11-58 0-3,-3 51 0 7,3-51 0-8,-1 46 0 7,1-46 0-7,-3 33 0 9,3-33 0-9,0 26 0 5,0-26 0-5,-5 25 0 8,5-25 0-8,0 20 0 7,0-20 0-7,0 18 0 7,0-18 0-7,-4 18 0 8,4-18 0-8,0 21 0 8,0-21 0-8,0 18 0 8,0-18 0-8,0 14 0 7,0-14 0-7,0 9 0 7,0-9 0-7,0 5 0 9,0-5 0-9,-3 6 0 7,3-6 0-7,0 6 0 9,0-6 0-9,0 5 0 6,0-5 0-6,0 0 0 9,0 0 0-9,0 0 0 7,0 0 0-7,0 0 0 7,0 0 0-6,0 0 0 8,0 0 0-9,0 0 0 8,0 0 0-8,0 0 0 7,0 0 0-7,0 0 0 9,0 0 0-9,0 0 0 5,0 0 0-3,0 0 0 3,0 0 0-2,0 0 0 9,0 0 0-11,0 0 0-1,0 0 0 0,0 0 0 7,0 0 0-7,0 0 0 8,0 0 0-8,3 0 0 7,-3 0 0-7,37 0 0 8,-37 0 0-1,51 0 0-7,-51 0 0 0,61 0 0 8,-61 0 0-8,66 0 0 7,-66 0 0-5,71 0 0 9,-71 0 0-8,74 0 0-3,-74 0 0 0,72 0 0 20,-72 0 0-18,78 7 0-1,-78-7 0-1,82 6 0 1,-82-6 0 0,79 15 0 12,-79-15 0-12,87 5 0-1,-87-5 0 0,87 8 0 9,-87-8 0-4,84 12 0-5,-84-12 0 0,85 6 0 13,-85-6 0-10,87 0 0-2,-87 0 0-1,89 3 0 11,-89-3 0-11,90 0 0 0,-90 0 0 8,87 0 0-6,-87 0 0-1,85 0 0 18,-85 0 0-13,73 0 0-5,-73 0 0 1,69 0 0-1,-69 0 0 1,69 0 0 0,-69 0 0 6,57 0 0-6,-57 0 0-2,54 0 0 0,-54 0 0 0,49 0 0 8,-49 0 0-7,46 0 0 6,-46 0 0-7,36 0 0 7,-36 0 0-6,38 0 0 22,-38 0 0-18,34 0 0-5,-34 0 0 0,31 0 0 0,-31 0 0 1,36 0 0-1,-36 0 0 0,36 0 0 8,-36 0 0-8,36 0 0 13,-36 0 0-12,32 0 0-1,-32 0 0 1,29 0 0 16,-29 0 0-14,29 0 0-3,-29 0 0 0,27 0 0 0,-27 0 0 15,28 0 0-13,-28 0 0-2,23 0 0 0,-23 0 0 0,22 0 0 16,-22 0 0-12,17 0 0-3,-17 0 0-1,11 0 0 0,-11 0 0 0,6 0 0 11,-6 0 0-6,6 0 0-5,-6 0 0 0,3 0 0 9,-3 0 0-9,0 0 0 4,0 0 0-4,0 0 0 18,0 0 0-16,0 0 0 0,0 0 0-1,0 0 0-1,0 0 0 7,0 0 0-6,0 0 0-1,0 0 0 7,0 0 0-7,0 0 0 9,0 0 0-9,0-3 0 8,0 3 0-8,0-26 0 13,0 26 0-11,0-50 0-2,0 50 0 0,0-63 0 16,0 63 0-12,0-73 0-4,0 73 0 1,0-84 0-1,0 84 0 0,0-92 0 11,0 92 0-5,0-101 0-4,0 101 0 0,0-117 0-1,0 117 0 2,0-136 0 10,0 136 0-10,0-148 0-3,0 148 0 0,0-159 0 18,0 159 0-16,0-159 0-2,0 159 0 0,0-157 0 0,0 157 0 0,0-158 0 15,0 158 0-14,0-150 0-1,0 150 0 0,5-142 0 16,-5 142 0-12,10-128 0-4,-10 128 0 0,14-110 0 1,-14 110 0-1,13-96 0 11,-13 96 0-6,12-72 0-5,-12 72 0 0,9-58 0 15,-9 58 0-12,9-44 0-1,-9 44 0-1,8-32 0 0,-8 32 0 0,7-29 0 7,-7 29 0-3,2-23 0-5,-2 23 0 1,3-20 0 9,-3 20 0-5,0-21 0-5,0 21 0 0,3-17 0 15,-3 17 0-11,0-23 0-3,0 23 0-1,0-24-31 0,0 24 31 0,0-22-91 9,0 22 91-9,6-24-143 7,-6 24 143-6,12-20-164 3,-12 20 164-3,25-14-176 7,-25 14 176-8,12 0-261 7,-12 0 261-7,16 0-713 7,-16 0 713-7</inkml:trace>
    </iact:actionData>
  </iact:action>
  <iact:action type="add" startTime="14225">
    <iact:property name="dataType"/>
    <iact:actionData xml:id="d1">
      <inkml:trace xmlns:inkml="http://www.w3.org/2003/InkML" xml:id="stk1" contextRef="#ctx0" brushRef="#br0">9201 3071 337 0,'0'0'0'4,"0"0"200"-4,0 0-200 0,0 0 220 9,0 0-220-8,0 0 182 5,0 0-182-6,0 0 126 8,0 0-126-8,0 0 105 5,0 0-105-5,0 0 107 5,0 0-107-5,0 0 120 8,0 0-120-8,43-5 108 8,-43 5-108-8,5 0 97 10,-5 0-97-10,0 0 84 5,0 0-84-5,0 0 71 8,0 0-71-8,-9 0 56 8,9 0-56-8,-54 0 60 8,54 0-60-8,-82 0 73 6,82 0-73-6,-101 0 40 10,101 0-40-10,-112 3 35 6,112-3-35-6,-128 0 26 16,128 0-26-16,-144 0 0 1,144 0 0-1,-138 0 0 5,138 0 0-4,-140 0 0 7,140 0 0-8,-138-7 0 8,138 7 0-8,-134-6 0 8,134 6 0-8,-126 0 0 6,126 0 0-6,-120 0 0 9,120 0 0-8,-109 0 0 5,109 0 0-6,-94 0 0 7,94 0 0-7,-79 0 0 7,79 0 0-7,-74 0 0 8,74 0 0-8,-67 0 0 8,67 0 0-8,-60 0 0 6,60 0 0-5,-57 0 0 6,57 0 0-7,-56 0 0 8,56 0 0-8,-47 0 0 8,47 0 0-8,-42 0 0 6,42 0 0-5,-33 0 0 9,33 0 0-10,-24 0 0 4,24 0 0-3,-13 0 0 8,13 0 0-9,-12 0 0 5,12 0 0-5,-3 0 0 8,3 0 0-8,0 0 0 9,0 0 0-9,0 0 0 9,0 0 0-9,0 0 0 6,0 0 0-6,0 0 0 7,0 0 0-7,0 0 0 9,0 0 0-9,0 0 0 8,0 0 0-8,0 13 0 9,0-13 0-9,0 26 0 11,0-26 0-9,0 31 0-2,0-31 0 0,0 38 0 8,0-38 0-8,0 40 0 15,0-40 0-14,0 50 0-1,0-50 0 0,0 58 0 15,0-58 0-9,0 69 0-6,0-69 0 0,0 88 0 0,0-88 0 1,3 94 0 4,-3-94 0-5,12 108 0 10,-12-108 0-8,13 116 0 16,-13-116 0-16,6 112 0-2,-6-112 0 0,5 112 0 0,-5-112 0 0,0 104 0 29,0-104 0-26,0 105 0-3,0-105 0 2,0 106 0 0,0-106 0 1,0 111 0-2,0-111 0 0,0 117 0 4,0-117 0-5,0 111 0 2,0-111 0 0,0 108 0 0,0-108 0 7,0 108 0-9,0-108 0 0,0 103 0 14,0-103 0-11,0 99 0-1,0-99 0-1,0 97 0 0,0-97 0 7,0 98 0-8,0-98 0 0,0 90 0 14,0-90 0-12,0 87 0-1,0-87 0 4,0 75 0-5,0-75 0 0,0 63 0 7,0-63 0-5,0 48 0 20,0-48 0-16,0 35 0-3,0-35 0-3,0 25 0 2,0-25 0 1,0 15 0-1,0-15 0-2,0 6 0 5,0-6 0-5,0 0 0 1,0 0 0-1,0 0 0 13,0 0 0-11,0 0 0-2,0 0 0 0,0 0 0 8,0 0 0-8,0 0 0 7,0 0 0-7,0 0 0 9,0 0 0-9,0 0 0 5,0 0 0-2,34-3 0 3,-34 3 0-1,42-14 0-2,-42 14 0 2,59-15 0-3,-59 15 0-2,58-18 0 8,-58 18 0-8,69-16 0 9,-69 16 0-3,70-15 0-6,-70 15 0 0,79-15 0 14,-79 15 0-13,88-12 0 0,-88 12 0-1,98-4 0 22,-98 4 0-15,100-7 0-7,-100 7 0 0,93-3 0 0,-93 3 0 0,89-3 0 1,-89 3 0-1,84-4 0 20,-84 4 0-18,78-1 0-2,-78 1 0 0,75-4 0 0,-75 4 0 0,70 0 0 22,-70 0 0-16,70 0 0-6,-70 0 0 1,75 0 0-1,-75 0 0 0,73 0 0 0,-73 0 0 0,81 0 0 8,-81 0 0-8,75 0 0 18,-75 0 0-17,69 0 0 0,-69 0 0-1,62 0 0 2,-62 0 0-1,56 0 0 6,-56 0 0-7,45 0 0 17,-45 0 0-12,40 0 0-4,-40 0 0-1,30 0 0 1,-30 0 0 1,30 0 0 3,-30 0 0-5,27 0 0 26,-27 0 0-24,21 0 0-2,-21 0 0 0,16 0 0 0,-16 0 0 0,14 0 0 0,-14 0 0 0,4 0 0 10,-4 0 0-10,0 0 0 11,0 0 0-10,0 0 0-1,0 0 0 0,0 0 0 6,0 0 0-3,0 0 0 6,0 0 0-9,8 0 0 5,-8 0 0 1,24 0 0-6,-24 0 0 0,34 0 0 16,-34 0 0-14,39 0 0-2,-39 0 0 0,31 0 0 11,-31 0 0-11,33 0 0 0,-33 0 0 9,39 0 0-7,-39 0 0-2,31 0 0 10,-31 0 0-5,27 0 0-5,-27 0 0 0,20 0 0 7,-20 0 0-2,0 0 0-5,0 0 0 0,0 0 0 9,0 0 0-7,0 0 0 11,0 0 0-13,0 0 0 0,0 0 0 0,0 0 0 7,0 0 0-7,0 0 0 9,0 0 0-9,0 0 0 12,0 0 0-12,0 0 0 0,0 0 0 1,0 0 0 7,0 0 0-8,0 0 0 8,0 0 0-8,0 0 0 8,0 0 0-8,0 0 0 8,0 0 0-8,0 0 0 8,0 0 0-8,0 0 0 5,0 0 0-1,-17-23 0 2,17 23 0-2,-30-31 0-4,30 31 0 9,-35-41 0-7,35 41 0-2,-27-41 0 15,27 41 0-9,-24-43 0-5,24 43 0-1,-21-47 0 1,21 47 0-1,-17-47 0 13,17 47 0-11,-15-46 0-2,15 46 0 0,-13-44 0 18,13 44 0-15,-14-43 0-3,14 43 0 1,-12-47 0-1,12 47 0 0,-14-49 0 21,14 49 0-20,-9-57 0-1,9 57 0 0,-9-55 0 0,9 55 0 0,-8-61 0 14,8 61 0-13,-4-62 0-1,4 62 0 0,0-60 0 14,0 60 0-8,0-62 0-5,0 62 0-1,0-69 0 1,0 69 0-1,0-78 0 23,0 78 0-14,0-84 0-8,0 84 0 2,0-90 0-1,0 90 0-1,0-89 0 0,0 89 0-1,0-94 0 6,0 94 0-6,-6-96 0 0,6 96 0 0,-3-100 0 8,3 100 0-3,-3-109 0-5,3 109 0 0,0-118 0 9,0 118 0-8,-2-125 0 17,2 125 0-15,0-122 0-3,0 122 0 0,0-115 0 0,0 115 0 0,0-102 0 14,0 102 0-12,0-84 0-2,0 84 0 0,0-62 0 15,0 62 0-9,0-39 0-4,0 39 0-2,0-21 0 0,0 21 0 0,0-6 0 7,0 6 0-7,0 0-41 6,0 0 41-2,5 0-113 7,-5 0 113-10,16 9-141 0,-16-9 141-1,9 29-404 10,-9-29 404-10,9 40-668 0,-9-40 668 24</inkml:trace>
    </iact:actionData>
  </iact:action>
  <iact:action type="add" startTime="16424">
    <iact:property name="dataType"/>
    <iact:actionData xml:id="d2">
      <inkml:trace xmlns:inkml="http://www.w3.org/2003/InkML" xml:id="stk2" contextRef="#ctx0" brushRef="#br0">8130 5971 398 0,'0'0'0'2,"0"0"243"-1,0 0-243-1,0 0 137 9,0 0-137-9,0 0 151 5,0 0-151-5,0 0 106 8,0 0-106-8,-51 227 94 6,51-227-94-6,-16 92 85 7,16-92-85-7,-21 104 83 10,21-104-83-10,-18 123 91 7,18-123-91-7,-15 140 92 6,15-140-92-6,-17 158 59 11,17-158-59-11,-13 183 57 5,13-183-57-5,-8 214 52 6,8-214-52-6,0 239 44 11,0-239-44-11,0 260 49 7,0-260-49-7,0 278 50 6,0-278-50-5,14 270 48 7,-14-270-48-7,24 259 44 4,-24-259-44-4,18 246 44 5,-18-246-44-6,15 226 26 9,-15-226-26-9,16 224 18 9,-16-224-18-6,21 226 17-3,-21-226-17 0,21 237 17 11,-21-237-17-11,24 245 19 6,-24-245-19-5,27 254 23 6,-27-254-23-6,28 257 0 6,-28-257 0-7,29 242 0 5,-29-242 0-5,25 236 0 9,-25-236 0-9,26 217 0 10,-26-217 0-9,23 197 0 6,-23-197 0-7,18 186 0 3,-18-186 0-2,20 177 0 9,-20-177 0-10,24 171 0 5,-24-171 0-5,28 171 0 6,-28-171 0-4,27 165 0 6,-27-165 0-8,29 159 0 9,-29-159 0-7,31 154 0 13,-31-154 0-9,34 148 0-5,-34-148 0-1,39 143 0 0,-39-143 0 0,44 135 0 12,-44-135 0-10,43 127 0-2,-43-127 0 0,57 120 0 9,-57-120 0-4,58 114 0-5,-58-114 0 0,63 106 0 15,-63-106 0-12,70 109 0-1,-70-109 0-1,78 106 0 0,-78-106 0-1,84 107 0 9,-84-107 0-9,98 115 0 8,-98-115 0-7,105 117 0 19,-105-117 0-19,114 117 0-1,-114-117 0 0,115 115 0 1,-115-115 0-1,117 110 0 13,-117-110 0-12,109 105 0-1,-109-105 0 0,109 100 0 14,-109-100 0-12,111 92 0-2,-111-92 0 0,116 84 0 15,-116-84 0-11,120 77 0-4,-120-77 0 0,121 65 0 0,-121-65 0 0,124 56 0 10,-124-56 0-3,121 42 0-6,-121-42 0-1,116 42 0 12,-116-42 0-10,119 36 0-2,-119-36 0 0,115 39 0 15,-115-39 0-13,120 40 0-2,-120-40 0 0,121 44 0 21,-121-44 0-19,117 43 0-2,-117-43 0 0,115 50 0 0,-115-50 0 1,109 54 0 9,-109-54 0-8,108 59 0-1,-108-59 0-1,97 56 0 12,-97-56 0-10,97 59 0-2,-97-59 0 0,96 56 0 9,-96-56 0-4,94 43 0-4,-94-43 0-1,99 38 0 10,-99-38 0-6,100 38 0-4,-100-38 0 1,103 29 0 13,-103-29 0-11,105 28 0 0,-105-28 0-3,117 32 0 0,-117-32 0 0,122 33 0 9,-122-33 0-7,135 31 0 10,-135-31 0-9,143 26 0-3,-143-26 0 0,153 25 0 5,-153-25 0-5,162 16 0 6,-162-16 0-3,176 12 0 7,-176-12 0-6,181 5 0-4,-181-5 0 1,194 5 0 15,-194-5 0-15,195 8 0-1,-195-8 0 1,190 7 0 6,-190-7 0-3,188 9 0-4,-188-9 0 14,192 9 0-12,-192-9 0-2,187 20 0 0,-187-20 0 0,179 13 0 6,-179-13 0-3,183 13 0 15,-183-13 0-16,182 5 0 0,-182-5 0-1,191 4 0-1,-191-4 0 0,196 0 0 7,-196 0 0-7,201 0 0 17,-201 0 0-14,196 0 0-3,-196 0 0 0,196 0 0 0,-196 0 0 0,194 0 0 10,-194 0 0-7,187 0 0-2,-187 0 0-1,185 0 0 9,-185 0 0-8,181 0 0 2,-181 0 0 0,184 0 0 3,-184 0 0-5,183 0 0 5,-183 0 0-6,185 0 0 6,-185 0 0-5,187 0 0 6,-187 0 0-7,195 0 0 9,-195 0 0-9,203 0 0 7,-203 0 0-7,208 0 0 8,-208 0 0-8,215 4 0 6,-215-4 0-6,211 2 0 10,-211-2 0-10,208 5 0 6,-208-5 0-6,199 6 0 6,-199-6 0-5,196 7 0 6,-196-7 0-6,190 3 0 6,-190-3 0-7,190 8 0 10,-190-8 0-10,188 14 0 5,-188-14 0-4,180 6 0 5,-180-6 0-5,182 8 0 6,-182-8 0-7,177 0 0 9,-177 0 0-9,176 0 0 5,-176 0 0-5,174 0 0 10,-174 0 0-8,161 0 0 2,-161 0 0-3,150 0 0 6,-150 0 0-7,134 0 0 6,-134 0 0-5,123 0 0 7,-123 0 0-8,108 0 0 9,-108 0 0-9,86 0 0 6,-86 0 0-6,63 4 0 8,-63-4 0-6,51 8 0 3,-51-8 0-4,34 5 0 8,-34-5 0-9,27 11 0 6,-27-11 0-6,32 7 0 6,-32-7 0-6,39 15 0 9,-39-15 0-9,48 20 0 8,-48-20 0-8,59 18 0 8,-59-18 0-7,71 24 0 5,-71-24 0-5,73 22 0 9,-73-22 0-7,84 26 0-2,-84-26 0-1,92 21 0 9,-92-21 0-8,98 24 0 11,-98-24 0-9,95 22 0-3,-95-22 0 0,87 24 0 11,-87-24 0-8,76 20 0-3,-76-20 0 0,59 11 0 14,-59-11 0-12,40 9 0-1,-40-9 0-1,29 6 0 11,-29-6 0-10,17 0 0 0,-17 0 0-1,8 0 0 9,-8 0 0-7,4 0 0 0,-4 0 0-1,5 0 0 14,-5 0 0-15,0 0 0 0,0 0 0 0,0 0 0 6,0 0 0-6,0 0 0 10,0 0 0-10,0 0 0 8,0 0 0-8,0 0 0 12,0 0 0-11,0 0 0-1,0 0 0 0,-5-26 0 6,5 26 0-6,-53-53 0 9,53 53 0-9,-83-69 0 13,83 69 0-12,-103-73 0 0,103 73 0-1,-117-64 0 7,117 64 0-7,-115-64 0 9,115 64 0-8,-116-58 0 12,116 58 0-11,-105-46 0-1,105 46 0-1,-87-44 0 4,87 44 0-3,-69-31 0 7,69 31 0-7,-44-21 0 5,44 21 0-5,-27-11 0 6,27 11 0-6,-9-3 0 2,9 3 0-2,0 0 0 8,0 0 0-9,0 0 0 8,0 0 0-7,0 0 0 4,0 0 0-5,0 0 0 9,0 0 0-8,9 0 0 3,-9 0 0-4,58 0 0 8,-58 0 0-8,82 0 0 6,-82 0 0-5,103 26 0 7,-103-26 0-8,104 35 0 9,-104-35 0-9,107 49 0 8,-107-49 0-6,109 53 0 3,-109-53 0-4,108 64 0 5,-108-64 0-6,94 54 0 7,-94-54 0-7,84 55 0 9,-84-55 0-9,66 44 0 5,-66-44 0-4,55 35 0 5,-55-35 0-1,44 19 0 0,-44-19 0-5,21 13 0 7,-21-13 0-6,13 0 0 6,-13 0 0-7,8 0 0 7,-8 0 0-7,0 0 0 10,0 0 0-10,1 0 0 5,-1 0 0-5,0 0 0 7,0 0 0-7,0 0 0 8,0 0 0-8,0 0 0 8,0 0 0-8,0 0 0 8,0 0 0-5,0 0 0 0,0 0 0-3,0 0 0 12,0 0 0-11,0 8 0 2,0-8 0-3,-43 18 0 11,43-18 0-7,-80 27 0-4,80-27 0 0,-94 25 0 6,94-25 0-3,-112 17 0 7,112-17 0-6,-121 21 0-3,121-21 0-1,-118 11 0 11,118-11 0-9,-121 12 0-2,121-12 0 0,-110 9 0 11,110-9 0-7,-97 11 0-4,97-11 0 0,-76 6 0 8,76-6 0-6,-61 9 0 6,61-9 0-6,-41 0 0 4,41 0 0-5,-22 0 0 3,22 0 0-4,-11 0 0 5,11 0 0-3,-4 0 0 9,4 0 0-7,0 0 0-4,0 0 0 0,0 0 0 8,0 0 0-8,0 0 0 8,0 0 0-8,0 0 0 7,0 0 0-7,0 0 0 8,0 0 0-8,0 0 0 8,0 0 0-8,0 0 0 6,0 0 0-6,0 0 0 6,0 0 0-5,0-12-83 7,0 12 83-8,12-12-319 10,-12 12 319-10,7-8-466 5,-7 8 466-5</inkml:trace>
    </iact:actionData>
  </iact:action>
  <iact:action type="add" startTime="19222">
    <iact:property name="dataType"/>
    <iact:actionData xml:id="d3">
      <inkml:trace xmlns:inkml="http://www.w3.org/2003/InkML" xml:id="stk3" contextRef="#ctx0" brushRef="#br0">11203 12804 804 0,'0'0'0'3,"0"0"227"-3,0 0-227 0,0 0 129 7,0 0-129-4,0 0 128 2,0 0-128-5,0 0 103 9,0 0-103-9,0 0 78 6,0 0-78-6,0 0 46 5,0 0-46-5,-240 55 26 9,240-55-26-9,-83 24 41 7,83-24-41-7,-77 25 38 8,77-25-38-8,-63 31 25 6,63-31-25-6,-51 25 27 7,51-25-27-7,-38 28 24 9,38-28-24-9,-23 26 28 7,23-26-28-7,-12 21 30 9,12-21-30-9,-5 17 30 5,5-17-30-4,0 15 30 8,0-15-30-9,0 23 25 8,0-23-25-8,37 26 15 5,-37-26-15-5,54 38 11 7,-54-38-11-7,68 43 7 9,-68-43-7-9,71 48 8 8,-71-48-8-8,56 49 9 7,-56-49-9-7,45 48 15 8,-45-48-15-7,27 53 27 5,-27-53-27-5,7 47 26 8,-7-47-26-8,0 46 16 4,0-46-16-4,0 40 14 7,0-40-14-8,-19 36 7 5,19-36-7-5,-47 31 2 9,47-31-2-9,-58 22 0 5,58-22 0-4,-63 16 0 7,63-16 0-8,-58 5-3 7,58-5 3-5,-50 0-7 4,50 0 7-4,-43 0-23 3,43 0 23-5,-30 0-51 8,30 0 51-8,-13-8-88 8,13 8 88-8,0-33-139 10,0 33 139-9,0-33-187 7,0 33 187-5,0-18-274-3,0 18 274 0,12-15-584 9,-12 15 584-9</inkml:trace>
    </iact:actionData>
  </iact:action>
  <iact:action type="add" startTime="19752">
    <iact:property name="dataType"/>
    <iact:actionData xml:id="d4">
      <inkml:trace xmlns:inkml="http://www.w3.org/2003/InkML" xml:id="stk4" contextRef="#ctx0" brushRef="#br0">12015 12992 87 0,'0'0'0'1,"0"0"544"-1,0 0-544 1,0 0 121 3,0 0-121-4,0 0 204 9,0 0-204-9,0 0 131 3,0 0-131-3,0 0 72 7,0 0-72-7,0 0 67 9,0 0-67-9,-230 128 51 9,230-128-51-9,-60 67 46 8,60-67-46-8,-58 70 36 9,58-70-36-9,-45 63 45 10,45-63-45-10,-28 55 48 4,28-55-48-4,-21 47 39 8,21-47-39-8,-3 35 26 6,3-35-26-6,0 28 13 7,0-28-13-7,0 16 9 14,0-16-9-14,42 5 4 0,-42-5-4 1,55 0 3 9,-55 0-3-10,58 0 1 6,-58 0-1-5,56-49 0 6,-56 49 0-7,48-64 0 8,-48 64 0-8,38-78-2 10,-38 78 2-10,29-86-2 15,-29 86 2-8,16-86-2-7,-16 86 2 0,9-72 0 0,-9 72 0 0,0-53-2 13,0 53 2-12,0-28 0-1,0 28 0 0,0-9 1 19,0 9-1-14,0 0 2-5,0 0-2 1,0 9 5 1,0-9-5 0,0 54 52 7,0-54-52-9,0 79 29 0,0-79-29 1,-3 89 33 8,3-89-33-8,-6 88 32 1,6-88-32-2,-4 84 27 9,4-84-27-8,-3 79 16 25,3-79-16-23,0 72 3-3,0-72-3 0,0 64 0 0,0-64 0 0,0 53-6 0,0-53 6 1,0 39-44 10,0-39 44-9,0 25-84-2,0-25 84 1,0 2-114 12,0-2 114-11,16 0-201-2,-16 0 201 0,9-11-298 4,-9 11 298 8,6-30-780-7,-6 30 780-5</inkml:trace>
    </iact:actionData>
  </iact:action>
  <iact:action type="add" startTime="20231">
    <iact:property name="dataType"/>
    <iact:actionData xml:id="d5">
      <inkml:trace xmlns:inkml="http://www.w3.org/2003/InkML" xml:id="stk5" contextRef="#ctx0" brushRef="#br0">12237 13568 708 0,'0'0'0'3,"0"0"228"2,0 0-228-5,0 0 155 5,0 0-155-5,0 0 108 8,0 0-108-8,0 0 40 6,0 0-40-6,0 0 37 10,0 0-37-10,0 0 32 3,0 0-32-2,48-135 34 6,-48 135-34-7,18-82 40 10,-18 82-40-10,21-84 26 6,-21 84-26-6,23-83 27 7,-23 83-27-7,26-72 25 7,-26 72-25-7,19-53 25 10,-19 53-25-10,17-29 31 7,-17 29-31-7,6-7 34 5,-6 7-34-4,4 0 56 7,-4 0-56-8,5 11 53 7,-5-11-53-7,3 55 88 8,-3-55-88-8,7 69 6 6,-7-69-6-6,5 75 3 10,-5-75-3-10,0 70 2 9,0-70-2-9,1 59 3 10,-1-59-3-10,3 46 3 5,-3-46-3-3,5 31 5 4,-5-31-5-6,4 18 4 5,-4-18-4-4,5 6 5 8,-5-6-5-9,18 0 5 5,-18 0-5-5,27 0 0 7,-27 0 0-7,31-41-6 9,-31 41 6-8,46-60-6 5,-46 60 6-5,44-74-4 6,-44 74 4-7,40-72-1 6,-40 72 1-4,37-58 0 6,-37 58 0-7,33-40 0 5,-33 40 0-4,21-24 0 5,-21 24 0-6,14-5 4 6,-14 5-4-6,4 0 6 7,-4 0-6-6,11 0 25 1,-11 0-25-3,13 51 65 7,-13-51-65-7,20 72 36 7,-20-72-36-4,21 86 6 4,-21-86-6-6,13 77 5 5,-13-77-5-6,12 73 2 9,-12-73-2-8,12 64 0 5,-12-64 0-6,4 56-1 5,-4-56 1-5,0 42-34 7,0-42 34-5,0 27-78 10,0-27 78-11,0 15-111-1,0-15 111 0,0 0-153 7,0 0 153-4,0 0-239 3,0 0 239-6,0-7-442 8,0 7 442-8</inkml:trace>
    </iact:actionData>
  </iact:action>
  <iact:action type="add" startTime="20734">
    <iact:property name="dataType"/>
    <iact:actionData xml:id="d6">
      <inkml:trace xmlns:inkml="http://www.w3.org/2003/InkML" xml:id="stk6" contextRef="#ctx0" brushRef="#br0">13210 13379 809 0,'0'0'0'2,"0"0"175"2,0 0-175-4,0 0 174 7,0 0-174-7,165-53 97 8,-165 53-97-8,46-23 82 7,-46 23-82-7,35-28 64 7,-35 28-64-5,31-35 43 5,-31 35-43-7,24-36 24 8,-24 36-24-8,14-39 6 5,-14 39-6-5,0-37 0 8,0 37 0-8,0-25-3 13,0 25 3-13,0-21-5 3,0 21 5 0,-50-8 0 2,50 8 0-5,-67 0 3 6,67 0-3-6,-81 0 1 10,81 0-1-10,-79 29 2 8,79-29-2-8,-72 53 17 9,72-53-17-9,-55 66 34 4,55-66-34-4,-42 76 36 7,42-76-36-7,-27 81 61 24,27-81-61-24,-5 84 67 2,5-84-67 4,0 84 47-6,0-84-47 0,0 80 36 0,0-80-36 0,32 71 27 16,-32-71-27-9,48 51 18-7,-48-51-18 0,58 33 0 0,-58-33 0 0,70 5-5 14,-70-5 5-11,69 0-47-3,-69 0 47 1,72-54-132 15,-72 54 132-5,21-48-212-8,-21 48 212 1,13-43-363-2,-13 43 363 0</inkml:trace>
    </iact:actionData>
  </iact:action>
</iact:actions>
</file>

<file path=ppt/ink/inkAction8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5T00:44:29.446"/>
    </inkml:context>
    <inkml:brush xml:id="br0">
      <inkml:brushProperty name="width" value="0.05292" units="cm"/>
      <inkml:brushProperty name="height" value="0.05292" units="cm"/>
      <inkml:brushProperty name="color" value="#FF0000"/>
    </inkml:brush>
  </inkml:definitions>
  <iact:action type="add" startTime="7248">
    <iact:property name="dataType"/>
    <iact:actionData xml:id="d0">
      <inkml:trace xmlns:inkml="http://www.w3.org/2003/InkML" xml:id="stk0" contextRef="#ctx0" brushRef="#br0">19969 713 736 0,'0'0'0'5,"0"0"185"-3,0 0-185-2,0 0 203 5,0 0-203-5,0 0 173 9,0 0-173-8,0 0 147 5,0 0-147-6,0 0 104 7,0 0-104-7,0 0 90 7,0 0-90-7,0 0 72 8,0 0-72-8,166-17 62 9,-166 17-62-9,99-15 61 6,-99 15-61-6,113-11 52 7,-113 11-52-7,125-10 45 10,-125 10-45-10,139-2 35 6,-139 2-35-6,130 0 37 6,-130 0-37-6,115 0 28 9,-115 0-28-9,96 0 17 8,-96 0-17-8,73 0 0 7,-73 0 0-6,52 0 0 6,-52 0 0-7,33 7 0 7,-33-7 0-6,12 0 0 5,-12 0 0-6,0 5 0 8,0-5 0-8,0 0 0 6,0 0 0-6,0 0 0 9,0 0 0-9,0 0 0 9,0 0 0-9,0 0 0 6,0 0 0-6,-58 0 0 6,58 0 0-6,-87-32 0 8,87 32 0-8,-118-49 0 9,118 49 0-9,-130-59 0 7,130 59 0-6,-129-61 0 6,129 61 0-7,-118-66 0 8,118 66 0-8,-111-64 0 11,111 64 0-10,-92-59 0 3,92 59 0-3,-74-45 0 4,74 45 0-5,-51-33 0 7,51 33 0-7,-31-16 0 8,31 16 0-5,-9-10 0 5,9 10 0-8,-4 0 0 4,4 0 0-4,0 0 0 7,0 0 0-6,0 0 0 7,0 0 0-8,0 0 0 8,0 0 0-8,0 26 0 6,0-26 0-6,42 64 0 7,-42-64 0-7,55 88 0 8,-55-88 0-8,61 100 0 8,-61-100 0-8,69 102 0 8,-69-102 0-8,63 104 0 7,-63-104 0-6,66 100 0 6,-66-100 0-7,50 91 0 7,-50-91 0-6,45 79 0 4,-45-79 0-4,38 64 0 6,-38-64 0-7,25 45 0 9,-25-45 0-9,18 31 0 7,-18-31 0-7,11 17 0 6,-11-17 0-5,6 9 0 8,-6-9 0-9,3 0 0 5,-3 0 0-3,0 0 0 4,0 0 0-6,0 0 0 6,0 0 0-6,0 0 0 8,0 0 0-7,8-11 0 6,-8 11 0-7,12-64 0 9,-12 64 0-9,17-104 0 5,-17 104 0-5,18-140 0 8,-18 140 0-7,15-155 0 6,-15 155 0-6,13-156 0 8,-13 156 0-8,11-142 0 5,-11 142 0-4,6-117 0 5,-6 117 0-4,3-74 0 9,-3 74 0-11,4-41 0-1,-4 41 0 0,0-14 0 6,0 14 0-5,0 0 0 3,0 0 0-4,0 0 0 9,0 0 0-9,0 0 0 6,0 0 0-6,-7 9 0 11,7-9 0-11,-51 49 0 4,51-49 0-4,-73 71 0 8,73-71 0-8,-93 91 0 9,93-91 0-9,-90 97 0 5,90-97 0-4,-84 92 0 6,84-92 0-7,-74 84 0 8,74-84 0-8,-59 73 0 8,59-73 0-8,-42 54 0 6,42-54 0-5,-31 38 0 5,31-38 0-5,-21 26 0 7,21-26 0-8,-18 15 0 8,18-15 0-8,-6 5 0 7,6-5 0-7,0 0 0 7,0 0 0-7,0 0 0 7,0 0 0-7,0 0 0 10,0 0 0-9,0 13 0 6,0-13 0-7,3 20-114 7,-3-20 114-4,17 31-228 11,-17-31 228-13,7 18-272-1,-7-18 272 0,0 17-445 3,0-17 445-2</inkml:trace>
    </iact:actionData>
  </iact:action>
</iact:actions>
</file>

<file path=ppt/ink/inkAction8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5T00:45:16.003"/>
    </inkml:context>
    <inkml:brush xml:id="br0">
      <inkml:brushProperty name="width" value="0.05292" units="cm"/>
      <inkml:brushProperty name="height" value="0.05292" units="cm"/>
      <inkml:brushProperty name="color" value="#FF0000"/>
    </inkml:brush>
  </inkml:definitions>
  <iact:action type="add" startTime="5725">
    <iact:property name="dataType"/>
    <iact:actionData xml:id="d0">
      <inkml:trace xmlns:inkml="http://www.w3.org/2003/InkML" xml:id="stk0" contextRef="#ctx0" brushRef="#br0">14432 4144 842 0,'0'0'0'3,"0"0"241"-1,0 0-241-2,0 0 152 9,0 0-152-9,0 0 155 5,0 0-155-4,0 0 110 8,0 0-110-9,0 0 86 7,0 0-86-7,0 0 89 11,0 0-89-11,24-8 77 5,-24 8-77-5,0 0 68 6,0 0-68-6,0-3 61 9,0 3-61-9,0 0 53 7,0 0-53-7,0 0 44 7,0 0-44-7,0 0 34 7,0 0-34-7,0 0 21 9,0 0-21-9,0 0 14 7,0 0-14-7,0 0 0 7,0 0 0-7,-31 0 0 7,31 0 0-7,-42 0 0 8,42 0 0-8,-57-4 0 9,57 4 0-9,-52 0 0 5,52 0 0-5,-57 0 0 8,57 0 0-8,-58 0 0 7,58 0 0-6,-65 0 0 11,65 0 0-12,-62 0 0 2,62 0 0-2,-69 0 0 10,69 0 0-10,-72 0 0 6,72 0 0-6,-72 0 0 9,72 0 0-9,-70 0 0 6,70 0 0-6,-66 0 0 8,66 0 0-8,-66 0 0 9,66 0 0-9,-61 0 0 5,61 0 0-3,-60 0 0 6,60 0 0-8,-58 0 0 6,58 0 0-6,-59 0 0 9,59 0 0-9,-55-6 0 7,55 6 0-7,-61-10 0 6,61 10 0-6,-57-13 0 9,57 13 0-9,-57-5 0 6,57 5 0-6,-55-6 0 9,55 6 0-9,-45-2 0 6,45 2 0-6,-42 0 0 9,42 0 0-9,-34 0 0 6,34 0 0-6,-32 0 0 10,32 0 0-10,-28 0 0 4,28 0 0-4,-18 0 0 10,18 0 0-10,-9 0 0 7,9 0 0-7,-8 0 0 8,8 0 0-8,0 0 0 5,0 0 0-5,-4 0 0 9,4 0 0-9,0 0 0 8,0 0 0-8,-9 0 0 6,9 0 0-6,-3 0 0 9,3 0 0-9,-5 0 0 7,5 0 0-7,-3 0 0 8,3 0 0-8,0 0 0 8,0 0 0-8,0 0 0 5,0 0 0-5,0 0 0 9,0 0 0-9,0 0 0 8,0 0 0-8,0 0 0 8,0 0 0-8,0 0 0 5,0 0 0-5,0 0 0 9,0 0 0-9,0 0 0 8,0 0 0-8,0 0 0 9,0 0 0-9,0 13 0 5,0-13 0-5,0 26 0 9,0-26 0-9,0 36 0 6,0-36 0-6,0 40 0 6,0-40 0-5,0 40 0 8,0-40 0-8,0 44 0 4,0-44 0-5,0 49 0 11,0-49 0-11,0 53 0 3,0-53 0-2,0 53 0 9,0-53 0-10,0 54 0 6,0-54 0-6,0 59 0 9,0-59 0-8,0 56 0 4,0-56 0-5,0 61 0 8,0-61 0-8,0 61 0 9,0-61 0-7,0 59 0 2,0-59 0-4,0 58 0 6,0-58 0-6,0 59 0 7,0-59 0-7,0 53 0 11,0-53 0-11,0 58 0 6,0-58 0-6,3 62 0 8,-3-62 0-8,5 60 0 5,-5-60 0-5,7 68 0 9,-7-68 0-9,0 69 0 9,0-69 0-9,5 70 0 5,-5-70 0-4,0 63 0 6,0-63 0-7,0 56 0 8,0-56 0-8,0 37 0 9,0-37 0-9,0 22 0 5,0-22 0-4,0 10 0 6,0-10 0-7,0 0 0 8,0 0 0-8,1 0 0 9,-1 0 0-9,0 0 0 7,0 0 0-7,3 0 0 5,-3 0 0-5,3 0 0 10,-3 0 0-10,0 0 0 7,0 0 0-7,0 0 0 7,0 0 0-7,5 0 0 9,-5 0 0-8,0 0 0 8,0 0 0-8,0 0 0 3,0 0 0-4,0 0 0 10,0 0 0-10,0 0 0 4,0 0 0-4,1 0 0 8,-1 0 0-8,17 0 0 7,-17 0 0-7,24 3 0 8,-24-3 0-8,25 8 0 6,-25-8 0-5,33 10 0 6,-33-10 0-7,34 5 0 9,-34-5 0-9,42 6 0 6,-42-6 0-6,56 4 0 8,-56-4 0-8,64 0 0 6,-64 0 0-5,70 0 0 10,-70 0 0-11,86 0 0 5,-86 0 0-4,86 0 0 3,-86 0 0-1,93 0 0 3,-93 0 0-6,100 0 0 8,-100 0 0-8,106 0 0 6,-106 0 0-6,108 0 0 8,-108 0 0-8,102 0 0 8,-102 0 0-7,93 0 0 6,-93 0 0-7,74 0 0 8,-74 0 0-7,66 0 0 4,-66 0 0-3,51 0 0 5,-51 0 0-6,46 0 0 4,-46 0 0-5,38 0 0 11,-38 0 0-11,36 0 0 4,-36 0 0-4,33 0 0 7,-33 0 0-7,25 5 0 10,-25-5 0-10,21 2 0 7,-21-2 0-7,16 6 0 6,-16-6 0-6,14 7 0 7,-14-7 0-7,12 1 0 10,-12-1 0-10,9 0 0 6,-9 0 0-6,7 4 0 7,-7-4 0-7,3 0 0 9,-3 0 0-9,5 0 0 7,-5 0 0-6,0 0 0 6,0 0 0-7,0 0 0 6,0 0 0-6,3 0 0 8,-3 0 0-8,0 0 0 8,0 0 0-8,0 0 0 9,0 0 0-9,0 0 0 5,0 0 0-5,0 0 0 9,0 0 0-9,0 0 0 7,0 0 0-7,0 0 0 9,0 0 0-9,0 0 0 5,0 0 0-5,0 0 0 8,0 0 0-8,0 0 0 8,0 0 0-8,0 0 0 6,0 0 0-6,0 0 0 10,0 0 0-10,0 0 0 5,0 0 0-5,0 0 0 10,0 0 0-10,0 0 0 7,0 0 0-7,6 0 0 6,-6 0 0-6,9-25 0 9,-9 25 0-9,12-51 0 6,-12 51 0-6,16-69 0 7,-16 69 0-7,12-84 0 8,-12 84 0-8,13-111 0 10,-13 111 0-9,17-133 0 4,-17 133 0-5,12-141 0 7,-12 141 0-7,12-152 0 6,-12 152 0-5,18-145 0 7,-18 145 0-8,10-139 0 8,-10 139 0-8,11-124 0 6,-11 124 0-5,10-108 0 6,-10 108 0-7,5-93 0 11,-5 93 0-11,4-69 0 8,-4 69 0-7,8-48 0 3,-8 48 0-3,0-25 0 6,0 25 0-7,0-6 0 5,0 6 0-5,0 0 0 10,0 0 0-10,0 0-59 7,0 0 59-7,0 26-204 6,0-26 204-5,0 33-282 6,0-33 282-7,-8 40-588 8,8-40 588-8</inkml:trace>
    </iact:actionData>
  </iact:action>
  <iact:action type="add" startTime="7774">
    <iact:property name="dataType"/>
    <iact:actionData xml:id="d1">
      <inkml:trace xmlns:inkml="http://www.w3.org/2003/InkML" xml:id="stk1" contextRef="#ctx0" brushRef="#br0">14549 9721 750 0,'0'0'0'1,"0"0"230"3,0 0-230-4,0 0 167 6,0 0-167-6,0 0 144 9,0 0-144-9,0 0 119 7,0 0-119-7,0 0 84 9,0 0-84-8,0 0 55 3,0 0-55-4,0 0 74 9,0 0-74-9,-42 0 77 6,42 0-77-5,-51 0 63 8,51 0-63-9,-58-9 46 5,58 9-46-5,-66-14 39 9,66 14-39-9,-69-18 35 7,69 18-35-7,-79-17 33 6,79 17-33-6,-84-11 31 8,84 11-31-8,-94-6 19 8,94 6-19-8,-102 0 16 11,102 0-16-11,-106 0 12 8,106 0-12-8,-104 0 14 5,104 0-14-5,-95 0 6 6,95 0-6-6,-91 0 6 9,91 0-6-9,-82 0 3 9,82 0-3-9,-73 0 2 4,73 0-2-2,-63 0 2 5,63 0-2-7,-60 0 1 8,60 0-1-8,-51 0 3 6,51 0-3-5,-45 3 1 6,45-3-1-7,-40 3 2 8,40-3-2-8,-32 2 1 8,32-2-1-8,-22 4 1 8,22-4-1-6,-20 0 0 3,20 0 0-5,-17 2 0 9,17-2 0-9,-14 0 0 5,14 0 0-5,-13 0 0 9,13 0 0-9,-11 3 2 9,11-3-2-9,-3 0 0 5,3 0 0-5,-1 0 1 7,1 0-1-7,0 0 1 6,0 0-1-5,0 4 0 9,0-4 0-10,0 0 0 6,0 0 0-6,0 0 1 8,0 0-1-7,0 0 2 4,0 0-2-5,0 0 0 8,0 0 0-8,0 2 4 8,0-2-4-7,0 0 0 8,0 0 0-9,0 3 0 6,0-3 0-6,0 8 0 5,0-8 0-5,-3 12 0 11,3-12 0-11,-9 18 0 6,9-18 0-5,0 20 0 6,0-20 0-7,0 26 0 6,0-26 0-6,0 29 0 8,0-29 0-8,0 32 0 8,0-32 0-8,0 35 0 10,0-35 0-10,0 41 0 3,0-41 0-2,-5 46 0 9,5-46 0-10,-7 49 0 6,7-49 0-5,-9 56 0 4,9-56 0-5,-11 60 0 9,11-60 0-9,-13 66 0 7,13-66 0-7,-17 70 0 9,17-70 0-9,-12 73 0 7,12-73 0-7,-16 72 0 5,16-72 0-5,-13 81 0 9,13-81 0-8,-9 85 0 6,9-85 0-7,-6 89 0 8,6-89 0-8,-8 94 0 5,8-94 0-5,0 86 0 10,0-86 0-10,-3 82 0 7,3-82 0-7,0 73 0 5,0-73 0-5,0 62 0 10,0-62 0-9,0 61 0 4,0-61 0-5,-3 56 0 10,3-56 0-10,0 58 0 7,0-58 0-6,-1 61 0 5,1-61 0-5,-3 52 0 5,3-52 0-6,-5 49 0 8,5-49 0-7,-4 35 0 3,4-35 0-3,-3 27 0 7,3-27 0-8,0 18 0 8,0-18 0-8,0 11 0 9,0-11 0-9,-2 5 0 4,2-5 0-3,0 2 0 7,0-2 0-8,0 4 0 8,0-4 0-8,0 0 0 8,0 0 0-8,0 0 0 10,0 0 0-10,0 0 0 4,0 0 0-4,0 0 0 9,0 0 0-9,0 0 0 6,0 0 0-6,21 0 0 6,-21 0 0-6,39 0 0 9,-39 0 0-9,48 0 0 7,-48 0 0-7,55 0 0 9,-55 0 0-9,61 0 0 5,-61 0 0-5,68-4 0 9,-68 4 0-9,78-10 0 8,-78 10 0-8,79-7 0 8,-79 7 0-8,82 0 0 7,-82 0 0-7,84 0 0 7,-84 0 0-6,87 0 0 6,-87 0 0-7,89 0 0 9,-89 0 0-9,96 0 0 7,-96 0 0-7,100 0 0 6,-100 0 0-6,90 0 0 8,-90 0 0-7,84 0 0 5,-84 0 0-6,79 0 0 7,-79 0 0-7,69 0 0 8,-69 0 0-8,63 0 0 8,-63 0 0-8,58 0 0 7,-58 0 0-7,51 4 0 10,-51-4 0-10,45 6 0 6,-45-6 0-6,37 2 0 8,-37-2 0-8,36 5 0 6,-36-5 0-6,34 8 0 9,-34-8 0-9,38 5 0 7,-38-5 0-7,30 8 0 6,-30-8 0-6,28 3 0 8,-28-3 0-7,21 4 0 4,-21-4 0-5,12 2 0 9,-12-2 0-9,12 0 0 7,-12 0 0-7,0 0 0 9,0 0 0-9,0 0 0 7,0 0 0-7,0 0 0 6,0 0 0-5,0 0 0 6,0 0 0-7,0 0 0 8,0 0 0-8,1 0 0 7,-1 0 0-7,0 0 0 9,0 0 0-9,3 0 0 10,-3 0 0-9,5 0 0 6,-5 0 0-7,4-20 0 7,-4 20 0-7,8-53 0 9,-8 53 0-5,9-66 0-4,-9 66 0 1,12-78 0 7,-12 78 0-8,12-96 0 3,-12 96 0-2,18-119 0 7,-18 119 0-8,28-143 0 8,-28 143 0-8,29-168 0 10,-29 168 0-9,23-176 0 3,-23 176 0-4,18-175 0 9,-18 175 0-8,8-156 0 5,-8 156 0-5,6-131 0 5,-6 131 0-5,0-104 0 5,0 104 0-6,0-78 0 6,0 78 0-6,0-64 0 9,0 64 0-9,0-43-10 8,0 43 10-7,0-26-86 4,0 26 86-5,-6-12-146 8,6 12 146-8,-8 0-209 8,8 0 209-8,-4 0-267 7,4 0 267-7,0 12-376 8,0-12 376-8</inkml:trace>
    </iact:actionData>
  </iact:action>
  <iact:action type="add" startTime="9734">
    <iact:property name="dataType"/>
    <iact:actionData xml:id="d2">
      <inkml:trace xmlns:inkml="http://www.w3.org/2003/InkML" xml:id="stk2" contextRef="#ctx0" brushRef="#br0">14627 15664 169 0,'0'0'0'1,"0"0"242"4,0 0-242-4,0 0 74 3,0 0-74-4,0 0 143 9,0 0-143-9,0 0 146 7,0 0-146-7,0 0 160 6,0 0-160-6,0 0 143 8,0 0-143-8,0 0 119 9,0 0-119-9,48-18 125 8,-48 18-125-7,0 0 105 5,0 0-105-6,0 0 75 9,0 0-75-9,0 0 61 6,0 0-61-6,-30 0 48 7,30 0-48-7,-54 0 81 8,54 0-81-8,-63 0 38 6,63 0-38-6,-70 0 40 8,70 0-40-8,-75 0 32 9,75 0-32-9,-82 0 25 7,82 0-25-7,-89 0 22 6,89 0-22-6,-89 0 28 11,89 0-28-11,-88-6 20 6,88 6-20-6,-99-7 21 10,99 7-21-10,-91-13 24 6,91 13-24-5,-93-7 16 5,93 7-16-6,-82-7 18 7,82 7-18-6,-83 0 20 5,83 0-20-5,-76 0 16 5,76 0-16-6,-69 0 14 8,69 0-14-8,-58 0 11 8,58 0-11-7,-49 0 5 4,49 0-5-4,-45 2 6 8,45-2-6-9,-47 10 0 6,47-10 0-6,-37 8 0 9,37-8 0-8,-40 0 0 3,40 0 0-4,-35 7 0 8,35-7 0-7,-33 1 0 7,33-1 0-8,-25 6 0 8,25-6 0-8,-24 6 0 5,24-6 0-5,-18 7 0 8,18-7 0-8,-11 0 0 10,11 0 0-10,-1 0 0 5,1 0 0-5,0 0 0 9,0 0 0-9,0 0 0 6,0 0 0-6,0 0 0 8,0 0 0-5,0 0 0 2,0 0 0-5,0 0 0 6,0 0 0-6,0 0 0 7,0 0 0-6,0 0 0 8,0 0 0-9,0 0 0 9,0 0 0-9,0 0 0 4,0 0 0-4,0 0 0 9,0 0 0-9,0 0 0 7,0 0 0-7,0 0 0 8,0 0 0-8,0 0 0 8,0 0 0-8,0 0 0 6,0 0 0-6,0 0 0 8,0 0 0-7,0 0 0 6,0 0 0-6,0 0 0 6,0 0 0-7,0 2 0 6,0-2 0-6,-9 6 0 8,9-6 0-8,-3 11 0 8,3-11 0-8,-7 20 0 6,7-20 0-6,-9 30 0 9,9-30 0-9,-2 34 0 8,2-34 0-8,-3 41 0 7,3-41 0-7,-4 47 0 6,4-47 0-4,0 59 0 5,0-59 0-7,-3 69 0 7,3-69 0-7,0 74 0 8,0-74 0-8,-3 79 0 5,3-79 0-5,-8 81 0 11,8-81 0-11,-6 82 0 6,6-82 0-5,-9 77 0 6,9-77 0-6,-12 83 0 4,12-83 0-4,-13 74 0 6,13-74 0-7,-12 74 0 9,12-74 0-8,-12 66 0 4,12-66 0-5,-9 56 0 7,9-56 0-6,-8 53 0 6,8-53 0-7,0 49 0 10,0-49 0-9,0 45 0 3,0-45 0-3,0 41 0 5,0-41 0-5,0 39 0 6,0-39 0-7,0 36 0 8,0-36 0-8,0 35 0 7,0-35 0-7,0 31 0 7,0-31 0-7,0 32 0 9,0-32 0-9,5 26 0 7,-5-26 0-7,3 13 0 9,-3-13 0-9,0 13 0 5,0-13 0-5,0 7 0 9,0-7 0-9,0 0 0 7,0 0 0-7,4 5 0 9,-4-5 0-7,0 8 0 2,0-8 0-4,0 12 0 8,0-12 0-7,0 21 0 9,0-21 0-5,0 23 0-5,0-23 0 0,0 28 0 7,0-28 0-7,0 26 0 5,0-26 0-4,0 21 0 7,0-21 0-8,0 11 0 7,0-11 0-7,0 13 0 7,0-13 0-7,0 0 0 9,0 0 0-9,0 0 0 7,0 0 0-7,0 0 0 8,0 0 0-8,0 0 0 5,0 0 0-5,3 0 0 11,-3 0 0-11,18 0 0 5,-18 0 0-5,29 0 0 9,-29 0 0-9,46 0 0 9,-46 0 0-9,57 0 0 6,-57 0 0-4,61 0 0 3,-61 0 0-5,69 0 0 9,-69 0 0-9,69-7 0 4,-69 7 0-4,66-6 0 10,-66 6 0-10,67-5 0 8,-67 5 0-8,61-3 0 8,-61 3 0-8,66 0 0 5,-66 0 0-5,67 0 0 8,-67 0 0-7,71 0 0 10,-71 0 0-11,82 0 0 3,-82 0 0-2,84 0 0 4,-84 0 0-5,86 0 0 9,-86 0 0-9,83 3 0 9,-83-3 0-9,79 11 0 7,-79-11 0-7,66 10 0 7,-66-10 0-7,58 15 0 8,-58-15 0-8,55 13 0 7,-55-13 0-7,53 7 0 9,-53-7 0-7,48 5 0 3,-48-5 0-5,41 2 0 7,-41-2 0-7,44 6 0 6,-44-6 0-5,39 0 0 8,-39 0 0-9,33 0 0 4,-33 0 0-3,30 0 0 8,-30 0 0-9,28 0 0 7,-28 0 0-7,24 0 0 7,-24 0 0-7,19 0 0 7,-19 0 0-7,14 0 0 10,-14 0 0-10,7 0 0 9,-7 0 0-6,9 0 0 2,-9 0 0-4,5 0 0 3,-5 0 0-1,4 0 0 1,-4 0 0-4,0 0 0 6,0 0 0-6,3 0 0 9,-3 0 0-9,0 0 0 5,0 0 0-5,2 0 0 9,-2 0 0-8,0 0 0 6,0 0 0-7,3 0 0 8,-3 0 0-8,9-6 0 5,-9 6 0-5,4-27 0 10,-4 27 0-9,12-39 0 5,-12 39 0-6,5-43 0 10,-5 43 0-10,3-53 0 4,-3 53 0-3,4-66 0 6,-4 66 0-7,3-89 0 8,-3 89 0-8,0-115 0 8,0 115 0-8,6-130 0 8,-6 130 0-8,9-151 0 5,-9 151 0-4,15-154 0 8,-15 154 0-8,12-147 0 4,-12 147 0-4,16-140 0 5,-16 140 0-6,11-119 0 8,-11 119 0-8,7-95 0 8,-7 95 0-6,3-69 0 3,-3 69 0-5,0-49 0 6,0 49 0-6,0-30 0 9,0 30 0-9,0-21 0 7,0 21 0-7,0-11-33 10,0 11 33-10,0-9-88 6,0 9 88-6,-16 0-152 8,16 0 152-8,-18 0-231 6,18 0 231-5,-3 0-318 7,3 0 318-8,-5 0-935 6,5 0 935-5</inkml:trace>
    </iact:actionData>
  </iact:action>
  <iact:action type="add" startTime="13670">
    <iact:property name="dataType"/>
    <iact:actionData xml:id="d3">
      <inkml:trace xmlns:inkml="http://www.w3.org/2003/InkML" xml:id="stk3" contextRef="#ctx0" brushRef="#br0">24771 1801 477 0,'0'0'0'2,"0"0"236"2,0 0-236-3,0 0 202 5,0 0-202-6,0 0 198 8,0 0-198-8,0 0 175 6,0 0-175-6,0 0 185 8,0 0-185-8,0 0 129 10,0 0-129-10,0 0 102 7,0 0-102-7,166-43 96 8,-166 43-96-8,110 0 77 5,-110 0-77-5,128 0 57 8,-128 0-57-8,132 2 42 10,-132-2-42-10,124 20 37 7,-124-20-37-7,114 18 25 5,-114-18-25-5,94 15 9 10,-94-15-9-10,78 14 0 6,-78-14 0-6,55 7 0 6,-55-7 0-6,31 8 0 8,-31-8 0-8,14 2 0 9,-14-2 0-8,7 0 0 7,-7 0 0-8,0 0 0 4,0 0 0-3,0 0 0 7,0 0 0-8,0 0 0 7,0 0 0-7,0 0 0 9,0 0 0-8,0 0 0 3,0 0 0-4,0 0 0 8,0 0 0-8,0 0 0 9,0 0 0-9,0 0 0 7,0 0 0-7,-31-15 0 7,31 15 0-7,-79-46 0 7,79 46 0-7,-114-72 0 11,114 72 0-11,-127-90 0 5,127 90 0-5,-145-108 0 9,145 108 0-9,-157-122 0 8,157 122 0-7,-171-127 0 4,171 127 0-5,-161-125 0 8,161 125 0-8,-145-104 0 5,145 104 0-5,-117-80 0 9,117 80 0-8,-78-53 0 8,78 53 0-7,-46-26 0 2,46 26 0-3,-20-12 0 3,20 12 0-3,-4 0 0 7,4 0 0-8,0 0 0 7,0 0 0-7,0 0 0 10,0 0 0-9,7 33 0 3,-7-33 0-4,59 71 0 11,-59-71 0-10,79 107 0 2,-79-107 0-2,87 132 0 7,-87-132 0-8,86 138 0 7,-86-138 0-6,92 143 0 5,-92-143 0-6,83 133 0 9,-83-133 0-8,83 122 0 6,-83-122 0-6,70 109 0 4,-70-109 0-4,61 97 0 4,-61-97 0-5,50 74 0 10,-50-74 0-9,34 58 0 5,-34-58 0-6,26 36 0 6,-26-36 0-6,13 20 0 8,-13-20 0-8,6 6 0 7,-6-6 0-7,0 0 0 9,0 0 0-8,0 0 0 5,0 0 0-6,4 0 0 9,-4 0 0-9,12 0 0 6,-12 0 0-6,18-24 0 8,-18 24 0-8,24-60 0 6,-24 60 0-6,29-95 0 9,-29 95 0-9,27-126 0 6,-27 126 0-6,15-164 0 10,-15 164 0-10,10-193 0 5,-10 193 0-5,0-199 0 8,0 199 0-7,0-184 0 9,0 184 0-10,0-143 0 5,0 143 0-4,0-104 0 7,0 104 0-7,0-63 0 2,0 63 0-2,0-31 0 8,0 31 0-9,0-15 0 7,0 15 0-7,0 0 0 5,0 0 0-5,0 0 0 10,0 0 0-10,0 0 0 8,0 0 0-8,-28 25 0 7,28-25 0-7,-56 66 0 7,56-66 0-7,-79 91 0 7,79-91 0-6,-96 105 0 6,96-105 0-6,-98 116 0 9,98-116 0-10,-96 122 0 4,96-122 0-4,-87 116 0 8,87-116 0-8,-76 101 0 7,76-101 0-7,-51 81 0 9,51-81 0-9,-39 62 0 7,39-62 0-7,-24 34 0 5,24-34 0-5,-13 20 0 9,13-20 0-9,-5 10 0 8,5-10 0-8,0 0 0 7,0 0 0-7,0 0 0 7,0 0 0-7,0 0 0 9,0 0 0-9,0 0 0 8,0 0 0-8,5 0 0 4,-5 0 0-4,21 0 0 9,-21 0 0-9,33 0-81 7,-33 0 81-6,25 3-207 7,-25-3 207-8,7 11-363 5,-7-11 363-5,3 17-780 11,-3-17 780-10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7T01:38:52.516"/>
    </inkml:context>
    <inkml:brush xml:id="br0">
      <inkml:brushProperty name="width" value="0.05292" units="cm"/>
      <inkml:brushProperty name="height" value="0.05292" units="cm"/>
      <inkml:brushProperty name="color" value="#FF0000"/>
    </inkml:brush>
  </inkml:definitions>
  <iact:action type="add" startTime="5980">
    <iact:property name="dataType"/>
    <iact:actionData xml:id="d0">
      <inkml:trace xmlns:inkml="http://www.w3.org/2003/InkML" xml:id="stk0" contextRef="#ctx0" brushRef="#br0">20172 7405 331 0,'0'0'0'2,"0"0"107"4,0 0-107-6,0 0 71 6,0 0-71-6,0 0 127 9,0 0-127-9,0 0 126 5,0 0-126-5,0 0 136 10,0 0-136-10,-184 95 92 7,184-95-92-7,-118 107 90 9,118-107-90-9,-151 145 69 6,151-145-69-6,-176 191 65 6,176-191-65-6,-207 250 59 10,207-250-59-10,-231 284 81 6,231-284-81-6,-249 329 76 8,249-329-76-8,-255 356 48 9,255-356-48-9,-249 374 37 8,249-374-37-8,-227 382 29 6,227-382-29-6,-202 375 21 6,202-375-21-6,-179 347 23 9,179-347-23-9,-151 307 11 9,151-307-11-7,-126 263 8 2,126-263-8-3,-100 202 7 3,100-202-7-1,-68 142 3 5,68-142-3-7,-35 81 1 4,35-81-1-5,0 29 0 9,0-29 0-9,44 0 0 5,-44 0 0-5,129-46-3 10,-129 46 3-10,199-111-6 6,-199 111 6-6,262-164-1 10,-262 164 1-10,323-238-2 5,-323 238 2-5,372-305 2 8,-372 305-2-8,395-374 0 7,-395 374 0-7,401-413 2 10,-401 413-2-10,369-413 3 7,-369 413-3-6,347-386 0 3,-347 386 0-4,304-334-4 11,-304 334 4-11,261-275 0 6,-261 275 0-6,231-217 14 9,-231 217-14-9,191-163 27 3,-191 163-27-2,145-116 31 8,-145 116-31-9,102-73 25 7,-102 73-25-7,58-37 11 6,-58 37-11-3,21-10 15 4,-21 10-15-7,0 10 40 5,0-10-40-5,-69 124 78 11,69-124-78-11,-158 214 37 3,158-214-37-2,-239 322 1 10,239-322-1-11,-295 409 5 6,295-409-5-6,-331 482 9 9,331-482-9-9,-352 540 27 4,352-540-27-4,-358 553 26 9,358-553-26-9,-351 546 18 8,351-546-18-8,-337 513 3 7,337-513-3-7,-305 463 0 7,305-463 0-7,-274 427-1 7,274-427 1-6,-224 363 0 9,224-363 0-10,-169 278-2 6,169-278 2-6,-109 189 2 7,109-189-2-7,-45 98-1 7,45-98 1-7,0 15 0 7,0-15 0-7,121-29-12 8,-121 29 12-8,190-142-11 6,-190 142 11-6,269-224-3 10,-269 224 3-10,322-298 0 6,-322 298 0-5,371-368 0 8,-371 368 0-9,412-418 2 5,-412 418-2-4,436-464 1 8,-436 464-1-9,456-497 0 5,-456 497 0-5,459-516-11 9,-459 516 11-9,446-504 0 6,-446 504 0-5,417-461 0 4,-417 461 0-2,369-395 2 4,-369 395-2-6,316-326 0 5,-316 326 0-6,265-262 0 7,-265 262 0-6,215-210-4 5,-215 210 4-6,172-158-2 9,-172 158 2-9,127-111-1 7,-127 111 1-7,76-67 1 8,-76 67-1-7,39-28 0 4,-39 28 0-5,0 0 0 8,0 0 0-7,-36 63 8 7,36-63-8-8,-124 180 3 7,124-180-3-7,-199 282 3 9,199-282-3-8,-275 384 4 3,275-384-4-4,-333 480 7 9,333-480-7-9,-404 542 16 5,404-542-16-5,-453 583 6 10,453-583-6-10,-479 614 3 7,479-614-3-7,-480 621 12 9,480-621-12-9,-461 610 16 6,461-610-16-5,-427 576 12 4,427-576-12-4,-398 520 3 8,398-520-3-9,-355 441 0 6,355-441 0-6,-290 356-2 6,290-356 2-6,-218 285 0 8,218-285 0-8,-135 189 0 11,135-189 0-11,-58 98 1 5,58-98-1-5,4 3 0 6,-4-3 0-6,145-55-6 9,-145 55 6-9,261-175 0 8,-261 175 0-8,356-267 1 7,-356 267-1-6,439-356 0 3,-439 356 0-3,504-466 3 9,-504 466-3-9,575-570 0 4,-575 570 0-5,623-632-16 9,-623 632 16-9,640-674-12 6,-640 674 12-6,639-672-6 8,-639 672 6-8,621-637-3 8,-621 637 3-8,585-591-14 8,-585 591 14-8,565-540 0 6,-565 540 0-6,523-476 0 8,-523 476 0-8,468-423 3 7,-468 423-3-7,418-384 0 7,-418 384 0-6,362-329-5 7,-362 329 5-7,308-267-2 4,-308 267 2-5,245-191 0 8,-245 191 0-8,173-120 3 8,-173 120-3-8,102-61 0 8,-102 61 0-8,42-20 3 7,-42 20-3-7,0 0 4 7,0 0-4-7,-58 107 14 8,58-107-14-8,-153 211 0 8,153-211 0-8,-232 334-2 7,232-334 2-6,-315 450 0 5,315-450 0-6,-371 527 2 9,371-527-2-8,-438 609 3 4,438-609-3-4,-497 668 9 7,497-668-9-8,-538 682 5 7,538-682-5-7,-561 703 3 9,561-703-3-9,-546 697 4 4,546-697-4-4,-513 644 2 8,513-644-2-5,-464 601 10 3,464-601-10-5,-418 525 0 5,418-525 0-6,-355 431-7 6,355-431 7-4,-287 351 0 4,287-351 0-6,-200 261-1 9,200-261 1-9,-120 168-1 7,120-168 1-7,-25 73 1 6,25-73-1-6,41 0-1 8,-41 0 1-8,187-102-14 9,-187 102 14-9,293-199-2 7,-293 199 2-7,386-285 0 6,-386 285 0-6,443-364 0 9,-443 364 0-9,498-463 1 8,-498 463-1-8,556-559 0 7,-556 559 0-7,597-641-15 6,-597 641 15-6,625-700-16 10,-625 700 16-10,609-728-11 6,-609 728 11-6,579-686-20 8,-579 686 20-8,535-626-28 7,-535 626 28-7,486-543-12 7,-486 543 12-2,443-438-5-1,-443 438 5-4,380-363-1 8,-380 363 1-8,317-304-1 7,-317 304 1-7,263-256-23 6,-263 256 23-6,210-203-28 9,-210 203 28-9,155-147-13 7,-155 147 13-7,97-91-34 9,-97 91 34-9,48-39 0 5,-48 39 0-5,0 0 1 7,0 0-1-6,-57 100 11 8,57-100-11-9,-145 210 3 5,145-210-3-5,-241 348 6 10,241-348-6-10,-335 452 6 6,335-452-6-6,-412 563 11 8,412-563-11-7,-491 654 21 3,491-654-21-4,-519 691 13 11,519-691-13-11,-516 720 17 6,516-720-17-6,-498 696 16 10,498-696-16-10,-460 644 26 4,460-644-26-4,-424 571 9 8,424-571-9-5,-369 486 0 2,369-486 0-5,-293 389 0 8,293-389 0-7,-213 288 0 5,213-288 0-5,-127 206 0 5,127-206 0-6,-42 122 1 11,42-122-1-9,24 37 2 0,-24-37-2-1,184-14 0 5,-184 14 0-6,302-139-6 8,-302 139 6-8,436-242 0 8,-436 242 0-6,533-370 1 4,-533 370-1-6,626-508 0 6,-626 508 0-6,692-620-12 8,-692 620 12-6,709-693-29 4,-709 693 29-5,683-720-33 7,-683 720 33-8,620-672-22 5,-620 672 22-5,538-588-28 10,-538 588 28-10,462-479-4 6,-462 479 4-6,404-365 0 7,-404 365 0-7,340-277 1 7,-340 277-1-7,281-232 7 8,-281 232-7-4,226-194 0 0,-226 194 0-4,169-147-3 9,-169 147 3-9,103-101-2 6,-103 101 2-6,52-52-4 8,-52 52 4-8,18-2 0 8,-18 2 0-8,-18 44 19 7,18-44-19-6,-127 170 15 4,127-170-15-5,-227 284 11 9,227-284-11-9,-329 409 6 9,329-409-6-9,-406 514 16 7,406-514-16-7,-459 596 7 6,459-596-7-5,-486 637 16 6,486-637-16-7,-480 644 13 7,480-644-13-7,-456 616 14 7,456-616-14-6,-434 570 19 5,434-570-19-6,-399 510 9 11,399-510-9-10,-352 444 0 3,352-444 0-4,-290 365 0 10,290-365 0-10,-212 280 4 4,212-280-4-4,-129 199 0 7,129-199 0-5,-52 113 1 6,52-113-1-8,12 25 0 7,-12-25 0-7,160-16-5 7,-160 16 5-7,266-115-10 8,-266 115 10-8,380-193-1 9,-380 193 1-7,458-275-1 3,-458 275 1-5,542-383-1 5,-542 383 1-5,614-508-18 7,-614 508 18-7,655-594-33 10,-655 594 33-10,646-653-40 8,-646 653 40-8,591-658-51 4,-591 658 51-4,486-581-76 9,-486 581 76-9,377-461-56 8,-377 461 56-8,275-312-27 8,-275 312 27-8,181-164-1 6,-181 164 1-6,109-51 0 11,-109 51 0-11,54 0 35 4,-54 0-35-4,0 109 48 9,0-109-48-9,-50 217 27 7,50-217-27-7,-172 337 6 6,172-337-6-4,-260 427 8 5,260-427-8-7,-344 504 3 8,344-504-3-8,-422 576 19 8,422-576-19-7,-477 599 41 5,477-599-41-6,-498 600 27 8,498-600-27-8,-478 548 18 6,478-548-18-6,-407 457 15 9,407-457-15-9,-316 348 20 6,316-348-20-5,-221 259 15 6,221-259-15-7,-145 168 14 8,145-168-14-7,-75 91 4 4,75-91-4-5,0 29 6 8,0-29-6-8,67-3 3 8,-67 3-3-8,210-106 0 8,-210 106 0-7,333-184-10 4,-333 184 10-5,440-260-5 8,-440 260 5-8,531-333-17 9,-531 333 17-9,556-421-15 8,-556 421 15-7,558-491-21 3,-558 491 21-4,501-502-53 7,-501 502 53-3,385-445-38 1,-385 445 38-5,269-311-33 8,-269 311 33-8,137-163-6 6,-137 163 6-6,39-44 0 8,-39 44 0-8,-16 32 22 11,16-32-22-11,-129 147 17 6,129-147-17-6,-191 226 17 6,191-226-17-6,-257 298 6 7,257-298-6-6,-274 333 13 7,274-333-13-8,-277 345 21 6,277-345-21-6,-278 334 15 6,278-334-15-6,-257 313 22 9,257-313-22-9,-226 278 16 7,226-278-16-7,-177 239 7 9,177-239-7-9,-115 191 8 5,115-191-8-5,-57 137 1 11,57-137-1-11,0 74 9 6,0-74-9-5,65 15 1 7,-65-15-1-8,179-12 0 5,-179 12 0-4,260-112-5 7,-260 112 5-8,337-192 0 7,-337 192 0-7,395-273-20 8,-395 273 20-8,448-368-19 7,-448 368 19-7,466-435-31 7,-466 435 31-7,435-455-43 8,-435 455 43-8,356-422-64 8,-356 422 64-8,245-312-21 6,-245 312 21-6,145-186-11 8,-145 186 11-8,63-75 0 9,-63 75 0-8,0 6 6 5,0-6-6-5,-105 144 42 5,105-144-42-6,-196 241 26 8,196-241-26-8,-279 343 14 7,279-343-14-7,-337 403 30 9,337-403-30-9,-341 414 25 5,341-414-25-4,-335 412 16 7,335-412-16-7,-305 388 16 5,305-388-16-6,-247 346 20 9,247-346-20-8,-188 293 19 4,188-293-19-5,-129 222 13 7,129-222-13-7,-70 147 15 8,70-147-15-8,-14 69 5 8,14-69-5-8,17 5 2 7,-17-5-2-7,128-23 0 9,-128 23 0-8,211-127-7 8,-211 127 7-8,296-204-13 5,-296 204 13-5,361-262-21 5,-361 262 21-6,377-300-27 4,-377 300 27-3,339-278-26 6,-339 278 26-7,256-212-18 8,-256 212 18-8,142-128-26 6,-142 128 26-5,49-41 0 6,-49 41 0-7,0 12-1 7,0-12 1-7,-65 124-5 9,65-124 5-9,-124 181-4 8,124-181 4-8,-159 229-17 8,159-229 17-8,-173 234-41 5,173-234 41-5,-174 212-79 9,174-212 79-8,-178 180-113 4,178-180 113-5,-167 128-111 8,167-128 111-8,-162 82-152 8,162-82 152-7,-42 0-227 7,42 0 227-8,-31 0-681 6,31 0 681-5</inkml:trace>
    </iact:actionData>
  </iact:action>
  <iact:action type="add" startTime="10537">
    <iact:property name="dataType"/>
    <iact:actionData xml:id="d1">
      <inkml:trace xmlns:inkml="http://www.w3.org/2003/InkML" xml:id="stk1" contextRef="#ctx0" brushRef="#br0">13417 10719 442 0,'0'0'0'2,"0"0"175"2,0 0-175-4,0 0 28 10,0 0-28-10,0 0 176 5,0 0-176-5,-190-18 127 6,190 18-127-6,-114 0 86 10,114 0-86-10,-140 0 68 7,140 0-68-7,-172 12 56 7,172-12-56-7,-184 44 47 6,184-44-47-6,-198 63 67 9,198-63-67-9,-203 82 40 8,203-82-40-8,-199 102 47 8,199-102-47-8,-187 118 39 6,187-118-39-6,-163 142 43 11,163-142-43-11,-139 163 22 8,139-163-22-8,-109 186 27 6,109-186-27-4,-84 208 28 2,84-208-28-4,-48 221 26 8,48-221-26-8,-13 237 21 7,13-237-21-6,3 250 26 4,-3-250-26-4,92 267 48 9,-92-267-48-10,162 263 48 5,-162-263-48-4,229 254 36 8,-229-254-36-9,273 237 18 7,-273-237-18-7,323 203 17 5,-323-203-17-5,361 174 3 9,-361-174-3-9,393 122 2 8,-393-122-2-8,428 52 7 6,-428-52-7-6,440 0 6 8,-440 0-6-7,426-102 7 10,-426 102-7-11,384-179 0 3,-384 179 0-3,325-235-1 11,-325 235 1-11,259-294-6 4,-259 294 6-4,190-331 0 9,-190 331 0-9,115-362 8 7,-115 362-8-7,43-362 9 8,-43 362-9-8,0-337 11 6,0 337-11-5,-106-293 0 7,106 293 0-8,-166-228 0 7,166 228 0-6,-224-183-2 5,224 183 2-6,-294-132 0 7,294 132 0-7,-356-88-1 8,356 88 1-8,-408-53-3 10,408 53 3-9,-431-20-54 2,431 20 54-3,-405 0-89 9,405 0 89-9,-357 0-139 8,357 0 139-8,-81 10-283 6,81-10 283-4,-46 28-747 5,46-28 747-7</inkml:trace>
    </iact:actionData>
  </iact:action>
  <iact:action type="add" startTime="14595">
    <iact:property name="dataType"/>
    <iact:actionData xml:id="d2">
      <inkml:trace xmlns:inkml="http://www.w3.org/2003/InkML" xml:id="stk2" contextRef="#ctx0" brushRef="#br0">7852 16919 99 0,'0'0'0'1,"0"0"139"5,0 0-139-6,0 0 87 5,0 0-87-5,0 0 90 7,0 0-90-7,0 0 107 9,0 0-107-9,0 0 125 7,0 0-125-7,0 0 133 9,0 0-133-9,0 0 127 7,0 0-127-7,0 0 107 8,0 0-107-8,0 0 96 7,0 0-96-7,0 0 79 5,0 0-79-4,0 4 72 7,0-4-72-8,0 0 74 8,0 0-74-8,0 0 81 9,0 0-81-9,0 2 71 5,0-2-71-5,0 0 57 7,0 0-57-7,0 0 55 8,0 0-55-8,12 7 54 9,-12-7-54-9,21 0 43 5,-21 0-43-5,39 0 36 9,-39 0-36-9,44 5 26 8,-44-5-26-8,56 0 29 7,-56 0-29-7,72 0 21 7,-72 0-21-7,79 0 22 12,-79 0-22-12,94 0 24 6,-94 0-24-5,96-5 22 4,-96 5-22-5,100-13 24 6,-100 13-24-5,103-8 21 7,-103 8-21-8,100-5 16 9,-100 5-16-9,96 0 6 7,-96 0-6-7,94 0 16 5,-94 0-16-5,94 0 11 9,-94 0-11-9,96 0 10 7,-96 0-10-7,100-7 12 10,-100 7-12-10,101-6 6 4,-101 6-6-3,98-7 5 7,-98 7-5-7,99-7 3 5,-99 7-3-6,93-6 4 10,-93 6-4-10,94-12 2 3,-94 12-2-2,90-8 2 8,-90 8-2-9,89-12 3 9,-89 12-3-9,95-11 4 6,-95 11-4-6,91-10 6 7,-91 10-6-6,91-11 4 6,-91 11-4-7,91-12 8 8,-91 12-8-8,87-8 4 8,-87 8-4-8,81-14 4 7,-81 14-4-7,85-11 0 8,-85 11 0-8,79-18 0 6,-79 18 0-3,83-15 0 3,-83 15 0-6,77-14 0 6,-77 14 0-6,77-12 0 8,-77 12 0-7,68-8 0 5,-68 8 0-6,68-6 0 9,-68 6 0-9,67-4 0 5,-67 4 0-5,63 0 0 11,-63 0 0-11,64 0 0 5,-64 0 0-4,63 0 0 9,-63 0 0-10,61 0 0 5,-61 0 0-4,60 0 0 4,-60 0 0-5,57 10 0 8,-57-10 0-8,54 8 0 9,-54-8 0-9,54 8 0 5,-54-8 0-4,52 9 0 5,-52-9 0-6,48 9 0 10,-48-9 0-9,42 5 0 5,-42-5 0-5,36 3 0 6,-36-3 0-7,30 4 0 5,-30-4 0-5,21 0 0 9,-21 0 0-9,13 3 0 8,-13-3 0-8,6 0 0 5,-6 0 0-5,4 3 0 8,-4-3 0-8,3 0 0 8,-3 0 0-8,0 0 0 8,0 0 0-8,0 0 0 6,0 0 0-6,0 2 0 8,0-2 0-8,0 0 0 8,0 0 0-8,0 13 0 8,0-13 0-8,-16 17 0 7,16-17 0-7,-52 21 0 8,52-21 0-8,-75 33 0 8,75-33 0-8,-90 24 0 9,90-24 0-9,-109 20 0 4,109-20 0-3,-133 14 0 8,133-14 0-9,-153 13 0 8,153-13 0-8,-166 5 0 6,166-5 0-6,-178 0 0 9,178 0 0-8,-178 0 0 4,178 0 0-5,-185 0 0 10,185 0 0-10,-175 0 0 6,175 0 0-5,-160 0 0 4,160 0 0-5,-156 0 0 8,156 0 0-8,-145 0 0 8,145 0 0-8,-142 0 0 8,142 0 0-8,-140 3 0 5,140-3 0-5,-137 5 0 10,137-5 0-10,-127 6 0 7,127-6 0-7,-124 7 0 8,124-7 0-8,-113 7 0 6,113-7 0-6,-108 18 0 10,108-18 0-10,-111 15 0 6,111-15 0-5,-103 23 0 6,103-23 0-7,-100 21 0 6,100-21 0-6,-91 18 0 8,91-18 0-8,-80 20 0 8,80-20 0-8,-66 20 0 9,66-20 0-6,-53 13 0 1,53-13 0-4,-38 13 0 6,38-13 0-6,-24 5 0 9,24-5 0-9,-13 0 0 7,13 0 0-7,-2 0 0 8,2 0 0-8,-3 0 0 6,3 0 0-6,-4 0 0 9,4 0 0-8,-3 0 0 8,3 0 0-9,0 0 0 4,0 0 0-4,0-13 0 9,0 13 0-9,0-10 0 5,0 10 0-5,0 0 0 9,0 0 0-9,0-3 0 6,0 3 0-6,0 0 0 7,0 0 0-7,0 0 0 9,0 0 0-9,0 0 0 7,0 0 0-7,0-5 0 7,0 5 0-6,39-9 0 6,-39 9 0-7,48-6 0 8,-48 6 0-8,61-5 0 8,-61 5 0-8,73-4 0 7,-73 4 0-7,90-3 0 7,-90 3 0-7,97-8 0 9,-97 8 0-9,117-13 0 7,-117 13 0-7,137-10 0 5,-137 10 0-4,150-21 0 6,-150 21 0-7,171-20 0 11,-171 20 0-11,177-18 0 6,-177 18 0-6,186-20 0 5,-186 20 0-4,170-18 0 6,-170 18 0-6,166-13 0 7,-166 13 0-8,165-20 0 8,-165 20 0-8,154-21 0 6,-154 21 0-6,159-17 0 8,-159 17 0-8,148-13 0 8,-148 13 0-8,148-8 0 10,-148 8 0-10,142-4 0 4,-142 4 0-4,131 0 0 8,-131 0 0-8,127 0 0 8,-127 0 0-8,116 0 0 7,-116 0 0-5,101 0 0 4,-101 0 0-6,87 0 0 7,-87 0 0-7,72 0 0 9,-72 0 0-9,57 4 0 7,-57-4 0-7,46 3 0 8,-46-3 0-8,33 3 0 7,-33-3 0-7,21 2 0 8,-21-2 0-8,6 0 0 7,-6 0 0-7,3 0 0 6,-3 0 0-6,0 0 0 8,0 0 0-8,0 0 0 9,0 0 0-9,0 4 0 7,0-4 0-7,0 0 0 6,0 0 0-6,0 0 0 7,0 0 0-7,0 0 0 9,0 0 0-9,-20 9 0 8,20-9 0-8,-76 5 0 5,76-5 0-5,-124 2 0 9,124-2 0-8,-170 0 0 7,170 0 0-7,-193 0 0 5,193 0 0-6,-231 0 0 7,231 0 0-7,-243-20 0 7,243 20 0-7,-265-28 0 9,265 28 0-8,-274-36 0 5,274 36 0-6,-269-32 0 6,269 32 0-6,-260-26 0 9,260 26 0-9,-229-13 0 7,229 13 0-7,-192-7 0 9,192 7 0-9,-157 0 0 5,157 0 0-5,-121 0 0 8,121 0 0-8,-90 7 0 7,90-7 0-7,-62 18 0 10,62-18 0-9,-33 18 0 2,33-18 0-2,-2 19 0 10,2-19 0-11,0 20 0 5,0-20 0-4,74 22-78 6,-74-22 78-6,61 10-329 5,-61-10 329-6,66 0-481 6,-66 0 481-5</inkml:trace>
    </iact:actionData>
  </iact:action>
  <iact:action type="add" startTime="18684">
    <iact:property name="dataType"/>
    <iact:actionData xml:id="d3">
      <inkml:trace xmlns:inkml="http://www.w3.org/2003/InkML" xml:id="stk3" contextRef="#ctx0" brushRef="#br0">16359 17024 616 0,'0'0'0'3,"0"0"300"-2,0 0-300 0,0 0 119 5,0 0-119-6,0 0 144 5,0 0-144-5,0 0 93 9,0 0-93-9,0 0 68 7,0 0-68-4,0 0 48 5,0 0-48-8,0 0 38 4,0 0-38-4,0 0 57 8,0 0-57-8,-231-3 28 8,231 3-28-8,-100 5 16 8,100-5-16-7,-91 24 7 4,91-24-7-5,-91 29 9 8,91-29-9-8,-80 34 8 8,80-34-8-8,-65 45 2 7,65-45-2-7,-53 36 4 10,53-36-4-10,-34 48 6 4,34-48-6-4,-24 36 17 8,24-36-17-8,-5 31 23 9,5-31-23-9,0 35 33 9,0-35-33-9,0 31 32 4,0-31-32-3,53 40 28 7,-53-40-28-8,82 51 12 12,-82-51-12-12,105 51 20 4,-105-51-20-2,127 67 15 2,-127-67-15-4,137 63 13 8,-137-63-13-4,138 67 30 1,-138-67-30-5,121 70 28 7,-121-70-28-7,99 72 39 7,-99-72-39-7,75 70 26 7,-75-70-26-7,52 58 29 9,-52-58-29-9,31 46 13 7,-31-46-13-7,15 43 25 8,-15-43-25-7,0 35 15 4,0-35-15-4,-15 36 13 8,15-36-13-9,-73 28 4 7,73-28-4-7,-94 20 0 5,94-20 0-5,-112 10 0 9,112-10 0-9,-111 0-1 7,111 0 1-7,-100 0-1 8,100 0 1-8,-87 0-5 6,87 0 5-6,-66 0-7 10,66 0 7-10,-54-7-69 6,54 7 69-5,-28-31-129 9,28 31 129-10,-4-46-203 2,4 46 203-2,0-24-285 9,0 24 285-9,3-21-441 9,-3 21 441-9</inkml:trace>
    </iact:actionData>
  </iact:action>
  <iact:action type="add" startTime="19365">
    <iact:property name="dataType"/>
    <iact:actionData xml:id="d4">
      <inkml:trace xmlns:inkml="http://www.w3.org/2003/InkML" xml:id="stk4" contextRef="#ctx0" brushRef="#br0">16954 18552 625 0,'0'0'0'2,"0"0"180"1,0 0-180-3,0 0 182 6,0 0-182-6,0 0 117 8,0 0-117-8,0 0 79 9,0 0-79-9,0 0 75 5,0 0-75-5,24 149 69 9,-24-149-69-9,0 19 63 7,0-19-63-7,0 15 52 8,0-15-52-8,0 12 52 8,0-12-52-8,0 0 31 8,0 0-31-8,0 0 11 8,0 0-11-8,0 0 0 8,0 0 0-8,0-35 5 5,0 35-5-5,0-69 6 7,0 69-6-7,0-102 16 9,0 102-16-9,0-112 5 7,0 112-5-7,0-109 4 11,0 109-4-11,0-122 7 3,0 122-7-3,0-118 6 11,0 118-6-11,0-116 2 7,0 116-2-6,0-105 4 3,0 105-4-4,0-81 1 9,0 81-1-8,0-59 0 6,0 59 0-4,3-34-1 1,-3 34 1-4,9-17 0 7,-9 17 0-7,12-8 2 8,-12 8-2-7,21 0 30 5,-21 0-30-6,33 0 36 9,-33 0-36-8,36 0 30 3,-36 0-30-4,38 20 18 11,-38-20-18-11,42 31 8 6,-42-31-8-6,33 41 7 5,-33-41-7-5,24 43 3 8,-24-43-3-8,15 53 15 9,-15-53-15-9,6 52 5 8,-6-52-5-8,0 46 10 7,0-46-10-6,0 46 16 6,0-46-16-6,-19 45 8 4,19-45-8-5,-39 36 6 10,39-36-6-10,-48 28 6 4,48-28-6-3,-52 17 1 6,52-17-1-7,-51 16 0 10,51-16 0-10,-42 10-3 7,42-10 3-7,-32 8-14 5,32-8 14-5,-21 0-63 8,21 0 63-7,-7 0-96 8,7 0 96-7,0 0-128 3,0 0 128-5,0 0-243 8,0 0 243-8,4-13-332 5,-4 13 332-5,30-7-767 11,-30 7 767-11</inkml:trace>
    </iact:actionData>
  </iact:action>
  <iact:action type="add" startTime="19866">
    <iact:property name="dataType"/>
    <iact:actionData xml:id="d5">
      <inkml:trace xmlns:inkml="http://www.w3.org/2003/InkML" xml:id="stk5" contextRef="#ctx0" brushRef="#br0">17486 18055 951 0,'0'0'0'2,"0"0"136"2,0 0-136-4,0 0 173 7,0 0-173-7,0 0 109 8,0 0-109-8,0 0 85 8,0 0-85-8,0 0 49 7,0 0-49-7,0 0 27 8,0 0-27-8,154-7 8 6,-154 7-8-6,26-24 3 9,-26 24-3-9,24-23 0 5,-24 23 0-5,19-30 0 9,-19 30 0-9,11-31 0 8,-11 31 0-8,0-29-6 8,0 29 6-8,0-29-13 7,0 29 13-7,0-23-25 6,0 23 25-6,0-17-41 8,0 17 41-8,-30 0-29 8,30 0 29-8,-36 0-13 8,36 0 13-6,-39 0 0 2,39 0 0-4,-45 38 4 9,45-38-4-9,-40 52 7 7,40-52-7-7,-38 52 10 6,38-52-10-6,-25 53 23 8,25-53-23-7,-9 51 31 7,9-51-31-8,0 46 35 11,0-46-35-11,0 44 41 5,0-44-41-1,0 45 60 0,0-45-60-3,34 33 33 5,-34-33-33-4,42 26 21 4,-42-26-21-5,51 18 1 6,-51-18-1-6,55 7 0 5,-55-7 0-6,59 0-2 6,-59 0 2-6,61 0-32 10,-61 0 32-10,51 0-74 4,-51 0 74-3,49-31-103 6,-49 31 103-7,36-28-175 8,-36 28 175-8,0-12-223 8,0 12 223-7,0-13-536 5,0 13 536-6</inkml:trace>
    </iact:actionData>
  </iact:action>
  <iact:action type="add" startTime="20371">
    <iact:property name="dataType"/>
    <iact:actionData xml:id="d6">
      <inkml:trace xmlns:inkml="http://www.w3.org/2003/InkML" xml:id="stk6" contextRef="#ctx0" brushRef="#br0">18435 17816 557 0,'0'0'0'1,"0"0"145"3,0 0-145-4,0 0 137 5,0 0-137-5,0 0 149 9,0 0-149-8,0 0 77 4,0 0-77-5,0 0 82 9,0 0-82-9,-189-5 68 7,189 5-68-6,-51 22 70 5,51-22-70-6,-49 36 65 8,49-36-65-8,-37 31 64 118,37-31-64-118,-30 32 64 0,30-32-64 0,-17 34 52 0,17-34-52 0,-7 33 66 0,7-33-66 0,0 38 65 0,0-38-65 0,0 36 55 0,0-36-55 2,7 33 45 0,-7-33-45-1,38 33 19 0,-38-33-19-1,37 28 6 0,-37-28-6 0,49 18 0 0,-49-18 0 0,48 10-3 0,-48-10 3 0,48 0-12 0,-48 0 12 1,46 0-35-1,-46 0 35 0,38 0-74 0,-38 0 74 0,37-5-121 0,-37 5 121 0,29-31-192 6,-29 31 192-6,3-20-225 0,-3 20 225 0,0-13-449 8,0 13 449-8</inkml:trace>
    </iact:actionData>
  </iact:action>
  <iact:action type="add" startTime="20707">
    <iact:property name="dataType"/>
    <iact:actionData xml:id="d7">
      <inkml:trace xmlns:inkml="http://www.w3.org/2003/InkML" xml:id="stk7" contextRef="#ctx0" brushRef="#br0">18704 17895 600 0,'0'0'0'1,"0"0"338"3,0 0-338-3,0 0 191 4,0 0-191-5,0 0 147 9,0 0-147-9,0 0 92 7,0 0-92-7,0 0 77 8,0 0-77-8,55 185 25 6,-55-185-25-6,0 38 3 9,0-38-3-8,0 26 0 6,0-26 0-7,0 23-13 7,0-23 13-7,0 11-104 7,0-11 104-7,0 0-196 8,0 0 196-8,0 0-497 8,0 0 497-8</inkml:trace>
    </iact:actionData>
  </iact:action>
  <iact:action type="add" startTime="20876">
    <iact:property name="dataType"/>
    <iact:actionData xml:id="d8">
      <inkml:trace xmlns:inkml="http://www.w3.org/2003/InkML" xml:id="stk8" contextRef="#ctx0" brushRef="#br0">18738 17563 634 0,'0'0'0'1,"0"0"252"-1,0 0-252 0,0 0 197 9,0 0-197-8,5-148 98 5,-5 148-98-6,3-14 67 6,-3 14-67-6,0-6 33 9,0 6-33-9,0 0 9 7,0 0-9-7,0 0 0 9,0 0 0-9,0 0-7 7,0 0 7-7,0 0-80 7,0 0 80-7,0 0-157 7,0 0 157-7,0 0-463 6,0 0 463-6</inkml:trace>
    </iact:actionData>
  </iact:action>
  <iact:action type="add" startTime="21098">
    <iact:property name="dataType"/>
    <iact:actionData xml:id="d9">
      <inkml:trace xmlns:inkml="http://www.w3.org/2003/InkML" xml:id="stk9" contextRef="#ctx0" brushRef="#br0">19360 17827 611 0,'0'0'0'1,"0"0"143"2,0 0-143-2,0 0 130 4,0 0-130-5,0 0 76 9,0 0-76-9,0 0 69 8,0 0-69-8,0 0 57 6,0 0-57-6,0 0 53 8,0 0-53-8,-140 99 43 8,140-99-43-8,-47 27 53 8,47-27-53-7,-49 25 45 5,49-25-45-6,-49 32 43 7,49-32-43-7,-33 38 34 7,33-38-34-7,-30 25 29 9,30-25-29-9,-21 33 23 7,21-33-23-7,-3 20 16 7,3-20-16-7,0 12 14 8,0-12-14-8,0 14 13 7,0-14-13-7,16 7 0 6,-16-7 0-6,45 0-2 8,-45 0 2-8,56 0-8 9,-56 0 8-9,55 0-22 8,-55 0 22-8,48-21-17 5,-48 21 17-5,42-30-13 9,-42 30 13-9,31-25-17 11,-31 25 17-11,24-28-18 6,-24 28 18-5,13-13-18 4,-13 13 18-4,5-5-17 6,-5 5 17-7,3-7-3 7,-3 7 3-7,0 0 0 9,0 0 0-9,0 0 0 6,0 0 0-6,0 0 2 8,0 0-2-8,0 0 17 7,0 0-17-6,0 0 44 6,0 0-44-7,0 29 28 9,0-29-28-9,0 35 14 6,0-35-14-4,0 38 13 4,0-38-13-6,0 32 2 7,0-32-2-7,0 26 0 8,0-26 0-8,0 20-3 8,0-20 3-7,0 6-32 5,0-6 32-4,10 0-67 4,-10 0 67-6,24 0-138 4,-24 0 138 0,35-11-178 2,-35 11 178-5,15-20-316 5,-15 20 316-6,13-26-551 9,-13 26 551-9</inkml:trace>
    </iact:actionData>
  </iact:action>
  <iact:action type="add" startTime="21570">
    <iact:property name="dataType"/>
    <iact:actionData xml:id="d10">
      <inkml:trace xmlns:inkml="http://www.w3.org/2003/InkML" xml:id="stk10" contextRef="#ctx0" brushRef="#br0">19580 17047 557 0,'0'0'0'2,"0"0"101"1,0 0-101-3,0 0 173 6,0 0-173-5,0 0 148 9,0 0-148-10,0 0 129 5,0 0-129-5,0 0 119 8,0 0-119-8,0 0 61 6,0 0-61-6,2 162 76 7,-2-162-76-7,0 102 60 9,0-102-60-9,0 118 47 7,0-118-47-7,0 129 38 7,0-129-38-7,0 136 24 8,0-136-24-8,0 133 13 10,0-133-13-10,0 119 7 5,0-119-7-5,0 102 1 8,0-102-1-8,0 70 0 7,0-70 0-7,0 49-2 8,0-49 2-8,0 31-23 8,0-31 23-8,0 12-69 5,0-12 69-5,0 0-147 9,0 0 147-9,0 0-188 7,0 0 188-7,0-32-603 9,0 32 603-9</inkml:trace>
    </iact:actionData>
  </iact:action>
  <iact:action type="add" startTime="22410">
    <iact:property name="dataType"/>
    <iact:actionData xml:id="d11">
      <inkml:trace xmlns:inkml="http://www.w3.org/2003/InkML" xml:id="stk11" contextRef="#ctx0" brushRef="#br0">21228 17163 824 0,'0'0'0'2,"0"0"117"1,0 0-117-3,0 0 127 6,0 0-127-6,0 0 107 8,0 0-107-8,-206 0 78 7,206 0-78-7,-115 0 73 10,115 0-73-10,-121 18 58 4,121-18-58-4,-124 41 59 8,124-41-59-8,-114 56 48 8,114-56-48-8,-103 71 37 9,103-71-37-9,-83 92 38 6,83-92-38-6,-65 117 41 9,65-117-41-9,-45 127 39 7,45-127-39-7,-21 139 32 8,21-139-32-8,0 134 20 6,0-134-20-6,0 115 28 7,0-115-28-6,63 99 32 7,-63-99-32-8,106 82 25 11,-106-82-25-11,140 66 16 3,-140-66-16-2,163 38 6 7,-163-38-6-8,187 5 13 8,-187-5-13-8,190 0 6 8,-190 0-6-8,186-63 5 6,-186 63-5-5,163-110 4 6,-163 110-4-7,127-136 4 10,-127 136-4-10,79-167 0 5,-79 167 0-4,42-178 0 5,-42 178 0-6,0-183 0 8,0 183 0-8,0-164 0 7,0 164 0-7,-45-135-2 9,45 135 2-8,-72-104-7 4,72 104 7-5,-83-82-33 9,83 82 33-9,-87-46-80 7,87 46 80-6,-81-25-148 8,81 25 148-6,-70 0-208-3,70 0 208 1,-17 2-281 5,17-2 281-5,-1 37-958 7,1-37 958-8</inkml:trace>
    </iact:actionData>
  </iact:action>
  <iact:action type="add" startTime="22989">
    <iact:property name="dataType"/>
    <iact:actionData xml:id="d12">
      <inkml:trace xmlns:inkml="http://www.w3.org/2003/InkML" xml:id="stk12" contextRef="#ctx0" brushRef="#br0">22070 18320 524 0,'0'0'0'2,"0"0"184"-1,0 0-184-1,0 0 144 6,0 0-144-6,0 0 132 9,0 0-132-9,0 0 161 8,0 0-161-8,0 0 124 6,0 0-124-6,9-182 127 8,-9 182-127-8,0-62 110 7,0 62-110-6,0-52 66 7,0 52-66-8,0-40 63 5,0 40-63-5,0-31 46 9,0 31-46-9,0-27 33 7,0 27-33-7,5-18 28 9,-5 18-28-9,24-13 17 6,-24 13-17-6,30-8 10 9,-30 8-10-9,40-5 2 8,-40 5-2-7,46 0 0 6,-46 0 0-7,54 0-27 5,-54 0 27-5,59 0-103 7,-59 0 103-7,49 0-164 9,-49 0 164-9,16 0-259 7,-16 0 259-7,14 0-365 7,-14 0 365-7</inkml:trace>
    </iact:actionData>
  </iact:action>
  <iact:action type="add" startTime="23383">
    <iact:property name="dataType"/>
    <iact:actionData xml:id="d13">
      <inkml:trace xmlns:inkml="http://www.w3.org/2003/InkML" xml:id="stk13" contextRef="#ctx0" brushRef="#br0">22821 16937 9 0,'0'0'0'1,"0"0"416"0,0 0-416-1,0 0 127 6,0 0-127-6,0 0 165 5,0 0-165-5,0 0 156 9,0 0-156-9,0 0 151 7,0 0-151-7,0 0 123 6,0 0-123-6,27-31 123 9,-27 31-123-9,0 51 138 7,0-51-138-7,3 79 9 6,-3-79-9-6,0 102 35 8,0-102-35-8,0 109 48 10,0-109-48-10,0 115 36 6,0-115-36-6,0 132 27 7,0-132-27-7,0 136 32 8,0-136-32-8,0 134 31 8,0-134-31-8,0 122 29 9,0-122-29-9,0 103 21 6,0-103-21-6,0 84 5 6,0-84-5-3,0 59 3 4,0-59-3-7,0 38 0 9,0-38 0-8,0 22-2 2,0-22 2-3,0 6-17 9,0-6 17-9,0 0-81 8,0 0 81-8,11-6-150 8,-11 6 150-8,20-48-185 7,-20 48 185-6,26-58-183 4,-26 58 183-5,12-36-323 9,-12 36 323-9,7-28-551 8,-7 28 551-8</inkml:trace>
    </iact:actionData>
  </iact:action>
  <iact:action type="add" startTime="23677">
    <iact:property name="dataType"/>
    <iact:actionData xml:id="d14">
      <inkml:trace xmlns:inkml="http://www.w3.org/2003/InkML" xml:id="stk14" contextRef="#ctx0" brushRef="#br0">23131 17576 251 0,'0'0'0'0,"0"0"529"4,0 0-529-4,0 0 181 10,0 0-181-9,0 0 189 3,0 0-189-4,0 0 150 10,0 0-150-10,-249-13 129 5,249 13-129-5,-91 0 82 7,91 0-82-7,-85 0 36 8,85 0-36-8,-75-5 14 8,75 5-14-8,-60 0 3 6,60 0-3-4,-41 0 0 4,41 0 0-6,-29-6-9 8,29 6 9-7,-12-9-70 6,12 9 70-7,0-23-152 7,0 23 152-7,3-26-147 8,-3 26 147-8,27-15-156 10,-27 15 156-10,31-12-486 5,-31 12 486-5</inkml:trace>
    </iact:actionData>
  </iact:action>
  <iact:action type="add" startTime="24016">
    <iact:property name="dataType"/>
    <iact:actionData xml:id="d15">
      <inkml:trace xmlns:inkml="http://www.w3.org/2003/InkML" xml:id="stk15" contextRef="#ctx0" brushRef="#br0">23283 16919 109 0,'0'0'0'1,"0"0"538"3,0 0-538-4,0 0 155 9,0 0-155-9,0 0 149 4,0 0-149-4,0 0 84 7,0 0-84-7,18 166 83 8,-18-166-83-8,0 81 67 8,0-81-67-8,0 95 61 7,0-95-61-7,0 105 70 7,0-105-70-7,0 113 75 7,0-113-75-7,0 110 64 8,0-110-64-8,-3 116 49 9,3-116-49-9,-1 111 32 5,1-111-32-5,-5 89 19 9,5-89-19-9,0 70 8 7,0-70-8-7,0 53 3 8,0-53-3-8,0 20 4 7,0-20-4-7,0 11 2 9,0-11-2-9,0 0 1 8,0 0-1-8,26-5 0 7,-26 5 0-6,42-37-6 5,-42 37 6-5,50-53-5 4,-50 53 5-5,45-49 0 8,-45 49 0-8,42-35-1 8,-42 35 1-7,35-29 0 5,-35 29 0-6,34-15 1 7,-34 15-1-7,34-9 3 12,-34 9-3-12,24 0 2 5,-24 0-2-5,26 0 4 8,-26 0-4-8,24 0 12 6,-24 0-12-5,21 42 30 6,-21-42-30-7,25 57 23 9,-25-57-23-9,15 63 19 4,-15-63-19-4,15 66 10 10,-15-66-10-10,13 57 1 7,-13-57-1-7,6 47 1 9,-6-47-1-9,8 33-1 6,-8-33 1-5,1 31-4 8,-1-31 4-9,5 13-37 5,-5-13 37-5,3 0-55 9,-3 0 55-9,7 0-92 6,-7 0 92-6,14-6-189 7,-14 6 189-7,15-40-208 9,-15 40 208-9,10-26-354 8,-10 26 354-8</inkml:trace>
    </iact:actionData>
  </iact:action>
  <iact:action type="add" startTime="24458">
    <iact:property name="dataType"/>
    <iact:actionData xml:id="d16">
      <inkml:trace xmlns:inkml="http://www.w3.org/2003/InkML" xml:id="stk16" contextRef="#ctx0" brushRef="#br0">24242 17790 518 0,'0'0'0'2,"0"0"126"-1,0 0-126 0,0 0 144 5,0 0-144-6,0 0 101 8,0 0-101-8,0 0 86 9,0 0-86-9,0 0 86 7,0 0-86-7,0 0 97 6,0 0-97-6,-112 0 88 9,112 0-88-9,-57 26 70 8,57-26-70-7,-55 35 67 6,55-35-67-7,-41 44 65 5,41-44-65-5,-34 43 53 8,34-43-53-8,-20 46 45 9,20-46-45-9,0 46 37 5,0-46-37-5,0 43 35 9,0-43-35-9,0 35 22 8,0-35-22-8,33 30 8 8,-33-30-8-8,45 21 3 6,-45-21-3-6,51 8 0 8,-51-8 0-8,52 0-4 7,-52 0 4-7,53 0-5 9,-53 0 5-8,42-35-10 9,-42 35 10-10,34-52-19 5,-34 52 19-5,21-63-21 6,-21 63 21-5,9-64-35 7,-9 64 35-8,0-73-49 6,0 73 49-5,0-64-115 6,0 64 115-7,0-52-145 9,0 52 145-9,-3-17-186 6,3 17 186-6,-14-7-389 9,14 7 389-9</inkml:trace>
    </iact:actionData>
  </iact:action>
  <iact:action type="add" startTime="24847">
    <iact:property name="dataType"/>
    <iact:actionData xml:id="d17">
      <inkml:trace xmlns:inkml="http://www.w3.org/2003/InkML" xml:id="stk17" contextRef="#ctx0" brushRef="#br0">24819 17764 570 0,'0'0'0'1,"0"0"89"1,0 0-89-2,0 0 215 8,0 0-215-8,0 0 150 9,0 0-150-9,-169-6 96 8,169 6-96-8,-60 6 69 6,60-6-69-6,-56 26 65 8,56-26-65-8,-44 31 52 7,44-31-52-7,-33 38 62 9,33-38-62-9,-21 46 55 6,21-46-55-5,-7 53 59 5,7-53-59-6,0 52 35 10,0-52-35-10,0 49 21 6,0-49-21-6,21 42 13 7,-21-42-13-7,45 25 6 8,-45-25-6-8,49 13 3 9,-49-13-3-9,48 0 2 7,-48 0-2-7,52 0 0 5,-52 0 0-5,50-7-1 8,-50 7 1-8,42-44 0 9,-42 44 0-9,32-46-3 10,-32 46 3-10,27-58-1 4,-27 58 1-4,14-52-6 8,-14 52 6-7,4-45-5 7,-4 45 5-8,0-31-7 10,0 31 7-9,0-14-5 2,0 14 5-3,0-6-4 9,0 6 4-9,0 0-5 6,0 0 5-6,0 0-4 8,0 0 4-8,0 50 0 7,0-50 0-5,-12 78 7 3,12-78-7-2,-13 91 5 3,13-91-5-3,-8 104 5 1,8-104-5-3,-12 103 5 6,12-103-5-7,-16 109 8 7,16-109-8-5,-16 111 4 5,16-111-4-4,-26 115 1 0,26-115-1-3,-28 109 0 7,28-109 0-6,-32 84 1 5,32-84-1-5,-34 67 0 6,34-67 0-7,-38 38 0 9,38-38 0-9,-38 20 0 5,38-20 0-4,-41 0-4 7,41 0 4-8,-42-6-13 7,42 6 13-7,-42-60-49 8,42 60 49-8,-37-91-118 6,37 91 118-5,-24-104-107 5,24 104 107-6,-12-108-144 9,12 108 144-9,0-46-269 9,0 46 269-9,0-32-628 6,0 32 628-6</inkml:trace>
    </iact:actionData>
  </iact:action>
  <iact:action type="add" startTime="25394">
    <iact:property name="dataType"/>
    <iact:actionData xml:id="d18">
      <inkml:trace xmlns:inkml="http://www.w3.org/2003/InkML" xml:id="stk18" contextRef="#ctx0" brushRef="#br0">25362 17856 333 0,'0'0'0'1,"0"0"101"4,0 0-101-5,0 0 165 7,0 0-165-7,0 0 131 7,0 0-131-7,0 0 97 6,0 0-97-6,0 0 100 8,0 0-100-8,0 0 106 8,0 0-106-8,0 0 77 8,0 0-77-8,-145-92 75 6,145 92-75-6,-42 26 71 8,42-26-71-8,-34 37 75 8,34-37-75-8,-27 47 68 8,27-47-68-8,-14 52 68 6,14-52-68-6,0 63 51 9,0-63-51-9,0 59 32 7,0-59-32-7,0 58 18 8,0-58-18-8,41 40 10 6,-41-40-10-6,42 32 9 8,-42-32-9-8,45 14 2 8,-45-14-2-8,41 0 3 8,-41 0-3-8,41 0 0 7,-41 0 0-7,36 0 1 7,-36 0-1-7,33-33-1 11,-33 33 1-11,25-47-2 7,-25 47 2-6,16-57-12 3,-16 57 12-3,6-56-20 6,-6 56 20-7,5-53-23 8,-5 53 23-8,0-46-49 8,0 46 49-8,0-31-102 6,0 31 102-6,0-36-142 7,0 36 142-7,0-17-165 9,0 17 165-9,-5 0-285 8,5 0 285-8,0 0-391 6,0 0 391-6</inkml:trace>
    </iact:actionData>
  </iact:action>
  <iact:action type="add" startTime="25769">
    <iact:property name="dataType"/>
    <iact:actionData xml:id="d19">
      <inkml:trace xmlns:inkml="http://www.w3.org/2003/InkML" xml:id="stk19" contextRef="#ctx0" brushRef="#br0">25666 18210 456 0,'0'0'0'1,"0"0"167"5,0 0-167-5,0 0 206 4,0 0-206-5,0 0 167 8,0 0-167-8,55-188 93 6,-55 188-93-6,18-47 69 9,-18 47-69-9,24-43 49 6,-24 43-49-6,19-32 40 7,-19 32-40-7,15-20 34 9,-15 20-34-9,17-11 24 7,-17 11-24-7,12-10 25 8,-12 10-25-8,16 0 37 6,-16 0-37-6,24 0 50 10,-24 0-50-10,30 0 31 6,-30 0-31-6,29 36 30 7,-29-36-30-7,23 58 24 8,-23-58-24-8,23 64 5 8,-23-64-5-8,16 66 1 9,-16-66-1-9,12 61 0 5,-12-61 0-5,2 46 0 12,-2-46 0-12,0 26-12 4,0-26 12-4,0 9-41 9,0-9 41-9,0 0-69 5,0 0 69-5,0 0-115 10,0 0 115-10,0-9-180 8,0 9 180-8,0-26-214 8,0 26 214-8,0-26-408 6,0 26 408-5</inkml:trace>
    </iact:actionData>
  </iact:action>
  <iact:action type="add" startTime="26092">
    <iact:property name="dataType"/>
    <iact:actionData xml:id="d20">
      <inkml:trace xmlns:inkml="http://www.w3.org/2003/InkML" xml:id="stk20" contextRef="#ctx0" brushRef="#br0">26405 17811 434 0,'0'0'0'1,"0"0"42"2,0 0-42-3,0 0 164 9,0 0-164-9,0 0 94 6,0 0-94-6,0 0 81 8,0 0-81-8,0 0 110 7,0 0-110-7,0 0 57 8,0 0-57-8,-128-21 53 7,128 21-53-6,-46 0 57 7,46 0-57-8,-51 21 49 7,51-21-49-7,-36 25 38 7,36-25-38-6,-30 33 35 4,30-33-35-5,-20 36 32 9,20-36-32-9,-6 35 32 8,6-35-32-8,0 38 26 8,0-38-26-8,0 39 29 6,0-39-29-6,35 33 25 8,-35-33-25-8,47 30 5 7,-47-30-5-7,49 21 1 11,-49-21-1-11,54 5 1 4,-54-5-1-4,46 0 0 9,-46 0 0-9,50 0-1 8,-50 0 1-8,45-33-2 13,-45 33 2-13,35-36-3 1,-35 36 3-1,27-48 0 7,-27 48 0-7,12-36-1 10,-12 36 1-9,6-27-2 6,-6 27 2-7,0-21 0 6,0 21 0-6,0-5-5 6,0 5 5-6,0-5-5 10,0 5 5-9,0 0-7 7,0 0 7-8,0 0-12 4,0 0 12-4,0 0 0 8,0 0 0-8,0 0 0 7,0 0 0-7,0 0 1 10,0 0-1-10,0 0 5 5,0 0-5-5,0 0 24 8,0 0-24-8,0 0 29 7,0 0-29-6,0 0 41 7,0 0-41-8,0 10 6 6,0-10-6-6,0 21 2 8,0-21-2-8,3 17 0 7,-3-17 0-7,3 21 1 10,-3-21-1-10,0 20 0 6,0-20 0-5,0 26 1 4,0-26-1-5,0 38 0 9,0-38 0-8,0 40-2 5,0-40 2-6,0 50 0 9,0-50 0-7,0 47 1 2,0-47-1-3,0 31 0 8,0-31 0-9,0 27-1 5,0-27 1-5,0 13-1 8,0-13 1-8,0 13-12 6,0-13 12-6,0 0-41 8,0 0 41-8,0 0-82 9,0 0 82-9,8-7-170 5,-8 7 170-5,10-19-525 10,-10 19 525-10</inkml:trace>
    </iact:actionData>
  </iact:action>
  <iact:action type="add" startTime="26709">
    <iact:property name="dataType"/>
    <iact:actionData xml:id="d21">
      <inkml:trace xmlns:inkml="http://www.w3.org/2003/InkML" xml:id="stk21" contextRef="#ctx0" brushRef="#br0">26853 16494 544 0,'0'0'0'2,"0"0"89"2,0 0-89-4,0 0 241 4,0 0-241-3,0 0 121 7,0 0-121-7,0 0 51 2,0 0-51-3,-21 214 73 10,21-214-73-10,-4 140 66 6,4-140-66-6,-5 153 83 10,5-153-83-10,0 175 79 6,0-175-79-5,0 169 65 4,0-169-65-5,0 168 61 8,0-168-61-7,0 161 44 7,0-161-44-8,17 142 32 8,-17-142-32-8,13 124 9 8,-13-124-9-8,8 102 3 8,-8-102-3-8,13 66 0 7,-13-66 0-7,14 51 0 8,-14-51 0-8,3 19-3 5,-3-19 3-5,7 12-32 7,-7-12 32-6,0 0-140 9,0 0 140-10,0 0-209 6,0 0 209-6,0-23-656 6,0 23 656-6</inkml:trace>
    </iact:actionData>
  </iact:action>
</iact:actions>
</file>

<file path=ppt/ink/inkAction9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5T00:30:21.568"/>
    </inkml:context>
    <inkml:brush xml:id="br0">
      <inkml:brushProperty name="width" value="0.05292" units="cm"/>
      <inkml:brushProperty name="height" value="0.05292" units="cm"/>
      <inkml:brushProperty name="color" value="#FF0000"/>
    </inkml:brush>
  </inkml:definitions>
  <iact:action type="add" startTime="6476">
    <iact:property name="dataType"/>
    <iact:actionData xml:id="d0">
      <inkml:trace xmlns:inkml="http://www.w3.org/2003/InkML" xml:id="stk0" contextRef="#ctx0" brushRef="#br0">13456 13911 534 0,'0'0'0'5,"0"0"176"-5,0 0-176 0,0 0 141 3,0 0-141-3,0 0 121 4,0 0-121-3,0 0 82 37,0 0-82-37,0 0 80-1,0 0-80 0,0 0 72 0,0 0-72 0,0 0 64 0,0 0-64 1,0 0 70 0,0 0-70-1,0 0 90 4,0 0-90-4,140 0 79 61,-140 0-79-61,42-2 76 1,-42 2-76-1,41 0 62 0,-41 0-62 0,44-3 53 0,-44 3-53 0,50 0 43 0,-50 0-43 0,51-2 32 0,-51 2-32 0,56-3 22 0,-56 3-22 1,56-4 19-1,-56 4-19 1,54-8 19 2,-54 8-19-2,56-5 9 71,-56 5-9-72,59-9 24 0,-59 9-24 0,66-9 15 0,-66 9-15 0,74-11 10 0,-74 11-10 0,77-7 15 0,-77 7-15 2,65-10 17 2,-65 10-17-2,74 0 13 0,-74 0-13 0,72 0 11-2,-72 0-11 0,73 0 14 1,-73 0-14-1,72 0 6 8,-72 0-6-8,68 0 6 0,-68 0-6 0,63 0 4 1,-63 0-4-1,66 0 3 31,-66 0-3-28,60 0 2 0,-60 0-2 1,57 0 0-1,-57 0 0 2,58 0 4-4,-58 0-4 1,52 0 3 4,-52 0-3-6,56 0 5 0,-56 0-5 0,58-7 8 0,-58 7-8 0,55-4 12 0,-55 4-12 0,56-2 15 25,-56 2-15-18,51-3 9-4,-51 3-9 1,49-2 7-2,-49 2-7 0,45 0 0 0,-45 0 0 0,45 0 0 6,-45 0 0-5,39 0 0-1,-39 0 0-1,34 0 0-1,-34 0 0 0,31 0 0 0,-31 0 0 0,27 0 0 7,-27 0 0-7,24 0 0 67,-24 0 0-66,17 0 0-1,-17 0 0 0,7 0 0 0,-7 0 0 0,11 0 0 0,-11 0 0 0,6 0 0 2,-6 0 0 0,0 0 0 0,0 0 0-2,4 0 0 0,-4 0 0 0,0 0 0 1,0 0 0-1,0 0 0 0,0 0 0 0,0 0 0 6,0 0 0-5,0 0 0-1,0 0 0 1,0 0 0 8,0 0 0-4,0 0 0-5,0 0 0 0,0 0 0 61,0 0 0-61,-34 0 0 1,34 0 0 1,-65 0 0 0,65 0 0-1,-86 0 0 0,86 0 0-1,-98 5 0 0,98-5 0 0,-106 6 0 0,106-6 0 0,-112 6 0 1,112-6 0-1,-117 1 0 3,117-1 0-2,-121 5 0 2,121-5 0 5,-130 0 0-7,130 0 0-1,-130 0 0 0,130 0 0 0,-132 2 0 19,132-2 0-17,-115 6 0-2,115-6 0 0,-100 12 0 1,100-12 0-1,-91 14 0 8,91-14 0-3,-85 14 0-5,85-14 0 0,-77 15 0 12,77-15 0-9,-76 18 0-3,76-18 0 0,-64 18 0 12,64-18 0-8,-63 13 0-4,63-13 0 0,-63 15 0 68,63-15 0-67,-51 11 0 6,51-11 0-7,-45 7 0 0,45-7 0 0,-40 5 0 0,40-5 0 0,-28 3 0 2,28-3 0 0,-18 0 0-1,18 0 0-1,-14 0 0 0,14 0 0 0,-7 3 0 0,7-3 0 1,-6 0 0-1,6 0 0 0,-5 2 0 1,5-2 0-1,0 5 0 0,0-5 0 0,-6 2 0 6,6-2 0-6,0 0 0 14,0 0 0-13,0 0 0 0,0 0 0-1,11 0 0 67,-11 0 0-67,45 0 0 0,-45 0 0 0,68 0 0 0,-68 0 0 0,77 0 0 0,-77 0 0 1,98-2 0-1,-98 2 0 0,108-7 0 0,-108 7 0 0,129-8 0 0,-129 8 0 0,145-10 0 0,-145 10 0 0,154-8 0 1,-154 8 0-1,152-9 0 73,-152 9 0-73,142-3 0 0,-142 3 0 0,130 0 0 0,-130 0 0 0,117 0 0 1,-117 0 0-1,100 0 0 0,-100 0 0 0,95 0 0 0,-95 0 0 1,95 0 0 1,-95 0 0 0,84 0 0-1,-84 0 0-1,73 0 0 0,-73 0 0 1,62 0 0 0,-62 0 0-1,45 0 0 0,-45 0 0 0,31 0 0 5,-31 0 0-4,21 0 0 6,-21 0 0-1,7-2 0-6,-7 2 0 0,6 0 0 69,-6 0 0-67,0 0 0 1,0 0 0 0,0-4 0-2,0 4 0 0,0 0 0-1,0 0 0 0,0 0 0 0,0 0 0 0,0-2 0 0,0 2 0 0,-34-10 0 0,34 10 0 0,-66-10 0 0,66 10 0 4,-100-16 0-1,100 16 0 3,-114-8 0-6,114 8 0 0,-118-3 0 1,118 3 0-1,-121 0 0 0,121 0 0 0,-120 0 0 22,120 0 0-16,-124 0 0-6,124 0 0 0,-121 0 0 0,121 0 0 0,-123 0 0 0,123 0 0 1,-115 9 0 21,115-9 0-16,-104 7 0-6,104-7 0 0,-101 2 0 0,101-2 0 0,-89 5 0 0,89-5 0 0,-84 6 0 68,84-6 0-66,-72 7 0-2,72-7 0 1,-58 1 0-1,58-1 0 0,-41 7 0 0,41-7 0 0,-21 3 0 0,21-3 0 3,-12 2 0 0,12-2 0-2,-3 4 0 0,3-4 0-1,0 2 0 1,0-2 0 6,0 0 0-5,0 0 0 0,8 0 0 7,-8 0 0-8,66 0 0 0,-66 0 0 1,104-22 0 0,-104 22 0 0,137-24 0-2,-137 24 0 0,154-24 0 6,-154 24 0-6,164-20 0 1,-164 20 0-1,162-13 0 13,-162 13 0-12,149-13 0-1,-149 13 0 0,133-7 0 51,-133 7 0-51,117-1 0 3,-117 1 0-3,117 0 0 2,-117 0 0 0,109 0 0 0,-109 0 0-2,100 0 0 0,-100 0 0 0,91 0 0 0,-91 0 0 0,68 0 0 1,-68 0 0-1,52 0 0 0,-52 0 0 1,31 0 0 6,-31 0 0-7,17 0 0 12,-17 0 0-10,7 0 0-2,-7 0 0 0,0 0 0 16,0 0 0-9,0 0 0-7,0 0 0 1,0 0 0 2,0 0 0-2,-42 8 0 5,42-8 0-4,-79 14 0-2,79-14 0 0,-103 16 0 9,103-16 0-9,-108 11 0 7,108-11 0-5,-108 5 0 50,108-5 0-45,-98 10 0-6,98-10 0 0,-96 10 0 0,96-10 0-1,-88 22-36 2,88-22 36-1,-27 10-257 0,27-10 257-1,-18 16-448 0,18-16 448 0</inkml:trace>
    </iact:actionData>
  </iact:action>
</iact:actions>
</file>

<file path=ppt/ink/inkAction9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5T00:30:21.568"/>
    </inkml:context>
    <inkml:brush xml:id="br0">
      <inkml:brushProperty name="width" value="0.05292" units="cm"/>
      <inkml:brushProperty name="height" value="0.05292" units="cm"/>
      <inkml:brushProperty name="color" value="#FF0000"/>
    </inkml:brush>
  </inkml:definitions>
  <iact:action type="add" startTime="8281">
    <iact:property name="dataType"/>
    <iact:actionData xml:id="d0">
      <inkml:trace xmlns:inkml="http://www.w3.org/2003/InkML" xml:id="stk0" contextRef="#ctx0" brushRef="#br0">27703 11159 314 0,'0'0'0'2,"0"0"313"-2,0 0-313 2,0 0 179-2,0 0-179 1,0 0 182-1,0 0-182 0,0 0 119 0,0 0-119 0,0 0 74 2,0 0-74-2,0 0 61 70,0 0-61-67,0 0 69-2,0 0-69-1,-121 193 48 0,121-193-48 0,-48 77 42 0,48-77-42 0,-42 76 35 0,42-76-35 0,-40 69 28 0,40-69-28 0,-32 56 15 0,32-56-15 0,-21 41 19 1,21-41-19-1,-15 22 11 0,15-22-11 0,-6 6 11 1,6-6-11-1,0 0 6 4,0 0-6-4,0 0 5 71,0 0-5-70,0 0 0 4,0 0 0-5,26-41 10 0,-26 41-10 0,50-63 8 1,-50 63-8-1,66-82 2 0,-66 82-2 0,75-92 3 0,-75 92-3 0,70-88 3 1,-70 88-3-1,59-72 0 0,-59 72 0 0,37-49 3 0,-37 49-3 0,21-23 5 0,-21 23-5 0,5-4 17 5,-5 4-17-5,0 0 59 8,0 0-59-8,0 30 72 5,0-30-72 66,-35 75 42-64,35-75-42-7,-54 101 10 0,54-101-10 0,-61 114 11 0,61-114-11 1,-58 104 14-1,58-104-14 0,-45 80 11 0,45-80-11 0,-38 59 5 0,38-59-5 0,-22 33 7 0,22-33-7 0,-9 14 5 0,9-14-5 0,-3 3 6 0,3-3-6 0,0 0 3 3,0 0-3-2,0 0 0 3,0 0 0-4,6-12 0 8,-6 12 0-4,55-49 0-3,-55 49 0-1,72-73 1 16,-72 73-1-15,82-90 1-1,-82 90-1 1,78-87 0 66,-78 87 0-66,55-64-5 4,-55 64 5-5,33-37 0 0,-33 37 0 0,8-8 0 1,-8 8 0-1,0 0 5 0,0 0-5 0,0 2 7 0,0-2-7 0,-8 61 15 0,8-61-15 0,-46 81 12 0,46-81-12 1,-52 96 12-1,52-96-12 0,-50 89 5 1,50-89-5-1,-40 66 3 8,40-66-3-5,-29 48 2-3,29-48-2 1,-19 26 4 13,19-26-4-12,-7 12 1-2,7-12-1 0,0 0 0 65,0 0 0-62,0 0 0-3,0 0 0 0,0 0 0 2,0 0 0-1,26-23-1 1,-26 23 1-2,56-46-2 0,-56 46 2 0,73-73 1 0,-73 73-1 0,76-84-1 0,-76 84 1 0,72-84-4 1,-72 84 4-1,53-67-2 0,-53 67 2 0,34-41 0 0,-34 41 0 6,10-14 0-5,-10 14 0-1,3 0 2 71,-3 0-2-71,0 0 4 0,0 0-4 0,0 40 11 0,0-40-11 0,-28 72 8 0,28-72-8 0,-45 94 8 2,45-94-8 1,-48 89 2-2,48-89-2-1,-42 79 4 2,42-79-4 1,-37 64 10-3,37-64-10 0,-25 43 6 1,25-43-6-1,-9 26 7 0,9-26-7 9,-8 9 8-9,8-9-8 0,0 0 5 1,0 0-5-1,0 0 0 14,0 0 0-8,0 0-2-6,0 0 2 0,36-18-2 1,-36 18 2-1,58-55 0 94,-58 55 0-92,77-75-4-2,-77 75 4 0,71-81 0 0,-71 81 0 1,60-70-6-1,-60 70 6 0,42-47-2 0,-42 47 2 0,29-23 0 0,-29 23 0 0,1-3 0 0,-1 3 0 0,0 0 4 0,0 0-4 0,0 33 4 0,0-33-4 0,-22 78 8 0,22-78-8 1,-45 108 3-1,45-108-3 0,-54 118 4 0,54-118-4 0,-55 110 3 1,55-110-3-1,-50 96 7 6,50-96-7-6,-40 76 5 7,40-76-5-2,-26 52 6-4,26-52-6 7,-16 28 6 0,16-28-6-8,-12 12 8 0,12-12-8 0,0 0 0 8,0 0 0-2,0 0 0-5,0 0 0-1,0 0-2 91,0 0 2-91,40-20 0 0,-40 20 0 0,68-52-4 0,-68 52 4 0,91-76-5 0,-91 76 5 1,87-84-9-1,-87 84 9 0,77-76-14 1,-77 76 14 2,56-51-10-1,-56 51 10-2,31-30 0 0,-31 30 0 0,11-5 0 0,-11 5 0 0,0 0 1 0,0 0-1 0,0 24 4 0,0-24-4 1,-18 80 5-1,18-80-5 0,-45 107 2 0,45-107-2 6,-54 125 5-5,54-125-5-1,-63 109 4 102,63-109-4-99,-54 91 7-1,54-91-7 1,-46 67 6-1,46-67-6-1,-29 38 5 0,29-38-5-1,-11 18 4 0,11-18-4 0,-5 2 3 0,5-2-3 0,0 0 2 0,0 0-2 0,0 0 0 2,0 0 0 0,16-17 1-1,-16 17-1-1,51-47 0 1,-51 47 0-1,71-73-2 0,-71 73 2 0,74-79-1 1,-74 79 1-1,75-80-2 1,-75 80 2-1,62-70-4 0,-62 70 4 0,44-46-4 5,-44 46 4-5,23-23 0 0,-23 23 0 0,6-3 0 1,-6 3 0 1,0 0 4 9,0 0-4-10,0 0 1-1,0 0-1 0,-3 53 8 84,3-53-8-78,-38 72 2-5,38-72-2 0,-46 87 4-1,46-87-4 0,-48 77 3 1,48-77-3 1,-45 65 6 0,45-65-6-1,-39 49 9-1,39-49-9 0,-29 35 14 0,29-35-14 0,-15 20 6 0,15-20-6 0,-9 9 0 0,9-9 0 0,0 2 0 0,0-2 0 0,0 0 0 0,0 0 0 0,0 0 0 1,0 0 0-1,0 0-13 5,0 0 13-5,0-8-32 1,0 8 32 20,0-32-57-19,0 32 57-2,21-39-152 0,-21 39 152 0,9-21-275 0,-9 21 275 0,4-15-456 22,-4 15 456-20</inkml:trace>
    </iact:actionData>
  </iact:action>
  <iact:action type="add" startTime="17620">
    <iact:property name="dataType"/>
    <iact:actionData xml:id="d1">
      <inkml:trace xmlns:inkml="http://www.w3.org/2003/InkML" xml:id="stk1" contextRef="#ctx0" brushRef="#br0">28122 15133 438 0,'0'0'0'2,"0"0"231"-2,0 0-231 0,0 0 175 0,0 0-175 0,0 0 151 0,0 0-151 0,0 0 114 0,0 0-114 0,0 0 83 0,0 0-83 0,0 0 96 41,0 0-96-41,0 0 110 0,0 0-110 0,0 0 97 0,0 0-97 0,16-14 94 0,-16 14-94 1,-25 5 92 0,25-5-92 0,-36 18 67 1,36-18-67-2,-39 12 68 55,39-12-68-55,-50 8 52 0,50-8-52 0,-58 8 46 0,58-8-46 0,-69 7 37 0,69-7-37 0,-74 0 30 0,74 0-30 0,-81 0 30 1,81 0-30 1,-90 0 25 0,90 0-25-2,-93 0 11 0,93 0-11 2,-97-3 0 12,97 3 0-14,-93-15 0 0,93 15 0 0,-89-9 0 7,89 9 0-6,-96-6 0 5,96 6 0-5,-96-2 0 65,96 2 0-64,-103 0 0 0,103 0 0-1,-108 0 0 0,108 0 0-1,-109-5 0 0,109 5 0 0,-117-4 0 0,117 4 0 0,-115-3 0 0,115 3 0 0,-116-9 0 0,116 9 0 0,-111-5 0 0,111 5 0 0,-114-5 0 0,114 5 0 2,-110-10 0-2,110 10 0 0,-104-3 0 4,104 3 0-4,-100-3 0 73,100 3 0-73,-103-4 0 0,103 4 0 0,-100 0 0 0,100 0 0 0,-106 0 0 0,106 0 0 1,-99 0 0-1,99 0 0 0,-96 0 0 1,96 0 0 1,-97 0 0 0,97 0 0-1,-99-5 0 0,99 5 0 2,-101-8 0-3,101 8 0 2,-104-8 0 6,104 8 0-8,-101-10 0 0,101 10 0 0,-99-7 0 1,99 7 0-1,-90-7 0 12,90 7 0-9,-85 0 0-1,85 0 0-1,-78 0 0 1,78 0 0-2,-79 0 0 8,79 0 0-8,-78 0 0 15,78 0 0-13,-76 0 0-2,76 0 0 0,-78 0 0 96,78 0 0-96,-78 12 0 9,78-12 0-9,-76 15 0 0,76-15 0 0,-70 17 0 0,70-17 0 1,-75 14 0-1,75-14 0 0,-69 17 0 0,69-17 0 0,-60 12 0 1,60-12 0 1,-58 14 0 0,58-14 0-2,-57 12 0 0,57-12 0 0,-46 9 0 0,46-9 0 1,-42 9 0-1,42-9 0 0,-40 5 0 0,40-5 0 0,-33 10 0 0,33-10 0 0,-38 4 0 1,38-4 0-1,-34 7 0 11,34-7 0-9,-43 5 0 4,43-5 0-4,-47 6 0 1,47-6 0 0,-51 7 0 6,51-7 0-9,-48 5 0 0,48-5 0 0,-50 5 0 0,50-5 0 0,-51 7 0 12,51-7 0-10,-57 3 0-2,57-3 0 1,-49 0 0 13,49 0 0-10,-54 2 0-2,54-2 0-1,-51 0 0 0,51 0 0-1,-51 5 0 5,51-5 0 8,-48 4 0-8,48-4 0-4,-52 2 0-1,52-2 0 0,-48 7 0 98,48-7 0-98,-54 5 0 0,54-5 0 0,-57 3 0 0,57-3 0 0,-55 7 0 0,55-7 0 3,-48 3 0-1,48-3 0-1,-46 5 0 0,46-5 0-1,-45 3 0 0,45-3 0 0,-43 0 0 0,43 0 0 1,-39 3 0-1,39-3 0 0,-39 0 0 0,39 0 0 0,-42 0 0 0,42 0 0 0,-41 0 0 0,41 0 0 0,-41 0 0 1,41 0 0 4,-41 0 0-5,41 0 0 6,-31 0 0-5,31 0 0 0,-29 6 0-1,29-6 0 0,-24 1 0 11,24-1 0-9,-19 4 0-1,19-4 0 1,-10 4 0 10,10-4 0-6,-3 2 0-5,3-2 0-1,0 0 0 0,0 0 0 0,-2 0 0 122,2 0 0-121,0 0 0-1,0 0 0 0,0 0 0 2,0 0 0 0,0 0 0-1,0 0 0 0,0 11 0-1,0-11 0 1,0 27 0-1,0-27 0 0,0 36 0 1,0-36 0 0,-3 51 0 1,3-51 0-1,0 51 0 0,0-51 0-1,0 59 0 1,0-59 0-1,0 60 0 0,0-60 0 0,0 64 0 0,0-64 0 0,0 64 0 0,0-64 0 0,0 64 0 0,0-64 0 0,0 63 0 1,0-63 0-1,8 67 0 0,-8-67 0 0,10 76 0 7,-10-76 0-7,14 78 0 0,-14-78 0 0,13 79 0 3,-13-79 0-1,13 75 0-2,-13-75 0 0,11 78 0 7,-11-78 0-5,7 67 0 3,-7-67 0-3,11 71 0 50,-11-71 0-52,4 63 0 0,-4-63 0 0,12 67 0 0,-12-67 0 0,12 74 0 0,-12-74 0 0,9 73 0 0,-9-73 0 0,14 77 0 0,-14-77 0 0,10 79 0 0,-10-79 0 1,9 89 0 3,-9-89 0-3,9 91 0 51,-9-91 0-52,3 97 0 0,-3-97 0 0,8 84 0 0,-8-84 0 0,3 77 0 0,-3-77 0 0,3 71 0 1,-3-71 0-1,0 63 0 0,0-63 0 0,0 60 0 0,0-60 0 0,0 56 0 53,0-56 0-48,0 56 0-4,0-56 0-1,0 49 0 0,0-49 0 1,0 45 0-1,0-45 0 0,0 48 0 0,0-48 0 0,0 49 0 0,0-49 0 0,0 43 0 0,0-43 0 0,0 36 0 1,0-36 0-1,0 31 0 39,0-31 0-38,0 32 0-1,0-32 0 0,0 31 0 0,0-31 0 0,0 33 0 0,0-33 0 0,0 26 0 0,0-26 0 0,0 28 0 4,0-28 0-4,0 36 0 38,0-36 0-38,0 52 0 0,0-52 0 0,0 61 0 0,0-61 0 0,0 75 0 0,0-75 0 0,0 78 0 0,0-78 0 0,0 79 0 45,0-79 0-42,0 69 0-3,0-69 0 0,0 64 0 0,0-64 0 0,0 46 0 0,0-46 0 0,0 32 0 0,0-32 0 0,0 26 0 0,0-26 0 1,0 12 0 4,0-12 0-5,0 14 0 6,0-14 0-5,0 7 0 83,0-7 0-84,0 5 0 0,0-5 0 0,0 3 0 0,0-3 0 0,0 0 0 0,0 0 0 0,0 0 0 1,0 0 0 1,0 0 0 1,0 0 0-2,0 0 0-1,0 0 0 0,0 0 0 0,0 0 0 0,0 0 0 0,0 0 0 0,0 0 0 0,0 0 0 0,0 0 0 1,0 0 0-1,0 0 0 0,0 0 0 4,16 0 0-3,-16 0 0 0,28 0 0 6,-28 0 0 0,45 0 0-7,-45 0 0 0,53 0 0 98,-53 0 0-98,56-3 0 0,-56 3 0 0,62-12 0 0,-62 12 0 1,66-11 0-1,-66 11 0 0,64-3 0 0,-64 3 0 0,70-12 0 0,-70 12 0 0,75-6 0 0,-75 6 0 0,85 0 0 0,-85 0 0 0,91-7 0 0,-91 7 0 0,98-7 0 0,-98 7 0 1,103-6 0-1,-103 6 0 0,106-5 0 0,-106 5 0 0,109-9 0 3,-109 9 0-3,112-6 0 5,-112 6 0-4,107-5 0 10,-107 5 0-10,104 0 0 0,-104 0 0-1,103-7 0 80,-103 7 0-77,104-6 0-3,-104 6 0 0,95-2 0 0,-95 2 0 0,99-6 0 0,-99 6 0 0,93-3 0 0,-93 3 0 1,90-4 0-1,-90 4 0 0,86 0 0 0,-86 0 0 1,87 0 0 0,-87 0 0 0,88 0 0 0,-88 0 0-1,87 0 0 0,-87 0 0 0,87 0 0 0,-87 0 0 0,87 0 0 1,-87 0 0 4,95 0 0-5,-95 0 0 1,88 0 0 7,-88 0 0-7,90 0 0 9,-90 0 0-10,88 0 0 9,-88 0 0-7,77 0 0-2,-77 0 0 0,79 0 0 130,-79 0 0-130,73 0 0 0,-73 0 0 0,69-5 0 0,-69 5 0 0,69-6 0 0,-69 6 0 0,66-6 0 0,-66 6 0 0,64 0 0 0,-64 0 0 1,67 0 0-1,-67 0 0 0,62 0 0 0,-62 0 0 0,65-1 0 1,-65 1 0 0,66-4 0 0,-66 4 0 0,72-3 0-1,-72 3 0 0,78-11 0 0,-78 11 0 0,79-7 0 0,-79 7 0 0,82-6 0 0,-82 6 0 0,83-2 0 0,-83 2 0 0,83 0 0 1,-83 0 0-1,89 0 0 0,-89 0 0 0,86 0 0 1,-86 0 0 3,87-5 0-3,-87 5 0-1,87-7 0 7,-87 7 0-5,84 0 0 7,-84 0 0-4,77-6 0-5,-77 6 0 0,75 0 0 14,-75 0 0-14,66-5 0 0,-66 5 0 0,54-3 0 8,-54 3 0-7,51-7 0 83,-51 7 0-84,44-5 0 0,-44 5 0 0,45-5 0 0,-45 5 0 0,42-7 0 0,-42 7 0 0,39-1 0 0,-39 1 0 0,43-7 0 0,-43 7 0 0,42-6 0 0,-42 6 0 0,42 0 0 0,-42 0 0 0,41-5 0 0,-41 5 0 1,41 0 0-1,-41 0 0 0,38 0 0 0,-38 0 0 0,30 0 0 4,-30 0 0-4,33 0 0 64,-33 0 0-64,28 0 0 2,-28 0 0-2,27 0 0 0,-27 0 0 0,27 0 0 0,-27 0 0 0,28 0 0 1,-28 0 0-1,30 0 0 0,-30 0 0 0,26 0 0 0,-26 0 0 0,28 0 0 0,-28 0 0 0,30 0 0 0,-30 0 0 1,24 0 0 46,-24 0 0-47,28 0 0 0,-28 0 0 0,30-7 0 1,-30 7 0-1,29-2 0 0,-29 2 0 0,25 0 0 0,-25 0 0 0,26 0 0 0,-26 0 0 0,16 0 0 1,-16 0 0 1,16 0 0 149,-16 0 0-151,17 0 0 0,-17 0 0 0,13 0 0 0,-13 0 0 0,11 0 0 0,-11 0 0 1,13 0 0-1,-13 0 0 0,12 0 0 0,-12 0 0 0,17 0 0 0,-17 0 0 0,16 0 0 0,-16 0 0 0,18 0 0 0,-18 0 0 1,17 0 0-1,-17 0 0 0,12 0 0 1,-12 0 0-1,13 0 0 0,-13 0 0 0,10 0 0 0,-10 0 0 0,17 0 0 0,-17 0 0 0,13 0 0 0,-13 0 0 0,15 0 0 1,-15 0 0-1,14-4 0 0,-14 4 0 1,9-2 0 1,-9 2 0-2,4-3 0 0,-4 3 0 0,0 0 0 1,0 0 0-1,3-2 0 7,-3 2 0-6,0 0 0-1,0 0 0 0,0 0 0 6,0 0 0-4,2-7 0 88,-2 7 0-89,12-21 0-1,-12 21 0 0,7-28 0 0,-7 28 0 0,17-35 0 0,-17 35 0 0,9-46 0 0,-9 46 0 0,9-44 0 0,-9 44 0 1,4-43 0-1,-4 43 0 0,6-41 0 0,-6 41 0 0,5-40 0 0,-5 40 0 0,0-44 0 0,0 44 0 0,0-46 0 2,0 46 0-1,0-52 0 1,0 52 0-2,0-70 0 7,0 70 0-7,0-76 0 1,0 76 0-1,0-87 0 11,0 87 0-8,0-101 0-3,0 101 0 0,0-105 0 84,0 105 0-84,0-115 0 1,0 115 0-1,0-123 0 0,0 123 0 0,-5-118 0 0,5 118 0 0,-6-110 0 0,6 110 0 0,-1-107 0 1,1 107 0 1,-9-102 0-1,9 102 0 1,-5-94 0-2,5 94 0 0,-10-102 0 0,10 102 0 0,-17-97 0 0,17 97 0 0,-13-99 0 1,13 99 0-1,-17-99 0 0,17 99 0 5,-15-86 0-4,15 86 0-1,-15-90 0 8,15 90 0-4,-15-79 0-2,15 79 0-1,-9-77 0 6,9 77 0-7,-9-71 0 8,9 71 0-7,-7-61 0 228,7 61 0-225,-3-54 0-4,3 54 0 0,-4-50 0 1,4 50 0-1,-9-49 0 0,9 49 0 0,-5-50 0 0,5 50 0 5,-7-54 0-4,7 54 0 0,-6-58 0 0,6 58 0-1,-8-64 0 1,8 64 0 0,-7-69 0 0,7 69 0 0,-14-73 0-1,14 73 0 0,-12-70 0 0,12 70 0 0,-9-72 0 1,9 72 0-1,-9-58 0 0,9 58 0 0,-3-46 0 0,3 46 0 0,0-33 0 0,0 33 0 0,0-17 0 1,0 17 0-1,0-18 0 0,0 18 0 0,0-12 0 0,0 12 0 0,0-8 0 0,0 8 0 0,0-6 0 0,0 6 0 2,0-3 0-1,0 3 0 0,0-9-121 0,0 9 121-1,0-13-195 0,0 13 195 0,0-13-287 1,0 13 287-1,12-16-700 0,-12 16 700 0</inkml:trace>
    </iact:actionData>
  </iact:action>
  <iact:action type="add" startTime="21253">
    <iact:property name="dataType"/>
    <iact:actionData xml:id="d2">
      <inkml:trace xmlns:inkml="http://www.w3.org/2003/InkML" xml:id="stk2" contextRef="#ctx0" brushRef="#br0">8884 2958 663 0,'0'0'0'1,"0"0"226"-1,0 0-226 0,0 0 165 0,0 0-165 0,0 0 129 0,0 0-129 0,0 0 108 0,0 0-108 1,0 0 101-1,0 0-101 0,0 0 98 3,0 0-98-3,0 0 82 45,0 0-82-45,0 0 79 0,0 0-79 0,13-6 66 0,-13 6-66 0,-6 0 54 0,6 0-54 0,-42 0 70 1,42 0-70-1,-55 12 48 0,55-12-48 0,-58 11 33 47,58-11-33-47,-68 12 27 1,68-12-27-1,-71 11 23 0,71-11-23 0,-74 9 22 0,74-9-22 0,-78 9 21 1,78-9-21-1,-73 8 22 0,73-8-22 0,-72 12 10 4,72-12-10-4,-76 12 0 6,76-12 0-6,-73 11 0 44,73-11 0-44,-82 12 0 0,82-12 0 0,-81 11 0 0,81-11 0 0,-78 13 0 0,78-13 0 0,-76 10 0 1,76-10 0-1,-74 10 0 0,74-10 0 0,-71 5 0 39,71-5 0-39,-72 6 0 1,72-6 0-1,-67 3 0 0,67-3 0 0,-68 6 0 0,68-6 0 0,-66 5 0 0,66-5 0 0,-62 10 0 3,62-10 0-3,-66 5 0 42,66-5 0-42,-58 9 0 0,58-9 0 0,-48 6 0 0,48-6 0 0,-36 1 0 0,36-1 0 0,-24 4 0 0,24-4 0 0,-14 4 0 35,14-4 0-35,-3 0 0 0,3 0 0 0,0 0 0 0,0 0 0 0,0 0 0 1,0 0 0-1,0 0 0 0,0 0 0 0,0 2 0 38,0-2 0-38,0 0 0 0,0 0 0 0,0 0 0 0,0 0 0 0,0 0 0 0,0 0 0 1,0 3 0-1,0-3 0 0,0 15 0 34,0-15 0-34,0 20 0 0,0-20 0 0,0 31 0 1,0-31 0-1,0 44 0 0,0-44 0 0,0 44 0 0,0-44 0 0,0 49 0 38,0-49 0-38,0 56 0 0,0-56 0 0,9 59 0 0,-9-59 0 0,8 64 0 0,-8-64 0 0,1 74 0 0,-1-74 0 0,6 74 0 165,-6-74 0-160,0 76 0-3,0-76 0-1,0 73 0-1,0-73 0 0,0 69 0 0,0-69 0 1,0 67 0-1,0-67 0 0,0 68 0 0,0-68 0 0,0 69 0 0,0-69 0 0,0 71 0 0,0-71 0 0,0 77 0 0,0-77 0 0,0 74 0 0,0-74 0 0,0 79 0 1,0-79 0-1,0 75 0 0,0-75 0 0,5 75 0 0,-5-75 0 0,4 71 0 0,-4-71 0 0,2 71 0 0,-2-71 0 0,0 68 0 0,0-68 0 0,3 67 0 0,-3-67 0 0,0 64 0 0,0-64 0 0,0 59 0 1,0-59 0-1,0 63 0 0,0-63 0 0,0 66 0 0,0-66 0 0,3 66 0 0,-3-66 0 2,4 64 0-1,-4-64 0 0,0 61 0 2,0-61 0-3,0 46 0 83,0-46 0-76,0 41 0-6,0-41 0 1,0 30 0 0,0-30 0 0,0 22 0-2,0-22 0 0,0 17 0 0,0-17 0 0,3 10 0 0,-3-10 0 0,3 15 0 0,-3-15 0 0,3 7 0 0,-3-7 0 0,5 9 0 0,-5-9 0 1,3 5 0-1,-3-5 0 0,0 4 0 0,0-4 0 0,0 0 0 0,0 0 0 1,1 0 0 6,-1 0 0-6,0 0 0 3,0 0 0-3,3 0 0-1,-3 0 0 6,0 0 0-6,0 0 0 0,0 0 0 8,0 0 0-7,3 0 0 80,-3 0 0-78,0 0 0-3,0 0 0 0,0 0 0 0,0 0 0 2,6 0 0-1,-6 0 0-1,15 0 0 0,-15 0 0 0,30 3 0 0,-30-3 0 0,42 10 0 1,-42-10 0-1,49 10 0 0,-49-10 0 0,54 8 0 0,-54-8 0 0,54 10 0 0,-54-10 0 1,58 5 0 0,-58-5 0-1,62 3 0 1,-62-3 0 6,68 0 0-3,-68 0 0-3,69 0 0 0,-69 0 0 4,71 0 0-3,-71 0 0-1,74 0 0 6,-74 0 0-7,75 0 0 7,-75 0 0-2,75 0 0-3,-75 0 0 1,75 0 0 89,-75 0 0-86,73 0 0-4,-73 0 0 0,67 0 0-2,-67 0 0 0,68 0 0 0,-68 0 0 0,65 0 0 0,-65 0 0 0,59 0 0 1,-59 0 0-1,52 0 0 0,-52 0 0 0,54 0 0 0,-54 0 0 0,43 0 0 0,-43 0 0 0,44 0 0 0,-44 0 0 0,41 0 0 1,-41 0 0 0,35 0 0-1,-35 0 0 0,37 0 0 3,-37 0 0-1,32 0 0 0,-32 0 0 2,31 0 0-3,-31 0 0 0,31 0 0-1,-31 0 0 0,35 0 0 6,-35 0 0-4,37 0 0 244,-37 0 0-246,39 0 0 1,-39 0 0-1,38 0 0 0,-38 0 0 0,38 0 0 0,-38 0 0 1,33 0 0-1,-33 0 0 0,26 0 0 0,-26 0 0 0,24 0 0 0,-24 0 0 0,16 0 0 0,-16 0 0 0,5 0 0 1,-5 0 0-1,3 0 0 0,-3 0 0 0,6 0 0 0,-6 0 0 0,0 0 0 0,0 0 0 0,0 0 0 1,0 0 0-1,0 0 0 0,0 0 0 2,1 0 0-1,-1 0 0 0,0 0 0-1,0 0 0 0,3 0 0 0,-3 0 0 1,0 0 0-1,0 0 0 1,0 0 0-1,0 0 0 0,0 0 0 1,0 0 0 0,0 0 0 0,0 0 0 0,0 0 0-1,0 0 0 0,0 0 0 0,0 0 0 0,0 0 0 0,0 0 0 0,0 0 0 0,0 0 0 1,0 0 0-1,0 0 0 0,0 0 0 0,0 0 0 0,0 0 0 0,0 0 0 0,0 0 0 0,0 0 0 0,8-15 0 0,-8 15 0 0,4-21 0 0,-4 21 0 0,9-36 0 0,-9 36 0 1,5-38 0-1,-5 38 0 0,0-37 0 7,0 37 0-7,0-47 0 0,0 47 0 0,0-43 0 1,0 43 0-1,0-50 0 5,0 50 0-3,0-50 0 11,0 50 0-11,0-43 0-2,0 43 0 1,0-47 0 5,0 47 0 1,0-49 0-6,0 49 0-1,0-52 0 8,0 52 0-1,0-58 0-6,0 58 0 0,0-66 0 4,0 66 0-4,-9-76 0 15,9 76 0-9,-14-85 0-7,14 85 0 0,-16-84 0 0,16 84 0 0,-12-83 0 107,12 83 0-106,-17-84 0 1,17 84 0-1,-13-87 0-1,13 87 0 0,-8-81 0 0,8 81 0 0,-13-82 0 0,13 82 0 0,-11-75 0 1,11 75 0-1,-10-70 0 0,10 70 0 0,-11-69 0 0,11 69 0 0,-16-68 0 0,16 68 0 0,-14-68 0 0,14 68 0 0,-17-68 0 0,17 68 0 1,-11-69 0-1,11 69 0 0,-12-75 0 0,12 75 0 0,-9-82 0 0,9 82 0 0,-6-80 0 3,6 80 0-1,-7-80 0 4,7 80 0-5,-8-74 0-1,8 74 0 0,-13-69 0 8,13 69 0-7,-17-67 0 4,17 67 0-5,-21-68 0 54,21 68 0-54,-19-69 0 0,19 69 0 0,-26-69 0 0,26 69 0 0,-23-68 0 0,23 68 0 0,-24-62 0 0,24 62 0 1,-18-51 0-1,18 51 0 0,-14-33 0 0,14 33 0 0,-7-18 0 5,7 18 0-4,0-10 0 4,0 10 0-4,0-2 0 58,0 2 0-58,0 0 0-1,0 0 0 1,0 0 0-1,0 0 0 0,0 0 0 0,0 0 0 0,0 0 0 0,0 0 0 0,0 0 0 0,0 0 0 0,0 0 0 0,0 0 0 0,13 0-57 0,-13 0 57 1,21 2-92 43,-21-2 92-43,11 32-194-1,-11-32 194 0,4 16-306 0,-4-16 306 0,0 16-639 0,0-16 639 0</inkml:trace>
    </iact:actionData>
  </iact:action>
</iact:actions>
</file>

<file path=ppt/ink/inkAction9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1T05:10:07.012"/>
    </inkml:context>
    <inkml:brush xml:id="br0">
      <inkml:brushProperty name="width" value="0.05292" units="cm"/>
      <inkml:brushProperty name="height" value="0.05292" units="cm"/>
    </inkml:brush>
  </inkml:definitions>
  <iact:action type="add" startTime="9862">
    <iact:property name="dataType"/>
    <iact:actionData xml:id="d0">
      <inkml:trace xmlns:inkml="http://www.w3.org/2003/InkML" xml:id="stk0" contextRef="#ctx0" brushRef="#br0">21794 5032 452 0,'0'0'142'68,"0"0"-39"-68,0 0-4 0,0 0-38 0,0 0-21 0,0 0 58 0,0 0-22 0,-136-58-18 0,52 58-7 0,-13 0 3 0,-13 13-10 0,-2 32-1 0,-4 19-1 0,8 20-11 3,9 18-2-3,15 13-2 0,13 9-6 2,21 13-3-2,13 8-3 0,22 11-3 0,15 2 7 0,0-3 3 0,49-9-5 11,41-12 3-11,31-19-9 8,32-21 3-1,17-28-6-2,17-30-6 3,-3-26-2 3,0-10 2-7,-4-73-2 4,-2-37 2 0,-12-32 1 0,-35-19-3 0,-52-12-4-1,-46-6 2 0,-33-4 0 2,-30 0 0-4,-62 22 0 3,-38 24-2 0,-30 33 0 0,-27 35-18 0,-14 18-32 3,-10 23-38-7,-4 10-36 3,21 13-26-2,141 5-109 3,23 0-353 1</inkml:trace>
    </iact:actionData>
  </iact:action>
  <iact:action type="add" startTime="11002">
    <iact:property name="dataType"/>
    <iact:actionData xml:id="d1">
      <inkml:trace xmlns:inkml="http://www.w3.org/2003/InkML" xml:id="stk1" contextRef="#ctx0" brushRef="#br0">21759 8200 362 0,'0'0'106'1,"0"0"53"-1,0 0-25 0,0 0-9 4,-185-43-13 5,85 43-46-1,-16 25-10-1,-9 13-6 1,-8 9-20-2,6 23-1 3,2 17-5-1,12 21 2-2,19 9-12 2,19 7 3 0,16 6-5-1,24 1 5 2,18-3 13-1,17-5-8-1,17-6 12 1,65-3-12 0,34-7 5-2,49-5-5 3,35-21-8-2,35-29-8 3,13-37 2-6,-5-15-5 4,-34-46 4 0,-38-43-1 0,-47-28-2-1,-48-30 3 0,-43-29-7 2,-33-28 0-2,-5-13-2 0,-62-11 1 0,-20 14-4 3,-19 27-12-4,-7 38-38 0,-3 46-46 8,-3 42-53-10,74 61-67 4,6 26-342-2</inkml:trace>
    </iact:actionData>
  </iact:action>
  <iact:action type="add" startTime="14448">
    <iact:property name="dataType"/>
    <iact:actionData xml:id="d2">
      <inkml:trace xmlns:inkml="http://www.w3.org/2003/InkML" xml:id="stk2" contextRef="#ctx0" brushRef="#br0">26581 6471 458 0,'0'0'149'4,"0"0"-70"1,0 0 11 3,0 0-28 0,0 0 27 0,-179-10-17 1,71 17-25-3,-12 21-10 2,2 16-4 0,0 14-3-3,6 21-4 3,10 13-9 1,15 20-6-1,14 20 4-3,6 12 1 3,17 16 0 3,13 8 20-4,18 0 1-1,17 4-5 3,2 4-4-1,26 2 12 3,48-17-15-9,29-18-5 5,26-36-5 1,19-39-7 1,29-37 6-4,23-31-13 5,14-48 0-3,-6-72 0 2,-30-50 3-4,-38-26-4 8,-48-21 5-8,-40-15-5 2,-39-2-2 2,-13 7 1-5,-41 18 0 5,-46 23-2-2,-28 30-1 1,-14 28-2-2,-10 33-33 3,4 24-52-2,11 22-39 0,87 49-65 5,11 5-250-8</inkml:trace>
    </iact:actionData>
  </iact:action>
  <iact:action type="add" startTime="15915">
    <iact:property name="dataType"/>
    <iact:actionData xml:id="d3">
      <inkml:trace xmlns:inkml="http://www.w3.org/2003/InkML" xml:id="stk3" contextRef="#ctx0" brushRef="#br0">31620 6404 328 0,'0'0'122'6,"0"0"-16"0,-199-4 20 2,103 8-27 1,-12 21-22-1,-11 10-3-3,-2 18-15 4,4 7-2-1,9 15-15 0,19 16-13-2,9 12-5 2,14 18-5 0,20 10 3 0,16 12 4-2,23 12-5 2,7 5-5 2,37 8-2-3,50-10-11-1,31-15-2 2,30-21 3 1,21-27 9-2,11-28 0 1,4-33 2-2,2-34-3 9,-3 0 3-12,-14-52 5 6,-21-26-10-3,-30-24-2-1,-34-16 8 2,-30-28-12-1,-36-28-3 4,-18-19-1-3,0-14-1 3,-56 7 0-6,-20 21-3 4,-18 28-6 0,-15 32-45 0,-6 35-19-2,4 28-56 2,70 56-140 0</inkml:trace>
    </iact:actionData>
  </iact:action>
  <iact:action type="add" startTime="20384">
    <iact:property name="dataType"/>
    <iact:actionData xml:id="d4">
      <inkml:trace xmlns:inkml="http://www.w3.org/2003/InkML" xml:id="stk4" contextRef="#ctx0" brushRef="#br0">26266 5656 560 0,'0'0'188'4,"0"0"-88"3,0 0 15-1,0 0-65 3,0 0-36-2,0 0-14 0,0 0 17 0,-38-13 26 2,-4 13-13-1,-9 0 2 0,4 6-6-2,0 22-2 2,-4 11-3 0,9 1-6 0,8 4-4-3,7-6 1 4,9-3-2-2,5-10 0 1,13 3-4-1,0-8 2 1,0-4 4 0,19 2 0-2,17-10 1 2,6-8-10 0,6 0-1-1,4-22 1 0,-1-31-1 1,-3-18-1 0,1-15-2 0,-7-9 1 0,-5-7-1-2,-7 3 1 3,-6 7 0-2,-12 19 0 2,-6 24 0-4,-3 21 0 4,-3 15 1 6,0 11-2-13,0 2 3 4,0 0-1 2,-9 61 39-1,-18 31-21-2,2 25 2 3,4 3-10 1,0-1-3-1,2-7-4 2,4-10-1-3,-2-16-3 0,4-17-1-1,5-16-7-1,2-22-20 6,6-15-21-6,0-14-23 3,0-2-33-2,12-6-87 2,3-19-38 1,2-8-86 1</inkml:trace>
    </iact:actionData>
  </iact:action>
  <iact:action type="add" startTime="20982">
    <iact:property name="dataType"/>
    <iact:actionData xml:id="d5">
      <inkml:trace xmlns:inkml="http://www.w3.org/2003/InkML" xml:id="stk5" contextRef="#ctx0" brushRef="#br0">26856 5783 289 0,'0'0'237'7,"0"0"-157"-3,0 0 13 5,0 0-70-2,0 0 55 1,0 0-9-1,-140 6-16 1,83 8-2 1,6 7-11-2,6 7-3 0,5 2 2-1,14 4 0 3,8 4-10-2,9-4-6 0,9-5-7 1,0-2 4 0,14-3-8 0,25-11-9-1,9-8 1-1,5-5-4 3,-9 0 0-2,-1-10 1-1,-8-22 2 5,-7-10-2-4,-4-3-1 2,-11 1-1-4,-11-2-17 4,-2 6-18 2,0 4-10 2,0 1-33-12,0 4-80 8,0 22-90-5,0 3-125 3</inkml:trace>
    </iact:actionData>
  </iact:action>
  <iact:action type="add" startTime="21412">
    <iact:property name="dataType"/>
    <iact:actionData xml:id="d6">
      <inkml:trace xmlns:inkml="http://www.w3.org/2003/InkML" xml:id="stk6" contextRef="#ctx0" brushRef="#br0">27223 4953 386 0,'0'0'207'3,"0"0"-66"3,0 0-8 3,0 0-39-1,7 161-11-2,-25-82-21 1,3 12-1 2,-4 4-13-2,2 4-21 0,2-3 1 1,-1-12-16 0,4-2-5 0,-3-13-7-2,6-11 0 2,3-12-2 0,3-10-13 0,3-17-50-3,0-12-39 4,0-7-124-1,0 0-174 0</inkml:trace>
    </iact:actionData>
  </iact:action>
  <iact:action type="add" startTime="21653">
    <iact:property name="dataType"/>
    <iact:actionData xml:id="d7">
      <inkml:trace xmlns:inkml="http://www.w3.org/2003/InkML" xml:id="stk7" contextRef="#ctx0" brushRef="#br0">27323 5521 443 0,'0'0'203'1,"0"0"-78"6,0 0 46 2,0 0-46-1,-166-106-38-3,84 85-22 3,5 0-29 0,6 4-28 0,8 9-6-1,3 1-2 0,11 7-22 2,7 0-80-2,40 0-153 0,2 0-278 1</inkml:trace>
    </iact:actionData>
  </iact:action>
  <iact:action type="add" startTime="22489">
    <iact:property name="dataType"/>
    <iact:actionData xml:id="d8">
      <inkml:trace xmlns:inkml="http://www.w3.org/2003/InkML" xml:id="stk8" contextRef="#ctx0" brushRef="#br0">31778 5913 288 0,'0'0'224'4,"0"0"-184"4,0 0 46 0,0 0 16 0,0 0-33-1,0 0-16 2,-170-20-12-2,128 20 3 2,5 0-7-5,2 0-3 5,7 18 1-1,8 0 4 0,10 12-8-2,4-1 2 3,6 6-10-2,0 1-17 1,16-5 0-1,19-2 0-1,4-9-5 2,1-11 14 0,2-9-1-2,-5 0-12 3,5-23-2-1,-3-30-2 2,1-17-1-5,-2-10 1 4,-2-8-2-1,-6 5 1 1,-10 4 2-5,-3 17 1 6,-5 14 0-4,-6 16 0 3,-6 18 0-4,0 14-2 2,0 0 0 1,0 0-5 0,-11 41 7 0,-16 12 13-1,2 14-8 0,3 1-4 2,2-10 0-4,1-3 0 4,2-2-1-1,4-7 0-1,4-3-1 0,3-5 1 2,3-7-8 1,3-14-21-4,0-4-15 3,0-8-44-4,0-5-71 3,6 0-68-1,6 0-36 0</inkml:trace>
    </iact:actionData>
  </iact:action>
  <iact:action type="add" startTime="23038">
    <iact:property name="dataType"/>
    <iact:actionData xml:id="d9">
      <inkml:trace xmlns:inkml="http://www.w3.org/2003/InkML" xml:id="stk9" contextRef="#ctx0" brushRef="#br0">32282 6020 258 0,'0'0'253'3,"0"0"-185"5,0 0 15 1,0 0-31-3,0 0 76 2,0 0-56 0,0 0 4 0,-107-23-22-2,78 23-17 2,2 3-1 0,12 17-1-1,2 6-10-1,7 7-1 3,6 2-6-1,0-1-4 1,19-1-8-4,19-11 1 3,5-7-6 0,2-14 5 0,-11-1-4-3,1 0-2 4,-7-1 0-1,-10-23-1 0,2-5-1 1,-13-1-2-3,-4-3-16 3,-3-1-5-2,0 1-1-1,0-5-20 2,0 7-40 5,-6-2-91-7,-3 26-101 3,6-1-167-7</inkml:trace>
    </iact:actionData>
  </iact:action>
  <iact:action type="add" startTime="23450">
    <iact:property name="dataType"/>
    <iact:actionData xml:id="d10">
      <inkml:trace xmlns:inkml="http://www.w3.org/2003/InkML" xml:id="stk10" contextRef="#ctx0" brushRef="#br0">32631 5322 429 0,'0'0'227'5,"0"0"-69"2,0 0-80 1,0 0-24 0,0 0 4-2,4 194 3 1,-22-107-10 1,3 11-9 1,2 4-2-3,-1-4-9 1,7-11-16 2,2-7-10-1,1-18-5-2,4-11 0 2,0-14-4 0,0-18-38-1,0-9-42 0,0-10-150 1,0 0-289 0</inkml:trace>
    </iact:actionData>
  </iact:action>
  <iact:action type="add" startTime="23682">
    <iact:property name="dataType"/>
    <iact:actionData xml:id="d11">
      <inkml:trace xmlns:inkml="http://www.w3.org/2003/InkML" xml:id="stk11" contextRef="#ctx0" brushRef="#br0">32897 5858 354 0,'0'0'224'5,"0"0"-112"1,0 0 84 3,0 0-75-1,0 0-62 0,-139-164-27-2,90 146-25 2,-10 0-4 0,2 3-3 1,4-2-29-4,33 12-124 3,10 1-237 0</inkml:trace>
    </iact:actionData>
  </iact:action>
</iact:actions>
</file>

<file path=ppt/ink/inkAction9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3-08T02:04:41.345"/>
    </inkml:context>
    <inkml:brush xml:id="br0">
      <inkml:brushProperty name="width" value="0.05292" units="cm"/>
      <inkml:brushProperty name="height" value="0.05292" units="cm"/>
      <inkml:brushProperty name="color" value="#FF0000"/>
    </inkml:brush>
  </inkml:definitions>
  <iact:action type="add" startTime="9838">
    <iact:property name="dataType"/>
    <iact:actionData xml:id="d0">
      <inkml:trace xmlns:inkml="http://www.w3.org/2003/InkML" xml:id="stk0" contextRef="#ctx0" brushRef="#br0">333 17767 41 0,'0'0'69'4,"0"0"6"4,0 0-13 0,0 0-17 0,0 0-11-2,0 0-2 2,0 0 1 0,0 0 15 0,0 0 23-2,-58 2 23 2,54 1 38 0,-4-3-33 0,1 3-19-2,7 0-15 2,0-3-16 0,0 6-7 0,0-6 14-2,0 0-12 2,0 0 40 0,0 0-4 0,0 0 23-2,19 0-32 2,26 0 18 0,13-9-22 0,21-8-7 0,10-4-19 0,17-2-4 0,14-6 0 0,8 0-2-2,10 0 1 2,-14 6 8 0,-10 3-8 1,-17 4-1-5,-18 11-14 5,-13 5-21-1,-18-5 0 0,-17 5 0-2,-7-6 0 1,-13 4 0 0,-11-2 0 1,0 4 0-2,0-3-13 2,0 1-102 0,0 2-91 0,-6 0-140-2,1 0-361 3</inkml:trace>
    </iact:actionData>
  </iact:action>
  <iact:action type="add" startTime="10880">
    <iact:property name="dataType"/>
    <iact:actionData xml:id="d1">
      <inkml:trace xmlns:inkml="http://www.w3.org/2003/InkML" xml:id="stk1" contextRef="#ctx0" brushRef="#br0">8411 17596 793 0,'0'0'191'6,"0"0"-35"0,0 0-21 2,0 0-2 0,0 0-31 0,0 0 0-2,178 0-15 2,-75-4-9 0,14-4-10 0,28-13-1-2,25 4-7 3,-1 3-6-2,9 8-33 1,-16 6-21-2,-14 0 0 2,-18 0 0 1,-22 11 0 0,-17 2 0-1,-25 3 0-2,-12-4 0 4,-23-1 0-3,-7-8 0-2,-16 1 0 3,-5-4 0-2,-3 0-96 2,0 0-156-2,-6 0-154 2,-23 5-600 0</inkml:trace>
    </iact:actionData>
  </iact:action>
  <iact:action type="add" startTime="11767">
    <iact:property name="dataType"/>
    <iact:actionData xml:id="d2">
      <inkml:trace xmlns:inkml="http://www.w3.org/2003/InkML" xml:id="stk2" contextRef="#ctx0" brushRef="#br0">17371 17650 734 0,'0'0'203'3,"0"0"-12"5,0 0 6 0,0 0-39-2,0 0-33 2,0 0-19 0,0 0-30 0,148 18-22-2,-36-18 2 2,39 0-16 0,35 0-6 0,22 0-2-2,10 0-9 3,-11-5-5-2,-20 5-18 1,-33 0 0 0,-39 0 0 4,-36 0 0-6,-28 5 0 2,-23-5 0 0,-20 0 0-4,-8 0 0 5,0 0 0-4,0 12-128 4,-18 8-82-2,-9-9-120-1,-6 15-416 2</inkml:trace>
    </iact:actionData>
  </iact:action>
  <iact:action type="add" startTime="12604">
    <iact:property name="dataType"/>
    <iact:actionData xml:id="d3">
      <inkml:trace xmlns:inkml="http://www.w3.org/2003/InkML" xml:id="stk3" contextRef="#ctx0" brushRef="#br0">26423 17680 579 0,'0'0'214'6,"0"0"0"2,0 0-27 0,0 0-31-2,0 0-2 2,0 0-20 0,56 25-27 0,12-25-32-1,11 6-8 0,24-6-16 1,17 8-9 0,17-1-5-2,23 1-12 2,14 2-20 0,1-2-5 0,-23 4 0 0,-21-1 0-1,-33 4 0 1,-23-2 0 0,-20 0 0-2,-16-5 0 4,-9-1 0-5,-15-5-59 5,-9-2-49-5,-6 0-73 3,0 0-75-1,-16 0-122 1</inkml:trace>
    </iact:actionData>
  </iact:action>
</iact:actions>
</file>

<file path=ppt/ink/inkAction9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3-08T02:06:08.384"/>
    </inkml:context>
    <inkml:brush xml:id="br0">
      <inkml:brushProperty name="width" value="0.05292" units="cm"/>
      <inkml:brushProperty name="height" value="0.05292" units="cm"/>
      <inkml:brushProperty name="color" value="#FF0000"/>
    </inkml:brush>
  </inkml:definitions>
  <iact:action type="add" startTime="4717">
    <iact:property name="dataType"/>
    <iact:actionData xml:id="d0">
      <inkml:trace xmlns:inkml="http://www.w3.org/2003/InkML" xml:id="stk0" contextRef="#ctx0" brushRef="#br0">2219 14451 653 0,'0'0'232'6,"0"0"-27"1,0 0-87-1,0 0-17 3,0 0-12-2,0 0-8 3,0 0-28-5,48-25 22 3,3 22-7 0,25-2 2 0,35-5-7-1,46 2-19-1,49-1 7 3,49-2-13-2,21 1-2 0,11 0-5 3,11-3 8-2,-29 1-39-1,-14 1 0 1,-19-6 0-1,-22-7 0 1,-6 1 0 0,-8-7 0-2,-19 5 0 3,-28 5 0-3,-32 5 0 3,-32 6 0-2,-26 9 0-1,-16 0 0 3,-19 0 0-2,-3 13 0-1,-8 15 0 1,-10 0-126 3,-1 11-105 22,-6-25-142-31,0 6-755-1</inkml:trace>
    </iact:actionData>
  </iact:action>
  <iact:action type="add" startTime="5778">
    <iact:property name="dataType"/>
    <iact:actionData xml:id="d1">
      <inkml:trace xmlns:inkml="http://www.w3.org/2003/InkML" xml:id="stk1" contextRef="#ctx0" brushRef="#br0">10783 14654 300 0,'0'0'758'3,"0"0"-646"3,0 0 51 3,0 0-37-2,0 0-43 1,0 0-15-2,238 0 4 2,-117 0-8 0,24 0-6 0,35 0 1-2,38 0 2 2,27 0-17 0,30-2 11 1,16 2-31-3,-1-2-24 3,0 2 0 0,-18 0 0-3,-21 0 0 1,-26 0 0 2,-26 0 0-3,-13 0 0 2,-21 0 0-2,-20-15 0 3,-28-12 0-2,-34 5 0 3,-38 2 0-5,-19 7 0 2,-19 8 0 21,-7 1 0-27,0 4 0-1,0 0-60 0,-30 0-163 9,-1 4-67-2,-6 25-98 2</inkml:trace>
    </iact:actionData>
  </iact:action>
  <iact:action type="add" startTime="6749">
    <iact:property name="dataType"/>
    <iact:actionData xml:id="d2">
      <inkml:trace xmlns:inkml="http://www.w3.org/2003/InkML" xml:id="stk2" contextRef="#ctx0" brushRef="#br0">19902 14312 788 0,'0'0'211'5,"0"0"-115"4,0 0 47-2,0 0-20 0,0 0-22 0,0 0 40 2,196-105-44-1,-68 77 2-2,55-7-22 1,53 6-7 1,57 6-19 1,21 17-1-3,5 6-50 5,-10 0 0-5,-27 29 0 4,-25 5 0-6,-18-4 0 13,-31-7 0-14,-21-12 0 4,-23-7 0-1,-33-4 0-1,-37 0 0 5,-36 0 0-4,-29 0 0-1,-20-10 0 3,-9-10 0 0,0-11-137 0,-6 14-188 0,-24-4-113-1</inkml:trace>
    </iact:actionData>
  </iact:action>
  <iact:action type="add" startTime="7674">
    <iact:property name="dataType"/>
    <iact:actionData xml:id="d3">
      <inkml:trace xmlns:inkml="http://www.w3.org/2003/InkML" xml:id="stk3" contextRef="#ctx0" brushRef="#br0">28587 14381 416 0,'0'0'367'2,"0"0"-164"6,0 0-9 0,0 0-46 1,0 0-7-3,169-54-45 2,-96 41 7-1,20 0-19 2,34-1-15-3,22-4-5 3,38 0-7-3,33 7-5 3,22 8-5-4,10 3-41 3,5 0-6 2,-3 0 0-1,-4 11 0-2,-2 6 0 0,-13 1 0 1,-17-5 0-1,-19-8 0 0,-33-3 0 0,-21-2 0 1,-25 0 0 0,-17-6 0-1,-16-10 0 0,-17-2 0 1,-14 3 0 1,-12 4 0-3,-11-3 0 3,-15 3 0-3,-10 4-139 10,-8 7-118-13,-14 0-75 2,-23 23-286 1</inkml:trace>
    </iact:actionData>
  </iact:action>
  <iact:action type="add" startTime="10738">
    <iact:property name="dataType"/>
    <iact:actionData xml:id="d4">
      <inkml:trace xmlns:inkml="http://www.w3.org/2003/InkML" xml:id="stk4" contextRef="#ctx0" brushRef="#br0">19426 18223 535 0,'0'0'242'4,"0"0"-98"4,211 0 10 0,-115 0-52-1,16 0-18 1,18 0 15 0,14 0 1-2,13-18-12 1,9 3 1 2,12 10-4-1,6 5-5-1,6 0-8 1,10 0-21 0,9 13-7 1,14 5-5-3,2-4-14 3,8-1-11 0,-1-5-14-4,-1 3 0 2,9-11 0 3,1 0 0-4,14 0 0 1,9 0 0 1,8 0 0 0,-11 0 0-2,-8 0 0 3,-8 0 0-3,-17-14 0 2,-20 2 0-1,-21-1 0 2,-15 0 0-2,-18 5 0 0,-5 4 0 1,-11 1 0-1,-14 3 0 1,-19-3 0 1,-17 3 0 3,-25 0 0-10,-14 0 0 5,-16 0 0-2,-15 0 0 3,-8 0 0 0,-10 0 0 0,0 0 0-2,0 0 0 2,0 0 0 0,0 0 0 0,0 0 0-2,-55 0 0 3,-35 0 0 0,-41 0 0 0,-28 0 0-2,-20-2 0-1,-29-10 0 0,-28 4 0 2,-22 2 0 0,-24 1 0-1,-16 5 0 1,-1 0 0-1,-2 0 0-1,11 0 0 2,10 0 0 0,20 0 0 1,7 8 0-3,13 10 0 2,2-8 0 0,3 5 0-1,8 0 0 0,5-4 0 0,11 1 0 1,11-4 0-1,21 5 0 0,13-3 0 2,18 5 0-2,17-2 0 2,19-8 0-3,19 3 0 2,13-1 0-1,18-7 0-1,21 5 0 2,8-5 0 0,12 0 0 0,3 0 0 0,7 0 0-2,2 0 0 2,9 0 0 1,0-12 0-4,0 4 0 5,0-4 0-4,33 6 0 3,26 1 0-3,27 2 0 2,53 3 0 0,51 0 0 2,62 0 0 5,54 0 0-14,38 0 0 3,29 21 0 3,-9-8 0-1,-27 5 0 2,-17 2 0 1,-10-15 0-1,-8-5 0-3,12 0 0 3,-18 0 0 0,-19 0 0 1,-20-25 0-4,-24-6 0 4,-29 0 0-1,-28 6 0-1,-28 4 0-1,-25 7 0 3,-17 3 0-1,-19 4 0 0,-18 4 0-2,-22 0 0 2,-17 3 0 0,-18 0 0-1,-4 0 0-1,-4 0 0 3,-2 0 0-2,-2 0 0 1,-23 6 0-1,-57 32 0 1,-43 2 0-1,-28 4 0 2,-39-11 0-3,-43-2 0 2,-25-11 0-1,-32-8 0 1,-16-6 0-1,-10-6 0 1,-21 0 0 0,14 0 0 0,3-18 0-1,6-2 0-1,17-1 0 4,-5 11 0-4,7-5 0 0,5 4 0 2,18 4 0 1,26 7 0-1,26 0 0-2,32 0 0 1,24 0 0 2,30 20 0-1,28 3 0-3,31-8 0 3,25-2 0 1,20-6 0-2,19-1 0-1,11-6 0 2,8 7 0 0,50-7 0 1,32 0 0-4,38 0 0 3,31 0 0 2,44 0 0-4,37-7 0 0,38-4 0 2,24 9 0 3,22 2 0-3,11 0 0-3,9 0 0 3,0 0 0-2,9 0 0 3,-6-7 0-4,2-19 0 3,-22 0 0 0,-20-6 0 0,-17 1 0-1,-33-2 0 1,-20 13 0 0,-26 2 0 2,-29 10 0-4,-16 3 0 0,-19-2 0 2,-17 7 0 0,-26 0 0-3,-17 0 0 3,-23 0 0 1,-13 0 0-1,-22 0 0-3,-14 7 0 54,-12-2 0-58,-3-3 0-1,0 29 0 0,-47 15 0 0,-48 5 0 0,-53 13 0 0,-32-19 0 0,-41-6 0 8,-59-12 0 0,-45-8 0 0,-53-7 0 1,-50-12 0-4,-32 0 0 6,10-38 0-5,14-3 0-1,33-2 0 3,44 17 0 0,27 11 0 1,25 15 0-3,42 0 0 1,39 0 0 3,50 0 0-1,46 21 0-4,40-12 0 1,41 2 0 2,28 1 0 0,21 1 0-1,36 20 0 1,52 11 0 0,27 9-170 0,-52-33-112-2,-8-2-107 1</inkml:trace>
    </iact:actionData>
  </iact:action>
</iact:actions>
</file>

<file path=ppt/ink/inkAction9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3-22T03:07:06.212"/>
    </inkml:context>
    <inkml:brush xml:id="br0">
      <inkml:brushProperty name="width" value="0.05292" units="cm"/>
      <inkml:brushProperty name="height" value="0.05292" units="cm"/>
      <inkml:brushProperty name="color" value="#FF0000"/>
    </inkml:brush>
  </inkml:definitions>
  <iact:action type="add" startTime="3265">
    <iact:property name="dataType"/>
    <iact:actionData xml:id="d0">
      <inkml:trace xmlns:inkml="http://www.w3.org/2003/InkML" xml:id="stk0" contextRef="#ctx0" brushRef="#br0">3770 3423 81 0,'0'0'185'18,"0"0"-25"-11,0 0 45-6,0 0 30 0,0 0-53 13,0 0-18-12,0 0-25 1,45 0-3 5,-28 0-28-1,8 0-33 1,18 0 1-1,16 0-18 1,14 0-17-2,20 10-9 2,11 5-13-1,13 6 10 5,-3-1-10 2,-5-2 1-14,-21-7 0 7,-18 0-4 7,-16-8-3-13,-27 0-5 7,-16-3-3 1,-8 0-5-4,-3 0 0 2,-33 0-5 2,-57 0 2-4,-45-6 3 5,-22-3 4-4,-12 3 4 1,8 6-8 1,16 0-1 5,24 0-1-12,17 0 2 6,25 0 0 1,30 0 0 6,22 0 0-12,16 0 0 5,11 0 1 0,39 0 7 3,60 0-1-3,37 0-3 0,29 0-4 3,-10 6 0-6,-13 3 0 3,-28-3 0 0,-38 3 0 3,-23-9 0 3,-24 2 0-11,-21-2 0 7,-5 0 0-5,-3 0 0 4,-37 0 0-2,-49 0 0 5,-18 0 0-3,-7 0 0 5,14 0 0-12,23 0 0 8,25 0 0-1,24 0 0-2,17 0 0 2,8 0 0-1,5 0 0-1,68 0 0 1,42-8 0-1,15 2 0 4,-3 1 0 2,-23 5 0-9,-33 0 0 4,-33 0 0 3,-23 0 0-7,-15 0 0 7,0 0-18-2,-29 8-127 1,-37 7-57-2,-20-7-33 0,35-8-100 2,6 0-535-6</inkml:trace>
    </iact:actionData>
  </iact:action>
  <iact:action type="add" startTime="4392">
    <iact:property name="dataType"/>
    <iact:actionData xml:id="d1">
      <inkml:trace xmlns:inkml="http://www.w3.org/2003/InkML" xml:id="stk1" contextRef="#ctx0" brushRef="#br0">2194 1348 713 0,'0'0'150'7,"0"0"15"-7,0 0-54 7,0 0-51 4,115-183-1-5,-88 137 17 7,4 2 0-13,4-2-10 8,2 5-8 0,2 9-9 4,6 0 9-10,7 7-10 5,10-2-12 1,9 1-19-1,4 0-5 4,7 1 1-8,10 7-2 5,-6 8-3 19,3 10 12-27,2 0 0 1,-1 0-4 9,1 0-8-8,-9 0-3 5,-3 7-1 7,-7-1-1-12,-6-4 0 10,-3 4 0-10,-5 1-1 8,-9 0 1-5,-4 6 0 2,-4 1 4 7,-16 1 5-11,-7-4-3 9,-3-2-5-10,-3-1-1 10,-3 4-3-10,9 1 0 7,-8 3 0-4,4-1 0 1,-5-1 1 2,6-1-1 1,-5-5 1 5,-5 3-1-12,1 1 0 6,-2-4 0-2,-4-1 6 9,0-2-4-13,0 1-1 2,0 1-1 5,0-5-3-2,0 3 3-1,0 1-3 1,0 2 3 2,-21-1-1-1,-3 1 2 0,-4 2-4 0,-9-3 3-1,-8-1-1 0,-2 3-1-1,-7-9 0 3,5 0-1-2,-5 0 3 2,9 0-2-3,14 0 0 2,7 0 1-1,15 0 2 2,9 0-1-1,0 0 3-2,0 0 0 1,0 0-2 3,0 0 4-6,9 0 4 4,33 0-4 3,19 11 0-4,8 1 0 1,0 2 1-3,4-2 8 5,-6 3 3 2,-4 3 11-9,-15-7-10 7,-9 1 0-7,-15-4-9 6,-11-8-9-5,-10 3 0 6,-3 1 0-4,0-4 0 4,0 0 0-5,0 0 0 5,0 0 0-5,0-4 0 4,0-40 0-3,0-19 0 4,0-12 0 3,-3-4 0-12,-10 3 0 8,5-2 0-1,-1 14 0-1,6 15 0 5,3 23 0-10,-1 15 0 12,-2 11 0-12,-6 0 0 10,0 0-45-12,-10 0-147 11,14 0-123 0,-8 0-190 1</inkml:trace>
    </iact:actionData>
  </iact:action>
  <iact:action type="add" startTime="9457">
    <iact:property name="dataType"/>
    <iact:actionData xml:id="d2">
      <inkml:trace xmlns:inkml="http://www.w3.org/2003/InkML" xml:id="stk2" contextRef="#ctx0" brushRef="#br0">12846 3048 707 0,'0'0'180'6,"0"0"-34"0,0 0-7 5,0 0-78-5,0 0-16 6,19 186 12-11,-50-99-1 8,-2 15-3-2,3 21-11 2,-12 6 1-6,1-6-6 6,0-12-4 0,3-24-8-5,4-26-11 8,13-18-5-7,4-20-5 3,10-13-4 2,4-7-1-2,1-3-1-4,-5 0-5 2,0 0-4 2,-5-33 4 0,-6-10 7 0,1 5 3-1,1 6-3 0,7 14 0 2,0 12-1-2,6 5-2 4,0 1-1-5,1 0 1 2,-1 0-7-1,-6 7 10-1,8 29 8 2,-2 5 6 1,-2 2-1-2,5-2-4 1,0-3 4-5,0-16 1 5,0-8-1 0,0-11-1-2,0-3 14 3,0 0-6 0,29-8-6-1,16-23 14-1,17-11-17 1,-2-4 7 3,11-3-1-1,2 5 8-7,-10 10-9 1,-2 10-7 9,-19 12 2-9,-15 6 5 2,-15 6-9 7,-12 0-7-10,0 0 0 4,0 0-18 4,0 0-73-8,0 0-73 9,-9 0-133-3,-5 0-293-5</inkml:trace>
    </iact:actionData>
  </iact:action>
  <iact:action type="add" startTime="10521">
    <iact:property name="dataType"/>
    <iact:actionData xml:id="d3">
      <inkml:trace xmlns:inkml="http://www.w3.org/2003/InkML" xml:id="stk3" contextRef="#ctx0" brushRef="#br0">21204 3204 632 0,'0'0'243'7,"0"0"-94"-6,0 0-8 7,0 0-66 4,0 0-30-11,0 0 11 20,80 181-6-17,-59-118-4-4,0 16-4 5,5 7-6 0,-5 15-6 8,6 10-6-7,-3-6 3 0,-9-13-1 6,-1-19-5-11,-10-24-9 9,-4-17 0-1,0-15-7-4,0-8-5 1,0-6-1 2,0-1-4 0,0-2 1-1,0 0-4 0,-25-2 0-1,-7-24 8 4,-5-2 0-2,0 3-1-1,2 12 1 2,7 3-1-4,-2 7 0 4,4 1 1-3,10 2 0 2,4 0 0-1,3 0 0 1,9 0 0-1,0 0 3 0,0 0 1 2,0 15 7 1,0 19 14-5,30 6-19 0,-2-7 5 3,-1-13 13 1,2-9 6-2,-4-6-2 0,5-1 11 6,1-4-14-11,7 0-6 5,-4 0-6 2,8-9 3-2,-11-14 0 2,7-3 0 0,-7-3-5-5,-4 0-9 3,-3 0-1 1,-1 3-1-1,-8-1 0 5,-8 10-5-8,-3 1-34 4,-4 1-78-1,0 0-68 4,0 15-108-3,0 0-248 4</inkml:trace>
    </iact:actionData>
  </iact:action>
  <iact:action type="add" startTime="11618">
    <iact:property name="dataType"/>
    <iact:actionData xml:id="d4">
      <inkml:trace xmlns:inkml="http://www.w3.org/2003/InkML" xml:id="stk4" contextRef="#ctx0" brushRef="#br0">29323 3405 613 0,'0'0'245'5,"0"0"-129"-4,0 0 53 7,0 0-67 6,0 0-43-14,0 0-4 12,176 49-2-11,-136-6-17 8,2 13 2-2,6 13-3 1,-2 12-6-2,8 9-6 1,-1-6 9 0,2-3-3 2,0-8-4 1,1-9-6-6,-5-6 3 4,-10-9 0 1,-2-5-7 13,-4-9 2-22,-1-10-8 0,-13-7 0 16,-9-7 1-9,-5-7-2-6,-7-4-1 12,0 0-6-11,0 0-1 6,0 0 0-1,0 0-4 4,0 0 0 3,0 0 1-10,-3 0 0-4,-31 0 2 8,-15 0 1 2,-5 0 0-3,-1 0 0-3,-4 0-1 5,7 0 0-2,7 0 0 5,11 5 1-10,5 1 0 14,13-3-1-13,8 1 2 0,5-4-1 5,3 0 2 1,0 0 1-4,0 0 1 4,0 0 16 3,0 0 4-11,0 1 9 7,35 5 9 0,17 3-35 0,17 6-4 4,3-4 1-9,1 4 6 11,-1-5 8-12,-11 3-2 7,-12-5 5-6,-7-1-7 7,-13-5-1 2,-8 1 0-5,-9-3-6-6,-5 0-2 7,-4 0 0 0,-3 0-2 3,0 0-3-7,0 0 0 3,0 0 0 2,0 0 0 1,0 0 0-5,0-38 0 1,0-20 0 8,0-12 0-11,-6 7 0 4,-1 14 0 4,4 6 0-8,1 10 0 5,-2 10 0 6,4 12 0-12,-5 9 0 5,2 2-6-1,-1 0-54 5,-8 0-51-6,3 0-92 6,0 0-105-7,1 0-166 5</inkml:trace>
    </iact:actionData>
  </iact:action>
  <iact:action type="add" startTime="13184">
    <iact:property name="dataType"/>
    <iact:actionData xml:id="d5">
      <inkml:trace xmlns:inkml="http://www.w3.org/2003/InkML" xml:id="stk5" contextRef="#ctx0" brushRef="#br0">6890 6552 476 0,'0'0'483'6,"0"0"-318"7,0 0 22-11,0 0-75 4,0 0-16 4,218-4-13-9,-125 4 3 7,33 0-22 6,22 7-10-14,24-2-15 8,16 3-5-1,4 4 7 1,-11 1-8 1,-20 0-7-1,-26 2 2 2,-25-10-15-8,-35-2-10 11,-22-3-3-9,-28 0-5 6,-12 0-75-5,-13-19-124 5,-1 2-159-6,-32 1-204 5</inkml:trace>
    </iact:actionData>
  </iact:action>
  <iact:action type="add" startTime="13964">
    <iact:property name="dataType"/>
    <iact:actionData xml:id="d6">
      <inkml:trace xmlns:inkml="http://www.w3.org/2003/InkML" xml:id="stk6" contextRef="#ctx0" brushRef="#br0">16480 6766 964 0,'0'0'201'8,"0"0"12"-1,170-4-55-5,-92-4-60 3,27 0-6 3,16-4-8 4,27 1-17-6,14-2-13-1,-1 8-9 1,-7 3-14 4,-13 2-10-4,-17 0-2 0,-21 0-19 3,-19 0 0-1,-26 0 0 0,-22 0-42-2,-17 0-60 2,-17 0-96-1,-2-4-104 2,0-10-129-4</inkml:trace>
    </iact:actionData>
  </iact:action>
  <iact:action type="add" startTime="14680">
    <iact:property name="dataType"/>
    <iact:actionData xml:id="d7">
      <inkml:trace xmlns:inkml="http://www.w3.org/2003/InkML" xml:id="stk7" contextRef="#ctx0" brushRef="#br0">26505 6345 682 0,'0'0'233'7,"0"0"-34"-4,0 0-29 3,0 0-8-1,0 0-18 0,0 0-15 5,58 0-36-1,33 24-45 0,32 1 25-6,27 5-22 3,25-8-5 3,16 3-29-1,15-14-17 0,-5-11 0-3,-32 0 0 8,-35 0 0 1,-41-11 0-14,-41 1 0 5,-22 5 0 10,-25 2 0-14,-5-6-122 8,-49 0-116-3,-8 3-22 0,-14-3-104 9</inkml:trace>
    </iact:actionData>
  </iact:action>
</iact:actions>
</file>

<file path=ppt/ink/inkAction9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3-22T03:07:06.212"/>
    </inkml:context>
    <inkml:brush xml:id="br0">
      <inkml:brushProperty name="width" value="0.05292" units="cm"/>
      <inkml:brushProperty name="height" value="0.05292" units="cm"/>
      <inkml:brushProperty name="color" value="#FF0000"/>
    </inkml:brush>
  </inkml:definitions>
  <iact:action type="add" startTime="7088">
    <iact:property name="dataType"/>
    <iact:actionData xml:id="d0">
      <inkml:trace xmlns:inkml="http://www.w3.org/2003/InkML" xml:id="stk0" contextRef="#ctx0" brushRef="#br0">17806 15554 475 0,'0'0'169'5,"0"0"-92"3,0 0 40 6,0 0-3-14,0 0-35 12,0 0-19-11,0 0-10 8,-107-15-7 0,56 50 12-5,-12 11 6 5,-6 18-2-4,-10 20-10 4,-5 20 4-1,6 27-15-3,5 21-14 7,15 9-5 7,16 7-9-19,21 0-4 0,14-5 5 9,7-13-2-1,0-15 6 8,44-20-1-14,30-31 1 9,21-17-3-8,21-25 13 8,11-35-3-9,4-7-21 8,4-64 0-6,-5-45-1 5,-13-54 1-2,-16-37-4 0,-29-24 4 8,-27-10-1-13,-36 7 0 18,-9 13-1-18,-7 28 0-2,-32 36 1 12,3 45-6-10,-2 38-18 13,4 35-77-11,-6 21-72 11,22 11-23-11,-2 20-241-3</inkml:trace>
    </iact:actionData>
  </iact:action>
  <iact:action type="add" startTime="7920">
    <iact:property name="dataType"/>
    <iact:actionData xml:id="d1">
      <inkml:trace xmlns:inkml="http://www.w3.org/2003/InkML" xml:id="stk1" contextRef="#ctx0" brushRef="#br0">20220 16971 358 0,'0'0'121'8,"0"0"19"-7,0 0 7 3,0 0-39 7,-163-60-14-10,109 55-20 8,-13 5 0-3,-8 0 3 0,-14 11 3 2,-15 43 3 0,-5 25-22-1,-10 22-6 0,-3 26-16 4,6 16-11-6,13 20-7 3,19 0 4 9,26-2-6-10,26-1 5-6,28-12-1 11,4-6-1-11,49-12 2 6,44-21-6 2,31-25 16-1,21-27 2-1,18-37-21 0,9-20-3 4,-6-52-12-7,-9-70 0 2,-21-46-5 10,-28-38-1-15,-36-40-3 9,-41-13-4-7,-31 0 5 7,0 17 0-1,-27 36-14 11,-19 49-19-16,-13 47-46-4,-11 31-79 4,37 79-74 9,-7 3-260-11</inkml:trace>
    </iact:actionData>
  </iact:action>
  <iact:action type="add" startTime="8990">
    <iact:property name="dataType"/>
    <iact:actionData xml:id="d2">
      <inkml:trace xmlns:inkml="http://www.w3.org/2003/InkML" xml:id="stk2" contextRef="#ctx0" brushRef="#br0">15369 15394 642 0,'0'0'154'6,"0"0"28"-6,0 0-72 9,0 0-21 0,0 0 1-7,0 0 3 8,0 0-5-3,21-20-2-1,-21 20-10 1,-33 2-14 4,-21 21 37-3,-8 7-46-1,-8 1-11 1,-6 5-14-4,-11-1-13 5,-4 1-6 0,-6 3-1-5,-4-5-5 15,9 5-2-19,8-8-2 12,15 1 1-11,23-6 0 7,8-8-1 2,18-7 1-4,8-5 2 7,7-6-2-12,5 0 2 9,0 0 0-4,0 0 1-1,0 0 9 6,34 3 5-5,20-1-13 2,20 2-3-1,5-4 3 7,12 0-2-13,-4 0 5 7,-8 0-2-3,-4 2 0 3,-21-2 0 1,-14 5-1-2,-13-5-3 7,-19 0 7-13,-5 2 1 11,-3-2-4-8,0 5-1 6,0 16-3-5,-6 17 7 7,-33 16-5-8,-11 14 2 9,-8-8-5-11,0 2 0 10,1-11 0-10,15-7 0 8,12-16 0-7,14-7 0 8,13-13 0-5,3-8 0 1,0 0 0 2,31 0 0-1,45 0 0 2,41 0 0-8,18-2 0 14,4-33 0-15,-8 0 0 10,-28 2 0-9,-28 14 0 5,-36 7 0 2,-22 7 0 5,-17 5 0-12,0 0 0 8,-14 0-39-7,-41-3-218 6,20 3 2 4,-7 0-146-9</inkml:trace>
    </iact:actionData>
  </iact:action>
  <iact:action type="add" startTime="9843">
    <iact:property name="dataType"/>
    <iact:actionData xml:id="d3">
      <inkml:trace xmlns:inkml="http://www.w3.org/2003/InkML" xml:id="stk3" contextRef="#ctx0" brushRef="#br0">15282 16757 458 0,'0'0'321'6,"0"0"-87"-6,0 0-58 16,0 0-81-11,0 0 9-1,0 0-6 3,18 18-17-1,-23 27-10 2,-19 14-3-1,8-1-10 1,1 0-18-1,3-6 0 4,8-7-7-4,4-6-4-3,0-7-9 6,0-6-4-3,3-11-4 2,23-4-3-2,4-4-9 0,6-7-7-2,-3 0-13 4,-7 0-19-2,-11-28-30 2,-10-3-59-2,-5-22-38 1,0 28-88-1,-5-1-129 1</inkml:trace>
    </iact:actionData>
  </iact:action>
  <iact:action type="add" startTime="10248">
    <iact:property name="dataType"/>
    <iact:actionData xml:id="d4">
      <inkml:trace xmlns:inkml="http://www.w3.org/2003/InkML" xml:id="stk4" contextRef="#ctx0" brushRef="#br0">15274 16432 646 0,'0'0'191'16,"0"0"14"-16,0 0-83 5,0 0-56 0,0 0-2-1,0 0-13 5,0 0-4 3,21-17-19-8,-21 17 4 7,0 0-2-9,0 0 13 6,0 0-3-1,0 0-1 3,0 0-8-2,0 0-4-3,0 0 3 1,0 12-2 1,0-7-4 2,0 4-8-2,0-2 2 0,5-7-5 0,11 0 2 2,5 0-15-2,-6 0 1 9,-3 0-1-16,-4 0 0 9,-7 0 0-4,-1 0-3 2,0 0 0 0,0 0-3 1,0-13-3 2,-16 1 9-6,-10 10 1 12,11-7 1-15,-1 9-1 7,5 0-1 2,4 0 4-7,-1 0 7 8,5 0 12-3,3 0-10-1,0 3-4-3,0 3-5 8,0-6 2-4,12 0-6-2,15 0-2 2,-6 0 0 4,0 0-1-11,-15 0 3 7,-3 0 0-3,-3 0-1 3,0 0-2 1,0 0-1-2,0 0 1 3,0 0 3-6,0 0 1 5,-9 0-1-4,2 6-24 3,2-6-65 4,2 0-76-8,3 0-173 2,0 0-708 2</inkml:trace>
    </iact:actionData>
  </iact:action>
</iact:actions>
</file>

<file path=ppt/ink/inkAction9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3-04-21T06:15:53.95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B050"/>
    </inkml:brush>
  </inkml:definitions>
  <iact:action type="add" startTime="1521">
    <iact:property name="dataType"/>
    <iact:actionData xml:id="d0">
      <inkml:trace xmlns:inkml="http://www.w3.org/2003/InkML" xml:id="stk0" contextRef="#ctx0" brushRef="#br0">13047 14194 344 0,'0'0'146'54,"0"0"-66"-54,0 0 25 0,0 0-30 0,0 0-19 1,0 0-7-1,0 0 37 0,0 0-17 0,-44-66-4 0,2 59-10 0,-15 1 6 1,-6 6-20 7,-16 0-3 0,-5 0 7 0,-6 24-6-2,-5 16-9 2,-6 11 5 0,4 16-7 3,4 12-10-5,10 10 2 0,11 19-10 2,14 7 6 0,13 15-4-2,16-1 16 3,10 8-1-2,19 7-9 1,0 4 3-2,4-2-1 1,46-7 6 2,33-6-8-2,28-8-7 1,34-8 7-1,17-13-18 1,20-15 0 0,19-25-3-3,9-29 2 4,4-35 1-1,-10-12 1-1,-13-69 1-1,-25-32 10 3,-30-26-6-2,-28-18 5 1,-36-35 0-2,-44-15 0 4,-28-14-1-3,-24 1-5 0,-66 13-1 0,-40 27-3 0,-27 32-1 1,-18 42-5 0,-1 37 1-1,4 27-2 1,12 21 1 0,12 15-31-1,18 6-41-1,17 0-41 2,10 6-56 0,90 11-54 0,1-4-251 0</inkml:trace>
    </iact:actionData>
  </iact:action>
  <iact:action type="add" startTime="3048">
    <iact:property name="dataType"/>
    <iact:actionData xml:id="d1">
      <inkml:trace xmlns:inkml="http://www.w3.org/2003/InkML" xml:id="stk1" contextRef="#ctx0" brushRef="#br0">11718 12366 426 0,'0'0'181'7,"0"0"-73"1,0 0 18 0,0 0-33-2,0 0-19 2,0 0-8 0,0 0 12 0,24-78 4-2,-24 95-7 2,0 44-8 59,0 27-21-66,0 12 14-1,0 10-19 0,0 7-8 0,0 5-4 0,-8-9-10 0,1-15-11 0,5-14-4 0,-5-25-2 8,1-21-2-2,-2-16-1 2,2-10-1 0,5-8-23 0,1-4-37-2,0 0-63 2,0-27-20 0,0-25 26 0,0 20-108 2,0 6-129-6</inkml:trace>
    </iact:actionData>
  </iact:action>
  <iact:action type="add" startTime="3433">
    <iact:property name="dataType"/>
    <iact:actionData xml:id="d2">
      <inkml:trace xmlns:inkml="http://www.w3.org/2003/InkML" xml:id="stk2" contextRef="#ctx0" brushRef="#br0">12066 12819 492 0,'0'0'367'4,"0"0"-286"4,0 0 14 0,0 0 15 1,0 0-2-4,-196 0-21 3,110 0-19 0,0 0-11 0,10 0-28-2,10 3-20 4,8 2-7-4,13 1-2 2,11 0 0-1,8 5-24 0,13 1-76 2,13 2-66-2,0-7-116-1,0-4-511 2</inkml:trace>
    </iact:actionData>
  </iact:action>
  <iact:action type="add" startTime="3766">
    <iact:property name="dataType"/>
    <iact:actionData xml:id="d3">
      <inkml:trace xmlns:inkml="http://www.w3.org/2003/InkML" xml:id="stk3" contextRef="#ctx0" brushRef="#br0">12202 13061 529 0,'0'0'138'2,"0"0"28"5,0 0-25 1,0 0-51 0,0 0-14-2,0 0-12 2,134-69-23 0,-120 52-17 0,1-6-12-1,-7-3-10 0,-4 0-2 1,-4 6 0 0,0 2-3-2,0 4 0 2,-27 8-9 0,-16 6-4 0,-8 0 14-2,0 17-3 2,4 27 5 0,5 12 7 1,13 3 4-4,8 4 8 3,18-6 11 1,3-8 5-2,0-12 6 0,15-7 2 0,23-9-19 2,7-8-16-1,5-3-5-2,4-10-3 2,3 0-3 1,-6 0-39-2,-5-18-31-1,-13-8-14 2,-3 3-25 0,-10 3-47 0,-20 10-125-3,0 5-229 3</inkml:trace>
    </iact:actionData>
  </iact:action>
  <iact:action type="add" startTime="4175">
    <iact:property name="dataType"/>
    <iact:actionData xml:id="d4">
      <inkml:trace xmlns:inkml="http://www.w3.org/2003/InkML" xml:id="stk4" contextRef="#ctx0" brushRef="#br0">12633 13204 446 0,'0'0'150'6,"0"0"-59"0,0 0 19 2,0 0 15 0,0 0-40 0,0 0-32-2,35-194-18 2,-31 143-4 0,9 9-11 0,-2 13 3-2,2 17 1 2,-2 6 6 0,7 6-5 0,3 0 2-2,3 18-16 2,6 26-6 1,-12 8 0-2,1 3-5-1,-10 3 0 2,1-3-1 2,-5-9-5-4,-4-8-27 1,2-9-18 1,-3-11-34-1,0-6-38 2,0-12-89-4,0 0-145 3</inkml:trace>
    </iact:actionData>
  </iact:action>
  <iact:action type="add" startTime="4527">
    <iact:property name="dataType"/>
    <iact:actionData xml:id="d5">
      <inkml:trace xmlns:inkml="http://www.w3.org/2003/InkML" xml:id="stk5" contextRef="#ctx0" brushRef="#br0">13348 12664 513 0,'0'0'176'7,"0"0"-37"0,0 0-16-1,0 0-64 2,0 0-17 0,0 0-10 0,3-28-10-1,-54 33 13 0,2 16-23 2,-5 8 4-2,6 0-5-1,9-3-2 2,11 3-4 0,8-5 3 0,16 1 0-2,4 1 13 2,0 4 4 0,18 1 0 0,27 0-16-2,10 2 0 2,-4-3 5 0,-6 1 0 0,-6 4 14-1,-15-9-4 3,-11 0-9-2,-13-6-7-1,0-2-8-1,0 5-1 0,-42-3-2 3,-9-2 0-2,2 0-4-1,-8-7-31 2,14-2-25 0,2-9-39 0,10 0-43-2,28 0-132 2,3-15-168 1</inkml:trace>
    </iact:actionData>
  </iact:action>
  <iact:action type="add" startTime="5033">
    <iact:property name="dataType"/>
    <iact:actionData xml:id="d6">
      <inkml:trace xmlns:inkml="http://www.w3.org/2003/InkML" xml:id="stk6" contextRef="#ctx0" brushRef="#br0">13828 12735 416 0,'0'0'175'1,"0"0"-97"-1,0 0 38 0,0 0-25 0,0 0-10 0,0 0-20 0,-217 56-14 0,162-23-6 2,13-2-7 6,11-3 1-1,17 6 9-1,14 4-3 2,0 2 8 0,35 1 0 0,32 0-34-2,8-11 4 2,-7-14-4 0,-9-11-2 0,-17-5-1-1,-11 0-6 3,-11-21-3-3,-13-32-3 2,-7-9-4-5,0-4-3 5,0 2-22-2,-16 14-16 2,-8 16-8-3,1 16-33 2,1 18-43 0,8 0-96 0,10 0-140-4</inkml:trace>
    </iact:actionData>
  </iact:action>
  <iact:action type="add" startTime="5405">
    <iact:property name="dataType"/>
    <iact:actionData xml:id="d7">
      <inkml:trace xmlns:inkml="http://www.w3.org/2003/InkML" xml:id="stk7" contextRef="#ctx0" brushRef="#br0">14094 13224 418 0,'0'0'115'6,"0"0"8"0,0 0 13 2,29-165-16 0,-23 114-41 0,1-2-2-2,4 6-7 2,1 7-5 0,9 9-3 0,4 3 2-1,8 5-4 0,9 10-14 2,3 4-11-2,4 9-20-1,5 0-12 2,-11 0-3 0,-2 0-5 0,-17 11-58-2,-7-2-45 2,-17-7-54 0,0 3-215 0</inkml:trace>
    </iact:actionData>
  </iact:action>
  <iact:action type="add" startTime="7998">
    <iact:property name="dataType"/>
    <iact:actionData xml:id="d8">
      <inkml:trace xmlns:inkml="http://www.w3.org/2003/InkML" xml:id="stk8" contextRef="#ctx0" brushRef="#br1">12041 14090 578 0,'0'0'219'7,"0"0"-98"1,0 0-2 0,0 0-29-1,0 0-43 0,0 0-16 1,0 0-6 0,0-67-5-2,-52 32 86 2,-11-3-56 0,-17-1-4-1,-6 3-13 0,-14-2-4 2,-11 6-2-2,-16 2 4-1,-3 4-1 2,-4 0-3 1,6 3 1 0,-5-3-11-1,4 1 3-2,5-3-3 2,1 6 1 0,8-7-7-2,2 2-1 3,5 1 0-2,5 1 6 2,2 1-1-2,1 7-5-1,0 2 1 1,-2 4-5 2,11 3 3-3,0-1-3 1,9 2-5 2,2 3 0-1,6-3-2 1,6 1 2-5,4-3-1 5,-3 3 0-1,2 1 2-2,-8 0-1 2,-2 1 1 0,5 0 3 0,-3 4-5-1,5 0 2 1,7 0 0-1,3 0-1 3,8 0 0-4,-3 4 1 0,9 8 1 2,-4 0-2 0,-1-1 5-1,1 3 0 0,-4-1-2 1,1 3-1 0,-4-3 0 0,-5 0 0-2,-6 5 0 2,2 2-1 0,-2 3 2-2,10 0 1 2,-3 4-3 0,5-3 1 0,-2 1-2 0,9 1 3-1,-3-1-1-1,5 0-1 4,8-4 1-6,0-1-2 5,2-3 0-1,7 4-1 0,-2-4 3-1,4-1-2-1,6-1-1 2,-3 0 2-1,5-1-3 2,-6-2 1-4,-1 2 0 3,4 0 0 1,-6 1 0-4,5-4 0 3,2-1-14 0,2-2 12 1,5-1 2-4,2-2 2 5,1-2-2-4,10 0 1 3,-3-3-1-4,3 2 0 3,-3-2-1 0,1 4 1 0,-7-2 2-2,6 1-2 2,0 1 0 1,2-2 0-2,1-2 0-1,0 0-6 2,0 0-16 0,0 0-3 0,0-15 11 0,0-23 5-2,7-8 9 3,14-5 1-1,-4 0 1 0,-2 8-4-2,-2 0 1 2,-7 2-1 0,-1 15-1-2,-5 9 0 1,0 12 2 1,0 5-3 0,0 0-2 0,0 0-3-2,-21 33 9 2,-14 17 7 1,4 6-1 0,-1 2-2-5,5-4 0 4,7-8 2 1,3-4 0-4,8-11 7 4,6-7 0-1,3-11 3-1,0-3-1 1,0-4 20 0,3 3-8-2,30-1-11 2,15-3-2-1,10 0-7 1,-2 0 3 1,-1 0-2-2,-6-2 1-1,5-1-5 1,-5 1-3 2,-1 0-1-2,3 2-3-1,-5-3-29 3,5 3-45-2,-3 1-53 2,-1 3-76-1,-34-4-80-2,3 5-185 2</inkml:trace>
    </iact:actionData>
  </iact:action>
  <iact:action type="add" startTime="11396">
    <iact:property name="dataType"/>
    <iact:actionData xml:id="d9">
      <inkml:trace xmlns:inkml="http://www.w3.org/2003/InkML" xml:id="stk9" contextRef="#ctx0" brushRef="#br2">5786 13535 406 0,'0'0'200'7,"0"0"-74"1,0 0 4-2,0 0-30 2,0 0-34 0,0 0 2-2,0 0-10 2,-86-5-7 0,24 1-4 0,-11 4 10 0,-17 0-2-2,-4 0-5 2,-12 0-11 0,-8 17-7-2,3 1-14 2,7-1 2 0,1 1-4 2,4 2 6-4,11 1 0 0,-8 2 2 4,3 2-12-4,3 6 3 1,4-4-2 1,6 5-6-1,7 4-4 1,7 4 1-2,-1 3 3 2,4 6 1 0,8 4-3 0,0 3 0-2,5 4 6 2,-4 7-7 0,5 2 4 0,-2 7-5-2,9-2 1 2,5 3 1 0,1 7 0 0,2 3-1-1,-4-3-1 1,10 0 3 1,-2-6 0-2,6-5-1-1,3 6 0 5,5-4-3-4,14 2 4 0,2 3-1-1,0-2 9 2,14 2-7-1,29 2 6 1,21-3-5-2,15-8-3 2,11-7 4 0,12-6-5 0,18-14 3-2,25-4-2 2,24-9 0 0,13-11-4 2,19-12-1-4,5-8-3 0,9 0 3 2,-1 0 0 0,0 0 0-2,-20-7 3 2,-16-3 7 0,-24-6 9 0,-13-4-5-2,-27-14-5 5,-10-9-6-4,-12-21-3 1,-13-20 4-4,-13-30-4 4,-20-34 1 0,-9-31 0-1,-20-31-2-1,-17-19 3 3,0-3-4-1,-42-2 4-1,-28 17-5 0,-10 18 2 4,-11 31-3-4,-7 35 1-1,-10 35-4 0,-9 24-14 2,-7 31 0-1,-12 17-11 2,-6 15-31-3,-3 8-31 3,4 3-45-1,101 0-99 0,10 0-184-2</inkml:trace>
    </iact:actionData>
  </iact:action>
  <iact:action type="add" startTime="12904">
    <iact:property name="dataType"/>
    <iact:actionData xml:id="d10">
      <inkml:trace xmlns:inkml="http://www.w3.org/2003/InkML" xml:id="stk10" contextRef="#ctx0" brushRef="#br2">3827 12206 334 0,'0'0'377'5,"0"0"-270"3,0 0-2 0,0 0-22 0,0 0-40-2,0 0-8 2,0 0 25 0,-79-13-21 0,25 38 3-2,-3 6-12 2,-4 4-11 0,5 7-3 1,3-2 0-2,11 1-6 0,9-6-3 3,4-7 0-5,17-2-1 2,6-6-2 0,6 4 8 2,0 0 1-2,17 2-5-1,25 6 5 2,9-3-2 0,1 2-7 2,-4-1 1-4,-3-2 6 2,-14 2-2 0,-4 2 14 0,-15-1 0-2,-9 6-2 2,-3 4-12 0,-15-2-2 0,-40-5-1-2,-20-8-4 2,-4-13-1 0,2-6-1 0,9-7-3-2,12 0-49 7,17 0-51-9,18 0-24 4,21 0-53 0,0-7-210-3</inkml:trace>
    </iact:actionData>
  </iact:action>
  <iact:action type="add" startTime="13482">
    <iact:property name="dataType"/>
    <iact:actionData xml:id="d11">
      <inkml:trace xmlns:inkml="http://www.w3.org/2003/InkML" xml:id="stk11" contextRef="#ctx0" brushRef="#br2">4019 13267 415 0,'0'0'153'6,"0"0"11"1,0 0-16 1,0 0-64-2,0 0-24 2,0 0-29 0,0 0-1 0,13-69 29-2,-13-2-24 2,0-13-6 0,0-9-1 0,0-7-10-2,0-1-2 2,0 6-3 0,0 1-2 0,0 10 0-2,6 15-2 2,12 13 4 0,0 17 1 2,1 11 5-3,5 8 3 0,2 13-2 2,8 7 7-3,6 0 1-1,-7 16-16 4,5 26-3-1,-11 6 2 1,-9 5-6-4,-18-1 2 3,0-4 1-1,-5 0-1 2,-35-2-5-3,-16-7 3 1,1-12-5 3,-3-1-1-4,11-13-1 1,10-5-1 3,4-3-23-3,15-5-48 0,6 0-46-1,9 0-43 2,3 0-153 0,0 0-364 0</inkml:trace>
    </iact:actionData>
  </iact:action>
  <iact:action type="add" startTime="14027">
    <iact:property name="dataType"/>
    <iact:actionData xml:id="d12">
      <inkml:trace xmlns:inkml="http://www.w3.org/2003/InkML" xml:id="stk12" contextRef="#ctx0" brushRef="#br2">4626 12669 614 0,'0'0'302'1,"0"0"-160"-1,0 0-20 0,0 0-47 0,0 0-35 0,0 0-5 0,58 161-24 0,-56-121-11 0,-2 1 0 7,0-10-22 1,0-1-77-2,0-27-130 2,0-3-406 0</inkml:trace>
    </iact:actionData>
  </iact:action>
  <iact:action type="add" startTime="14173">
    <iact:property name="dataType"/>
    <iact:actionData xml:id="d13">
      <inkml:trace xmlns:inkml="http://www.w3.org/2003/InkML" xml:id="stk13" contextRef="#ctx0" brushRef="#br2">4623 12239 550 0,'0'0'210'5,"0"0"-86"4,0 0-34-3,0 0-66 0,0-157-21 3,0 148-3 0,0 7-20-3,0 2-93 1,0 0-150 0</inkml:trace>
    </iact:actionData>
  </iact:action>
  <iact:action type="add" startTime="14429">
    <iact:property name="dataType"/>
    <iact:actionData xml:id="d14">
      <inkml:trace xmlns:inkml="http://www.w3.org/2003/InkML" xml:id="stk14" contextRef="#ctx0" brushRef="#br2">4895 12723 308 0,'0'0'252'4,"0"0"-117"2,0 0-13 2,0 0-42 0,0 0-18 1,0 0-36-4,22-64 39 3,-17 3-28 0,4 1-3 0,7 7-4-2,4 10-7 2,-2 18 4 0,-11 12 3 0,5 9 7-1,-4 4 18 0,13 0 4 1,4 35-28 0,5 15-31-2,-12 5 1 2,0-3 1 0,-5-6-2 0,-1-2-3 0,-7-6-8-1,2-5-16 2,-2-11-27-1,-1-6-16-2,1-16-31 1,-2 0-75 0,-3 0-183 1,4 0-247-1</inkml:trace>
    </iact:actionData>
  </iact:action>
  <iact:action type="add" startTime="14800">
    <iact:property name="dataType"/>
    <iact:actionData xml:id="d15">
      <inkml:trace xmlns:inkml="http://www.w3.org/2003/InkML" xml:id="stk15" contextRef="#ctx0" brushRef="#br2">5634 12417 311 0,'0'0'281'1,"0"0"-181"5,0 0 21 2,0 0-40 0,0 0-24-1,0 0 23 0,-80 4-39 1,36 29 5 0,-1 7 2-2,4 6-7 2,13 6-13 0,10 0-2 0,12 4-5-2,6-1-6 2,0-6-13 0,39-9 1 1,15-16-2-4,4-22 4 3,-1-2 1 0,-3-11-4 3,-5-29 0-8,-12-13-1 5,-2-1 0 0,-14-2-1 1,-8 5 0-2,-10 4-1 0,-3 5 0 4,0 11-2-5,0 9-23-1,-3 4-33 2,-13 5-61 3,5 13-88-2,7 0-151-3</inkml:trace>
    </iact:actionData>
  </iact:action>
  <iact:action type="add" startTime="15186">
    <iact:property name="dataType"/>
    <iact:actionData xml:id="d16">
      <inkml:trace xmlns:inkml="http://www.w3.org/2003/InkML" xml:id="stk16" contextRef="#ctx0" brushRef="#br2">5937 12827 621 0,'0'0'206'3,"0"0"-4"5,12-147-69 0,-3 100-22 1,2-1-16-4,2 12-3 3,4 1-25 0,8 9-13 0,4 6-6-2,12 6-14 2,16 2-7 0,11 8-15 0,11 4-9-2,8 0-3 2,4 0-11 0,-13 4-59 0,-14 2-42-2,-16-4-63 4,-48-2-84-2,0 0-509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412C6-5AD2-4206-942E-2C564EEDD8A8}" type="datetimeFigureOut">
              <a:rPr lang="en-CA" smtClean="0"/>
              <a:t>2023-04-29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0A9DC-A964-4E71-81CE-FCAA27A1B135}" type="slidenum">
              <a:rPr lang="en-CA" smtClean="0"/>
              <a:t>‹#›</a:t>
            </a:fld>
            <a:endParaRPr lang="en-CA"/>
          </a:p>
        </p:txBody>
      </p:sp>
    </p:spTree>
    <p:extLst>
      <p:ext uri="{BB962C8B-B14F-4D97-AF65-F5344CB8AC3E}">
        <p14:creationId xmlns:p14="http://schemas.microsoft.com/office/powerpoint/2010/main" val="746470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a:t>
            </a:fld>
            <a:endParaRPr lang="en-CA"/>
          </a:p>
        </p:txBody>
      </p:sp>
    </p:spTree>
    <p:extLst>
      <p:ext uri="{BB962C8B-B14F-4D97-AF65-F5344CB8AC3E}">
        <p14:creationId xmlns:p14="http://schemas.microsoft.com/office/powerpoint/2010/main" val="3791855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Galilean Transform, we can see that the speed of light is different in different reference frames.</a:t>
            </a:r>
            <a:br>
              <a:rPr lang="en-US" dirty="0"/>
            </a:br>
            <a:r>
              <a:rPr lang="en-US" dirty="0"/>
              <a:t>In this reference frame, Einstein is standing, The car is travelling to the right, and these suns represent a beam of light also travelling to the right, but much faster.</a:t>
            </a:r>
            <a:br>
              <a:rPr lang="en-US" dirty="0"/>
            </a:br>
            <a:br>
              <a:rPr lang="en-US" dirty="0"/>
            </a:br>
            <a:r>
              <a:rPr lang="en-US" dirty="0"/>
              <a:t>To change to the reference frame of the car, we just rearrange the time slices so that the car’s path in spacetime is vertical. </a:t>
            </a:r>
            <a:br>
              <a:rPr lang="en-US" dirty="0"/>
            </a:br>
            <a:r>
              <a:rPr lang="en-US" dirty="0"/>
              <a:t>Now Einstein is moving to the left, and the beam of light is still travelling right, but at a slower speed.</a:t>
            </a:r>
            <a:br>
              <a:rPr lang="en-US" dirty="0"/>
            </a:br>
            <a:br>
              <a:rPr lang="en-US" dirty="0"/>
            </a:br>
            <a:r>
              <a:rPr lang="en-US" dirty="0"/>
              <a:t>We can also rearrange the time slices so that the beam of light has a vertical path. This means the beam of light’s position is constant and is standing still.</a:t>
            </a:r>
            <a:br>
              <a:rPr lang="en-US" dirty="0"/>
            </a:br>
            <a:br>
              <a:rPr lang="en-US" dirty="0"/>
            </a:br>
            <a:r>
              <a:rPr lang="en-US" dirty="0"/>
              <a:t>We can even change the frame of reference sot that it is going faster than light, so that the beam of light appears to be travelling left, because it’s not travelling fast enough to keep up with our reference frame.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1484582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Galilean Transform, we can see that the speed of light is different in different reference frames.</a:t>
            </a:r>
            <a:br>
              <a:rPr lang="en-US" dirty="0"/>
            </a:br>
            <a:r>
              <a:rPr lang="en-US" dirty="0"/>
              <a:t>In this reference frame, Einstein is standing, The car is travelling to the right, and these suns represent a beam of light also travelling to the right, but much faster.</a:t>
            </a:r>
            <a:br>
              <a:rPr lang="en-US" dirty="0"/>
            </a:br>
            <a:br>
              <a:rPr lang="en-US" dirty="0"/>
            </a:br>
            <a:r>
              <a:rPr lang="en-US" dirty="0"/>
              <a:t>To change to the reference frame of the car, we just rearrange the time slices so that the car’s path in spacetime is vertical. </a:t>
            </a:r>
            <a:br>
              <a:rPr lang="en-US" dirty="0"/>
            </a:br>
            <a:r>
              <a:rPr lang="en-US" dirty="0"/>
              <a:t>Now Einstein is moving to the left, and the beam of light is still travelling right, but at a slower speed.</a:t>
            </a:r>
            <a:br>
              <a:rPr lang="en-US" dirty="0"/>
            </a:br>
            <a:br>
              <a:rPr lang="en-US" dirty="0"/>
            </a:br>
            <a:r>
              <a:rPr lang="en-US" dirty="0"/>
              <a:t>We can also rearrange the time slices so that the beam of light has a vertical path. This means the beam of light’s position is constant and is standing still.</a:t>
            </a:r>
            <a:br>
              <a:rPr lang="en-US" dirty="0"/>
            </a:br>
            <a:br>
              <a:rPr lang="en-US" dirty="0"/>
            </a:br>
            <a:r>
              <a:rPr lang="en-US" dirty="0"/>
              <a:t>We can even change the frame of reference sot that it is going faster than light, so that the beam of light appears to be travelling left, because it’s not travelling fast enough to keep up with our reference frame.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316321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20</a:t>
            </a:fld>
            <a:endParaRPr lang="en-CA"/>
          </a:p>
        </p:txBody>
      </p:sp>
    </p:spTree>
    <p:extLst>
      <p:ext uri="{BB962C8B-B14F-4D97-AF65-F5344CB8AC3E}">
        <p14:creationId xmlns:p14="http://schemas.microsoft.com/office/powerpoint/2010/main" val="3791855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equation of a circle is x^2 + y^2 = r^2, where r is the radius.</a:t>
            </a:r>
          </a:p>
          <a:p>
            <a:r>
              <a:rPr lang="en-US" dirty="0"/>
              <a:t>Here we can see circles of radius 1, radius 2, and radius 3. A circle of radius 0 would just be a single point at the origin. And a circle of negative radius doesn’t make much physical sense.</a:t>
            </a:r>
          </a:p>
        </p:txBody>
      </p:sp>
      <p:sp>
        <p:nvSpPr>
          <p:cNvPr id="4" name="Slide Number Placeholder 3"/>
          <p:cNvSpPr>
            <a:spLocks noGrp="1"/>
          </p:cNvSpPr>
          <p:nvPr>
            <p:ph type="sldNum" sz="quarter" idx="5"/>
          </p:nvPr>
        </p:nvSpPr>
        <p:spPr/>
        <p:txBody>
          <a:bodyPr/>
          <a:lstStyle/>
          <a:p>
            <a:fld id="{C75ACAEE-114A-4A39-974C-1C8CAF4D96B6}" type="slidenum">
              <a:rPr lang="en-CA" smtClean="0"/>
              <a:t>21</a:t>
            </a:fld>
            <a:endParaRPr lang="en-CA"/>
          </a:p>
        </p:txBody>
      </p:sp>
    </p:spTree>
    <p:extLst>
      <p:ext uri="{BB962C8B-B14F-4D97-AF65-F5344CB8AC3E}">
        <p14:creationId xmlns:p14="http://schemas.microsoft.com/office/powerpoint/2010/main" val="3958035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equation of a circle is x^2 + y^2 = r^2, where r is the radius.</a:t>
            </a:r>
          </a:p>
          <a:p>
            <a:r>
              <a:rPr lang="en-US" dirty="0"/>
              <a:t>Here we can see circles of radius 1, radius 2, and radius 3. A circle of radius 0 would just be a single point at the origin. And a circle of negative radius doesn’t make much physical sense.</a:t>
            </a:r>
          </a:p>
        </p:txBody>
      </p:sp>
      <p:sp>
        <p:nvSpPr>
          <p:cNvPr id="4" name="Slide Number Placeholder 3"/>
          <p:cNvSpPr>
            <a:spLocks noGrp="1"/>
          </p:cNvSpPr>
          <p:nvPr>
            <p:ph type="sldNum" sz="quarter" idx="5"/>
          </p:nvPr>
        </p:nvSpPr>
        <p:spPr/>
        <p:txBody>
          <a:bodyPr/>
          <a:lstStyle/>
          <a:p>
            <a:fld id="{C75ACAEE-114A-4A39-974C-1C8CAF4D96B6}" type="slidenum">
              <a:rPr lang="en-CA" smtClean="0"/>
              <a:t>22</a:t>
            </a:fld>
            <a:endParaRPr lang="en-CA"/>
          </a:p>
        </p:txBody>
      </p:sp>
    </p:spTree>
    <p:extLst>
      <p:ext uri="{BB962C8B-B14F-4D97-AF65-F5344CB8AC3E}">
        <p14:creationId xmlns:p14="http://schemas.microsoft.com/office/powerpoint/2010/main" val="840932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instead take the equation ct^2 – x^2 = s^2… this is the </a:t>
            </a:r>
            <a:r>
              <a:rPr lang="en-US" dirty="0" err="1"/>
              <a:t>euation</a:t>
            </a:r>
            <a:r>
              <a:rPr lang="en-US" dirty="0"/>
              <a:t> of a curve called a hyperbolic, where s^2 is the hyperbola’s invariant.</a:t>
            </a:r>
          </a:p>
          <a:p>
            <a:endParaRPr lang="en-US" dirty="0"/>
          </a:p>
          <a:p>
            <a:r>
              <a:rPr lang="en-US" dirty="0"/>
              <a:t>A hyperbola with invariant s^2=+1^2 looks like this. Notice that it has an upper portion and a lower portion. This is because a positive value of </a:t>
            </a:r>
            <a:r>
              <a:rPr lang="en-US" dirty="0" err="1"/>
              <a:t>ct</a:t>
            </a:r>
            <a:r>
              <a:rPr lang="en-US" dirty="0"/>
              <a:t> or a negative value of </a:t>
            </a:r>
            <a:r>
              <a:rPr lang="en-US" dirty="0" err="1"/>
              <a:t>ct</a:t>
            </a:r>
            <a:r>
              <a:rPr lang="en-US" dirty="0"/>
              <a:t> can result in the same positive invariant s^2.</a:t>
            </a:r>
          </a:p>
          <a:p>
            <a:r>
              <a:rPr lang="en-US" dirty="0"/>
              <a:t>This is a hyperbola with invariant s^2 = + 2^2.</a:t>
            </a:r>
            <a:br>
              <a:rPr lang="en-US" dirty="0"/>
            </a:br>
            <a:r>
              <a:rPr lang="en-US" dirty="0"/>
              <a:t>And this is a </a:t>
            </a:r>
            <a:r>
              <a:rPr lang="en-US" dirty="0" err="1"/>
              <a:t>hyperbolia</a:t>
            </a:r>
            <a:r>
              <a:rPr lang="en-US" dirty="0"/>
              <a:t> with invariant s^2  = + 3^2</a:t>
            </a:r>
          </a:p>
          <a:p>
            <a:endParaRPr lang="en-US" dirty="0"/>
          </a:p>
          <a:p>
            <a:r>
              <a:rPr lang="en-US" dirty="0"/>
              <a:t>We can also have an invariant of s^2=0, which corresponds to these two diagonal lines.</a:t>
            </a:r>
          </a:p>
          <a:p>
            <a:r>
              <a:rPr lang="en-US" dirty="0"/>
              <a:t>We can also have an invariant of s^2 that’s negative, which are also hyperbolas, but these have a left portion and a right portion.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23</a:t>
            </a:fld>
            <a:endParaRPr lang="en-CA"/>
          </a:p>
        </p:txBody>
      </p:sp>
    </p:spTree>
    <p:extLst>
      <p:ext uri="{BB962C8B-B14F-4D97-AF65-F5344CB8AC3E}">
        <p14:creationId xmlns:p14="http://schemas.microsoft.com/office/powerpoint/2010/main" val="3153815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25</a:t>
            </a:fld>
            <a:endParaRPr lang="en-CA"/>
          </a:p>
        </p:txBody>
      </p:sp>
    </p:spTree>
    <p:extLst>
      <p:ext uri="{BB962C8B-B14F-4D97-AF65-F5344CB8AC3E}">
        <p14:creationId xmlns:p14="http://schemas.microsoft.com/office/powerpoint/2010/main" val="347028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41</a:t>
            </a:fld>
            <a:endParaRPr lang="en-CA"/>
          </a:p>
        </p:txBody>
      </p:sp>
    </p:spTree>
    <p:extLst>
      <p:ext uri="{BB962C8B-B14F-4D97-AF65-F5344CB8AC3E}">
        <p14:creationId xmlns:p14="http://schemas.microsoft.com/office/powerpoint/2010/main" val="1833876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46</a:t>
            </a:fld>
            <a:endParaRPr lang="en-CA"/>
          </a:p>
        </p:txBody>
      </p:sp>
    </p:spTree>
    <p:extLst>
      <p:ext uri="{BB962C8B-B14F-4D97-AF65-F5344CB8AC3E}">
        <p14:creationId xmlns:p14="http://schemas.microsoft.com/office/powerpoint/2010/main" val="3428759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6A5813-665A-4327-AC61-178F07F8408C}" type="slidenum">
              <a:rPr lang="en-CA" smtClean="0"/>
              <a:t>65</a:t>
            </a:fld>
            <a:endParaRPr lang="en-CA"/>
          </a:p>
        </p:txBody>
      </p:sp>
    </p:spTree>
    <p:extLst>
      <p:ext uri="{BB962C8B-B14F-4D97-AF65-F5344CB8AC3E}">
        <p14:creationId xmlns:p14="http://schemas.microsoft.com/office/powerpoint/2010/main" val="309482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a:t>
            </a:fld>
            <a:endParaRPr lang="en-CA"/>
          </a:p>
        </p:txBody>
      </p:sp>
    </p:spTree>
    <p:extLst>
      <p:ext uri="{BB962C8B-B14F-4D97-AF65-F5344CB8AC3E}">
        <p14:creationId xmlns:p14="http://schemas.microsoft.com/office/powerpoint/2010/main" val="3415542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6A5813-665A-4327-AC61-178F07F8408C}" type="slidenum">
              <a:rPr lang="en-CA" smtClean="0"/>
              <a:t>66</a:t>
            </a:fld>
            <a:endParaRPr lang="en-CA"/>
          </a:p>
        </p:txBody>
      </p:sp>
    </p:spTree>
    <p:extLst>
      <p:ext uri="{BB962C8B-B14F-4D97-AF65-F5344CB8AC3E}">
        <p14:creationId xmlns:p14="http://schemas.microsoft.com/office/powerpoint/2010/main" val="3394272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67</a:t>
            </a:fld>
            <a:endParaRPr lang="en-CA"/>
          </a:p>
        </p:txBody>
      </p:sp>
    </p:spTree>
    <p:extLst>
      <p:ext uri="{BB962C8B-B14F-4D97-AF65-F5344CB8AC3E}">
        <p14:creationId xmlns:p14="http://schemas.microsoft.com/office/powerpoint/2010/main" val="1013416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p>
        </p:txBody>
      </p:sp>
      <p:sp>
        <p:nvSpPr>
          <p:cNvPr id="4" name="Slide Number Placeholder 3"/>
          <p:cNvSpPr>
            <a:spLocks noGrp="1"/>
          </p:cNvSpPr>
          <p:nvPr>
            <p:ph type="sldNum" sz="quarter" idx="5"/>
          </p:nvPr>
        </p:nvSpPr>
        <p:spPr/>
        <p:txBody>
          <a:bodyPr/>
          <a:lstStyle/>
          <a:p>
            <a:fld id="{8D60A9DC-A964-4E71-81CE-FCAA27A1B135}" type="slidenum">
              <a:rPr lang="en-CA" smtClean="0"/>
              <a:t>76</a:t>
            </a:fld>
            <a:endParaRPr lang="en-CA"/>
          </a:p>
        </p:txBody>
      </p:sp>
    </p:spTree>
    <p:extLst>
      <p:ext uri="{BB962C8B-B14F-4D97-AF65-F5344CB8AC3E}">
        <p14:creationId xmlns:p14="http://schemas.microsoft.com/office/powerpoint/2010/main" val="2743278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p>
        </p:txBody>
      </p:sp>
      <p:sp>
        <p:nvSpPr>
          <p:cNvPr id="4" name="Slide Number Placeholder 3"/>
          <p:cNvSpPr>
            <a:spLocks noGrp="1"/>
          </p:cNvSpPr>
          <p:nvPr>
            <p:ph type="sldNum" sz="quarter" idx="5"/>
          </p:nvPr>
        </p:nvSpPr>
        <p:spPr/>
        <p:txBody>
          <a:bodyPr/>
          <a:lstStyle/>
          <a:p>
            <a:fld id="{8D60A9DC-A964-4E71-81CE-FCAA27A1B135}" type="slidenum">
              <a:rPr lang="en-CA" smtClean="0"/>
              <a:t>77</a:t>
            </a:fld>
            <a:endParaRPr lang="en-CA"/>
          </a:p>
        </p:txBody>
      </p:sp>
    </p:spTree>
    <p:extLst>
      <p:ext uri="{BB962C8B-B14F-4D97-AF65-F5344CB8AC3E}">
        <p14:creationId xmlns:p14="http://schemas.microsoft.com/office/powerpoint/2010/main" val="146800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60A9DC-A964-4E71-81CE-FCAA27A1B135}" type="slidenum">
              <a:rPr lang="en-CA" smtClean="0"/>
              <a:t>80</a:t>
            </a:fld>
            <a:endParaRPr lang="en-CA"/>
          </a:p>
        </p:txBody>
      </p:sp>
    </p:spTree>
    <p:extLst>
      <p:ext uri="{BB962C8B-B14F-4D97-AF65-F5344CB8AC3E}">
        <p14:creationId xmlns:p14="http://schemas.microsoft.com/office/powerpoint/2010/main" val="913761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6A5813-665A-4327-AC61-178F07F8408C}" type="slidenum">
              <a:rPr lang="en-CA" smtClean="0"/>
              <a:t>85</a:t>
            </a:fld>
            <a:endParaRPr lang="en-CA"/>
          </a:p>
        </p:txBody>
      </p:sp>
    </p:spTree>
    <p:extLst>
      <p:ext uri="{BB962C8B-B14F-4D97-AF65-F5344CB8AC3E}">
        <p14:creationId xmlns:p14="http://schemas.microsoft.com/office/powerpoint/2010/main" val="2001791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88</a:t>
            </a:fld>
            <a:endParaRPr lang="en-CA"/>
          </a:p>
        </p:txBody>
      </p:sp>
    </p:spTree>
    <p:extLst>
      <p:ext uri="{BB962C8B-B14F-4D97-AF65-F5344CB8AC3E}">
        <p14:creationId xmlns:p14="http://schemas.microsoft.com/office/powerpoint/2010/main" val="1273185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106</a:t>
            </a:fld>
            <a:endParaRPr lang="en-CA"/>
          </a:p>
        </p:txBody>
      </p:sp>
    </p:spTree>
    <p:extLst>
      <p:ext uri="{BB962C8B-B14F-4D97-AF65-F5344CB8AC3E}">
        <p14:creationId xmlns:p14="http://schemas.microsoft.com/office/powerpoint/2010/main" val="4184480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all about taking geometry that you’re familiar with in everyday life, which is Euclidean Geometry, and changing it slightly so that we get </a:t>
            </a:r>
            <a:r>
              <a:rPr lang="en-US" dirty="0" err="1"/>
              <a:t>Minkowski</a:t>
            </a:r>
            <a:r>
              <a:rPr lang="en-US" dirty="0"/>
              <a:t> Geometry, which is the geometry of spacetime in special relativity.</a:t>
            </a:r>
          </a:p>
          <a:p>
            <a:endParaRPr lang="en-US" dirty="0"/>
          </a:p>
          <a:p>
            <a:r>
              <a:rPr lang="en-US" dirty="0"/>
              <a:t>Instead of measuring distance or length using the familiar equation x^2 + y^2, we’re going to measure distances in spacetime using the spacetime invariant, ct^2 – x^2.</a:t>
            </a:r>
          </a:p>
          <a:p>
            <a:r>
              <a:rPr lang="en-US" dirty="0"/>
              <a:t>Instead of using the Euclidean Metric where the dot products of an orthonormal basis are 1,0,1… we’re going to use the </a:t>
            </a:r>
            <a:r>
              <a:rPr lang="en-US" dirty="0" err="1"/>
              <a:t>Minkowsi</a:t>
            </a:r>
            <a:r>
              <a:rPr lang="en-US" dirty="0"/>
              <a:t> metric where the dot products of an </a:t>
            </a:r>
            <a:r>
              <a:rPr lang="en-US" dirty="0" err="1"/>
              <a:t>orothonormal</a:t>
            </a:r>
            <a:r>
              <a:rPr lang="en-US" dirty="0"/>
              <a:t> basis are 1, 0, -1.</a:t>
            </a:r>
          </a:p>
          <a:p>
            <a:r>
              <a:rPr lang="en-CA" dirty="0"/>
              <a:t>Instead of using circular trig functions like sine and cosine, we’re going to use hyperbolic trig functions, like hyperbolic sine and hyperbolic cosine.</a:t>
            </a:r>
          </a:p>
          <a:p>
            <a:r>
              <a:rPr lang="en-CA" dirty="0"/>
              <a:t>And instead of doing circular rotations in space, we’re going to do hyperbolic rotations in spacetime. We’ll see that Lorentz transformations we’ve been studying all along are really just hyperbolic rotations.</a:t>
            </a:r>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127</a:t>
            </a:fld>
            <a:endParaRPr lang="en-CA"/>
          </a:p>
        </p:txBody>
      </p:sp>
    </p:spTree>
    <p:extLst>
      <p:ext uri="{BB962C8B-B14F-4D97-AF65-F5344CB8AC3E}">
        <p14:creationId xmlns:p14="http://schemas.microsoft.com/office/powerpoint/2010/main" val="1893177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6A5813-665A-4327-AC61-178F07F8408C}" type="slidenum">
              <a:rPr lang="en-CA" smtClean="0"/>
              <a:t>143</a:t>
            </a:fld>
            <a:endParaRPr lang="en-CA"/>
          </a:p>
        </p:txBody>
      </p:sp>
    </p:spTree>
    <p:extLst>
      <p:ext uri="{BB962C8B-B14F-4D97-AF65-F5344CB8AC3E}">
        <p14:creationId xmlns:p14="http://schemas.microsoft.com/office/powerpoint/2010/main" val="309482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Galilean Transform, we can see that the speed of light is different in different reference frames.</a:t>
            </a:r>
            <a:br>
              <a:rPr lang="en-US" dirty="0"/>
            </a:br>
            <a:r>
              <a:rPr lang="en-US" dirty="0"/>
              <a:t>In this reference frame, Einstein is standing, The car is travelling to the right, and these suns represent a beam of light also travelling to the right, but much faster.</a:t>
            </a:r>
            <a:br>
              <a:rPr lang="en-US" dirty="0"/>
            </a:br>
            <a:br>
              <a:rPr lang="en-US" dirty="0"/>
            </a:br>
            <a:r>
              <a:rPr lang="en-US" dirty="0"/>
              <a:t>To change to the reference frame of the car, we just rearrange the time slices so that the car’s path in spacetime is vertical. </a:t>
            </a:r>
            <a:br>
              <a:rPr lang="en-US" dirty="0"/>
            </a:br>
            <a:r>
              <a:rPr lang="en-US" dirty="0"/>
              <a:t>Now Einstein is moving to the left, and the beam of light is still travelling right, but at a slower speed.</a:t>
            </a:r>
            <a:br>
              <a:rPr lang="en-US" dirty="0"/>
            </a:br>
            <a:br>
              <a:rPr lang="en-US" dirty="0"/>
            </a:br>
            <a:r>
              <a:rPr lang="en-US" dirty="0"/>
              <a:t>We can also rearrange the time slices so that the beam of light has a vertical path. This means the beam of light’s position is constant and is standing still.</a:t>
            </a:r>
            <a:br>
              <a:rPr lang="en-US" dirty="0"/>
            </a:br>
            <a:br>
              <a:rPr lang="en-US" dirty="0"/>
            </a:br>
            <a:r>
              <a:rPr lang="en-US" dirty="0"/>
              <a:t>We can even change the frame of reference sot that it is going faster than light, so that the beam of light appears to be travelling left, because it’s not travelling fast enough to keep up with our reference frame.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3237337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6A5813-665A-4327-AC61-178F07F8408C}" type="slidenum">
              <a:rPr lang="en-CA" smtClean="0"/>
              <a:t>144</a:t>
            </a:fld>
            <a:endParaRPr lang="en-CA"/>
          </a:p>
        </p:txBody>
      </p:sp>
    </p:spTree>
    <p:extLst>
      <p:ext uri="{BB962C8B-B14F-4D97-AF65-F5344CB8AC3E}">
        <p14:creationId xmlns:p14="http://schemas.microsoft.com/office/powerpoint/2010/main" val="1823418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60A9DC-A964-4E71-81CE-FCAA27A1B135}" type="slidenum">
              <a:rPr lang="en-CA" smtClean="0"/>
              <a:t>153</a:t>
            </a:fld>
            <a:endParaRPr lang="en-CA"/>
          </a:p>
        </p:txBody>
      </p:sp>
    </p:spTree>
    <p:extLst>
      <p:ext uri="{BB962C8B-B14F-4D97-AF65-F5344CB8AC3E}">
        <p14:creationId xmlns:p14="http://schemas.microsoft.com/office/powerpoint/2010/main" val="2589970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D60A9DC-A964-4E71-81CE-FCAA27A1B135}" type="slidenum">
              <a:rPr lang="en-CA" smtClean="0"/>
              <a:t>154</a:t>
            </a:fld>
            <a:endParaRPr lang="en-CA"/>
          </a:p>
        </p:txBody>
      </p:sp>
    </p:spTree>
    <p:extLst>
      <p:ext uri="{BB962C8B-B14F-4D97-AF65-F5344CB8AC3E}">
        <p14:creationId xmlns:p14="http://schemas.microsoft.com/office/powerpoint/2010/main" val="3527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Galilean Transform, we can see that the speed of light is different in different reference frames.</a:t>
            </a:r>
            <a:br>
              <a:rPr lang="en-US" dirty="0"/>
            </a:br>
            <a:r>
              <a:rPr lang="en-US" dirty="0"/>
              <a:t>In this reference frame, Einstein is standing, The car is travelling to the right, and these suns represent a beam of light also travelling to the right, but much faster.</a:t>
            </a:r>
            <a:br>
              <a:rPr lang="en-US" dirty="0"/>
            </a:br>
            <a:br>
              <a:rPr lang="en-US" dirty="0"/>
            </a:br>
            <a:r>
              <a:rPr lang="en-US" dirty="0"/>
              <a:t>To change to the reference frame of the car, we just rearrange the time slices so that the car’s path in spacetime is vertical. </a:t>
            </a:r>
            <a:br>
              <a:rPr lang="en-US" dirty="0"/>
            </a:br>
            <a:r>
              <a:rPr lang="en-US" dirty="0"/>
              <a:t>Now Einstein is moving to the left, and the beam of light is still travelling right, but at a slower speed.</a:t>
            </a:r>
            <a:br>
              <a:rPr lang="en-US" dirty="0"/>
            </a:br>
            <a:br>
              <a:rPr lang="en-US" dirty="0"/>
            </a:br>
            <a:r>
              <a:rPr lang="en-US" dirty="0"/>
              <a:t>We can also rearrange the time slices so that the beam of light has a vertical path. This means the beam of light’s position is constant and is standing still.</a:t>
            </a:r>
            <a:br>
              <a:rPr lang="en-US" dirty="0"/>
            </a:br>
            <a:br>
              <a:rPr lang="en-US" dirty="0"/>
            </a:br>
            <a:r>
              <a:rPr lang="en-US" dirty="0"/>
              <a:t>We can even change the frame of reference sot that it is going faster than light, so that the beam of light appears to be travelling left, because it’s not travelling fast enough to keep up with our reference frame.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281683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Galilean Transform, we can see that the speed of light is different in different reference frames.</a:t>
            </a:r>
            <a:br>
              <a:rPr lang="en-US" dirty="0"/>
            </a:br>
            <a:r>
              <a:rPr lang="en-US" dirty="0"/>
              <a:t>In this reference frame, Einstein is standing, The car is travelling to the right, and these suns represent a beam of light also travelling to the right, but much faster.</a:t>
            </a:r>
            <a:br>
              <a:rPr lang="en-US" dirty="0"/>
            </a:br>
            <a:br>
              <a:rPr lang="en-US" dirty="0"/>
            </a:br>
            <a:r>
              <a:rPr lang="en-US" dirty="0"/>
              <a:t>To change to the reference frame of the car, we just rearrange the time slices so that the car’s path in spacetime is vertical. </a:t>
            </a:r>
            <a:br>
              <a:rPr lang="en-US" dirty="0"/>
            </a:br>
            <a:r>
              <a:rPr lang="en-US" dirty="0"/>
              <a:t>Now Einstein is moving to the left, and the beam of light is still travelling right, but at a slower speed.</a:t>
            </a:r>
            <a:br>
              <a:rPr lang="en-US" dirty="0"/>
            </a:br>
            <a:br>
              <a:rPr lang="en-US" dirty="0"/>
            </a:br>
            <a:r>
              <a:rPr lang="en-US" dirty="0"/>
              <a:t>We can also rearrange the time slices so that the beam of light has a vertical path. This means the beam of light’s position is constant and is standing still.</a:t>
            </a:r>
            <a:br>
              <a:rPr lang="en-US" dirty="0"/>
            </a:br>
            <a:br>
              <a:rPr lang="en-US" dirty="0"/>
            </a:br>
            <a:r>
              <a:rPr lang="en-US" dirty="0"/>
              <a:t>We can even change the frame of reference sot that it is going faster than light, so that the beam of light appears to be travelling left, because it’s not travelling fast enough to keep up with our reference frame.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402197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Galilean Transform, we can see that the speed of light is different in different reference frames.</a:t>
            </a:r>
            <a:br>
              <a:rPr lang="en-US" dirty="0"/>
            </a:br>
            <a:r>
              <a:rPr lang="en-US" dirty="0"/>
              <a:t>In this reference frame, Einstein is standing, The car is travelling to the right, and these suns represent a beam of light also travelling to the right, but much faster.</a:t>
            </a:r>
            <a:br>
              <a:rPr lang="en-US" dirty="0"/>
            </a:br>
            <a:br>
              <a:rPr lang="en-US" dirty="0"/>
            </a:br>
            <a:r>
              <a:rPr lang="en-US" dirty="0"/>
              <a:t>To change to the reference frame of the car, we just rearrange the time slices so that the car’s path in spacetime is vertical. </a:t>
            </a:r>
            <a:br>
              <a:rPr lang="en-US" dirty="0"/>
            </a:br>
            <a:r>
              <a:rPr lang="en-US" dirty="0"/>
              <a:t>Now Einstein is moving to the left, and the beam of light is still travelling right, but at a slower speed.</a:t>
            </a:r>
            <a:br>
              <a:rPr lang="en-US" dirty="0"/>
            </a:br>
            <a:br>
              <a:rPr lang="en-US" dirty="0"/>
            </a:br>
            <a:r>
              <a:rPr lang="en-US" dirty="0"/>
              <a:t>We can also rearrange the time slices so that the beam of light has a vertical path. This means the beam of light’s position is constant and is standing still.</a:t>
            </a:r>
            <a:br>
              <a:rPr lang="en-US" dirty="0"/>
            </a:br>
            <a:br>
              <a:rPr lang="en-US" dirty="0"/>
            </a:br>
            <a:r>
              <a:rPr lang="en-US" dirty="0"/>
              <a:t>We can even change the frame of reference sot that it is going faster than light, so that the beam of light appears to be travelling left, because it’s not travelling fast enough to keep up with our reference frame.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776591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Galilean Transform, we can see that the speed of light is different in different reference frames.</a:t>
            </a:r>
            <a:br>
              <a:rPr lang="en-US" dirty="0"/>
            </a:br>
            <a:r>
              <a:rPr lang="en-US" dirty="0"/>
              <a:t>In this reference frame, Einstein is standing, The car is travelling to the right, and these suns represent a beam of light also travelling to the right, but much faster.</a:t>
            </a:r>
            <a:br>
              <a:rPr lang="en-US" dirty="0"/>
            </a:br>
            <a:br>
              <a:rPr lang="en-US" dirty="0"/>
            </a:br>
            <a:r>
              <a:rPr lang="en-US" dirty="0"/>
              <a:t>To change to the reference frame of the car, we just rearrange the time slices so that the car’s path in spacetime is vertical. </a:t>
            </a:r>
            <a:br>
              <a:rPr lang="en-US" dirty="0"/>
            </a:br>
            <a:r>
              <a:rPr lang="en-US" dirty="0"/>
              <a:t>Now Einstein is moving to the left, and the beam of light is still travelling right, but at a slower speed.</a:t>
            </a:r>
            <a:br>
              <a:rPr lang="en-US" dirty="0"/>
            </a:br>
            <a:br>
              <a:rPr lang="en-US" dirty="0"/>
            </a:br>
            <a:r>
              <a:rPr lang="en-US" dirty="0"/>
              <a:t>We can also rearrange the time slices so that the beam of light has a vertical path. This means the beam of light’s position is constant and is standing still.</a:t>
            </a:r>
            <a:br>
              <a:rPr lang="en-US" dirty="0"/>
            </a:br>
            <a:br>
              <a:rPr lang="en-US" dirty="0"/>
            </a:br>
            <a:r>
              <a:rPr lang="en-US" dirty="0"/>
              <a:t>We can even change the frame of reference sot that it is going faster than light, so that the beam of light appears to be travelling left, because it’s not travelling fast enough to keep up with our reference frame.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312687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Galilean Transform, we can see that the speed of light is different in different reference frames.</a:t>
            </a:r>
            <a:br>
              <a:rPr lang="en-US" dirty="0"/>
            </a:br>
            <a:r>
              <a:rPr lang="en-US" dirty="0"/>
              <a:t>In this reference frame, Einstein is standing, The car is travelling to the right, and these suns represent a beam of light also travelling to the right, but much faster.</a:t>
            </a:r>
            <a:br>
              <a:rPr lang="en-US" dirty="0"/>
            </a:br>
            <a:br>
              <a:rPr lang="en-US" dirty="0"/>
            </a:br>
            <a:r>
              <a:rPr lang="en-US" dirty="0"/>
              <a:t>To change to the reference frame of the car, we just rearrange the time slices so that the car’s path in spacetime is vertical. </a:t>
            </a:r>
            <a:br>
              <a:rPr lang="en-US" dirty="0"/>
            </a:br>
            <a:r>
              <a:rPr lang="en-US" dirty="0"/>
              <a:t>Now Einstein is moving to the left, and the beam of light is still travelling right, but at a slower speed.</a:t>
            </a:r>
            <a:br>
              <a:rPr lang="en-US" dirty="0"/>
            </a:br>
            <a:br>
              <a:rPr lang="en-US" dirty="0"/>
            </a:br>
            <a:r>
              <a:rPr lang="en-US" dirty="0"/>
              <a:t>We can also rearrange the time slices so that the beam of light has a vertical path. This means the beam of light’s position is constant and is standing still.</a:t>
            </a:r>
            <a:br>
              <a:rPr lang="en-US" dirty="0"/>
            </a:br>
            <a:br>
              <a:rPr lang="en-US" dirty="0"/>
            </a:br>
            <a:r>
              <a:rPr lang="en-US" dirty="0"/>
              <a:t>We can even change the frame of reference sot that it is going faster than light, so that the beam of light appears to be travelling left, because it’s not travelling fast enough to keep up with our reference frame.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288513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1FCF68-22F1-419E-A1B5-ACB2C4239F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the Galilean Transform, we can see that the speed of light is different in different reference frames.</a:t>
            </a:r>
            <a:br>
              <a:rPr lang="en-US" dirty="0"/>
            </a:br>
            <a:r>
              <a:rPr lang="en-US" dirty="0"/>
              <a:t>In this reference frame, Einstein is standing, The car is travelling to the right, and these suns represent a beam of light also travelling to the right, but much faster.</a:t>
            </a:r>
            <a:br>
              <a:rPr lang="en-US" dirty="0"/>
            </a:br>
            <a:br>
              <a:rPr lang="en-US" dirty="0"/>
            </a:br>
            <a:r>
              <a:rPr lang="en-US" dirty="0"/>
              <a:t>To change to the reference frame of the car, we just rearrange the time slices so that the car’s path in spacetime is vertical. </a:t>
            </a:r>
            <a:br>
              <a:rPr lang="en-US" dirty="0"/>
            </a:br>
            <a:r>
              <a:rPr lang="en-US" dirty="0"/>
              <a:t>Now Einstein is moving to the left, and the beam of light is still travelling right, but at a slower speed.</a:t>
            </a:r>
            <a:br>
              <a:rPr lang="en-US" dirty="0"/>
            </a:br>
            <a:br>
              <a:rPr lang="en-US" dirty="0"/>
            </a:br>
            <a:r>
              <a:rPr lang="en-US" dirty="0"/>
              <a:t>We can also rearrange the time slices so that the beam of light has a vertical path. This means the beam of light’s position is constant and is standing still.</a:t>
            </a:r>
            <a:br>
              <a:rPr lang="en-US" dirty="0"/>
            </a:br>
            <a:br>
              <a:rPr lang="en-US" dirty="0"/>
            </a:br>
            <a:r>
              <a:rPr lang="en-US" dirty="0"/>
              <a:t>We can even change the frame of reference sot that it is going faster than light, so that the beam of light appears to be travelling left, because it’s not travelling fast enough to keep up with our reference frame.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Tree>
    <p:extLst>
      <p:ext uri="{BB962C8B-B14F-4D97-AF65-F5344CB8AC3E}">
        <p14:creationId xmlns:p14="http://schemas.microsoft.com/office/powerpoint/2010/main" val="390731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0107-0613-C1D4-5851-AE5F0E4E4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D1E1A41-F4C9-0A34-C77F-3C88ED55AB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35654BB-7844-8218-8E68-4DA764DDF206}"/>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5" name="Footer Placeholder 4">
            <a:extLst>
              <a:ext uri="{FF2B5EF4-FFF2-40B4-BE49-F238E27FC236}">
                <a16:creationId xmlns:a16="http://schemas.microsoft.com/office/drawing/2014/main" id="{C2D7C6C6-755D-14C8-0F40-8698599C8E3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6C9299B-2AF4-8FBB-CDA9-BA555017C116}"/>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393189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B0B8C-D03E-6CB4-5D90-8380B6FB749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3171474-A231-B4EF-4B10-9E7762767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51D0A5-69C8-0ABD-2254-712F8463A434}"/>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5" name="Footer Placeholder 4">
            <a:extLst>
              <a:ext uri="{FF2B5EF4-FFF2-40B4-BE49-F238E27FC236}">
                <a16:creationId xmlns:a16="http://schemas.microsoft.com/office/drawing/2014/main" id="{11E47A72-16EA-890E-773D-734F14EC93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E09F6CF-8DE0-AF89-5159-2DBC5C63BA9D}"/>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1579424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CABA17-387C-4884-C905-24BC1A1D39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43E041D-0949-93DB-F026-52D79D84ED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F1C6329-DB6C-D06F-25ED-9B5B0087ED46}"/>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5" name="Footer Placeholder 4">
            <a:extLst>
              <a:ext uri="{FF2B5EF4-FFF2-40B4-BE49-F238E27FC236}">
                <a16:creationId xmlns:a16="http://schemas.microsoft.com/office/drawing/2014/main" id="{6AA1D487-74E3-C187-B278-000B951C7E0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AFBC7EC-19C9-F1D6-0345-E825FD74A068}"/>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23024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44C5-357D-233D-E022-25BBCDB758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E3A0807-B806-2F2F-39F2-FD97807C7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12A2D52-77D2-F6B3-4241-139166A56D4C}"/>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5" name="Footer Placeholder 4">
            <a:extLst>
              <a:ext uri="{FF2B5EF4-FFF2-40B4-BE49-F238E27FC236}">
                <a16:creationId xmlns:a16="http://schemas.microsoft.com/office/drawing/2014/main" id="{A82B08E8-EA09-29C4-7B67-860025FE2E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BBD66B1-0CE4-BD8A-758A-9400D9A38270}"/>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299787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D5C7B-1A34-DD8C-68AE-0A4A8D0557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3799F46-26C1-1F7C-6861-8A0D4E2926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8A488A-6114-8C6C-82BD-4C98880E9490}"/>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5" name="Footer Placeholder 4">
            <a:extLst>
              <a:ext uri="{FF2B5EF4-FFF2-40B4-BE49-F238E27FC236}">
                <a16:creationId xmlns:a16="http://schemas.microsoft.com/office/drawing/2014/main" id="{0A7E0F14-2B9E-7996-7193-47FEEA49D66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DBEFFE5-7FAF-B573-A21C-C71391AB0779}"/>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2555216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09F6-DA54-1201-11C8-C44959A6BE6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0E13F75-5280-D5C4-4D68-CCD23919C8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EF83017-34ED-04E0-4889-A3C081773B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9A4F474-57A8-7B84-DA7C-13FEAE343ABB}"/>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6" name="Footer Placeholder 5">
            <a:extLst>
              <a:ext uri="{FF2B5EF4-FFF2-40B4-BE49-F238E27FC236}">
                <a16:creationId xmlns:a16="http://schemas.microsoft.com/office/drawing/2014/main" id="{4E19611E-1041-055F-68D6-73060580B35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C5FBEAD-6451-70C3-F777-0C59559A08B4}"/>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310514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A2C8-AE33-6A65-E998-CF878F8B768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F951234-49B2-64DB-58CF-B2465BA0EE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C71D19-FF84-D93D-E37F-1BC202E0FB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E3BE637-572F-F9D0-DDE0-935C8ACE47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AF6D19-6D80-DC96-3BDF-9F2715D63A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F71EB1E-52C1-2BFC-3C1D-CDC1B0F25AA1}"/>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8" name="Footer Placeholder 7">
            <a:extLst>
              <a:ext uri="{FF2B5EF4-FFF2-40B4-BE49-F238E27FC236}">
                <a16:creationId xmlns:a16="http://schemas.microsoft.com/office/drawing/2014/main" id="{14CED5C7-7DC7-E7DB-4B13-C8EA7E59CCC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5D3752A-7E85-8916-8F27-0C1C980A4FCF}"/>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113865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505F-B414-77DD-B644-F5B18665EE8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8A8F2B0-908D-EA78-7C52-0C8FA071AB68}"/>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4" name="Footer Placeholder 3">
            <a:extLst>
              <a:ext uri="{FF2B5EF4-FFF2-40B4-BE49-F238E27FC236}">
                <a16:creationId xmlns:a16="http://schemas.microsoft.com/office/drawing/2014/main" id="{6B0AB67C-BA44-0DEA-CA42-AE948874A14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4657F38-2373-A20B-A208-639930FB9662}"/>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1136289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785B2B-D45E-7CBA-1C7E-77AD1B7F537B}"/>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3" name="Footer Placeholder 2">
            <a:extLst>
              <a:ext uri="{FF2B5EF4-FFF2-40B4-BE49-F238E27FC236}">
                <a16:creationId xmlns:a16="http://schemas.microsoft.com/office/drawing/2014/main" id="{5FC9FFA9-7190-5C52-4AED-0BE8BE3855F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4337EDE-A1C8-6AD4-A69A-9DA63638A3CC}"/>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94810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0589-89CA-729F-90AD-B0FD64E166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A267DDB-6115-F1DD-D026-EC9324B551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CFC1451-1FAB-45B0-3E61-BE9EB10E0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14F519-BE8F-FF6E-9A7C-ECFD9E168E8D}"/>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6" name="Footer Placeholder 5">
            <a:extLst>
              <a:ext uri="{FF2B5EF4-FFF2-40B4-BE49-F238E27FC236}">
                <a16:creationId xmlns:a16="http://schemas.microsoft.com/office/drawing/2014/main" id="{CEB10697-3D3B-4A6B-ACD4-9FFB42AAB98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CC6079B-923B-7A0E-E070-8F786239DD52}"/>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418524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0A0A-42FD-97D5-04F1-67A31109B9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77895AF-5723-CA23-7A94-AB6B180A82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029578A-482F-9BC0-089F-C36A3668E0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D04FE7-6AC6-6823-8CA9-9275A61B9741}"/>
              </a:ext>
            </a:extLst>
          </p:cNvPr>
          <p:cNvSpPr>
            <a:spLocks noGrp="1"/>
          </p:cNvSpPr>
          <p:nvPr>
            <p:ph type="dt" sz="half" idx="10"/>
          </p:nvPr>
        </p:nvSpPr>
        <p:spPr/>
        <p:txBody>
          <a:bodyPr/>
          <a:lstStyle/>
          <a:p>
            <a:fld id="{DA770212-3DC3-4BC7-ABB5-9949E7C9D8CB}" type="datetimeFigureOut">
              <a:rPr lang="en-CA" smtClean="0"/>
              <a:t>2023-04-29</a:t>
            </a:fld>
            <a:endParaRPr lang="en-CA"/>
          </a:p>
        </p:txBody>
      </p:sp>
      <p:sp>
        <p:nvSpPr>
          <p:cNvPr id="6" name="Footer Placeholder 5">
            <a:extLst>
              <a:ext uri="{FF2B5EF4-FFF2-40B4-BE49-F238E27FC236}">
                <a16:creationId xmlns:a16="http://schemas.microsoft.com/office/drawing/2014/main" id="{98014458-F6A1-F960-3944-666588F8A94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9F11C57-4D54-DFE5-00CD-B3A33B0AD5AD}"/>
              </a:ext>
            </a:extLst>
          </p:cNvPr>
          <p:cNvSpPr>
            <a:spLocks noGrp="1"/>
          </p:cNvSpPr>
          <p:nvPr>
            <p:ph type="sldNum" sz="quarter" idx="12"/>
          </p:nvPr>
        </p:nvSpPr>
        <p:spPr/>
        <p:txBody>
          <a:bodyPr/>
          <a:lstStyle/>
          <a:p>
            <a:fld id="{86756280-3322-4B01-A9ED-F7EA26736A38}" type="slidenum">
              <a:rPr lang="en-CA" smtClean="0"/>
              <a:t>‹#›</a:t>
            </a:fld>
            <a:endParaRPr lang="en-CA"/>
          </a:p>
        </p:txBody>
      </p:sp>
    </p:spTree>
    <p:extLst>
      <p:ext uri="{BB962C8B-B14F-4D97-AF65-F5344CB8AC3E}">
        <p14:creationId xmlns:p14="http://schemas.microsoft.com/office/powerpoint/2010/main" val="751013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87B2D1-29CE-521C-2938-4358B47AB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4FA5169-98A7-E5AB-0565-110CD3431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57CC561-9C97-191F-83F5-91FA3372A7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70212-3DC3-4BC7-ABB5-9949E7C9D8CB}" type="datetimeFigureOut">
              <a:rPr lang="en-CA" smtClean="0"/>
              <a:t>2023-04-29</a:t>
            </a:fld>
            <a:endParaRPr lang="en-CA"/>
          </a:p>
        </p:txBody>
      </p:sp>
      <p:sp>
        <p:nvSpPr>
          <p:cNvPr id="5" name="Footer Placeholder 4">
            <a:extLst>
              <a:ext uri="{FF2B5EF4-FFF2-40B4-BE49-F238E27FC236}">
                <a16:creationId xmlns:a16="http://schemas.microsoft.com/office/drawing/2014/main" id="{999E2D28-1C56-89AF-A656-1B127B83EF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4DE445F-63A1-560E-2EF6-2AA68EFADE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56280-3322-4B01-A9ED-F7EA26736A38}" type="slidenum">
              <a:rPr lang="en-CA" smtClean="0"/>
              <a:t>‹#›</a:t>
            </a:fld>
            <a:endParaRPr lang="en-CA"/>
          </a:p>
        </p:txBody>
      </p:sp>
    </p:spTree>
    <p:extLst>
      <p:ext uri="{BB962C8B-B14F-4D97-AF65-F5344CB8AC3E}">
        <p14:creationId xmlns:p14="http://schemas.microsoft.com/office/powerpoint/2010/main" val="1819195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6.png"/><Relationship Id="rId9" Type="http://schemas.openxmlformats.org/officeDocument/2006/relationships/image" Target="../media/image17.png"/></Relationships>
</file>

<file path=ppt/slides/_rels/slide100.xml.rels><?xml version="1.0" encoding="UTF-8" standalone="yes"?>
<Relationships xmlns="http://schemas.openxmlformats.org/package/2006/relationships"><Relationship Id="rId8" Type="http://schemas.microsoft.com/office/2011/relationships/inkAction" Target="../ink/inkAction71.xml"/><Relationship Id="rId3" Type="http://schemas.openxmlformats.org/officeDocument/2006/relationships/image" Target="../media/image239.png"/><Relationship Id="rId7" Type="http://schemas.openxmlformats.org/officeDocument/2006/relationships/image" Target="../media/image240.png"/><Relationship Id="rId2" Type="http://schemas.openxmlformats.org/officeDocument/2006/relationships/slideLayout" Target="../slideLayouts/slideLayout2.xml"/><Relationship Id="rId1" Type="http://schemas.openxmlformats.org/officeDocument/2006/relationships/tags" Target="../tags/tag96.xml"/><Relationship Id="rId6" Type="http://schemas.openxmlformats.org/officeDocument/2006/relationships/image" Target="../media/image2240.png"/><Relationship Id="rId5" Type="http://schemas.openxmlformats.org/officeDocument/2006/relationships/image" Target="../media/image2220.png"/><Relationship Id="rId4" Type="http://schemas.openxmlformats.org/officeDocument/2006/relationships/image" Target="../media/image2211.png"/><Relationship Id="rId9" Type="http://schemas.openxmlformats.org/officeDocument/2006/relationships/image" Target="../media/image241.png"/></Relationships>
</file>

<file path=ppt/slides/_rels/slide101.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5.png"/><Relationship Id="rId2" Type="http://schemas.openxmlformats.org/officeDocument/2006/relationships/slideLayout" Target="../slideLayouts/slideLayout2.xml"/><Relationship Id="rId1" Type="http://schemas.openxmlformats.org/officeDocument/2006/relationships/tags" Target="../tags/tag97.xml"/><Relationship Id="rId6" Type="http://schemas.microsoft.com/office/2011/relationships/inkAction" Target="../ink/inkAction72.xml"/><Relationship Id="rId5" Type="http://schemas.openxmlformats.org/officeDocument/2006/relationships/image" Target="../media/image244.png"/><Relationship Id="rId4" Type="http://schemas.openxmlformats.org/officeDocument/2006/relationships/image" Target="../media/image243.png"/></Relationships>
</file>

<file path=ppt/slides/_rels/slide102.xml.rels><?xml version="1.0" encoding="UTF-8" standalone="yes"?>
<Relationships xmlns="http://schemas.openxmlformats.org/package/2006/relationships"><Relationship Id="rId3" Type="http://schemas.openxmlformats.org/officeDocument/2006/relationships/image" Target="../media/image2020.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image" Target="../media/image2250.png"/><Relationship Id="rId5" Type="http://schemas.openxmlformats.org/officeDocument/2006/relationships/image" Target="../media/image2050.png"/><Relationship Id="rId4" Type="http://schemas.openxmlformats.org/officeDocument/2006/relationships/image" Target="../media/image2030.png"/></Relationships>
</file>

<file path=ppt/slides/_rels/slide103.xml.rels><?xml version="1.0" encoding="UTF-8" standalone="yes"?>
<Relationships xmlns="http://schemas.openxmlformats.org/package/2006/relationships"><Relationship Id="rId8" Type="http://schemas.openxmlformats.org/officeDocument/2006/relationships/image" Target="../media/image2330.png"/><Relationship Id="rId13" Type="http://schemas.openxmlformats.org/officeDocument/2006/relationships/image" Target="../media/image2380.png"/><Relationship Id="rId7" Type="http://schemas.openxmlformats.org/officeDocument/2006/relationships/image" Target="../media/image2320.png"/><Relationship Id="rId12" Type="http://schemas.openxmlformats.org/officeDocument/2006/relationships/image" Target="../media/image2370.png"/><Relationship Id="rId2" Type="http://schemas.openxmlformats.org/officeDocument/2006/relationships/slideLayout" Target="../slideLayouts/slideLayout2.xml"/><Relationship Id="rId1" Type="http://schemas.openxmlformats.org/officeDocument/2006/relationships/tags" Target="../tags/tag98.xml"/><Relationship Id="rId6" Type="http://schemas.openxmlformats.org/officeDocument/2006/relationships/image" Target="../media/image2311.png"/><Relationship Id="rId11" Type="http://schemas.openxmlformats.org/officeDocument/2006/relationships/image" Target="../media/image2360.png"/><Relationship Id="rId5" Type="http://schemas.openxmlformats.org/officeDocument/2006/relationships/image" Target="../media/image2290.png"/><Relationship Id="rId15" Type="http://schemas.openxmlformats.org/officeDocument/2006/relationships/image" Target="../media/image2390.png"/><Relationship Id="rId10" Type="http://schemas.openxmlformats.org/officeDocument/2006/relationships/image" Target="../media/image2350.png"/><Relationship Id="rId4" Type="http://schemas.openxmlformats.org/officeDocument/2006/relationships/image" Target="../media/image2280.png"/><Relationship Id="rId9" Type="http://schemas.openxmlformats.org/officeDocument/2006/relationships/image" Target="../media/image2340.png"/><Relationship Id="rId14" Type="http://schemas.microsoft.com/office/2011/relationships/inkAction" Target="../ink/inkAction73.xml"/></Relationships>
</file>

<file path=ppt/slides/_rels/slide104.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1.png"/><Relationship Id="rId7" Type="http://schemas.openxmlformats.org/officeDocument/2006/relationships/image" Target="../media/image256.png"/><Relationship Id="rId2" Type="http://schemas.openxmlformats.org/officeDocument/2006/relationships/slideLayout" Target="../slideLayouts/slideLayout2.xml"/><Relationship Id="rId1" Type="http://schemas.openxmlformats.org/officeDocument/2006/relationships/tags" Target="../tags/tag99.xml"/><Relationship Id="rId6" Type="http://schemas.openxmlformats.org/officeDocument/2006/relationships/image" Target="../media/image254.png"/><Relationship Id="rId11" Type="http://schemas.openxmlformats.org/officeDocument/2006/relationships/image" Target="../media/image259.png"/><Relationship Id="rId5" Type="http://schemas.openxmlformats.org/officeDocument/2006/relationships/image" Target="../media/image253.png"/><Relationship Id="rId10" Type="http://schemas.microsoft.com/office/2011/relationships/inkAction" Target="../ink/inkAction74.xml"/><Relationship Id="rId4" Type="http://schemas.openxmlformats.org/officeDocument/2006/relationships/image" Target="../media/image252.png"/><Relationship Id="rId9" Type="http://schemas.openxmlformats.org/officeDocument/2006/relationships/image" Target="../media/image258.png"/></Relationships>
</file>

<file path=ppt/slides/_rels/slide105.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0.png"/><Relationship Id="rId7" Type="http://schemas.microsoft.com/office/2011/relationships/inkAction" Target="../ink/inkAction75.xml"/><Relationship Id="rId2" Type="http://schemas.openxmlformats.org/officeDocument/2006/relationships/slideLayout" Target="../slideLayouts/slideLayout2.xml"/><Relationship Id="rId1" Type="http://schemas.openxmlformats.org/officeDocument/2006/relationships/tags" Target="../tags/tag100.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01.xml"/><Relationship Id="rId4" Type="http://schemas.openxmlformats.org/officeDocument/2006/relationships/image" Target="../media/image1050.png"/></Relationships>
</file>

<file path=ppt/slides/_rels/slide107.xml.rels><?xml version="1.0" encoding="UTF-8" standalone="yes"?>
<Relationships xmlns="http://schemas.openxmlformats.org/package/2006/relationships"><Relationship Id="rId3" Type="http://schemas.openxmlformats.org/officeDocument/2006/relationships/image" Target="../media/image2400.png"/><Relationship Id="rId2" Type="http://schemas.openxmlformats.org/officeDocument/2006/relationships/slideLayout" Target="../slideLayouts/slideLayout2.xml"/><Relationship Id="rId1" Type="http://schemas.openxmlformats.org/officeDocument/2006/relationships/tags" Target="../tags/tag102.xml"/><Relationship Id="rId6" Type="http://schemas.openxmlformats.org/officeDocument/2006/relationships/image" Target="../media/image2420.png"/><Relationship Id="rId5" Type="http://schemas.openxmlformats.org/officeDocument/2006/relationships/image" Target="../media/image2430.png"/><Relationship Id="rId4" Type="http://schemas.openxmlformats.org/officeDocument/2006/relationships/image" Target="../media/image2412.png"/></Relationships>
</file>

<file path=ppt/slides/_rels/slide10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2531.png"/><Relationship Id="rId3" Type="http://schemas.openxmlformats.org/officeDocument/2006/relationships/image" Target="../media/image2440.png"/><Relationship Id="rId7" Type="http://schemas.microsoft.com/office/2017/06/relationships/model3d" Target="../media/model3d1.glb"/><Relationship Id="rId12" Type="http://schemas.openxmlformats.org/officeDocument/2006/relationships/image" Target="../media/image2521.png"/><Relationship Id="rId2" Type="http://schemas.openxmlformats.org/officeDocument/2006/relationships/slideLayout" Target="../slideLayouts/slideLayout2.xml"/><Relationship Id="rId16" Type="http://schemas.openxmlformats.org/officeDocument/2006/relationships/image" Target="../media/image2571.png"/><Relationship Id="rId1" Type="http://schemas.openxmlformats.org/officeDocument/2006/relationships/tags" Target="../tags/tag103.xml"/><Relationship Id="rId6" Type="http://schemas.openxmlformats.org/officeDocument/2006/relationships/image" Target="../media/image2470.png"/><Relationship Id="rId11" Type="http://schemas.openxmlformats.org/officeDocument/2006/relationships/image" Target="../media/image2511.png"/><Relationship Id="rId5" Type="http://schemas.openxmlformats.org/officeDocument/2006/relationships/image" Target="../media/image2460.png"/><Relationship Id="rId15" Type="http://schemas.openxmlformats.org/officeDocument/2006/relationships/image" Target="../media/image2561.png"/><Relationship Id="rId4" Type="http://schemas.openxmlformats.org/officeDocument/2006/relationships/image" Target="../media/image2450.png"/><Relationship Id="rId14" Type="http://schemas.openxmlformats.org/officeDocument/2006/relationships/image" Target="../media/image2541.png"/></Relationships>
</file>

<file path=ppt/slides/_rels/slide10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2531.png"/><Relationship Id="rId18" Type="http://schemas.openxmlformats.org/officeDocument/2006/relationships/image" Target="../media/image2621.png"/><Relationship Id="rId3" Type="http://schemas.openxmlformats.org/officeDocument/2006/relationships/image" Target="../media/image2440.png"/><Relationship Id="rId7" Type="http://schemas.microsoft.com/office/2017/06/relationships/model3d" Target="../media/model3d1.glb"/><Relationship Id="rId12" Type="http://schemas.openxmlformats.org/officeDocument/2006/relationships/image" Target="../media/image2521.png"/><Relationship Id="rId17" Type="http://schemas.openxmlformats.org/officeDocument/2006/relationships/image" Target="../media/image2613.png"/><Relationship Id="rId2" Type="http://schemas.openxmlformats.org/officeDocument/2006/relationships/slideLayout" Target="../slideLayouts/slideLayout2.xml"/><Relationship Id="rId16" Type="http://schemas.openxmlformats.org/officeDocument/2006/relationships/image" Target="../media/image2601.png"/><Relationship Id="rId1" Type="http://schemas.openxmlformats.org/officeDocument/2006/relationships/tags" Target="../tags/tag104.xml"/><Relationship Id="rId6" Type="http://schemas.openxmlformats.org/officeDocument/2006/relationships/image" Target="../media/image2581.png"/><Relationship Id="rId11" Type="http://schemas.openxmlformats.org/officeDocument/2006/relationships/image" Target="../media/image2511.png"/><Relationship Id="rId5" Type="http://schemas.openxmlformats.org/officeDocument/2006/relationships/image" Target="../media/image2460.png"/><Relationship Id="rId15" Type="http://schemas.openxmlformats.org/officeDocument/2006/relationships/image" Target="../media/image141.png"/><Relationship Id="rId4" Type="http://schemas.openxmlformats.org/officeDocument/2006/relationships/image" Target="../media/image2450.png"/><Relationship Id="rId14" Type="http://schemas.microsoft.com/office/2017/06/relationships/model3d" Target="../media/model3d2.glb"/></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6.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microsoft.com/office/2017/06/relationships/model3d" Target="../media/model3d2.glb"/><Relationship Id="rId3" Type="http://schemas.microsoft.com/office/2017/06/relationships/model3d" Target="../media/model3d1.glb"/><Relationship Id="rId7" Type="http://schemas.openxmlformats.org/officeDocument/2006/relationships/image" Target="../media/image2700.png"/><Relationship Id="rId12" Type="http://schemas.openxmlformats.org/officeDocument/2006/relationships/image" Target="../media/image2741.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2691.png"/><Relationship Id="rId11" Type="http://schemas.openxmlformats.org/officeDocument/2006/relationships/image" Target="../media/image2731.png"/><Relationship Id="rId5" Type="http://schemas.openxmlformats.org/officeDocument/2006/relationships/image" Target="../media/image2680.png"/><Relationship Id="rId10" Type="http://schemas.openxmlformats.org/officeDocument/2006/relationships/image" Target="../media/image2721.png"/><Relationship Id="rId4" Type="http://schemas.openxmlformats.org/officeDocument/2006/relationships/image" Target="../media/image145.png"/><Relationship Id="rId9" Type="http://schemas.openxmlformats.org/officeDocument/2006/relationships/image" Target="../media/image146.png"/></Relationships>
</file>

<file path=ppt/slides/_rels/slide111.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147.png"/><Relationship Id="rId3" Type="http://schemas.microsoft.com/office/2017/06/relationships/model3d" Target="../media/model3d1.glb"/><Relationship Id="rId7" Type="http://schemas.openxmlformats.org/officeDocument/2006/relationships/image" Target="../media/image2701.png"/><Relationship Id="rId12" Type="http://schemas.openxmlformats.org/officeDocument/2006/relationships/image" Target="../media/image274.png"/><Relationship Id="rId2" Type="http://schemas.openxmlformats.org/officeDocument/2006/relationships/image" Target="../media/image291.png"/><Relationship Id="rId1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692.png"/><Relationship Id="rId11" Type="http://schemas.openxmlformats.org/officeDocument/2006/relationships/image" Target="../media/image273.png"/><Relationship Id="rId5" Type="http://schemas.openxmlformats.org/officeDocument/2006/relationships/image" Target="../media/image2681.png"/><Relationship Id="rId15" Type="http://schemas.openxmlformats.org/officeDocument/2006/relationships/image" Target="../media/image277.png"/><Relationship Id="rId10" Type="http://schemas.openxmlformats.org/officeDocument/2006/relationships/image" Target="../media/image272.png"/><Relationship Id="rId4" Type="http://schemas.openxmlformats.org/officeDocument/2006/relationships/image" Target="../media/image145.png"/><Relationship Id="rId9" Type="http://schemas.openxmlformats.org/officeDocument/2006/relationships/image" Target="../media/image146.png"/><Relationship Id="rId14" Type="http://schemas.openxmlformats.org/officeDocument/2006/relationships/image" Target="../media/image276.png"/></Relationships>
</file>

<file path=ppt/slides/_rels/slide112.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147.png"/><Relationship Id="rId18" Type="http://schemas.openxmlformats.org/officeDocument/2006/relationships/image" Target="../media/image280.png"/><Relationship Id="rId3" Type="http://schemas.microsoft.com/office/2017/06/relationships/model3d" Target="../media/model3d1.glb"/><Relationship Id="rId21" Type="http://schemas.openxmlformats.org/officeDocument/2006/relationships/image" Target="../media/image283.png"/><Relationship Id="rId7" Type="http://schemas.openxmlformats.org/officeDocument/2006/relationships/image" Target="../media/image2701.png"/><Relationship Id="rId12" Type="http://schemas.openxmlformats.org/officeDocument/2006/relationships/image" Target="../media/image274.png"/><Relationship Id="rId17" Type="http://schemas.openxmlformats.org/officeDocument/2006/relationships/image" Target="../media/image279.png"/><Relationship Id="rId2" Type="http://schemas.openxmlformats.org/officeDocument/2006/relationships/image" Target="../media/image291.png"/><Relationship Id="rId16" Type="http://schemas.openxmlformats.org/officeDocument/2006/relationships/image" Target="../media/image278.png"/><Relationship Id="rId20"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692.png"/><Relationship Id="rId11" Type="http://schemas.openxmlformats.org/officeDocument/2006/relationships/image" Target="../media/image273.png"/><Relationship Id="rId5" Type="http://schemas.openxmlformats.org/officeDocument/2006/relationships/image" Target="../media/image2681.png"/><Relationship Id="rId15" Type="http://schemas.openxmlformats.org/officeDocument/2006/relationships/image" Target="../media/image277.png"/><Relationship Id="rId10" Type="http://schemas.openxmlformats.org/officeDocument/2006/relationships/image" Target="../media/image272.png"/><Relationship Id="rId19" Type="http://schemas.openxmlformats.org/officeDocument/2006/relationships/image" Target="../media/image281.png"/><Relationship Id="rId4" Type="http://schemas.openxmlformats.org/officeDocument/2006/relationships/image" Target="../media/image145.png"/><Relationship Id="rId9" Type="http://schemas.openxmlformats.org/officeDocument/2006/relationships/image" Target="../media/image146.png"/><Relationship Id="rId14" Type="http://schemas.openxmlformats.org/officeDocument/2006/relationships/image" Target="../media/image276.png"/><Relationship Id="rId22" Type="http://schemas.openxmlformats.org/officeDocument/2006/relationships/image" Target="../media/image290.png"/></Relationships>
</file>

<file path=ppt/slides/_rels/slide113.xml.rels><?xml version="1.0" encoding="UTF-8" standalone="yes"?>
<Relationships xmlns="http://schemas.openxmlformats.org/package/2006/relationships"><Relationship Id="rId8" Type="http://schemas.openxmlformats.org/officeDocument/2006/relationships/image" Target="../media/image297.png"/><Relationship Id="rId13" Type="http://schemas.openxmlformats.org/officeDocument/2006/relationships/image" Target="../media/image301.png"/><Relationship Id="rId18" Type="http://schemas.openxmlformats.org/officeDocument/2006/relationships/image" Target="../media/image304.png"/><Relationship Id="rId26" Type="http://schemas.openxmlformats.org/officeDocument/2006/relationships/image" Target="../media/image313.png"/><Relationship Id="rId3" Type="http://schemas.openxmlformats.org/officeDocument/2006/relationships/image" Target="../media/image293.png"/><Relationship Id="rId21" Type="http://schemas.openxmlformats.org/officeDocument/2006/relationships/image" Target="../media/image307.png"/><Relationship Id="rId7" Type="http://schemas.openxmlformats.org/officeDocument/2006/relationships/image" Target="../media/image296.png"/><Relationship Id="rId12" Type="http://schemas.openxmlformats.org/officeDocument/2006/relationships/image" Target="../media/image300.png"/><Relationship Id="rId17" Type="http://schemas.openxmlformats.org/officeDocument/2006/relationships/image" Target="../media/image303.png"/><Relationship Id="rId25" Type="http://schemas.openxmlformats.org/officeDocument/2006/relationships/image" Target="../media/image312.png"/><Relationship Id="rId2" Type="http://schemas.openxmlformats.org/officeDocument/2006/relationships/image" Target="../media/image292.png"/><Relationship Id="rId16" Type="http://schemas.openxmlformats.org/officeDocument/2006/relationships/image" Target="../media/image302.png"/><Relationship Id="rId20" Type="http://schemas.openxmlformats.org/officeDocument/2006/relationships/image" Target="../media/image306.png"/><Relationship Id="rId29" Type="http://schemas.microsoft.com/office/2011/relationships/inkAction" Target="../ink/inkAction76.xml"/><Relationship Id="rId1" Type="http://schemas.openxmlformats.org/officeDocument/2006/relationships/slideLayout" Target="../slideLayouts/slideLayout2.xml"/><Relationship Id="rId6" Type="http://schemas.openxmlformats.org/officeDocument/2006/relationships/image" Target="../media/image295.png"/><Relationship Id="rId11" Type="http://schemas.openxmlformats.org/officeDocument/2006/relationships/image" Target="../media/image299.png"/><Relationship Id="rId24" Type="http://schemas.openxmlformats.org/officeDocument/2006/relationships/image" Target="../media/image310.png"/><Relationship Id="rId5" Type="http://schemas.openxmlformats.org/officeDocument/2006/relationships/image" Target="../media/image148.png"/><Relationship Id="rId23" Type="http://schemas.openxmlformats.org/officeDocument/2006/relationships/image" Target="../media/image309.png"/><Relationship Id="rId28" Type="http://schemas.openxmlformats.org/officeDocument/2006/relationships/image" Target="../media/image315.png"/><Relationship Id="rId10" Type="http://schemas.openxmlformats.org/officeDocument/2006/relationships/image" Target="../media/image149.png"/><Relationship Id="rId19" Type="http://schemas.openxmlformats.org/officeDocument/2006/relationships/image" Target="../media/image150.png"/><Relationship Id="rId4" Type="http://schemas.microsoft.com/office/2017/06/relationships/model3d" Target="../media/model3d1.glb"/><Relationship Id="rId9" Type="http://schemas.microsoft.com/office/2017/06/relationships/model3d" Target="../media/model3d2.glb"/><Relationship Id="rId14" Type="http://schemas.openxmlformats.org/officeDocument/2006/relationships/image" Target="../media/image147.png"/><Relationship Id="rId22" Type="http://schemas.openxmlformats.org/officeDocument/2006/relationships/image" Target="../media/image308.png"/><Relationship Id="rId27" Type="http://schemas.openxmlformats.org/officeDocument/2006/relationships/image" Target="../media/image314.png"/><Relationship Id="rId30" Type="http://schemas.openxmlformats.org/officeDocument/2006/relationships/image" Target="../media/image317.png"/></Relationships>
</file>

<file path=ppt/slides/_rels/slide114.xml.rels><?xml version="1.0" encoding="UTF-8" standalone="yes"?>
<Relationships xmlns="http://schemas.openxmlformats.org/package/2006/relationships"><Relationship Id="rId3" Type="http://schemas.openxmlformats.org/officeDocument/2006/relationships/image" Target="../media/image2921.png"/><Relationship Id="rId2" Type="http://schemas.openxmlformats.org/officeDocument/2006/relationships/image" Target="../media/image2911.png"/><Relationship Id="rId1" Type="http://schemas.openxmlformats.org/officeDocument/2006/relationships/slideLayout" Target="../slideLayouts/slideLayout2.xml"/><Relationship Id="rId4" Type="http://schemas.openxmlformats.org/officeDocument/2006/relationships/image" Target="../media/image2941.png"/></Relationships>
</file>

<file path=ppt/slides/_rels/slide115.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720.png"/><Relationship Id="rId2" Type="http://schemas.openxmlformats.org/officeDocument/2006/relationships/image" Target="../media/image2710.png"/><Relationship Id="rId1" Type="http://schemas.openxmlformats.org/officeDocument/2006/relationships/slideLayout" Target="../slideLayouts/slideLayout2.xml"/><Relationship Id="rId6" Type="http://schemas.openxmlformats.org/officeDocument/2006/relationships/image" Target="../media/image3181.png"/><Relationship Id="rId5" Type="http://schemas.openxmlformats.org/officeDocument/2006/relationships/image" Target="../media/image3050.png"/><Relationship Id="rId10" Type="http://schemas.openxmlformats.org/officeDocument/2006/relationships/image" Target="../media/image2790.png"/><Relationship Id="rId4" Type="http://schemas.openxmlformats.org/officeDocument/2006/relationships/image" Target="../media/image2730.png"/><Relationship Id="rId9" Type="http://schemas.openxmlformats.org/officeDocument/2006/relationships/image" Target="../media/image320.png"/></Relationships>
</file>

<file path=ppt/slides/_rels/slide116.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2800.png"/><Relationship Id="rId7" Type="http://schemas.openxmlformats.org/officeDocument/2006/relationships/image" Target="../media/image323.png"/><Relationship Id="rId2" Type="http://schemas.openxmlformats.org/officeDocument/2006/relationships/image" Target="../media/image2710.png"/><Relationship Id="rId1" Type="http://schemas.openxmlformats.org/officeDocument/2006/relationships/slideLayout" Target="../slideLayouts/slideLayout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2810.png"/><Relationship Id="rId9" Type="http://schemas.openxmlformats.org/officeDocument/2006/relationships/image" Target="../media/image2790.png"/></Relationships>
</file>

<file path=ppt/slides/_rels/slide117.xml.rels><?xml version="1.0" encoding="UTF-8" standalone="yes"?>
<Relationships xmlns="http://schemas.openxmlformats.org/package/2006/relationships"><Relationship Id="rId13" Type="http://schemas.openxmlformats.org/officeDocument/2006/relationships/image" Target="../media/image325.png"/><Relationship Id="rId3" Type="http://schemas.openxmlformats.org/officeDocument/2006/relationships/image" Target="../media/image3191.png"/><Relationship Id="rId12" Type="http://schemas.openxmlformats.org/officeDocument/2006/relationships/image" Target="../media/image3241.png"/><Relationship Id="rId2" Type="http://schemas.openxmlformats.org/officeDocument/2006/relationships/slideLayout" Target="../slideLayouts/slideLayout2.xml"/><Relationship Id="rId1" Type="http://schemas.openxmlformats.org/officeDocument/2006/relationships/tags" Target="../tags/tag105.xml"/><Relationship Id="rId11" Type="http://schemas.openxmlformats.org/officeDocument/2006/relationships/image" Target="../media/image3231.png"/><Relationship Id="rId10" Type="http://schemas.openxmlformats.org/officeDocument/2006/relationships/image" Target="../media/image3221.png"/><Relationship Id="rId4" Type="http://schemas.openxmlformats.org/officeDocument/2006/relationships/image" Target="../media/image3201.png"/><Relationship Id="rId9" Type="http://schemas.openxmlformats.org/officeDocument/2006/relationships/image" Target="../media/image3212.png"/><Relationship Id="rId14" Type="http://schemas.openxmlformats.org/officeDocument/2006/relationships/image" Target="../media/image326.png"/></Relationships>
</file>

<file path=ppt/slides/_rels/slide118.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slideLayout" Target="../slideLayouts/slideLayout2.xml"/><Relationship Id="rId1" Type="http://schemas.openxmlformats.org/officeDocument/2006/relationships/tags" Target="../tags/tag106.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11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slideLayout" Target="../slideLayouts/slideLayout2.xml"/><Relationship Id="rId1" Type="http://schemas.openxmlformats.org/officeDocument/2006/relationships/tags" Target="../tags/tag107.xml"/><Relationship Id="rId6" Type="http://schemas.microsoft.com/office/2011/relationships/inkAction" Target="../ink/inkAction77.xml"/><Relationship Id="rId5" Type="http://schemas.openxmlformats.org/officeDocument/2006/relationships/image" Target="../media/image332.png"/><Relationship Id="rId4" Type="http://schemas.openxmlformats.org/officeDocument/2006/relationships/image" Target="../media/image2921.png"/><Relationship Id="rId9" Type="http://schemas.openxmlformats.org/officeDocument/2006/relationships/image" Target="../media/image333.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6.xml"/><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6.jpe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4.png"/></Relationships>
</file>

<file path=ppt/slides/_rels/slide120.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41.png"/><Relationship Id="rId3" Type="http://schemas.openxmlformats.org/officeDocument/2006/relationships/image" Target="../media/image334.png"/><Relationship Id="rId7" Type="http://schemas.openxmlformats.org/officeDocument/2006/relationships/image" Target="../media/image337.png"/><Relationship Id="rId12" Type="http://schemas.microsoft.com/office/2011/relationships/inkAction" Target="../ink/inkAction78.xml"/><Relationship Id="rId2" Type="http://schemas.openxmlformats.org/officeDocument/2006/relationships/slideLayout" Target="../slideLayouts/slideLayout2.xml"/><Relationship Id="rId1" Type="http://schemas.openxmlformats.org/officeDocument/2006/relationships/tags" Target="../tags/tag108.xml"/><Relationship Id="rId6" Type="http://schemas.openxmlformats.org/officeDocument/2006/relationships/image" Target="../media/image336.png"/><Relationship Id="rId11" Type="http://schemas.openxmlformats.org/officeDocument/2006/relationships/image" Target="../media/image2790.png"/><Relationship Id="rId5" Type="http://schemas.openxmlformats.org/officeDocument/2006/relationships/image" Target="../media/image2730.png"/><Relationship Id="rId10" Type="http://schemas.openxmlformats.org/officeDocument/2006/relationships/image" Target="../media/image340.png"/><Relationship Id="rId4" Type="http://schemas.openxmlformats.org/officeDocument/2006/relationships/image" Target="../media/image335.png"/><Relationship Id="rId9" Type="http://schemas.openxmlformats.org/officeDocument/2006/relationships/image" Target="../media/image339.png"/></Relationships>
</file>

<file path=ppt/slides/_rels/slide121.xml.rels><?xml version="1.0" encoding="UTF-8" standalone="yes"?>
<Relationships xmlns="http://schemas.openxmlformats.org/package/2006/relationships"><Relationship Id="rId13" Type="http://schemas.openxmlformats.org/officeDocument/2006/relationships/image" Target="../media/image349.png"/><Relationship Id="rId3" Type="http://schemas.openxmlformats.org/officeDocument/2006/relationships/image" Target="../media/image334.png"/><Relationship Id="rId7" Type="http://schemas.openxmlformats.org/officeDocument/2006/relationships/image" Target="../media/image345.png"/><Relationship Id="rId12" Type="http://schemas.microsoft.com/office/2011/relationships/inkAction" Target="../ink/inkAction79.xml"/><Relationship Id="rId2" Type="http://schemas.openxmlformats.org/officeDocument/2006/relationships/slideLayout" Target="../slideLayouts/slideLayout2.xml"/><Relationship Id="rId1" Type="http://schemas.openxmlformats.org/officeDocument/2006/relationships/tags" Target="../tags/tag109.xml"/><Relationship Id="rId6" Type="http://schemas.openxmlformats.org/officeDocument/2006/relationships/image" Target="../media/image344.png"/><Relationship Id="rId11" Type="http://schemas.openxmlformats.org/officeDocument/2006/relationships/image" Target="../media/image348.png"/><Relationship Id="rId5" Type="http://schemas.openxmlformats.org/officeDocument/2006/relationships/image" Target="../media/image343.png"/><Relationship Id="rId10" Type="http://schemas.openxmlformats.org/officeDocument/2006/relationships/image" Target="../media/image347.png"/><Relationship Id="rId4" Type="http://schemas.openxmlformats.org/officeDocument/2006/relationships/image" Target="../media/image342.png"/><Relationship Id="rId9" Type="http://schemas.openxmlformats.org/officeDocument/2006/relationships/image" Target="../media/image346.png"/></Relationships>
</file>

<file path=ppt/slides/_rels/slide122.xml.rels><?xml version="1.0" encoding="UTF-8" standalone="yes"?>
<Relationships xmlns="http://schemas.openxmlformats.org/package/2006/relationships"><Relationship Id="rId8" Type="http://schemas.microsoft.com/office/2011/relationships/inkAction" Target="../ink/inkAction80.xml"/><Relationship Id="rId3" Type="http://schemas.openxmlformats.org/officeDocument/2006/relationships/image" Target="../media/image2920.png"/><Relationship Id="rId7" Type="http://schemas.openxmlformats.org/officeDocument/2006/relationships/image" Target="../media/image334.png"/><Relationship Id="rId2" Type="http://schemas.openxmlformats.org/officeDocument/2006/relationships/slideLayout" Target="../slideLayouts/slideLayout2.xml"/><Relationship Id="rId1" Type="http://schemas.openxmlformats.org/officeDocument/2006/relationships/tags" Target="../tags/tag110.xml"/><Relationship Id="rId6" Type="http://schemas.openxmlformats.org/officeDocument/2006/relationships/image" Target="../media/image2940.png"/><Relationship Id="rId5" Type="http://schemas.openxmlformats.org/officeDocument/2006/relationships/image" Target="../media/image2930.png"/><Relationship Id="rId4" Type="http://schemas.openxmlformats.org/officeDocument/2006/relationships/image" Target="../media/image2790.png"/><Relationship Id="rId9" Type="http://schemas.openxmlformats.org/officeDocument/2006/relationships/image" Target="../media/image350.png"/></Relationships>
</file>

<file path=ppt/slides/_rels/slide12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slideLayout" Target="../slideLayouts/slideLayout2.xml"/><Relationship Id="rId1" Type="http://schemas.openxmlformats.org/officeDocument/2006/relationships/tags" Target="../tags/tag111.xml"/><Relationship Id="rId6" Type="http://schemas.openxmlformats.org/officeDocument/2006/relationships/image" Target="../media/image2970.png"/><Relationship Id="rId5" Type="http://schemas.openxmlformats.org/officeDocument/2006/relationships/image" Target="../media/image353.png"/><Relationship Id="rId4" Type="http://schemas.openxmlformats.org/officeDocument/2006/relationships/image" Target="../media/image2670.png"/></Relationships>
</file>

<file path=ppt/slides/_rels/slide124.xml.rels><?xml version="1.0" encoding="UTF-8" standalone="yes"?>
<Relationships xmlns="http://schemas.openxmlformats.org/package/2006/relationships"><Relationship Id="rId8" Type="http://schemas.microsoft.com/office/2011/relationships/inkAction" Target="../ink/inkAction81.xml"/><Relationship Id="rId3" Type="http://schemas.openxmlformats.org/officeDocument/2006/relationships/image" Target="../media/image354.png"/><Relationship Id="rId7" Type="http://schemas.openxmlformats.org/officeDocument/2006/relationships/image" Target="../media/image3030.png"/><Relationship Id="rId2" Type="http://schemas.openxmlformats.org/officeDocument/2006/relationships/slideLayout" Target="../slideLayouts/slideLayout2.xml"/><Relationship Id="rId1" Type="http://schemas.openxmlformats.org/officeDocument/2006/relationships/tags" Target="../tags/tag112.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 Id="rId9" Type="http://schemas.openxmlformats.org/officeDocument/2006/relationships/image" Target="../media/image358.png"/></Relationships>
</file>

<file path=ppt/slides/_rels/slide125.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152.png"/><Relationship Id="rId18" Type="http://schemas.openxmlformats.org/officeDocument/2006/relationships/image" Target="../media/image374.png"/><Relationship Id="rId3" Type="http://schemas.openxmlformats.org/officeDocument/2006/relationships/image" Target="../media/image359.png"/><Relationship Id="rId21" Type="http://schemas.openxmlformats.org/officeDocument/2006/relationships/image" Target="../media/image377.png"/><Relationship Id="rId7" Type="http://schemas.openxmlformats.org/officeDocument/2006/relationships/image" Target="../media/image151.png"/><Relationship Id="rId12" Type="http://schemas.openxmlformats.org/officeDocument/2006/relationships/image" Target="../media/image368.png"/><Relationship Id="rId17" Type="http://schemas.openxmlformats.org/officeDocument/2006/relationships/image" Target="../media/image373.png"/><Relationship Id="rId2" Type="http://schemas.openxmlformats.org/officeDocument/2006/relationships/slideLayout" Target="../slideLayouts/slideLayout2.xml"/><Relationship Id="rId16" Type="http://schemas.openxmlformats.org/officeDocument/2006/relationships/image" Target="../media/image372.png"/><Relationship Id="rId20" Type="http://schemas.openxmlformats.org/officeDocument/2006/relationships/image" Target="../media/image376.png"/><Relationship Id="rId1" Type="http://schemas.openxmlformats.org/officeDocument/2006/relationships/tags" Target="../tags/tag113.xml"/><Relationship Id="rId6" Type="http://schemas.openxmlformats.org/officeDocument/2006/relationships/image" Target="../media/image362.png"/><Relationship Id="rId11" Type="http://schemas.openxmlformats.org/officeDocument/2006/relationships/image" Target="../media/image367.png"/><Relationship Id="rId24" Type="http://schemas.openxmlformats.org/officeDocument/2006/relationships/image" Target="../media/image379.png"/><Relationship Id="rId5" Type="http://schemas.openxmlformats.org/officeDocument/2006/relationships/image" Target="../media/image361.png"/><Relationship Id="rId15" Type="http://schemas.openxmlformats.org/officeDocument/2006/relationships/image" Target="../media/image371.png"/><Relationship Id="rId23" Type="http://schemas.microsoft.com/office/2011/relationships/inkAction" Target="../ink/inkAction82.xml"/><Relationship Id="rId10" Type="http://schemas.openxmlformats.org/officeDocument/2006/relationships/image" Target="../media/image366.png"/><Relationship Id="rId19" Type="http://schemas.openxmlformats.org/officeDocument/2006/relationships/image" Target="../media/image375.png"/><Relationship Id="rId4" Type="http://schemas.openxmlformats.org/officeDocument/2006/relationships/image" Target="../media/image36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s>
</file>

<file path=ppt/slides/_rels/slide126.xml.rels><?xml version="1.0" encoding="UTF-8" standalone="yes"?>
<Relationships xmlns="http://schemas.openxmlformats.org/package/2006/relationships"><Relationship Id="rId8" Type="http://schemas.openxmlformats.org/officeDocument/2006/relationships/image" Target="../media/image385.png"/><Relationship Id="rId13" Type="http://schemas.openxmlformats.org/officeDocument/2006/relationships/image" Target="../media/image390.png"/><Relationship Id="rId18" Type="http://schemas.openxmlformats.org/officeDocument/2006/relationships/image" Target="../media/image395.png"/><Relationship Id="rId3" Type="http://schemas.openxmlformats.org/officeDocument/2006/relationships/image" Target="../media/image380.png"/><Relationship Id="rId21" Type="http://schemas.openxmlformats.org/officeDocument/2006/relationships/image" Target="../media/image398.png"/><Relationship Id="rId7" Type="http://schemas.openxmlformats.org/officeDocument/2006/relationships/image" Target="../media/image384.png"/><Relationship Id="rId12" Type="http://schemas.openxmlformats.org/officeDocument/2006/relationships/image" Target="../media/image389.png"/><Relationship Id="rId17" Type="http://schemas.openxmlformats.org/officeDocument/2006/relationships/image" Target="../media/image394.png"/><Relationship Id="rId2" Type="http://schemas.openxmlformats.org/officeDocument/2006/relationships/slideLayout" Target="../slideLayouts/slideLayout2.xml"/><Relationship Id="rId16" Type="http://schemas.openxmlformats.org/officeDocument/2006/relationships/image" Target="../media/image393.png"/><Relationship Id="rId20" Type="http://schemas.openxmlformats.org/officeDocument/2006/relationships/image" Target="../media/image397.png"/><Relationship Id="rId1" Type="http://schemas.openxmlformats.org/officeDocument/2006/relationships/tags" Target="../tags/tag114.xml"/><Relationship Id="rId6" Type="http://schemas.openxmlformats.org/officeDocument/2006/relationships/image" Target="../media/image383.png"/><Relationship Id="rId11" Type="http://schemas.openxmlformats.org/officeDocument/2006/relationships/image" Target="../media/image388.png"/><Relationship Id="rId24" Type="http://schemas.openxmlformats.org/officeDocument/2006/relationships/image" Target="../media/image401.png"/><Relationship Id="rId5" Type="http://schemas.openxmlformats.org/officeDocument/2006/relationships/image" Target="../media/image382.png"/><Relationship Id="rId15" Type="http://schemas.openxmlformats.org/officeDocument/2006/relationships/image" Target="../media/image392.png"/><Relationship Id="rId23" Type="http://schemas.openxmlformats.org/officeDocument/2006/relationships/image" Target="../media/image400.png"/><Relationship Id="rId10" Type="http://schemas.openxmlformats.org/officeDocument/2006/relationships/image" Target="../media/image387.png"/><Relationship Id="rId19" Type="http://schemas.openxmlformats.org/officeDocument/2006/relationships/image" Target="../media/image396.png"/><Relationship Id="rId4" Type="http://schemas.openxmlformats.org/officeDocument/2006/relationships/image" Target="../media/image381.png"/><Relationship Id="rId9" Type="http://schemas.openxmlformats.org/officeDocument/2006/relationships/image" Target="../media/image386.png"/><Relationship Id="rId14" Type="http://schemas.openxmlformats.org/officeDocument/2006/relationships/image" Target="../media/image391.png"/><Relationship Id="rId22" Type="http://schemas.openxmlformats.org/officeDocument/2006/relationships/image" Target="../media/image399.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15.xml"/><Relationship Id="rId4" Type="http://schemas.openxmlformats.org/officeDocument/2006/relationships/image" Target="../media/image1050.png"/></Relationships>
</file>

<file path=ppt/slides/_rels/slide1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7.xml"/><Relationship Id="rId7"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jpe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4.png"/></Relationships>
</file>

<file path=ppt/slides/_rels/slide130.xml.rels><?xml version="1.0" encoding="UTF-8" standalone="yes"?>
<Relationships xmlns="http://schemas.openxmlformats.org/package/2006/relationships"><Relationship Id="rId8" Type="http://schemas.openxmlformats.org/officeDocument/2006/relationships/image" Target="../media/image3210.png"/><Relationship Id="rId13" Type="http://schemas.openxmlformats.org/officeDocument/2006/relationships/image" Target="../media/image3260.png"/><Relationship Id="rId3" Type="http://schemas.openxmlformats.org/officeDocument/2006/relationships/image" Target="../media/image3160.png"/><Relationship Id="rId7" Type="http://schemas.openxmlformats.org/officeDocument/2006/relationships/image" Target="../media/image3200.png"/><Relationship Id="rId12" Type="http://schemas.openxmlformats.org/officeDocument/2006/relationships/image" Target="../media/image3250.png"/><Relationship Id="rId1" Type="http://schemas.openxmlformats.org/officeDocument/2006/relationships/slideLayout" Target="../slideLayouts/slideLayout2.xml"/><Relationship Id="rId6" Type="http://schemas.openxmlformats.org/officeDocument/2006/relationships/image" Target="../media/image3190.png"/><Relationship Id="rId11" Type="http://schemas.openxmlformats.org/officeDocument/2006/relationships/image" Target="../media/image3240.png"/><Relationship Id="rId5" Type="http://schemas.openxmlformats.org/officeDocument/2006/relationships/image" Target="../media/image3180.png"/><Relationship Id="rId10" Type="http://schemas.openxmlformats.org/officeDocument/2006/relationships/image" Target="../media/image3230.png"/><Relationship Id="rId4" Type="http://schemas.openxmlformats.org/officeDocument/2006/relationships/image" Target="../media/image3170.png"/><Relationship Id="rId9" Type="http://schemas.openxmlformats.org/officeDocument/2006/relationships/image" Target="../media/image3220.png"/></Relationships>
</file>

<file path=ppt/slides/_rels/slide131.xml.rels><?xml version="1.0" encoding="UTF-8" standalone="yes"?>
<Relationships xmlns="http://schemas.openxmlformats.org/package/2006/relationships"><Relationship Id="rId8" Type="http://schemas.openxmlformats.org/officeDocument/2006/relationships/image" Target="../media/image3280.png"/><Relationship Id="rId3" Type="http://schemas.openxmlformats.org/officeDocument/2006/relationships/image" Target="../media/image3160.png"/><Relationship Id="rId7" Type="http://schemas.openxmlformats.org/officeDocument/2006/relationships/image" Target="../media/image3270.png"/><Relationship Id="rId1" Type="http://schemas.openxmlformats.org/officeDocument/2006/relationships/slideLayout" Target="../slideLayouts/slideLayout2.xml"/><Relationship Id="rId6" Type="http://schemas.openxmlformats.org/officeDocument/2006/relationships/image" Target="../media/image3190.png"/><Relationship Id="rId5" Type="http://schemas.openxmlformats.org/officeDocument/2006/relationships/image" Target="../media/image3180.png"/><Relationship Id="rId10" Type="http://schemas.openxmlformats.org/officeDocument/2006/relationships/image" Target="../media/image3300.png"/><Relationship Id="rId4" Type="http://schemas.openxmlformats.org/officeDocument/2006/relationships/image" Target="../media/image3170.png"/><Relationship Id="rId9" Type="http://schemas.openxmlformats.org/officeDocument/2006/relationships/image" Target="../media/image3290.png"/></Relationships>
</file>

<file path=ppt/slides/_rels/slide132.xml.rels><?xml version="1.0" encoding="UTF-8" standalone="yes"?>
<Relationships xmlns="http://schemas.openxmlformats.org/package/2006/relationships"><Relationship Id="rId8" Type="http://schemas.openxmlformats.org/officeDocument/2006/relationships/image" Target="../media/image3360.png"/><Relationship Id="rId3" Type="http://schemas.openxmlformats.org/officeDocument/2006/relationships/image" Target="../media/image3310.png"/><Relationship Id="rId7" Type="http://schemas.openxmlformats.org/officeDocument/2006/relationships/image" Target="../media/image3350.png"/><Relationship Id="rId1" Type="http://schemas.openxmlformats.org/officeDocument/2006/relationships/slideLayout" Target="../slideLayouts/slideLayout2.xml"/><Relationship Id="rId6" Type="http://schemas.openxmlformats.org/officeDocument/2006/relationships/image" Target="../media/image3340.png"/><Relationship Id="rId5" Type="http://schemas.openxmlformats.org/officeDocument/2006/relationships/image" Target="../media/image3330.png"/><Relationship Id="rId4" Type="http://schemas.openxmlformats.org/officeDocument/2006/relationships/image" Target="../media/image3320.png"/></Relationships>
</file>

<file path=ppt/slides/_rels/slide133.xml.rels><?xml version="1.0" encoding="UTF-8" standalone="yes"?>
<Relationships xmlns="http://schemas.openxmlformats.org/package/2006/relationships"><Relationship Id="rId8" Type="http://schemas.openxmlformats.org/officeDocument/2006/relationships/image" Target="../media/image3340.png"/><Relationship Id="rId13" Type="http://schemas.openxmlformats.org/officeDocument/2006/relationships/image" Target="../media/image3430.png"/><Relationship Id="rId3" Type="http://schemas.openxmlformats.org/officeDocument/2006/relationships/image" Target="../media/image3310.png"/><Relationship Id="rId7" Type="http://schemas.openxmlformats.org/officeDocument/2006/relationships/image" Target="../media/image3330.png"/><Relationship Id="rId12" Type="http://schemas.openxmlformats.org/officeDocument/2006/relationships/image" Target="../media/image3420.png"/><Relationship Id="rId1" Type="http://schemas.openxmlformats.org/officeDocument/2006/relationships/slideLayout" Target="../slideLayouts/slideLayout2.xml"/><Relationship Id="rId6" Type="http://schemas.openxmlformats.org/officeDocument/2006/relationships/image" Target="../media/image3380.png"/><Relationship Id="rId11" Type="http://schemas.openxmlformats.org/officeDocument/2006/relationships/image" Target="../media/image3410.png"/><Relationship Id="rId5" Type="http://schemas.openxmlformats.org/officeDocument/2006/relationships/image" Target="../media/image3370.png"/><Relationship Id="rId10" Type="http://schemas.openxmlformats.org/officeDocument/2006/relationships/image" Target="../media/image3400.png"/><Relationship Id="rId4" Type="http://schemas.openxmlformats.org/officeDocument/2006/relationships/image" Target="../media/image3320.png"/><Relationship Id="rId9" Type="http://schemas.openxmlformats.org/officeDocument/2006/relationships/image" Target="../media/image3390.png"/></Relationships>
</file>

<file path=ppt/slides/_rels/slide134.xml.rels><?xml version="1.0" encoding="UTF-8" standalone="yes"?>
<Relationships xmlns="http://schemas.openxmlformats.org/package/2006/relationships"><Relationship Id="rId2" Type="http://schemas.openxmlformats.org/officeDocument/2006/relationships/image" Target="../media/image34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460.png"/><Relationship Id="rId2" Type="http://schemas.openxmlformats.org/officeDocument/2006/relationships/image" Target="../media/image3450.png"/><Relationship Id="rId1" Type="http://schemas.openxmlformats.org/officeDocument/2006/relationships/slideLayout" Target="../slideLayouts/slideLayout2.xml"/><Relationship Id="rId6" Type="http://schemas.openxmlformats.org/officeDocument/2006/relationships/image" Target="../media/image3490.png"/><Relationship Id="rId5" Type="http://schemas.openxmlformats.org/officeDocument/2006/relationships/image" Target="../media/image3480.png"/><Relationship Id="rId4" Type="http://schemas.openxmlformats.org/officeDocument/2006/relationships/image" Target="../media/image3470.png"/></Relationships>
</file>

<file path=ppt/slides/_rels/slide136.xml.rels><?xml version="1.0" encoding="UTF-8" standalone="yes"?>
<Relationships xmlns="http://schemas.openxmlformats.org/package/2006/relationships"><Relationship Id="rId3" Type="http://schemas.openxmlformats.org/officeDocument/2006/relationships/image" Target="../media/image3501.png"/><Relationship Id="rId2" Type="http://schemas.openxmlformats.org/officeDocument/2006/relationships/image" Target="../media/image3450.png"/><Relationship Id="rId1" Type="http://schemas.openxmlformats.org/officeDocument/2006/relationships/slideLayout" Target="../slideLayouts/slideLayout2.xml"/><Relationship Id="rId6" Type="http://schemas.openxmlformats.org/officeDocument/2006/relationships/image" Target="../media/image3490.png"/><Relationship Id="rId5" Type="http://schemas.openxmlformats.org/officeDocument/2006/relationships/image" Target="../media/image3480.png"/><Relationship Id="rId4" Type="http://schemas.openxmlformats.org/officeDocument/2006/relationships/image" Target="../media/image3470.png"/></Relationships>
</file>

<file path=ppt/slides/_rels/slide137.xml.rels><?xml version="1.0" encoding="UTF-8" standalone="yes"?>
<Relationships xmlns="http://schemas.openxmlformats.org/package/2006/relationships"><Relationship Id="rId8" Type="http://schemas.microsoft.com/office/2011/relationships/inkAction" Target="../ink/inkAction83.xml"/><Relationship Id="rId3" Type="http://schemas.openxmlformats.org/officeDocument/2006/relationships/image" Target="../media/image415.png"/><Relationship Id="rId7" Type="http://schemas.openxmlformats.org/officeDocument/2006/relationships/image" Target="../media/image419.png"/><Relationship Id="rId2" Type="http://schemas.openxmlformats.org/officeDocument/2006/relationships/slideLayout" Target="../slideLayouts/slideLayout2.xml"/><Relationship Id="rId1" Type="http://schemas.openxmlformats.org/officeDocument/2006/relationships/tags" Target="../tags/tag117.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 Id="rId9" Type="http://schemas.openxmlformats.org/officeDocument/2006/relationships/image" Target="../media/image420.png"/></Relationships>
</file>

<file path=ppt/slides/_rels/slide138.xml.rels><?xml version="1.0" encoding="UTF-8" standalone="yes"?>
<Relationships xmlns="http://schemas.openxmlformats.org/package/2006/relationships"><Relationship Id="rId3" Type="http://schemas.microsoft.com/office/2011/relationships/inkAction" Target="../ink/inkAction84.xml"/><Relationship Id="rId2" Type="http://schemas.openxmlformats.org/officeDocument/2006/relationships/image" Target="../media/image3440.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139.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image" Target="../media/image156.svg"/><Relationship Id="rId2" Type="http://schemas.openxmlformats.org/officeDocument/2006/relationships/image" Target="../media/image425.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svg"/><Relationship Id="rId4" Type="http://schemas.openxmlformats.org/officeDocument/2006/relationships/image" Target="../media/image153.png"/></Relationships>
</file>

<file path=ppt/slides/_rels/slide141.xml.rels><?xml version="1.0" encoding="UTF-8" standalone="yes"?>
<Relationships xmlns="http://schemas.openxmlformats.org/package/2006/relationships"><Relationship Id="rId8" Type="http://schemas.openxmlformats.org/officeDocument/2006/relationships/image" Target="../media/image436.png"/><Relationship Id="rId3" Type="http://schemas.microsoft.com/office/2017/06/relationships/model3d" Target="../media/model3d1.glb"/><Relationship Id="rId7" Type="http://schemas.openxmlformats.org/officeDocument/2006/relationships/image" Target="../media/image435.png"/><Relationship Id="rId12" Type="http://schemas.openxmlformats.org/officeDocument/2006/relationships/image" Target="../media/image441.png"/><Relationship Id="rId2" Type="http://schemas.openxmlformats.org/officeDocument/2006/relationships/image" Target="../media/image432.png"/><Relationship Id="rId1" Type="http://schemas.openxmlformats.org/officeDocument/2006/relationships/slideLayout" Target="../slideLayouts/slideLayout2.xml"/><Relationship Id="rId6" Type="http://schemas.openxmlformats.org/officeDocument/2006/relationships/image" Target="../media/image434.png"/><Relationship Id="rId11" Type="http://schemas.openxmlformats.org/officeDocument/2006/relationships/image" Target="../media/image439.png"/><Relationship Id="rId5" Type="http://schemas.openxmlformats.org/officeDocument/2006/relationships/image" Target="../media/image433.png"/><Relationship Id="rId10" Type="http://schemas.openxmlformats.org/officeDocument/2006/relationships/image" Target="../media/image438.png"/><Relationship Id="rId4" Type="http://schemas.openxmlformats.org/officeDocument/2006/relationships/image" Target="../media/image147.png"/><Relationship Id="rId9" Type="http://schemas.openxmlformats.org/officeDocument/2006/relationships/image" Target="../media/image157.png"/></Relationships>
</file>

<file path=ppt/slides/_rels/slide142.xml.rels><?xml version="1.0" encoding="UTF-8" standalone="yes"?>
<Relationships xmlns="http://schemas.openxmlformats.org/package/2006/relationships"><Relationship Id="rId8" Type="http://schemas.microsoft.com/office/2011/relationships/inkAction" Target="../ink/inkAction85.xml"/><Relationship Id="rId3" Type="http://schemas.openxmlformats.org/officeDocument/2006/relationships/image" Target="../media/image443.png"/><Relationship Id="rId7" Type="http://schemas.openxmlformats.org/officeDocument/2006/relationships/image" Target="../media/image1410.png"/><Relationship Id="rId2" Type="http://schemas.openxmlformats.org/officeDocument/2006/relationships/slideLayout" Target="../slideLayouts/slideLayout2.xml"/><Relationship Id="rId1" Type="http://schemas.openxmlformats.org/officeDocument/2006/relationships/tags" Target="../tags/tag118.xml"/><Relationship Id="rId6" Type="http://schemas.openxmlformats.org/officeDocument/2006/relationships/image" Target="../media/image1310.png"/><Relationship Id="rId5" Type="http://schemas.openxmlformats.org/officeDocument/2006/relationships/image" Target="../media/image1210.png"/><Relationship Id="rId4" Type="http://schemas.openxmlformats.org/officeDocument/2006/relationships/image" Target="../media/image444.png"/><Relationship Id="rId9" Type="http://schemas.openxmlformats.org/officeDocument/2006/relationships/image" Target="../media/image154.png"/></Relationships>
</file>

<file path=ppt/slides/_rels/slide143.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notesSlide" Target="../notesSlides/notesSlide29.xml"/><Relationship Id="rId7" Type="http://schemas.openxmlformats.org/officeDocument/2006/relationships/image" Target="../media/image172.png"/><Relationship Id="rId2" Type="http://schemas.openxmlformats.org/officeDocument/2006/relationships/slideLayout" Target="../slideLayouts/slideLayout2.xml"/><Relationship Id="rId1" Type="http://schemas.openxmlformats.org/officeDocument/2006/relationships/tags" Target="../tags/tag119.xml"/><Relationship Id="rId6" Type="http://schemas.openxmlformats.org/officeDocument/2006/relationships/image" Target="../media/image316.png"/><Relationship Id="rId5" Type="http://schemas.openxmlformats.org/officeDocument/2006/relationships/image" Target="../media/image161.png"/><Relationship Id="rId4" Type="http://schemas.openxmlformats.org/officeDocument/2006/relationships/image" Target="../media/image1101.png"/><Relationship Id="rId9" Type="http://schemas.openxmlformats.org/officeDocument/2006/relationships/image" Target="../media/image1810.png"/></Relationships>
</file>

<file path=ppt/slides/_rels/slide144.xml.rels><?xml version="1.0" encoding="UTF-8" standalone="yes"?>
<Relationships xmlns="http://schemas.openxmlformats.org/package/2006/relationships"><Relationship Id="rId8" Type="http://schemas.openxmlformats.org/officeDocument/2006/relationships/image" Target="../media/image2112.png"/><Relationship Id="rId3" Type="http://schemas.openxmlformats.org/officeDocument/2006/relationships/notesSlide" Target="../notesSlides/notesSlide30.xml"/><Relationship Id="rId7" Type="http://schemas.openxmlformats.org/officeDocument/2006/relationships/image" Target="../media/image2010.png"/><Relationship Id="rId2" Type="http://schemas.openxmlformats.org/officeDocument/2006/relationships/slideLayout" Target="../slideLayouts/slideLayout2.xml"/><Relationship Id="rId1" Type="http://schemas.openxmlformats.org/officeDocument/2006/relationships/tags" Target="../tags/tag120.xml"/><Relationship Id="rId6" Type="http://schemas.openxmlformats.org/officeDocument/2006/relationships/image" Target="../media/image161.png"/><Relationship Id="rId5" Type="http://schemas.openxmlformats.org/officeDocument/2006/relationships/image" Target="../media/image1101.png"/><Relationship Id="rId10" Type="http://schemas.openxmlformats.org/officeDocument/2006/relationships/image" Target="../media/image223.png"/><Relationship Id="rId4" Type="http://schemas.openxmlformats.org/officeDocument/2006/relationships/image" Target="../media/image197.png"/><Relationship Id="rId9" Type="http://schemas.microsoft.com/office/2011/relationships/inkAction" Target="../ink/inkAction86.xml"/></Relationships>
</file>

<file path=ppt/slides/_rels/slide145.xml.rels><?xml version="1.0" encoding="UTF-8" standalone="yes"?>
<Relationships xmlns="http://schemas.openxmlformats.org/package/2006/relationships"><Relationship Id="rId8" Type="http://schemas.microsoft.com/office/2011/relationships/inkAction" Target="../ink/inkAction87.xml"/><Relationship Id="rId3" Type="http://schemas.openxmlformats.org/officeDocument/2006/relationships/image" Target="../media/image2310.png"/><Relationship Id="rId7" Type="http://schemas.openxmlformats.org/officeDocument/2006/relationships/image" Target="../media/image270.png"/><Relationship Id="rId2" Type="http://schemas.openxmlformats.org/officeDocument/2006/relationships/slideLayout" Target="../slideLayouts/slideLayout2.xml"/><Relationship Id="rId1" Type="http://schemas.openxmlformats.org/officeDocument/2006/relationships/tags" Target="../tags/tag121.xml"/><Relationship Id="rId6" Type="http://schemas.openxmlformats.org/officeDocument/2006/relationships/image" Target="../media/image265.png"/><Relationship Id="rId5" Type="http://schemas.openxmlformats.org/officeDocument/2006/relationships/image" Target="../media/image250.png"/><Relationship Id="rId4" Type="http://schemas.openxmlformats.org/officeDocument/2006/relationships/image" Target="../media/image246.png"/><Relationship Id="rId9" Type="http://schemas.openxmlformats.org/officeDocument/2006/relationships/image" Target="../media/image288.png"/></Relationships>
</file>

<file path=ppt/slides/_rels/slide14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4.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Layout" Target="../slideLayouts/slideLayout2.xml"/><Relationship Id="rId16" Type="http://schemas.openxmlformats.org/officeDocument/2006/relationships/image" Target="../media/image41.png"/><Relationship Id="rId1" Type="http://schemas.openxmlformats.org/officeDocument/2006/relationships/tags" Target="../tags/tag12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8.png"/><Relationship Id="rId15" Type="http://schemas.microsoft.com/office/2011/relationships/inkAction" Target="../ink/inkAction88.xml"/><Relationship Id="rId10"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35.png"/><Relationship Id="rId14" Type="http://schemas.openxmlformats.org/officeDocument/2006/relationships/image" Target="../media/image40.png"/></Relationships>
</file>

<file path=ppt/slides/_rels/slide14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23.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160.png"/><Relationship Id="rId10" Type="http://schemas.microsoft.com/office/2011/relationships/inkAction" Target="../ink/inkAction89.xml"/><Relationship Id="rId4" Type="http://schemas.openxmlformats.org/officeDocument/2006/relationships/image" Target="../media/image43.png"/><Relationship Id="rId9" Type="http://schemas.openxmlformats.org/officeDocument/2006/relationships/image" Target="../media/image48.png"/></Relationships>
</file>

<file path=ppt/slides/_rels/slide148.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6.png"/><Relationship Id="rId7" Type="http://schemas.openxmlformats.org/officeDocument/2006/relationships/image" Target="../media/image514.png"/><Relationship Id="rId2" Type="http://schemas.openxmlformats.org/officeDocument/2006/relationships/slideLayout" Target="../slideLayouts/slideLayout2.xml"/><Relationship Id="rId1" Type="http://schemas.openxmlformats.org/officeDocument/2006/relationships/tags" Target="../tags/tag124.xml"/><Relationship Id="rId6" Type="http://schemas.openxmlformats.org/officeDocument/2006/relationships/image" Target="../media/image50.png"/><Relationship Id="rId11" Type="http://schemas.openxmlformats.org/officeDocument/2006/relationships/image" Target="../media/image540.png"/><Relationship Id="rId5" Type="http://schemas.openxmlformats.org/officeDocument/2006/relationships/image" Target="../media/image2112.png"/><Relationship Id="rId10" Type="http://schemas.microsoft.com/office/2011/relationships/inkAction" Target="../ink/inkAction90.xml"/><Relationship Id="rId4" Type="http://schemas.openxmlformats.org/officeDocument/2006/relationships/image" Target="../media/image47.png"/><Relationship Id="rId9" Type="http://schemas.openxmlformats.org/officeDocument/2006/relationships/image" Target="../media/image531.png"/></Relationships>
</file>

<file path=ppt/slides/_rels/slide149.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2310.png"/><Relationship Id="rId7" Type="http://schemas.openxmlformats.org/officeDocument/2006/relationships/image" Target="../media/image570.png"/><Relationship Id="rId2" Type="http://schemas.openxmlformats.org/officeDocument/2006/relationships/slideLayout" Target="../slideLayouts/slideLayout2.xml"/><Relationship Id="rId1" Type="http://schemas.openxmlformats.org/officeDocument/2006/relationships/tags" Target="../tags/tag125.xml"/><Relationship Id="rId6" Type="http://schemas.openxmlformats.org/officeDocument/2006/relationships/image" Target="../media/image560.png"/><Relationship Id="rId5" Type="http://schemas.openxmlformats.org/officeDocument/2006/relationships/image" Target="../media/image551.png"/><Relationship Id="rId10" Type="http://schemas.openxmlformats.org/officeDocument/2006/relationships/image" Target="../media/image592.png"/><Relationship Id="rId4" Type="http://schemas.openxmlformats.org/officeDocument/2006/relationships/image" Target="../media/image246.png"/><Relationship Id="rId9" Type="http://schemas.microsoft.com/office/2011/relationships/inkAction" Target="../ink/inkAction9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image" Target="../media/image7.jpeg"/><Relationship Id="rId4" Type="http://schemas.openxmlformats.org/officeDocument/2006/relationships/image" Target="../media/image6.jpeg"/></Relationships>
</file>

<file path=ppt/slides/_rels/slide150.xml.rels><?xml version="1.0" encoding="UTF-8" standalone="yes"?>
<Relationships xmlns="http://schemas.openxmlformats.org/package/2006/relationships"><Relationship Id="rId8" Type="http://schemas.openxmlformats.org/officeDocument/2006/relationships/image" Target="../media/image4201.png"/><Relationship Id="rId3" Type="http://schemas.openxmlformats.org/officeDocument/2006/relationships/image" Target="../media/image4150.png"/><Relationship Id="rId7" Type="http://schemas.openxmlformats.org/officeDocument/2006/relationships/image" Target="../media/image4190.png"/><Relationship Id="rId2" Type="http://schemas.openxmlformats.org/officeDocument/2006/relationships/slideLayout" Target="../slideLayouts/slideLayout2.xml"/><Relationship Id="rId1" Type="http://schemas.openxmlformats.org/officeDocument/2006/relationships/tags" Target="../tags/tag126.xml"/><Relationship Id="rId6" Type="http://schemas.openxmlformats.org/officeDocument/2006/relationships/image" Target="../media/image4180.png"/><Relationship Id="rId5" Type="http://schemas.openxmlformats.org/officeDocument/2006/relationships/image" Target="../media/image4170.png"/><Relationship Id="rId4" Type="http://schemas.openxmlformats.org/officeDocument/2006/relationships/image" Target="../media/image4160.png"/><Relationship Id="rId9" Type="http://schemas.openxmlformats.org/officeDocument/2006/relationships/image" Target="../media/image4211.png"/></Relationships>
</file>

<file path=ppt/slides/_rels/slide151.xml.rels><?xml version="1.0" encoding="UTF-8" standalone="yes"?>
<Relationships xmlns="http://schemas.openxmlformats.org/package/2006/relationships"><Relationship Id="rId8" Type="http://schemas.openxmlformats.org/officeDocument/2006/relationships/image" Target="../media/image4230.png"/><Relationship Id="rId3" Type="http://schemas.openxmlformats.org/officeDocument/2006/relationships/image" Target="../media/image4150.png"/><Relationship Id="rId7" Type="http://schemas.openxmlformats.org/officeDocument/2006/relationships/image" Target="../media/image4190.png"/><Relationship Id="rId2" Type="http://schemas.openxmlformats.org/officeDocument/2006/relationships/slideLayout" Target="../slideLayouts/slideLayout2.xml"/><Relationship Id="rId1" Type="http://schemas.openxmlformats.org/officeDocument/2006/relationships/tags" Target="../tags/tag127.xml"/><Relationship Id="rId6" Type="http://schemas.openxmlformats.org/officeDocument/2006/relationships/image" Target="../media/image4180.png"/><Relationship Id="rId5" Type="http://schemas.openxmlformats.org/officeDocument/2006/relationships/image" Target="../media/image4170.png"/><Relationship Id="rId4" Type="http://schemas.openxmlformats.org/officeDocument/2006/relationships/image" Target="../media/image4220.png"/><Relationship Id="rId9" Type="http://schemas.openxmlformats.org/officeDocument/2006/relationships/image" Target="../media/image4240.png"/></Relationships>
</file>

<file path=ppt/slides/_rels/slide152.xml.rels><?xml version="1.0" encoding="UTF-8" standalone="yes"?>
<Relationships xmlns="http://schemas.openxmlformats.org/package/2006/relationships"><Relationship Id="rId3" Type="http://schemas.openxmlformats.org/officeDocument/2006/relationships/image" Target="../media/image449.png"/><Relationship Id="rId7" Type="http://schemas.openxmlformats.org/officeDocument/2006/relationships/image" Target="../media/image448.png"/><Relationship Id="rId2" Type="http://schemas.openxmlformats.org/officeDocument/2006/relationships/slideLayout" Target="../slideLayouts/slideLayout2.xml"/><Relationship Id="rId1" Type="http://schemas.openxmlformats.org/officeDocument/2006/relationships/tags" Target="../tags/tag128.xml"/><Relationship Id="rId6" Type="http://schemas.openxmlformats.org/officeDocument/2006/relationships/image" Target="../media/image451.png"/><Relationship Id="rId5" Type="http://schemas.microsoft.com/office/2011/relationships/inkAction" Target="../ink/inkAction92.xml"/><Relationship Id="rId4" Type="http://schemas.openxmlformats.org/officeDocument/2006/relationships/image" Target="../media/image450.png"/></Relationships>
</file>

<file path=ppt/slides/_rels/slide153.xml.rels><?xml version="1.0" encoding="UTF-8" standalone="yes"?>
<Relationships xmlns="http://schemas.openxmlformats.org/package/2006/relationships"><Relationship Id="rId8" Type="http://schemas.openxmlformats.org/officeDocument/2006/relationships/image" Target="../media/image4380.png"/><Relationship Id="rId3" Type="http://schemas.openxmlformats.org/officeDocument/2006/relationships/notesSlide" Target="../notesSlides/notesSlide31.xml"/><Relationship Id="rId7" Type="http://schemas.microsoft.com/office/2011/relationships/inkAction" Target="../ink/inkAction93.xml"/><Relationship Id="rId2" Type="http://schemas.openxmlformats.org/officeDocument/2006/relationships/slideLayout" Target="../slideLayouts/slideLayout2.xml"/><Relationship Id="rId1" Type="http://schemas.openxmlformats.org/officeDocument/2006/relationships/tags" Target="../tags/tag129.xml"/><Relationship Id="rId6" Type="http://schemas.openxmlformats.org/officeDocument/2006/relationships/image" Target="../media/image4370.png"/><Relationship Id="rId5" Type="http://schemas.openxmlformats.org/officeDocument/2006/relationships/image" Target="../media/image4360.png"/><Relationship Id="rId4" Type="http://schemas.openxmlformats.org/officeDocument/2006/relationships/image" Target="../media/image4350.png"/></Relationships>
</file>

<file path=ppt/slides/_rels/slide154.xml.rels><?xml version="1.0" encoding="UTF-8" standalone="yes"?>
<Relationships xmlns="http://schemas.openxmlformats.org/package/2006/relationships"><Relationship Id="rId8" Type="http://schemas.openxmlformats.org/officeDocument/2006/relationships/image" Target="../media/image4430.png"/><Relationship Id="rId3" Type="http://schemas.openxmlformats.org/officeDocument/2006/relationships/notesSlide" Target="../notesSlides/notesSlide32.xml"/><Relationship Id="rId7" Type="http://schemas.openxmlformats.org/officeDocument/2006/relationships/image" Target="../media/image4411.png"/><Relationship Id="rId2" Type="http://schemas.openxmlformats.org/officeDocument/2006/relationships/slideLayout" Target="../slideLayouts/slideLayout2.xml"/><Relationship Id="rId1" Type="http://schemas.openxmlformats.org/officeDocument/2006/relationships/tags" Target="../tags/tag130.xml"/><Relationship Id="rId6" Type="http://schemas.openxmlformats.org/officeDocument/2006/relationships/image" Target="../media/image4370.png"/><Relationship Id="rId5" Type="http://schemas.openxmlformats.org/officeDocument/2006/relationships/image" Target="../media/image4390.png"/><Relationship Id="rId4" Type="http://schemas.microsoft.com/office/2011/relationships/inkAction" Target="../ink/inkAction94.xml"/><Relationship Id="rId9" Type="http://schemas.openxmlformats.org/officeDocument/2006/relationships/image" Target="../media/image4440.png"/></Relationships>
</file>

<file path=ppt/slides/_rels/slide155.xml.rels><?xml version="1.0" encoding="UTF-8" standalone="yes"?>
<Relationships xmlns="http://schemas.openxmlformats.org/package/2006/relationships"><Relationship Id="rId3" Type="http://schemas.openxmlformats.org/officeDocument/2006/relationships/image" Target="../media/image4450.png"/><Relationship Id="rId7" Type="http://schemas.openxmlformats.org/officeDocument/2006/relationships/image" Target="../media/image4470.png"/><Relationship Id="rId2" Type="http://schemas.openxmlformats.org/officeDocument/2006/relationships/slideLayout" Target="../slideLayouts/slideLayout2.xml"/><Relationship Id="rId1" Type="http://schemas.openxmlformats.org/officeDocument/2006/relationships/tags" Target="../tags/tag131.xml"/><Relationship Id="rId6" Type="http://schemas.microsoft.com/office/2011/relationships/inkAction" Target="../ink/inkAction95.xml"/><Relationship Id="rId5" Type="http://schemas.openxmlformats.org/officeDocument/2006/relationships/image" Target="../media/image2890.png"/><Relationship Id="rId4" Type="http://schemas.openxmlformats.org/officeDocument/2006/relationships/image" Target="../media/image4460.png"/></Relationships>
</file>

<file path=ppt/slides/_rels/slide156.xml.rels><?xml version="1.0" encoding="UTF-8" standalone="yes"?>
<Relationships xmlns="http://schemas.openxmlformats.org/package/2006/relationships"><Relationship Id="rId3" Type="http://schemas.openxmlformats.org/officeDocument/2006/relationships/image" Target="../media/image4490.png"/><Relationship Id="rId2" Type="http://schemas.openxmlformats.org/officeDocument/2006/relationships/image" Target="../media/image4480.png"/><Relationship Id="rId1" Type="http://schemas.openxmlformats.org/officeDocument/2006/relationships/slideLayout" Target="../slideLayouts/slideLayout2.xml"/><Relationship Id="rId5" Type="http://schemas.openxmlformats.org/officeDocument/2006/relationships/image" Target="../media/image4460.png"/><Relationship Id="rId4" Type="http://schemas.openxmlformats.org/officeDocument/2006/relationships/image" Target="../media/image4450.png"/></Relationships>
</file>

<file path=ppt/slides/_rels/slide157.xml.rels><?xml version="1.0" encoding="UTF-8" standalone="yes"?>
<Relationships xmlns="http://schemas.openxmlformats.org/package/2006/relationships"><Relationship Id="rId3" Type="http://schemas.openxmlformats.org/officeDocument/2006/relationships/image" Target="../media/image2950.png"/><Relationship Id="rId7" Type="http://schemas.openxmlformats.org/officeDocument/2006/relationships/image" Target="../media/image2981.png"/><Relationship Id="rId2" Type="http://schemas.openxmlformats.org/officeDocument/2006/relationships/slideLayout" Target="../slideLayouts/slideLayout2.xml"/><Relationship Id="rId1" Type="http://schemas.openxmlformats.org/officeDocument/2006/relationships/tags" Target="../tags/tag132.xml"/><Relationship Id="rId6" Type="http://schemas.microsoft.com/office/2011/relationships/inkAction" Target="../ink/inkAction96.xml"/><Relationship Id="rId5" Type="http://schemas.openxmlformats.org/officeDocument/2006/relationships/image" Target="../media/image2971.png"/><Relationship Id="rId4" Type="http://schemas.openxmlformats.org/officeDocument/2006/relationships/image" Target="../media/image2960.png"/></Relationships>
</file>

<file path=ppt/slides/_rels/slide158.xml.rels><?xml version="1.0" encoding="UTF-8" standalone="yes"?>
<Relationships xmlns="http://schemas.openxmlformats.org/package/2006/relationships"><Relationship Id="rId3" Type="http://schemas.openxmlformats.org/officeDocument/2006/relationships/image" Target="../media/image4501.png"/><Relationship Id="rId2" Type="http://schemas.openxmlformats.org/officeDocument/2006/relationships/slideLayout" Target="../slideLayouts/slideLayout2.xml"/><Relationship Id="rId1" Type="http://schemas.openxmlformats.org/officeDocument/2006/relationships/tags" Target="../tags/tag133.xml"/><Relationship Id="rId5" Type="http://schemas.openxmlformats.org/officeDocument/2006/relationships/image" Target="../media/image4540.png"/><Relationship Id="rId4" Type="http://schemas.openxmlformats.org/officeDocument/2006/relationships/image" Target="../media/image4512.png"/></Relationships>
</file>

<file path=ppt/slides/_rels/slide15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0.png"/><Relationship Id="rId1" Type="http://schemas.openxmlformats.org/officeDocument/2006/relationships/slideLayout" Target="../slideLayouts/slideLayout2.xml"/><Relationship Id="rId5" Type="http://schemas.openxmlformats.org/officeDocument/2006/relationships/image" Target="../media/image4512.png"/><Relationship Id="rId4" Type="http://schemas.openxmlformats.org/officeDocument/2006/relationships/image" Target="../media/image450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0.png"/><Relationship Id="rId4" Type="http://schemas.openxmlformats.org/officeDocument/2006/relationships/image" Target="../media/image19.png"/></Relationships>
</file>

<file path=ppt/slides/_rels/slide160.xml.rels><?xml version="1.0" encoding="UTF-8" standalone="yes"?>
<Relationships xmlns="http://schemas.openxmlformats.org/package/2006/relationships"><Relationship Id="rId3" Type="http://schemas.openxmlformats.org/officeDocument/2006/relationships/image" Target="../media/image457.png"/><Relationship Id="rId7" Type="http://schemas.openxmlformats.org/officeDocument/2006/relationships/image" Target="../media/image461.png"/><Relationship Id="rId2" Type="http://schemas.openxmlformats.org/officeDocument/2006/relationships/slideLayout" Target="../slideLayouts/slideLayout2.xml"/><Relationship Id="rId1" Type="http://schemas.openxmlformats.org/officeDocument/2006/relationships/tags" Target="../tags/tag134.xml"/><Relationship Id="rId5" Type="http://schemas.microsoft.com/office/2011/relationships/inkAction" Target="../ink/inkAction97.xml"/><Relationship Id="rId4" Type="http://schemas.openxmlformats.org/officeDocument/2006/relationships/image" Target="../media/image45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1.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12.xm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NULL"/><Relationship Id="rId11" Type="http://schemas.microsoft.com/office/2011/relationships/inkAction" Target="../ink/inkAction4.xm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notesSlide" Target="../notesSlides/notesSlide13.xml"/><Relationship Id="rId7" Type="http://schemas.openxmlformats.org/officeDocument/2006/relationships/image" Target="NULL"/><Relationship Id="rId12" Type="http://schemas.microsoft.com/office/2011/relationships/inkAction" Target="../ink/inkAction5.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5.png"/><Relationship Id="rId9"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14.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5.png"/><Relationship Id="rId9" Type="http://schemas.openxmlformats.org/officeDocument/2006/relationships/image" Target="NULL"/></Relationships>
</file>

<file path=ppt/slides/_rels/slide23.xml.rels><?xml version="1.0" encoding="UTF-8" standalone="yes"?>
<Relationships xmlns="http://schemas.openxmlformats.org/package/2006/relationships"><Relationship Id="rId13" Type="http://schemas.openxmlformats.org/officeDocument/2006/relationships/image" Target="NULL"/><Relationship Id="rId18" Type="http://schemas.microsoft.com/office/2011/relationships/inkAction" Target="../ink/inkAction6.xml"/><Relationship Id="rId3" Type="http://schemas.openxmlformats.org/officeDocument/2006/relationships/notesSlide" Target="../notesSlides/notesSlide15.xml"/><Relationship Id="rId17"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image" Target="NULL"/><Relationship Id="rId1" Type="http://schemas.openxmlformats.org/officeDocument/2006/relationships/tags" Target="../tags/tag19.xml"/><Relationship Id="rId5" Type="http://schemas.openxmlformats.org/officeDocument/2006/relationships/image" Target="NULL"/><Relationship Id="rId15"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15.png"/><Relationship Id="rId14"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16.xm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NULL"/><Relationship Id="rId11" Type="http://schemas.microsoft.com/office/2011/relationships/inkAction" Target="../ink/inkAction7.xm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microsoft.com/office/2011/relationships/inkAction" Target="../ink/inkAction8.xml"/></Relationships>
</file>

<file path=ppt/slides/_rels/slide2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microsoft.com/office/2011/relationships/inkAction" Target="../ink/inkAction9.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5.png"/><Relationship Id="rId7" Type="http://schemas.microsoft.com/office/2011/relationships/inkAction" Target="../ink/inkAction10.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microsoft.com/office/2011/relationships/inkAction" Target="../ink/inkAction11.xml"/></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microsoft.com/office/2011/relationships/inkAction" Target="../ink/inkAction12.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8" Type="http://schemas.microsoft.com/office/2011/relationships/inkAction" Target="../ink/inkAction13.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NULL"/><Relationship Id="rId5" Type="http://schemas.microsoft.com/office/2011/relationships/inkAction" Target="../ink/inkAction14.xm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NULL"/><Relationship Id="rId5" Type="http://schemas.microsoft.com/office/2011/relationships/inkAction" Target="../ink/inkAction15.xm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microsoft.com/office/2011/relationships/inkAction" Target="../ink/inkAction16.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NULL"/><Relationship Id="rId5"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4212.png"/><Relationship Id="rId7" Type="http://schemas.openxmlformats.org/officeDocument/2006/relationships/image" Target="../media/image4412.png"/><Relationship Id="rId2" Type="http://schemas.openxmlformats.org/officeDocument/2006/relationships/slideLayout" Target="../slideLayouts/slideLayout2.xml"/><Relationship Id="rId1" Type="http://schemas.openxmlformats.org/officeDocument/2006/relationships/tags" Target="../tags/tag32.xml"/><Relationship Id="rId6" Type="http://schemas.microsoft.com/office/2011/relationships/inkAction" Target="../ink/inkAction17.xml"/><Relationship Id="rId5" Type="http://schemas.openxmlformats.org/officeDocument/2006/relationships/image" Target="../media/image4310.png"/><Relationship Id="rId4" Type="http://schemas.openxmlformats.org/officeDocument/2006/relationships/image" Target="../media/image3611.png"/></Relationships>
</file>

<file path=ppt/slides/_rels/slide37.xml.rels><?xml version="1.0" encoding="UTF-8" standalone="yes"?>
<Relationships xmlns="http://schemas.openxmlformats.org/package/2006/relationships"><Relationship Id="rId8" Type="http://schemas.openxmlformats.org/officeDocument/2006/relationships/image" Target="../media/image493.png"/><Relationship Id="rId3" Type="http://schemas.openxmlformats.org/officeDocument/2006/relationships/image" Target="../media/image4511.png"/><Relationship Id="rId7" Type="http://schemas.openxmlformats.org/officeDocument/2006/relationships/image" Target="../media/image482.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15.png"/><Relationship Id="rId5" Type="http://schemas.openxmlformats.org/officeDocument/2006/relationships/image" Target="../media/image478.png"/><Relationship Id="rId10" Type="http://schemas.openxmlformats.org/officeDocument/2006/relationships/image" Target="../media/image503.png"/><Relationship Id="rId4" Type="http://schemas.openxmlformats.org/officeDocument/2006/relationships/image" Target="../media/image4611.png"/><Relationship Id="rId9" Type="http://schemas.microsoft.com/office/2011/relationships/inkAction" Target="../ink/inkAction18.xml"/></Relationships>
</file>

<file path=ppt/slides/_rels/slide38.xml.rels><?xml version="1.0" encoding="UTF-8" standalone="yes"?>
<Relationships xmlns="http://schemas.openxmlformats.org/package/2006/relationships"><Relationship Id="rId3" Type="http://schemas.openxmlformats.org/officeDocument/2006/relationships/image" Target="../media/image4212.png"/><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4.xml"/><Relationship Id="rId6" Type="http://schemas.microsoft.com/office/2011/relationships/inkAction" Target="../ink/inkAction19.xml"/><Relationship Id="rId5" Type="http://schemas.openxmlformats.org/officeDocument/2006/relationships/image" Target="../media/image4310.png"/><Relationship Id="rId4" Type="http://schemas.openxmlformats.org/officeDocument/2006/relationships/image" Target="../media/image3611.png"/></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511.pn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15.png"/><Relationship Id="rId5" Type="http://schemas.openxmlformats.org/officeDocument/2006/relationships/image" Target="../media/image53.png"/><Relationship Id="rId10" Type="http://schemas.openxmlformats.org/officeDocument/2006/relationships/image" Target="../media/image56.png"/><Relationship Id="rId4" Type="http://schemas.openxmlformats.org/officeDocument/2006/relationships/image" Target="../media/image52.png"/><Relationship Id="rId9" Type="http://schemas.microsoft.com/office/2011/relationships/inkAction" Target="../ink/inkAction20.xml"/></Relationships>
</file>

<file path=ppt/slides/_rels/slide4.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image" Target="../media/image513.png"/><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14.png"/><Relationship Id="rId4" Type="http://schemas.openxmlformats.org/officeDocument/2006/relationships/image" Target="../media/image612.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notesSlide" Target="../notesSlides/notesSlide17.xml"/><Relationship Id="rId7" Type="http://schemas.openxmlformats.org/officeDocument/2006/relationships/image" Target="../media/image411.png"/><Relationship Id="rId12" Type="http://schemas.openxmlformats.org/officeDocument/2006/relationships/image" Target="../media/image1812.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311.png"/><Relationship Id="rId11" Type="http://schemas.microsoft.com/office/2011/relationships/inkAction" Target="../ink/inkAction21.xml"/><Relationship Id="rId5" Type="http://schemas.openxmlformats.org/officeDocument/2006/relationships/image" Target="../media/image255.png"/><Relationship Id="rId10" Type="http://schemas.openxmlformats.org/officeDocument/2006/relationships/image" Target="../media/image711.png"/><Relationship Id="rId4" Type="http://schemas.openxmlformats.org/officeDocument/2006/relationships/image" Target="../media/image1710.png"/><Relationship Id="rId9" Type="http://schemas.openxmlformats.org/officeDocument/2006/relationships/image" Target="../media/image610.png"/></Relationships>
</file>

<file path=ppt/slides/_rels/slide42.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2011.png"/><Relationship Id="rId4" Type="http://schemas.microsoft.com/office/2011/relationships/inkAction" Target="../ink/inkAction22.xml"/></Relationships>
</file>

<file path=ppt/slides/_rels/slide43.xml.rels><?xml version="1.0" encoding="UTF-8" standalone="yes"?>
<Relationships xmlns="http://schemas.openxmlformats.org/package/2006/relationships"><Relationship Id="rId3" Type="http://schemas.openxmlformats.org/officeDocument/2006/relationships/image" Target="../media/image2111.png"/><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2212.png"/><Relationship Id="rId4" Type="http://schemas.microsoft.com/office/2011/relationships/inkAction" Target="../ink/inkAction23.xml"/></Relationships>
</file>

<file path=ppt/slides/_rels/slide44.xml.rels><?xml version="1.0" encoding="UTF-8" standalone="yes"?>
<Relationships xmlns="http://schemas.openxmlformats.org/package/2006/relationships"><Relationship Id="rId8" Type="http://schemas.openxmlformats.org/officeDocument/2006/relationships/image" Target="../media/image2611.png"/><Relationship Id="rId3" Type="http://schemas.openxmlformats.org/officeDocument/2006/relationships/image" Target="../media/image2312.png"/><Relationship Id="rId7" Type="http://schemas.microsoft.com/office/2011/relationships/inkAction" Target="../ink/inkAction24.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2510.png"/><Relationship Id="rId5" Type="http://schemas.openxmlformats.org/officeDocument/2006/relationships/image" Target="../media/image2411.png"/><Relationship Id="rId4" Type="http://schemas.openxmlformats.org/officeDocument/2006/relationships/image" Target="../media/image200.png"/></Relationships>
</file>

<file path=ppt/slides/_rels/slide45.xml.rels><?xml version="1.0" encoding="UTF-8" standalone="yes"?>
<Relationships xmlns="http://schemas.openxmlformats.org/package/2006/relationships"><Relationship Id="rId8" Type="http://schemas.openxmlformats.org/officeDocument/2006/relationships/image" Target="../media/image2711.png"/><Relationship Id="rId3" Type="http://schemas.openxmlformats.org/officeDocument/2006/relationships/image" Target="../media/image101.png"/><Relationship Id="rId7" Type="http://schemas.microsoft.com/office/2011/relationships/inkAction" Target="../ink/inkAction25.xml"/><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31.png"/><Relationship Id="rId5" Type="http://schemas.openxmlformats.org/officeDocument/2006/relationships/image" Target="../media/image121.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notesSlide" Target="../notesSlides/notesSlide18.xml"/><Relationship Id="rId7" Type="http://schemas.openxmlformats.org/officeDocument/2006/relationships/image" Target="../media/image411.png"/><Relationship Id="rId12" Type="http://schemas.openxmlformats.org/officeDocument/2006/relationships/image" Target="../media/image2813.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311.png"/><Relationship Id="rId11" Type="http://schemas.microsoft.com/office/2011/relationships/inkAction" Target="../ink/inkAction26.xml"/><Relationship Id="rId5" Type="http://schemas.openxmlformats.org/officeDocument/2006/relationships/image" Target="../media/image255.png"/><Relationship Id="rId10" Type="http://schemas.openxmlformats.org/officeDocument/2006/relationships/image" Target="../media/image711.png"/><Relationship Id="rId4" Type="http://schemas.openxmlformats.org/officeDocument/2006/relationships/image" Target="../media/image1710.png"/><Relationship Id="rId9" Type="http://schemas.openxmlformats.org/officeDocument/2006/relationships/image" Target="../media/image610.png"/></Relationships>
</file>

<file path=ppt/slides/_rels/slide47.xml.rels><?xml version="1.0" encoding="UTF-8" standalone="yes"?>
<Relationships xmlns="http://schemas.openxmlformats.org/package/2006/relationships"><Relationship Id="rId8" Type="http://schemas.microsoft.com/office/2011/relationships/inkAction" Target="../ink/inkAction27.xml"/><Relationship Id="rId3" Type="http://schemas.openxmlformats.org/officeDocument/2006/relationships/image" Target="../media/image2811.png"/><Relationship Id="rId7" Type="http://schemas.openxmlformats.org/officeDocument/2006/relationships/image" Target="../media/image3211.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3110.png"/><Relationship Id="rId5" Type="http://schemas.openxmlformats.org/officeDocument/2006/relationships/image" Target="../media/image3010.png"/><Relationship Id="rId4" Type="http://schemas.openxmlformats.org/officeDocument/2006/relationships/image" Target="../media/image2912.png"/><Relationship Id="rId9" Type="http://schemas.openxmlformats.org/officeDocument/2006/relationships/image" Target="../media/image3311.png"/></Relationships>
</file>

<file path=ppt/slides/_rels/slide48.xml.rels><?xml version="1.0" encoding="UTF-8" standalone="yes"?>
<Relationships xmlns="http://schemas.openxmlformats.org/package/2006/relationships"><Relationship Id="rId3" Type="http://schemas.openxmlformats.org/officeDocument/2006/relationships/image" Target="../media/image3411.png"/><Relationship Id="rId7" Type="http://schemas.openxmlformats.org/officeDocument/2006/relationships/image" Target="../media/image3710.png"/><Relationship Id="rId2" Type="http://schemas.openxmlformats.org/officeDocument/2006/relationships/slideLayout" Target="../slideLayouts/slideLayout2.xml"/><Relationship Id="rId1" Type="http://schemas.openxmlformats.org/officeDocument/2006/relationships/tags" Target="../tags/tag44.xml"/><Relationship Id="rId6" Type="http://schemas.microsoft.com/office/2011/relationships/inkAction" Target="../ink/inkAction28.xml"/><Relationship Id="rId5" Type="http://schemas.openxmlformats.org/officeDocument/2006/relationships/image" Target="../media/image3610.png"/><Relationship Id="rId4" Type="http://schemas.openxmlformats.org/officeDocument/2006/relationships/image" Target="../media/image3510.png"/></Relationships>
</file>

<file path=ppt/slides/_rels/slide49.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3810.png"/><Relationship Id="rId7" Type="http://schemas.openxmlformats.org/officeDocument/2006/relationships/image" Target="../media/image4210.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4110.png"/><Relationship Id="rId11" Type="http://schemas.openxmlformats.org/officeDocument/2006/relationships/image" Target="../media/image453.png"/><Relationship Id="rId5" Type="http://schemas.openxmlformats.org/officeDocument/2006/relationships/image" Target="../media/image4010.png"/><Relationship Id="rId10" Type="http://schemas.microsoft.com/office/2011/relationships/inkAction" Target="../ink/inkAction29.xml"/><Relationship Id="rId4" Type="http://schemas.openxmlformats.org/officeDocument/2006/relationships/image" Target="../media/image3910.png"/><Relationship Id="rId9" Type="http://schemas.openxmlformats.org/officeDocument/2006/relationships/image" Target="../media/image442.png"/></Relationships>
</file>

<file path=ppt/slides/_rels/slide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8" Type="http://schemas.openxmlformats.org/officeDocument/2006/relationships/image" Target="../media/image512.png"/><Relationship Id="rId3" Type="http://schemas.openxmlformats.org/officeDocument/2006/relationships/image" Target="../media/image460.png"/><Relationship Id="rId7" Type="http://schemas.openxmlformats.org/officeDocument/2006/relationships/image" Target="../media/image502.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492.png"/><Relationship Id="rId11" Type="http://schemas.openxmlformats.org/officeDocument/2006/relationships/image" Target="../media/image530.png"/><Relationship Id="rId5" Type="http://schemas.openxmlformats.org/officeDocument/2006/relationships/image" Target="../media/image481.png"/><Relationship Id="rId10" Type="http://schemas.microsoft.com/office/2011/relationships/inkAction" Target="../ink/inkAction30.xml"/><Relationship Id="rId4" Type="http://schemas.openxmlformats.org/officeDocument/2006/relationships/image" Target="../media/image470.png"/><Relationship Id="rId9" Type="http://schemas.openxmlformats.org/officeDocument/2006/relationships/image" Target="../media/image520.png"/></Relationships>
</file>

<file path=ppt/slides/_rels/slide5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2.png"/><Relationship Id="rId7"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63.png"/><Relationship Id="rId9" Type="http://schemas.microsoft.com/office/2011/relationships/inkAction" Target="../ink/inkAction31.xml"/></Relationships>
</file>

<file path=ppt/slides/_rels/slide5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22.png"/><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3.png"/><Relationship Id="rId9" Type="http://schemas.microsoft.com/office/2011/relationships/inkAction" Target="../ink/inkAction32.xml"/></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0.png"/><Relationship Id="rId7" Type="http://schemas.openxmlformats.org/officeDocument/2006/relationships/image" Target="../media/image590.png"/><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650.png"/><Relationship Id="rId5" Type="http://schemas.openxmlformats.org/officeDocument/2006/relationships/image" Target="../media/image640.png"/><Relationship Id="rId10" Type="http://schemas.openxmlformats.org/officeDocument/2006/relationships/image" Target="../media/image661.png"/><Relationship Id="rId4" Type="http://schemas.openxmlformats.org/officeDocument/2006/relationships/image" Target="../media/image630.png"/><Relationship Id="rId9" Type="http://schemas.microsoft.com/office/2011/relationships/inkAction" Target="../ink/inkAction33.xml"/></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78.png"/><Relationship Id="rId4" Type="http://schemas.openxmlformats.org/officeDocument/2006/relationships/image" Target="../media/image70.png"/><Relationship Id="rId9" Type="http://schemas.microsoft.com/office/2011/relationships/inkAction" Target="../ink/inkAction34.xml"/></Relationships>
</file>

<file path=ppt/slides/_rels/slide55.xml.rels><?xml version="1.0" encoding="UTF-8" standalone="yes"?>
<Relationships xmlns="http://schemas.openxmlformats.org/package/2006/relationships"><Relationship Id="rId8" Type="http://schemas.openxmlformats.org/officeDocument/2006/relationships/image" Target="../media/image731.png"/><Relationship Id="rId3" Type="http://schemas.openxmlformats.org/officeDocument/2006/relationships/image" Target="../media/image550.png"/><Relationship Id="rId7" Type="http://schemas.microsoft.com/office/2011/relationships/inkAction" Target="../ink/inkAction35.xml"/><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image" Target="../media/image721.png"/><Relationship Id="rId5" Type="http://schemas.openxmlformats.org/officeDocument/2006/relationships/image" Target="../media/image713.png"/><Relationship Id="rId4" Type="http://schemas.openxmlformats.org/officeDocument/2006/relationships/image" Target="../media/image701.png"/></Relationships>
</file>

<file path=ppt/slides/_rels/slide5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microsoft.com/office/2011/relationships/inkAction" Target="../ink/inkAction36.xml"/><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4.png"/><Relationship Id="rId7"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87.png"/><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png"/><Relationship Id="rId9" Type="http://schemas.microsoft.com/office/2011/relationships/inkAction" Target="../ink/inkAction37.xml"/></Relationships>
</file>

<file path=ppt/slides/_rels/slide58.xml.rels><?xml version="1.0" encoding="UTF-8" standalone="yes"?>
<Relationships xmlns="http://schemas.openxmlformats.org/package/2006/relationships"><Relationship Id="rId8" Type="http://schemas.microsoft.com/office/2011/relationships/inkAction" Target="../ink/inkAction38.xml"/><Relationship Id="rId3" Type="http://schemas.openxmlformats.org/officeDocument/2006/relationships/image" Target="../media/image3411.png"/><Relationship Id="rId7" Type="http://schemas.openxmlformats.org/officeDocument/2006/relationships/image" Target="../media/image901.png"/><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image" Target="../media/image890.png"/><Relationship Id="rId5" Type="http://schemas.openxmlformats.org/officeDocument/2006/relationships/image" Target="../media/image3610.png"/><Relationship Id="rId4" Type="http://schemas.openxmlformats.org/officeDocument/2006/relationships/image" Target="../media/image880.png"/><Relationship Id="rId9" Type="http://schemas.openxmlformats.org/officeDocument/2006/relationships/image" Target="../media/image910.png"/></Relationships>
</file>

<file path=ppt/slides/_rels/slide59.xml.rels><?xml version="1.0" encoding="UTF-8" standalone="yes"?>
<Relationships xmlns="http://schemas.openxmlformats.org/package/2006/relationships"><Relationship Id="rId8" Type="http://schemas.microsoft.com/office/2011/relationships/inkAction" Target="../ink/inkAction39.xml"/><Relationship Id="rId3" Type="http://schemas.openxmlformats.org/officeDocument/2006/relationships/image" Target="../media/image920.png"/><Relationship Id="rId7" Type="http://schemas.openxmlformats.org/officeDocument/2006/relationships/image" Target="../media/image286.png"/><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930.png"/><Relationship Id="rId9" Type="http://schemas.openxmlformats.org/officeDocument/2006/relationships/image" Target="../media/image287.png"/></Relationships>
</file>

<file path=ppt/slides/_rels/slide6.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notesSlide" Target="../notesSlides/notesSlide1.xml"/><Relationship Id="rId7" Type="http://schemas.openxmlformats.org/officeDocument/2006/relationships/image" Target="../media/image411.png"/><Relationship Id="rId12" Type="http://schemas.openxmlformats.org/officeDocument/2006/relationships/image" Target="../media/image11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11.png"/><Relationship Id="rId11" Type="http://schemas.microsoft.com/office/2011/relationships/inkAction" Target="../ink/inkAction2.xml"/><Relationship Id="rId5" Type="http://schemas.openxmlformats.org/officeDocument/2006/relationships/image" Target="../media/image255.png"/><Relationship Id="rId10" Type="http://schemas.openxmlformats.org/officeDocument/2006/relationships/image" Target="../media/image711.png"/><Relationship Id="rId4" Type="http://schemas.openxmlformats.org/officeDocument/2006/relationships/image" Target="../media/image11.png"/><Relationship Id="rId9" Type="http://schemas.openxmlformats.org/officeDocument/2006/relationships/image" Target="../media/image610.png"/></Relationships>
</file>

<file path=ppt/slides/_rels/slide6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97.png"/><Relationship Id="rId11" Type="http://schemas.openxmlformats.org/officeDocument/2006/relationships/image" Target="../media/image104.png"/><Relationship Id="rId5" Type="http://schemas.openxmlformats.org/officeDocument/2006/relationships/image" Target="../media/image96.png"/><Relationship Id="rId10" Type="http://schemas.openxmlformats.org/officeDocument/2006/relationships/image" Target="../media/image103.png"/><Relationship Id="rId4" Type="http://schemas.openxmlformats.org/officeDocument/2006/relationships/image" Target="../media/image95.png"/><Relationship Id="rId9" Type="http://schemas.openxmlformats.org/officeDocument/2006/relationships/image" Target="../media/image100.png"/></Relationships>
</file>

<file path=ppt/slides/_rels/slide61.xml.rels><?xml version="1.0" encoding="UTF-8" standalone="yes"?>
<Relationships xmlns="http://schemas.openxmlformats.org/package/2006/relationships"><Relationship Id="rId8" Type="http://schemas.microsoft.com/office/2011/relationships/inkAction" Target="../ink/inkAction40.xml"/><Relationship Id="rId3" Type="http://schemas.openxmlformats.org/officeDocument/2006/relationships/image" Target="../media/image940.png"/><Relationship Id="rId7" Type="http://schemas.openxmlformats.org/officeDocument/2006/relationships/image" Target="../media/image980.png"/><Relationship Id="rId2" Type="http://schemas.openxmlformats.org/officeDocument/2006/relationships/slideLayout" Target="../slideLayouts/slideLayout2.xml"/><Relationship Id="rId1" Type="http://schemas.openxmlformats.org/officeDocument/2006/relationships/tags" Target="../tags/tag57.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950.png"/><Relationship Id="rId9" Type="http://schemas.openxmlformats.org/officeDocument/2006/relationships/image" Target="../media/image990.png"/></Relationships>
</file>

<file path=ppt/slides/_rels/slide62.xml.rels><?xml version="1.0" encoding="UTF-8" standalone="yes"?>
<Relationships xmlns="http://schemas.openxmlformats.org/package/2006/relationships"><Relationship Id="rId3" Type="http://schemas.openxmlformats.org/officeDocument/2006/relationships/image" Target="../media/image1000.png"/><Relationship Id="rId7" Type="http://schemas.openxmlformats.org/officeDocument/2006/relationships/image" Target="../media/image1040.png"/><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980.png"/><Relationship Id="rId5" Type="http://schemas.openxmlformats.org/officeDocument/2006/relationships/image" Target="../media/image940.png"/><Relationship Id="rId4" Type="http://schemas.openxmlformats.org/officeDocument/2006/relationships/image" Target="../media/image1030.png"/></Relationships>
</file>

<file path=ppt/slides/_rels/slide6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108.png"/><Relationship Id="rId11" Type="http://schemas.openxmlformats.org/officeDocument/2006/relationships/image" Target="../media/image114.png"/><Relationship Id="rId5" Type="http://schemas.openxmlformats.org/officeDocument/2006/relationships/image" Target="../media/image107.png"/><Relationship Id="rId10" Type="http://schemas.openxmlformats.org/officeDocument/2006/relationships/image" Target="../media/image113.png"/><Relationship Id="rId4" Type="http://schemas.openxmlformats.org/officeDocument/2006/relationships/image" Target="../media/image106.png"/><Relationship Id="rId9" Type="http://schemas.openxmlformats.org/officeDocument/2006/relationships/image" Target="../media/image112.png"/></Relationships>
</file>

<file path=ppt/slides/_rels/slide6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8.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0.png"/><Relationship Id="rId10" Type="http://schemas.openxmlformats.org/officeDocument/2006/relationships/image" Target="../media/image30.png"/><Relationship Id="rId4" Type="http://schemas.openxmlformats.org/officeDocument/2006/relationships/image" Target="../media/image109.png"/><Relationship Id="rId9" Type="http://schemas.openxmlformats.org/officeDocument/2006/relationships/image" Target="../media/image115.png"/><Relationship Id="rId14" Type="http://schemas.openxmlformats.org/officeDocument/2006/relationships/image" Target="../media/image120.png"/></Relationships>
</file>

<file path=ppt/slides/_rels/slide6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19.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microsoft.com/office/2011/relationships/inkAction" Target="../ink/inkAction41.xml"/><Relationship Id="rId4" Type="http://schemas.openxmlformats.org/officeDocument/2006/relationships/image" Target="NULL"/><Relationship Id="rId9" Type="http://schemas.openxmlformats.org/officeDocument/2006/relationships/image" Target="NULL"/></Relationships>
</file>

<file path=ppt/slides/_rels/slide6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notesSlide" Target="../notesSlides/notesSlide20.xm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image" Target="NULL"/><Relationship Id="rId1" Type="http://schemas.openxmlformats.org/officeDocument/2006/relationships/tags" Target="../tags/tag62.xml"/><Relationship Id="rId11" Type="http://schemas.openxmlformats.org/officeDocument/2006/relationships/image" Target="NULL"/><Relationship Id="rId15" Type="http://schemas.microsoft.com/office/2011/relationships/inkAction" Target="../ink/inkAction42.xml"/><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1050.png"/></Relationships>
</file>

<file path=ppt/slides/_rels/slide68.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1070.png"/></Relationships>
</file>

<file path=ppt/slides/_rels/slide69.xml.rels><?xml version="1.0" encoding="UTF-8" standalone="yes"?>
<Relationships xmlns="http://schemas.openxmlformats.org/package/2006/relationships"><Relationship Id="rId8" Type="http://schemas.openxmlformats.org/officeDocument/2006/relationships/image" Target="../media/image1120.png"/><Relationship Id="rId3" Type="http://schemas.openxmlformats.org/officeDocument/2006/relationships/image" Target="../media/image1060.png"/><Relationship Id="rId7" Type="http://schemas.microsoft.com/office/2011/relationships/inkAction" Target="../ink/inkAction43.xml"/><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1100.png"/><Relationship Id="rId5" Type="http://schemas.openxmlformats.org/officeDocument/2006/relationships/image" Target="../media/image1090.png"/><Relationship Id="rId4" Type="http://schemas.openxmlformats.org/officeDocument/2006/relationships/image" Target="../media/image108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png"/><Relationship Id="rId5" Type="http://schemas.microsoft.com/office/2011/relationships/inkAction" Target="../ink/inkAction3.xml"/><Relationship Id="rId4" Type="http://schemas.openxmlformats.org/officeDocument/2006/relationships/image" Target="../media/image85.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124.png"/><Relationship Id="rId4" Type="http://schemas.openxmlformats.org/officeDocument/2006/relationships/image" Target="../media/image123.png"/></Relationships>
</file>

<file path=ppt/slides/_rels/slide71.xml.rels><?xml version="1.0" encoding="UTF-8" standalone="yes"?>
<Relationships xmlns="http://schemas.openxmlformats.org/package/2006/relationships"><Relationship Id="rId8" Type="http://schemas.openxmlformats.org/officeDocument/2006/relationships/image" Target="../media/image1180.png"/><Relationship Id="rId3" Type="http://schemas.openxmlformats.org/officeDocument/2006/relationships/image" Target="../media/image1140.png"/><Relationship Id="rId7" Type="http://schemas.microsoft.com/office/2011/relationships/inkAction" Target="../ink/inkAction44.xml"/><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1170.png"/><Relationship Id="rId5" Type="http://schemas.openxmlformats.org/officeDocument/2006/relationships/image" Target="../media/image1160.png"/><Relationship Id="rId4" Type="http://schemas.openxmlformats.org/officeDocument/2006/relationships/image" Target="../media/image1150.png"/></Relationships>
</file>

<file path=ppt/slides/_rels/slide72.xml.rels><?xml version="1.0" encoding="UTF-8" standalone="yes"?>
<Relationships xmlns="http://schemas.openxmlformats.org/package/2006/relationships"><Relationship Id="rId8" Type="http://schemas.microsoft.com/office/2011/relationships/inkAction" Target="../ink/inkAction45.xml"/><Relationship Id="rId3" Type="http://schemas.openxmlformats.org/officeDocument/2006/relationships/image" Target="../media/image1190.png"/><Relationship Id="rId7" Type="http://schemas.openxmlformats.org/officeDocument/2006/relationships/image" Target="../media/image1240.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230.png"/><Relationship Id="rId5" Type="http://schemas.openxmlformats.org/officeDocument/2006/relationships/image" Target="../media/image1220.png"/><Relationship Id="rId4" Type="http://schemas.openxmlformats.org/officeDocument/2006/relationships/image" Target="../media/image1201.png"/><Relationship Id="rId9" Type="http://schemas.openxmlformats.org/officeDocument/2006/relationships/image" Target="../media/image125.png"/></Relationships>
</file>

<file path=ppt/slides/_rels/slide73.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7" Type="http://schemas.openxmlformats.org/officeDocument/2006/relationships/image" Target="../media/image136.png"/><Relationship Id="rId12" Type="http://schemas.openxmlformats.org/officeDocument/2006/relationships/image" Target="../media/image132.png"/><Relationship Id="rId2" Type="http://schemas.openxmlformats.org/officeDocument/2006/relationships/slideLayout" Target="../slideLayouts/slideLayout2.xml"/><Relationship Id="rId16" Type="http://schemas.openxmlformats.org/officeDocument/2006/relationships/image" Target="../media/image144.png"/><Relationship Id="rId1" Type="http://schemas.openxmlformats.org/officeDocument/2006/relationships/tags" Target="../tags/tag69.xml"/><Relationship Id="rId6" Type="http://schemas.openxmlformats.org/officeDocument/2006/relationships/image" Target="../media/image351.png"/><Relationship Id="rId11" Type="http://schemas.openxmlformats.org/officeDocument/2006/relationships/image" Target="../media/image140.png"/><Relationship Id="rId15" Type="http://schemas.microsoft.com/office/2011/relationships/inkAction" Target="../ink/inkAction46.xml"/><Relationship Id="rId10" Type="http://schemas.openxmlformats.org/officeDocument/2006/relationships/image" Target="../media/image139.png"/><Relationship Id="rId9" Type="http://schemas.openxmlformats.org/officeDocument/2006/relationships/image" Target="../media/image138.png"/><Relationship Id="rId14" Type="http://schemas.openxmlformats.org/officeDocument/2006/relationships/image" Target="../media/image143.png"/></Relationships>
</file>

<file path=ppt/slides/_rels/slide74.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3" Type="http://schemas.microsoft.com/office/2011/relationships/inkAction" Target="../ink/inkAction47.xml"/><Relationship Id="rId7" Type="http://schemas.openxmlformats.org/officeDocument/2006/relationships/image" Target="../media/image168.png"/><Relationship Id="rId12" Type="http://schemas.microsoft.com/office/2011/relationships/inkAction" Target="../ink/inkAction48.xml"/><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167.png"/><Relationship Id="rId11" Type="http://schemas.openxmlformats.org/officeDocument/2006/relationships/image" Target="../media/image173.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75.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4.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3.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178.png"/><Relationship Id="rId11" Type="http://schemas.openxmlformats.org/officeDocument/2006/relationships/image" Target="../media/image182.png"/><Relationship Id="rId5" Type="http://schemas.openxmlformats.org/officeDocument/2006/relationships/image" Target="../media/image177.png"/><Relationship Id="rId15" Type="http://schemas.openxmlformats.org/officeDocument/2006/relationships/image" Target="../media/image185.png"/><Relationship Id="rId10" Type="http://schemas.openxmlformats.org/officeDocument/2006/relationships/image" Target="../media/image181.png"/><Relationship Id="rId4" Type="http://schemas.openxmlformats.org/officeDocument/2006/relationships/image" Target="../media/image176.png"/><Relationship Id="rId9" Type="http://schemas.openxmlformats.org/officeDocument/2006/relationships/image" Target="../media/image15.png"/><Relationship Id="rId14" Type="http://schemas.microsoft.com/office/2011/relationships/inkAction" Target="../ink/inkAction49.xml"/></Relationships>
</file>

<file path=ppt/slides/_rels/slide76.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notesSlide" Target="../notesSlides/notesSlide22.xml"/><Relationship Id="rId7" Type="http://schemas.openxmlformats.org/officeDocument/2006/relationships/image" Target="../media/image188.pn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90.png"/><Relationship Id="rId4" Type="http://schemas.openxmlformats.org/officeDocument/2006/relationships/image" Target="../media/image1851.png"/><Relationship Id="rId9" Type="http://schemas.microsoft.com/office/2011/relationships/inkAction" Target="../ink/inkAction50.xml"/></Relationships>
</file>

<file path=ppt/slides/_rels/slide77.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notesSlide" Target="../notesSlides/notesSlide23.xml"/><Relationship Id="rId7" Type="http://schemas.openxmlformats.org/officeDocument/2006/relationships/image" Target="../media/image191.pn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93.png"/><Relationship Id="rId4" Type="http://schemas.openxmlformats.org/officeDocument/2006/relationships/image" Target="../media/image1851.png"/><Relationship Id="rId9" Type="http://schemas.microsoft.com/office/2011/relationships/inkAction" Target="../ink/inkAction51.xml"/></Relationships>
</file>

<file path=ppt/slides/_rels/slide7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microsoft.com/office/2011/relationships/inkAction" Target="../ink/inkAction52.xml"/><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198.png"/><Relationship Id="rId5" Type="http://schemas.openxmlformats.org/officeDocument/2006/relationships/image" Target="../media/image196.png"/><Relationship Id="rId4" Type="http://schemas.openxmlformats.org/officeDocument/2006/relationships/image" Target="../media/image195.png"/></Relationships>
</file>

<file path=ppt/slides/_rels/slide79.xml.rels><?xml version="1.0" encoding="UTF-8" standalone="yes"?>
<Relationships xmlns="http://schemas.openxmlformats.org/package/2006/relationships"><Relationship Id="rId8" Type="http://schemas.microsoft.com/office/2011/relationships/inkAction" Target="../ink/inkAction53.xml"/><Relationship Id="rId3" Type="http://schemas.openxmlformats.org/officeDocument/2006/relationships/image" Target="../media/image194.png"/><Relationship Id="rId7" Type="http://schemas.openxmlformats.org/officeDocument/2006/relationships/image" Target="../media/image205.pn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0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8" Type="http://schemas.microsoft.com/office/2011/relationships/inkAction" Target="../ink/inkAction54.xml"/><Relationship Id="rId3" Type="http://schemas.openxmlformats.org/officeDocument/2006/relationships/notesSlide" Target="../notesSlides/notesSlide24.xml"/><Relationship Id="rId7" Type="http://schemas.openxmlformats.org/officeDocument/2006/relationships/image" Target="../media/image208.pn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204.png"/><Relationship Id="rId5" Type="http://schemas.openxmlformats.org/officeDocument/2006/relationships/image" Target="../media/image207.png"/><Relationship Id="rId4" Type="http://schemas.openxmlformats.org/officeDocument/2006/relationships/image" Target="../media/image194.png"/><Relationship Id="rId9" Type="http://schemas.openxmlformats.org/officeDocument/2006/relationships/image" Target="../media/image209.png"/></Relationships>
</file>

<file path=ppt/slides/_rels/slide81.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0.png"/><Relationship Id="rId7" Type="http://schemas.microsoft.com/office/2011/relationships/inkAction" Target="../ink/inkAction55.xml"/><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8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83.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9.png"/><Relationship Id="rId7" Type="http://schemas.microsoft.com/office/2011/relationships/inkAction" Target="../ink/inkAction56.xml"/><Relationship Id="rId2" Type="http://schemas.openxmlformats.org/officeDocument/2006/relationships/slideLayout" Target="../slideLayouts/slideLayout2.xml"/><Relationship Id="rId1" Type="http://schemas.openxmlformats.org/officeDocument/2006/relationships/tags" Target="../tags/tag79.xml"/><Relationship Id="rId6" Type="http://schemas.openxmlformats.org/officeDocument/2006/relationships/image" Target="../media/image221.png"/><Relationship Id="rId5" Type="http://schemas.openxmlformats.org/officeDocument/2006/relationships/image" Target="../media/image217.png"/><Relationship Id="rId4" Type="http://schemas.openxmlformats.org/officeDocument/2006/relationships/image" Target="../media/image220.png"/></Relationships>
</file>

<file path=ppt/slides/_rels/slide8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88.png"/><Relationship Id="rId3" Type="http://schemas.openxmlformats.org/officeDocument/2006/relationships/image" Target="../media/image108.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0.png"/><Relationship Id="rId10" Type="http://schemas.openxmlformats.org/officeDocument/2006/relationships/image" Target="../media/image86.png"/><Relationship Id="rId4" Type="http://schemas.openxmlformats.org/officeDocument/2006/relationships/image" Target="../media/image109.png"/><Relationship Id="rId9" Type="http://schemas.openxmlformats.org/officeDocument/2006/relationships/image" Target="../media/image31.png"/><Relationship Id="rId14" Type="http://schemas.openxmlformats.org/officeDocument/2006/relationships/image" Target="../media/image11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30.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226.png"/><Relationship Id="rId5" Type="http://schemas.openxmlformats.org/officeDocument/2006/relationships/image" Target="../media/image2110.png"/><Relationship Id="rId4" Type="http://schemas.openxmlformats.org/officeDocument/2006/relationships/image" Target="../media/image201.png"/></Relationships>
</file>

<file path=ppt/slides/_rels/slide86.xml.rels><?xml version="1.0" encoding="UTF-8" standalone="yes"?>
<Relationships xmlns="http://schemas.openxmlformats.org/package/2006/relationships"><Relationship Id="rId3" Type="http://schemas.openxmlformats.org/officeDocument/2006/relationships/image" Target="../media/image1651.png"/><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media/image1671.png"/><Relationship Id="rId5" Type="http://schemas.microsoft.com/office/2011/relationships/inkAction" Target="../ink/inkAction57.xml"/><Relationship Id="rId4" Type="http://schemas.openxmlformats.org/officeDocument/2006/relationships/image" Target="../media/image1661.png"/></Relationships>
</file>

<file path=ppt/slides/_rels/slide87.xml.rels><?xml version="1.0" encoding="UTF-8" standalone="yes"?>
<Relationships xmlns="http://schemas.openxmlformats.org/package/2006/relationships"><Relationship Id="rId3" Type="http://schemas.openxmlformats.org/officeDocument/2006/relationships/image" Target="../media/image1681.png"/><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image" Target="../media/image1701.png"/><Relationship Id="rId5" Type="http://schemas.microsoft.com/office/2011/relationships/inkAction" Target="../ink/inkAction58.xml"/><Relationship Id="rId4" Type="http://schemas.openxmlformats.org/officeDocument/2006/relationships/image" Target="../media/image169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1050.png"/></Relationships>
</file>

<file path=ppt/slides/_rels/slide89.xml.rels><?xml version="1.0" encoding="UTF-8" standalone="yes"?>
<Relationships xmlns="http://schemas.openxmlformats.org/package/2006/relationships"><Relationship Id="rId3" Type="http://schemas.openxmlformats.org/officeDocument/2006/relationships/image" Target="../media/image1650.png"/><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image" Target="../media/image1670.png"/><Relationship Id="rId5" Type="http://schemas.microsoft.com/office/2011/relationships/inkAction" Target="../ink/inkAction59.xml"/><Relationship Id="rId4" Type="http://schemas.openxmlformats.org/officeDocument/2006/relationships/image" Target="../media/image1660.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6.png"/><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8" Type="http://schemas.microsoft.com/office/2011/relationships/inkAction" Target="../ink/inkAction60.xml"/><Relationship Id="rId3" Type="http://schemas.openxmlformats.org/officeDocument/2006/relationships/image" Target="../media/image1680.png"/><Relationship Id="rId7" Type="http://schemas.openxmlformats.org/officeDocument/2006/relationships/image" Target="../media/image1730.png"/><Relationship Id="rId2" Type="http://schemas.openxmlformats.org/officeDocument/2006/relationships/slideLayout" Target="../slideLayouts/slideLayout2.xml"/><Relationship Id="rId1" Type="http://schemas.openxmlformats.org/officeDocument/2006/relationships/tags" Target="../tags/tag86.xml"/><Relationship Id="rId6" Type="http://schemas.openxmlformats.org/officeDocument/2006/relationships/image" Target="../media/image1711.png"/><Relationship Id="rId5" Type="http://schemas.openxmlformats.org/officeDocument/2006/relationships/image" Target="../media/image1700.png"/><Relationship Id="rId4" Type="http://schemas.openxmlformats.org/officeDocument/2006/relationships/image" Target="../media/image1690.png"/><Relationship Id="rId9" Type="http://schemas.openxmlformats.org/officeDocument/2006/relationships/image" Target="../media/image1740.png"/></Relationships>
</file>

<file path=ppt/slides/_rels/slide91.xml.rels><?xml version="1.0" encoding="UTF-8" standalone="yes"?>
<Relationships xmlns="http://schemas.openxmlformats.org/package/2006/relationships"><Relationship Id="rId8" Type="http://schemas.openxmlformats.org/officeDocument/2006/relationships/image" Target="../media/image1790.png"/><Relationship Id="rId3" Type="http://schemas.openxmlformats.org/officeDocument/2006/relationships/image" Target="../media/image1750.png"/><Relationship Id="rId7" Type="http://schemas.microsoft.com/office/2011/relationships/inkAction" Target="../ink/inkAction61.xml"/><Relationship Id="rId2" Type="http://schemas.openxmlformats.org/officeDocument/2006/relationships/slideLayout" Target="../slideLayouts/slideLayout2.xml"/><Relationship Id="rId1" Type="http://schemas.openxmlformats.org/officeDocument/2006/relationships/tags" Target="../tags/tag87.xml"/><Relationship Id="rId6" Type="http://schemas.openxmlformats.org/officeDocument/2006/relationships/image" Target="../media/image1780.png"/><Relationship Id="rId5" Type="http://schemas.openxmlformats.org/officeDocument/2006/relationships/image" Target="../media/image1770.png"/><Relationship Id="rId4" Type="http://schemas.openxmlformats.org/officeDocument/2006/relationships/image" Target="../media/image1760.png"/></Relationships>
</file>

<file path=ppt/slides/_rels/slide92.xml.rels><?xml version="1.0" encoding="UTF-8" standalone="yes"?>
<Relationships xmlns="http://schemas.openxmlformats.org/package/2006/relationships"><Relationship Id="rId8" Type="http://schemas.openxmlformats.org/officeDocument/2006/relationships/image" Target="../media/image1880.png"/><Relationship Id="rId3" Type="http://schemas.openxmlformats.org/officeDocument/2006/relationships/image" Target="../media/image1800.png"/><Relationship Id="rId7" Type="http://schemas.microsoft.com/office/2011/relationships/inkAction" Target="../ink/inkAction62.xml"/><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830.png"/><Relationship Id="rId5" Type="http://schemas.openxmlformats.org/officeDocument/2006/relationships/image" Target="../media/image1820.png"/><Relationship Id="rId4" Type="http://schemas.openxmlformats.org/officeDocument/2006/relationships/image" Target="../media/image1813.png"/></Relationships>
</file>

<file path=ppt/slides/_rels/slide93.xml.rels><?xml version="1.0" encoding="UTF-8" standalone="yes"?>
<Relationships xmlns="http://schemas.openxmlformats.org/package/2006/relationships"><Relationship Id="rId3" Type="http://schemas.openxmlformats.org/officeDocument/2006/relationships/image" Target="../media/image1890.png"/><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1911.png"/><Relationship Id="rId5" Type="http://schemas.microsoft.com/office/2011/relationships/inkAction" Target="../ink/inkAction63.xml"/><Relationship Id="rId4" Type="http://schemas.openxmlformats.org/officeDocument/2006/relationships/image" Target="../media/image1900.png"/></Relationships>
</file>

<file path=ppt/slides/_rels/slide94.xml.rels><?xml version="1.0" encoding="UTF-8" standalone="yes"?>
<Relationships xmlns="http://schemas.openxmlformats.org/package/2006/relationships"><Relationship Id="rId8" Type="http://schemas.openxmlformats.org/officeDocument/2006/relationships/image" Target="../media/image1980.png"/><Relationship Id="rId3" Type="http://schemas.openxmlformats.org/officeDocument/2006/relationships/image" Target="../media/image1920.png"/><Relationship Id="rId7" Type="http://schemas.microsoft.com/office/2011/relationships/inkAction" Target="../ink/inkAction64.xml"/><Relationship Id="rId2" Type="http://schemas.openxmlformats.org/officeDocument/2006/relationships/slideLayout" Target="../slideLayouts/slideLayout2.xml"/><Relationship Id="rId1" Type="http://schemas.openxmlformats.org/officeDocument/2006/relationships/tags" Target="../tags/tag90.xml"/><Relationship Id="rId6" Type="http://schemas.openxmlformats.org/officeDocument/2006/relationships/image" Target="../media/image1950.png"/><Relationship Id="rId5" Type="http://schemas.openxmlformats.org/officeDocument/2006/relationships/image" Target="../media/image1940.png"/><Relationship Id="rId4" Type="http://schemas.openxmlformats.org/officeDocument/2006/relationships/image" Target="../media/image1930.png"/></Relationships>
</file>

<file path=ppt/slides/_rels/slide95.xml.rels><?xml version="1.0" encoding="UTF-8" standalone="yes"?>
<Relationships xmlns="http://schemas.openxmlformats.org/package/2006/relationships"><Relationship Id="rId8" Type="http://schemas.microsoft.com/office/2011/relationships/inkAction" Target="../ink/inkAction65.xml"/><Relationship Id="rId3" Type="http://schemas.openxmlformats.org/officeDocument/2006/relationships/image" Target="../media/image2812.png"/><Relationship Id="rId7" Type="http://schemas.openxmlformats.org/officeDocument/2006/relationships/image" Target="../media/image2101.png"/><Relationship Id="rId2" Type="http://schemas.openxmlformats.org/officeDocument/2006/relationships/slideLayout" Target="../slideLayouts/slideLayout2.xml"/><Relationship Id="rId1" Type="http://schemas.openxmlformats.org/officeDocument/2006/relationships/tags" Target="../tags/tag91.xml"/><Relationship Id="rId6" Type="http://schemas.openxmlformats.org/officeDocument/2006/relationships/image" Target="../media/image2091.png"/><Relationship Id="rId5" Type="http://schemas.openxmlformats.org/officeDocument/2006/relationships/image" Target="../media/image2081.png"/><Relationship Id="rId4" Type="http://schemas.openxmlformats.org/officeDocument/2006/relationships/image" Target="../media/image2071.png"/><Relationship Id="rId9" Type="http://schemas.openxmlformats.org/officeDocument/2006/relationships/image" Target="../media/image2121.png"/></Relationships>
</file>

<file path=ppt/slides/_rels/slide96.xml.rels><?xml version="1.0" encoding="UTF-8" standalone="yes"?>
<Relationships xmlns="http://schemas.openxmlformats.org/package/2006/relationships"><Relationship Id="rId8" Type="http://schemas.microsoft.com/office/2011/relationships/inkAction" Target="../ink/inkAction66.xml"/><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9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3.png"/></Relationships>
</file>

<file path=ppt/slides/_rels/slide97.xml.rels><?xml version="1.0" encoding="UTF-8" standalone="yes"?>
<Relationships xmlns="http://schemas.openxmlformats.org/package/2006/relationships"><Relationship Id="rId8" Type="http://schemas.microsoft.com/office/2011/relationships/inkAction" Target="../ink/inkAction67.xml"/><Relationship Id="rId3" Type="http://schemas.openxmlformats.org/officeDocument/2006/relationships/image" Target="../media/image1990.png"/><Relationship Id="rId7" Type="http://schemas.openxmlformats.org/officeDocument/2006/relationships/image" Target="../media/image2050.png"/><Relationship Id="rId2" Type="http://schemas.openxmlformats.org/officeDocument/2006/relationships/slideLayout" Target="../slideLayouts/slideLayout2.xml"/><Relationship Id="rId1" Type="http://schemas.openxmlformats.org/officeDocument/2006/relationships/tags" Target="../tags/tag93.xml"/><Relationship Id="rId6" Type="http://schemas.openxmlformats.org/officeDocument/2006/relationships/image" Target="../media/image2040.png"/><Relationship Id="rId11" Type="http://schemas.openxmlformats.org/officeDocument/2006/relationships/image" Target="../media/image134.png"/><Relationship Id="rId5" Type="http://schemas.openxmlformats.org/officeDocument/2006/relationships/image" Target="../media/image2030.png"/><Relationship Id="rId10" Type="http://schemas.microsoft.com/office/2011/relationships/inkAction" Target="../ink/inkAction68.xml"/><Relationship Id="rId4" Type="http://schemas.openxmlformats.org/officeDocument/2006/relationships/image" Target="../media/image2020.png"/><Relationship Id="rId9" Type="http://schemas.openxmlformats.org/officeDocument/2006/relationships/image" Target="../media/image2060.png"/></Relationships>
</file>

<file path=ppt/slides/_rels/slide98.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microsoft.com/office/2011/relationships/inkAction" Target="../ink/inkAction69.xml"/><Relationship Id="rId2" Type="http://schemas.openxmlformats.org/officeDocument/2006/relationships/slideLayout" Target="../slideLayouts/slideLayout2.xml"/><Relationship Id="rId1" Type="http://schemas.openxmlformats.org/officeDocument/2006/relationships/tags" Target="../tags/tag94.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29.png"/></Relationships>
</file>

<file path=ppt/slides/_rels/slide9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4.png"/><Relationship Id="rId7" Type="http://schemas.openxmlformats.org/officeDocument/2006/relationships/image" Target="../media/image236.png"/><Relationship Id="rId2" Type="http://schemas.openxmlformats.org/officeDocument/2006/relationships/slideLayout" Target="../slideLayouts/slideLayout2.xml"/><Relationship Id="rId1" Type="http://schemas.openxmlformats.org/officeDocument/2006/relationships/tags" Target="../tags/tag95.xml"/><Relationship Id="rId6" Type="http://schemas.openxmlformats.org/officeDocument/2006/relationships/image" Target="../media/image235.png"/><Relationship Id="rId5" Type="http://schemas.openxmlformats.org/officeDocument/2006/relationships/image" Target="../media/image2160.png"/><Relationship Id="rId10" Type="http://schemas.openxmlformats.org/officeDocument/2006/relationships/image" Target="../media/image238.png"/><Relationship Id="rId4" Type="http://schemas.openxmlformats.org/officeDocument/2006/relationships/image" Target="../media/image2150.png"/><Relationship Id="rId9" Type="http://schemas.microsoft.com/office/2011/relationships/inkAction" Target="../ink/inkAction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Free photos of Paper">
            <a:extLst>
              <a:ext uri="{FF2B5EF4-FFF2-40B4-BE49-F238E27FC236}">
                <a16:creationId xmlns:a16="http://schemas.microsoft.com/office/drawing/2014/main" id="{062A882B-60E1-9866-0A02-A00FEB41606F}"/>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7398" b="7452"/>
          <a:stretch/>
        </p:blipFill>
        <p:spPr bwMode="auto">
          <a:xfrm>
            <a:off x="-36513" y="-29402"/>
            <a:ext cx="12279261" cy="697054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8177E957-D02A-A935-B98F-55AC75CF02FD}"/>
              </a:ext>
            </a:extLst>
          </p:cNvPr>
          <p:cNvSpPr/>
          <p:nvPr/>
        </p:nvSpPr>
        <p:spPr>
          <a:xfrm>
            <a:off x="-1046375" y="-181170"/>
            <a:ext cx="12857376" cy="1837176"/>
          </a:xfrm>
          <a:prstGeom prst="rect">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5" name="TextBox 24">
            <a:extLst>
              <a:ext uri="{FF2B5EF4-FFF2-40B4-BE49-F238E27FC236}">
                <a16:creationId xmlns:a16="http://schemas.microsoft.com/office/drawing/2014/main" id="{3AF2609B-D48C-15EB-35E9-2A6AE0EC3419}"/>
              </a:ext>
            </a:extLst>
          </p:cNvPr>
          <p:cNvSpPr txBox="1"/>
          <p:nvPr/>
        </p:nvSpPr>
        <p:spPr>
          <a:xfrm>
            <a:off x="-21424" y="-29401"/>
            <a:ext cx="10168313" cy="1384995"/>
          </a:xfrm>
          <a:prstGeom prst="rect">
            <a:avLst/>
          </a:prstGeom>
          <a:noFill/>
        </p:spPr>
        <p:txBody>
          <a:bodyPr wrap="square" rtlCol="0">
            <a:spAutoFit/>
          </a:bodyPr>
          <a:lstStyle/>
          <a:p>
            <a:r>
              <a:rPr lang="en-CA" sz="8400" i="0" dirty="0">
                <a:latin typeface="Impact" panose="020B0806030902050204" pitchFamily="34" charset="0"/>
              </a:rPr>
              <a:t>Spinors </a:t>
            </a:r>
            <a:r>
              <a:rPr lang="en-CA" sz="8400" dirty="0">
                <a:latin typeface="Impact" panose="020B0806030902050204" pitchFamily="34" charset="0"/>
              </a:rPr>
              <a:t>F</a:t>
            </a:r>
            <a:r>
              <a:rPr lang="en-CA" sz="8400" i="0" dirty="0">
                <a:latin typeface="Impact" panose="020B0806030902050204" pitchFamily="34" charset="0"/>
              </a:rPr>
              <a:t>or Beginners</a:t>
            </a:r>
            <a:endParaRPr lang="en-CA" sz="8400" dirty="0">
              <a:latin typeface="Impact" panose="020B0806030902050204" pitchFamily="34" charset="0"/>
            </a:endParaRPr>
          </a:p>
        </p:txBody>
      </p:sp>
      <p:grpSp>
        <p:nvGrpSpPr>
          <p:cNvPr id="3" name="Group 2">
            <a:extLst>
              <a:ext uri="{FF2B5EF4-FFF2-40B4-BE49-F238E27FC236}">
                <a16:creationId xmlns:a16="http://schemas.microsoft.com/office/drawing/2014/main" id="{110B9D88-C60B-5CD2-2099-28C338EA0BAB}"/>
              </a:ext>
            </a:extLst>
          </p:cNvPr>
          <p:cNvGrpSpPr/>
          <p:nvPr/>
        </p:nvGrpSpPr>
        <p:grpSpPr>
          <a:xfrm>
            <a:off x="9975199" y="-1770302"/>
            <a:ext cx="3794760" cy="3794760"/>
            <a:chOff x="9916205" y="-1445835"/>
            <a:chExt cx="3794760" cy="3794760"/>
          </a:xfrm>
        </p:grpSpPr>
        <p:sp>
          <p:nvSpPr>
            <p:cNvPr id="23" name="Oval 22">
              <a:extLst>
                <a:ext uri="{FF2B5EF4-FFF2-40B4-BE49-F238E27FC236}">
                  <a16:creationId xmlns:a16="http://schemas.microsoft.com/office/drawing/2014/main" id="{D1EA1E63-4146-C6C8-84B6-9F7E2AB0C56E}"/>
                </a:ext>
              </a:extLst>
            </p:cNvPr>
            <p:cNvSpPr/>
            <p:nvPr/>
          </p:nvSpPr>
          <p:spPr>
            <a:xfrm>
              <a:off x="9916205" y="-1445835"/>
              <a:ext cx="3794760" cy="3794760"/>
            </a:xfrm>
            <a:prstGeom prst="ellipse">
              <a:avLst/>
            </a:prstGeom>
            <a:solidFill>
              <a:srgbClr val="A3FFF6"/>
            </a:solidFill>
            <a:ln w="190500">
              <a:solidFill>
                <a:srgbClr val="00A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TextBox 23">
              <a:extLst>
                <a:ext uri="{FF2B5EF4-FFF2-40B4-BE49-F238E27FC236}">
                  <a16:creationId xmlns:a16="http://schemas.microsoft.com/office/drawing/2014/main" id="{6F8A645F-9612-0CDA-B157-974F4C017799}"/>
                </a:ext>
              </a:extLst>
            </p:cNvPr>
            <p:cNvSpPr txBox="1"/>
            <p:nvPr/>
          </p:nvSpPr>
          <p:spPr>
            <a:xfrm>
              <a:off x="10790863" y="203084"/>
              <a:ext cx="1053494" cy="2015936"/>
            </a:xfrm>
            <a:prstGeom prst="rect">
              <a:avLst/>
            </a:prstGeom>
            <a:noFill/>
          </p:spPr>
          <p:txBody>
            <a:bodyPr wrap="none" rtlCol="0">
              <a:spAutoFit/>
            </a:bodyPr>
            <a:lstStyle/>
            <a:p>
              <a:r>
                <a:rPr lang="en-GB" sz="12500" dirty="0">
                  <a:latin typeface="Impact" panose="020B0806030902050204" pitchFamily="34" charset="0"/>
                </a:rPr>
                <a:t>9</a:t>
              </a:r>
              <a:endParaRPr lang="en-CA" sz="12500" dirty="0">
                <a:latin typeface="Impact" panose="020B0806030902050204" pitchFamily="34" charset="0"/>
              </a:endParaRPr>
            </a:p>
          </p:txBody>
        </p:sp>
      </p:grpSp>
      <p:sp>
        <p:nvSpPr>
          <p:cNvPr id="29" name="Rectangle 28">
            <a:extLst>
              <a:ext uri="{FF2B5EF4-FFF2-40B4-BE49-F238E27FC236}">
                <a16:creationId xmlns:a16="http://schemas.microsoft.com/office/drawing/2014/main" id="{A9FA60A1-B8D0-F172-9C90-87FE2493C58A}"/>
              </a:ext>
            </a:extLst>
          </p:cNvPr>
          <p:cNvSpPr/>
          <p:nvPr/>
        </p:nvSpPr>
        <p:spPr>
          <a:xfrm>
            <a:off x="604782" y="1298444"/>
            <a:ext cx="4774868" cy="2316623"/>
          </a:xfrm>
          <a:prstGeom prst="rect">
            <a:avLst/>
          </a:prstGeom>
          <a:solidFill>
            <a:schemeClr val="bg1">
              <a:alpha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xtBox 6">
            <a:extLst>
              <a:ext uri="{FF2B5EF4-FFF2-40B4-BE49-F238E27FC236}">
                <a16:creationId xmlns:a16="http://schemas.microsoft.com/office/drawing/2014/main" id="{379345AC-0DF9-D292-4E4E-25DA93F06441}"/>
              </a:ext>
            </a:extLst>
          </p:cNvPr>
          <p:cNvSpPr txBox="1"/>
          <p:nvPr/>
        </p:nvSpPr>
        <p:spPr>
          <a:xfrm>
            <a:off x="345776" y="1000561"/>
            <a:ext cx="4760913" cy="2554545"/>
          </a:xfrm>
          <a:prstGeom prst="rect">
            <a:avLst/>
          </a:prstGeom>
          <a:noFill/>
          <a:ln>
            <a:solidFill>
              <a:srgbClr val="007635"/>
            </a:solidFill>
          </a:ln>
          <a:effectLst>
            <a:softEdge rad="635000"/>
          </a:effectLst>
        </p:spPr>
        <p:txBody>
          <a:bodyPr wrap="square" rtlCol="0">
            <a:spAutoFit/>
          </a:bodyPr>
          <a:lstStyle/>
          <a:p>
            <a:pPr algn="ctr"/>
            <a:r>
              <a:rPr lang="en-CA" sz="16000" b="1" i="0" dirty="0">
                <a:solidFill>
                  <a:srgbClr val="009A46"/>
                </a:solidFill>
              </a:rPr>
              <a:t>Pauli</a:t>
            </a:r>
          </a:p>
        </p:txBody>
      </p:sp>
      <p:sp>
        <p:nvSpPr>
          <p:cNvPr id="9" name="Rectangle 8">
            <a:extLst>
              <a:ext uri="{FF2B5EF4-FFF2-40B4-BE49-F238E27FC236}">
                <a16:creationId xmlns:a16="http://schemas.microsoft.com/office/drawing/2014/main" id="{16A02E9B-7F4C-6B7D-9A2A-DAAD85B95AEF}"/>
              </a:ext>
            </a:extLst>
          </p:cNvPr>
          <p:cNvSpPr/>
          <p:nvPr/>
        </p:nvSpPr>
        <p:spPr>
          <a:xfrm>
            <a:off x="2424173" y="2881035"/>
            <a:ext cx="5151865" cy="2512588"/>
          </a:xfrm>
          <a:prstGeom prst="rect">
            <a:avLst/>
          </a:prstGeom>
          <a:solidFill>
            <a:schemeClr val="bg1">
              <a:alpha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extBox 1">
            <a:extLst>
              <a:ext uri="{FF2B5EF4-FFF2-40B4-BE49-F238E27FC236}">
                <a16:creationId xmlns:a16="http://schemas.microsoft.com/office/drawing/2014/main" id="{F1B0A9EC-D898-5255-47BE-1E86B9CFCD5F}"/>
              </a:ext>
            </a:extLst>
          </p:cNvPr>
          <p:cNvSpPr txBox="1"/>
          <p:nvPr/>
        </p:nvSpPr>
        <p:spPr>
          <a:xfrm>
            <a:off x="3066794" y="2781928"/>
            <a:ext cx="4760913" cy="2554545"/>
          </a:xfrm>
          <a:prstGeom prst="rect">
            <a:avLst/>
          </a:prstGeom>
          <a:noFill/>
          <a:ln>
            <a:solidFill>
              <a:srgbClr val="007635"/>
            </a:solidFill>
          </a:ln>
          <a:effectLst>
            <a:softEdge rad="635000"/>
          </a:effectLst>
        </p:spPr>
        <p:txBody>
          <a:bodyPr wrap="square" rtlCol="0">
            <a:spAutoFit/>
          </a:bodyPr>
          <a:lstStyle/>
          <a:p>
            <a:pPr algn="ctr"/>
            <a:r>
              <a:rPr lang="en-CA" sz="16000" b="1" i="0" dirty="0">
                <a:solidFill>
                  <a:srgbClr val="0070C0"/>
                </a:solidFill>
              </a:rPr>
              <a:t>Weyl</a:t>
            </a:r>
          </a:p>
        </p:txBody>
      </p:sp>
      <p:sp>
        <p:nvSpPr>
          <p:cNvPr id="10" name="Rectangle 9">
            <a:extLst>
              <a:ext uri="{FF2B5EF4-FFF2-40B4-BE49-F238E27FC236}">
                <a16:creationId xmlns:a16="http://schemas.microsoft.com/office/drawing/2014/main" id="{08DAF3B7-73F0-0625-4F5B-FA11BD84D2EF}"/>
              </a:ext>
            </a:extLst>
          </p:cNvPr>
          <p:cNvSpPr/>
          <p:nvPr/>
        </p:nvSpPr>
        <p:spPr>
          <a:xfrm>
            <a:off x="5147837" y="4808190"/>
            <a:ext cx="5151865" cy="2512588"/>
          </a:xfrm>
          <a:prstGeom prst="rect">
            <a:avLst/>
          </a:prstGeom>
          <a:solidFill>
            <a:schemeClr val="bg1">
              <a:alpha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TextBox 7">
            <a:extLst>
              <a:ext uri="{FF2B5EF4-FFF2-40B4-BE49-F238E27FC236}">
                <a16:creationId xmlns:a16="http://schemas.microsoft.com/office/drawing/2014/main" id="{7CFF0D29-0287-B211-2E35-E64922B7B28C}"/>
              </a:ext>
            </a:extLst>
          </p:cNvPr>
          <p:cNvSpPr txBox="1"/>
          <p:nvPr/>
        </p:nvSpPr>
        <p:spPr>
          <a:xfrm>
            <a:off x="5843039" y="4697297"/>
            <a:ext cx="4760913" cy="2554545"/>
          </a:xfrm>
          <a:prstGeom prst="rect">
            <a:avLst/>
          </a:prstGeom>
          <a:noFill/>
          <a:ln>
            <a:solidFill>
              <a:srgbClr val="007635"/>
            </a:solidFill>
          </a:ln>
          <a:effectLst>
            <a:softEdge rad="635000"/>
          </a:effectLst>
        </p:spPr>
        <p:txBody>
          <a:bodyPr wrap="square" rtlCol="0">
            <a:spAutoFit/>
          </a:bodyPr>
          <a:lstStyle/>
          <a:p>
            <a:pPr algn="ctr"/>
            <a:r>
              <a:rPr lang="en-CA" sz="16000" b="1" i="0" dirty="0">
                <a:solidFill>
                  <a:srgbClr val="FF0000"/>
                </a:solidFill>
              </a:rPr>
              <a:t>Dirac</a:t>
            </a:r>
          </a:p>
        </p:txBody>
      </p:sp>
      <p:sp>
        <p:nvSpPr>
          <p:cNvPr id="11" name="TextBox 10">
            <a:extLst>
              <a:ext uri="{FF2B5EF4-FFF2-40B4-BE49-F238E27FC236}">
                <a16:creationId xmlns:a16="http://schemas.microsoft.com/office/drawing/2014/main" id="{42533517-1CCB-6751-2CAC-AECEB35C505E}"/>
              </a:ext>
            </a:extLst>
          </p:cNvPr>
          <p:cNvSpPr txBox="1"/>
          <p:nvPr/>
        </p:nvSpPr>
        <p:spPr>
          <a:xfrm>
            <a:off x="1676159" y="3497785"/>
            <a:ext cx="1693848" cy="1200329"/>
          </a:xfrm>
          <a:prstGeom prst="rect">
            <a:avLst/>
          </a:prstGeom>
          <a:noFill/>
          <a:ln>
            <a:noFill/>
          </a:ln>
          <a:effectLst>
            <a:softEdge rad="635000"/>
          </a:effectLst>
        </p:spPr>
        <p:txBody>
          <a:bodyPr wrap="square" rtlCol="0">
            <a:spAutoFit/>
          </a:bodyPr>
          <a:lstStyle/>
          <a:p>
            <a:pPr algn="ctr"/>
            <a:r>
              <a:rPr lang="en-CA" sz="7200" b="1" i="0" dirty="0">
                <a:latin typeface="Verdana" panose="020B0604030504040204" pitchFamily="34" charset="0"/>
                <a:ea typeface="Verdana" panose="020B0604030504040204" pitchFamily="34" charset="0"/>
              </a:rPr>
              <a:t>VS</a:t>
            </a:r>
          </a:p>
        </p:txBody>
      </p:sp>
      <p:sp>
        <p:nvSpPr>
          <p:cNvPr id="15" name="TextBox 14">
            <a:extLst>
              <a:ext uri="{FF2B5EF4-FFF2-40B4-BE49-F238E27FC236}">
                <a16:creationId xmlns:a16="http://schemas.microsoft.com/office/drawing/2014/main" id="{64B6B4D3-7977-E1E9-36F8-DD12F4CCFBAB}"/>
              </a:ext>
            </a:extLst>
          </p:cNvPr>
          <p:cNvSpPr txBox="1"/>
          <p:nvPr/>
        </p:nvSpPr>
        <p:spPr>
          <a:xfrm>
            <a:off x="4491184" y="5361173"/>
            <a:ext cx="1693848" cy="1200329"/>
          </a:xfrm>
          <a:prstGeom prst="rect">
            <a:avLst/>
          </a:prstGeom>
          <a:noFill/>
          <a:ln>
            <a:noFill/>
          </a:ln>
          <a:effectLst>
            <a:softEdge rad="635000"/>
          </a:effectLst>
        </p:spPr>
        <p:txBody>
          <a:bodyPr wrap="square" rtlCol="0">
            <a:spAutoFit/>
          </a:bodyPr>
          <a:lstStyle/>
          <a:p>
            <a:pPr algn="ctr"/>
            <a:r>
              <a:rPr lang="en-CA" sz="7200" b="1" i="0" dirty="0">
                <a:latin typeface="Verdana" panose="020B0604030504040204" pitchFamily="34" charset="0"/>
                <a:ea typeface="Verdana" panose="020B0604030504040204" pitchFamily="34" charset="0"/>
              </a:rPr>
              <a:t>VS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A4BC64C-EB45-7634-4CB1-85E830F743CF}"/>
                  </a:ext>
                </a:extLst>
              </p:cNvPr>
              <p:cNvSpPr txBox="1"/>
              <p:nvPr/>
            </p:nvSpPr>
            <p:spPr>
              <a:xfrm>
                <a:off x="4935185" y="1355594"/>
                <a:ext cx="1687128" cy="1941557"/>
              </a:xfrm>
              <a:prstGeom prst="rect">
                <a:avLst/>
              </a:prstGeom>
              <a:solidFill>
                <a:schemeClr val="bg1">
                  <a:alpha val="50000"/>
                </a:schemeClr>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5400" b="1" i="1" smtClean="0">
                              <a:solidFill>
                                <a:schemeClr val="tx1"/>
                              </a:solidFill>
                              <a:latin typeface="Cambria Math" panose="02040503050406030204" pitchFamily="18" charset="0"/>
                            </a:rPr>
                          </m:ctrlPr>
                        </m:dPr>
                        <m:e>
                          <m:eqArr>
                            <m:eqArrPr>
                              <m:ctrlPr>
                                <a:rPr lang="en-CA" sz="5400" b="1" i="1" smtClean="0">
                                  <a:solidFill>
                                    <a:srgbClr val="009A46"/>
                                  </a:solidFill>
                                  <a:latin typeface="Cambria Math" panose="02040503050406030204" pitchFamily="18" charset="0"/>
                                </a:rPr>
                              </m:ctrlPr>
                            </m:eqArrPr>
                            <m:e>
                              <m:sSup>
                                <m:sSupPr>
                                  <m:ctrlPr>
                                    <a:rPr lang="en-CA" sz="5400" b="1" i="1" smtClean="0">
                                      <a:solidFill>
                                        <a:srgbClr val="009A46"/>
                                      </a:solidFill>
                                      <a:latin typeface="Cambria Math" panose="02040503050406030204" pitchFamily="18" charset="0"/>
                                    </a:rPr>
                                  </m:ctrlPr>
                                </m:sSupPr>
                                <m:e>
                                  <m:r>
                                    <a:rPr lang="en-CA" sz="5400" b="1" i="1" smtClean="0">
                                      <a:solidFill>
                                        <a:srgbClr val="009A46"/>
                                      </a:solidFill>
                                      <a:latin typeface="Cambria Math" panose="02040503050406030204" pitchFamily="18" charset="0"/>
                                    </a:rPr>
                                    <m:t>𝝃</m:t>
                                  </m:r>
                                </m:e>
                                <m:sup>
                                  <m:r>
                                    <a:rPr lang="en-CA" sz="5400" b="1" i="1" smtClean="0">
                                      <a:solidFill>
                                        <a:srgbClr val="009A46"/>
                                      </a:solidFill>
                                      <a:latin typeface="Cambria Math" panose="02040503050406030204" pitchFamily="18" charset="0"/>
                                    </a:rPr>
                                    <m:t>𝟏</m:t>
                                  </m:r>
                                </m:sup>
                              </m:sSup>
                            </m:e>
                            <m:e>
                              <m:sSup>
                                <m:sSupPr>
                                  <m:ctrlPr>
                                    <a:rPr lang="en-CA" sz="5400" b="1" i="1" smtClean="0">
                                      <a:solidFill>
                                        <a:srgbClr val="009A46"/>
                                      </a:solidFill>
                                      <a:latin typeface="Cambria Math" panose="02040503050406030204" pitchFamily="18" charset="0"/>
                                    </a:rPr>
                                  </m:ctrlPr>
                                </m:sSupPr>
                                <m:e>
                                  <m:r>
                                    <a:rPr lang="en-CA" sz="5400" b="1" i="1" smtClean="0">
                                      <a:solidFill>
                                        <a:srgbClr val="009A46"/>
                                      </a:solidFill>
                                      <a:latin typeface="Cambria Math" panose="02040503050406030204" pitchFamily="18" charset="0"/>
                                    </a:rPr>
                                    <m:t>𝝃</m:t>
                                  </m:r>
                                </m:e>
                                <m:sup>
                                  <m:r>
                                    <a:rPr lang="en-CA" sz="5400" b="1" i="1" smtClean="0">
                                      <a:solidFill>
                                        <a:srgbClr val="009A46"/>
                                      </a:solidFill>
                                      <a:latin typeface="Cambria Math" panose="02040503050406030204" pitchFamily="18" charset="0"/>
                                    </a:rPr>
                                    <m:t>𝟐</m:t>
                                  </m:r>
                                </m:sup>
                              </m:sSup>
                            </m:e>
                          </m:eqArr>
                        </m:e>
                      </m:d>
                    </m:oMath>
                  </m:oMathPara>
                </a14:m>
                <a:endParaRPr lang="en-CA" sz="5400" dirty="0">
                  <a:solidFill>
                    <a:schemeClr val="tx1"/>
                  </a:solidFill>
                </a:endParaRPr>
              </a:p>
            </p:txBody>
          </p:sp>
        </mc:Choice>
        <mc:Fallback xmlns="">
          <p:sp>
            <p:nvSpPr>
              <p:cNvPr id="16" name="TextBox 15">
                <a:extLst>
                  <a:ext uri="{FF2B5EF4-FFF2-40B4-BE49-F238E27FC236}">
                    <a16:creationId xmlns:a16="http://schemas.microsoft.com/office/drawing/2014/main" id="{7A4BC64C-EB45-7634-4CB1-85E830F743CF}"/>
                  </a:ext>
                </a:extLst>
              </p:cNvPr>
              <p:cNvSpPr txBox="1">
                <a:spLocks noRot="1" noChangeAspect="1" noMove="1" noResize="1" noEditPoints="1" noAdjustHandles="1" noChangeArrowheads="1" noChangeShapeType="1" noTextEdit="1"/>
              </p:cNvSpPr>
              <p:nvPr/>
            </p:nvSpPr>
            <p:spPr>
              <a:xfrm>
                <a:off x="4935185" y="1355594"/>
                <a:ext cx="1687128" cy="1941557"/>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962A345-B614-6CD8-24EC-38156B8BE19E}"/>
                  </a:ext>
                </a:extLst>
              </p:cNvPr>
              <p:cNvSpPr txBox="1"/>
              <p:nvPr/>
            </p:nvSpPr>
            <p:spPr>
              <a:xfrm>
                <a:off x="7640796" y="3155423"/>
                <a:ext cx="1687128" cy="1941557"/>
              </a:xfrm>
              <a:prstGeom prst="rect">
                <a:avLst/>
              </a:prstGeom>
              <a:solidFill>
                <a:schemeClr val="bg1">
                  <a:alpha val="50000"/>
                </a:schemeClr>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5400" b="1" i="1" smtClean="0">
                              <a:solidFill>
                                <a:schemeClr val="tx1"/>
                              </a:solidFill>
                              <a:latin typeface="Cambria Math" panose="02040503050406030204" pitchFamily="18" charset="0"/>
                            </a:rPr>
                          </m:ctrlPr>
                        </m:dPr>
                        <m:e>
                          <m:eqArr>
                            <m:eqArrPr>
                              <m:ctrlPr>
                                <a:rPr lang="en-CA" sz="5400" b="1" i="1" smtClean="0">
                                  <a:solidFill>
                                    <a:srgbClr val="0070C0"/>
                                  </a:solidFill>
                                  <a:latin typeface="Cambria Math" panose="02040503050406030204" pitchFamily="18" charset="0"/>
                                </a:rPr>
                              </m:ctrlPr>
                            </m:eqArrPr>
                            <m:e>
                              <m:sSup>
                                <m:sSupPr>
                                  <m:ctrlPr>
                                    <a:rPr lang="en-CA" sz="5400" b="1" i="1" smtClean="0">
                                      <a:solidFill>
                                        <a:srgbClr val="0070C0"/>
                                      </a:solidFill>
                                      <a:latin typeface="Cambria Math" panose="02040503050406030204" pitchFamily="18" charset="0"/>
                                    </a:rPr>
                                  </m:ctrlPr>
                                </m:sSupPr>
                                <m:e>
                                  <m:r>
                                    <a:rPr lang="en-CA" sz="5400" b="1" i="1" smtClean="0">
                                      <a:solidFill>
                                        <a:srgbClr val="0070C0"/>
                                      </a:solidFill>
                                      <a:latin typeface="Cambria Math" panose="02040503050406030204" pitchFamily="18" charset="0"/>
                                    </a:rPr>
                                    <m:t>𝝍</m:t>
                                  </m:r>
                                </m:e>
                                <m:sup>
                                  <m:r>
                                    <a:rPr lang="en-CA" sz="5400" b="1" i="1" smtClean="0">
                                      <a:solidFill>
                                        <a:srgbClr val="0070C0"/>
                                      </a:solidFill>
                                      <a:latin typeface="Cambria Math" panose="02040503050406030204" pitchFamily="18" charset="0"/>
                                    </a:rPr>
                                    <m:t>𝟏</m:t>
                                  </m:r>
                                </m:sup>
                              </m:sSup>
                            </m:e>
                            <m:e>
                              <m:sSup>
                                <m:sSupPr>
                                  <m:ctrlPr>
                                    <a:rPr lang="en-CA" sz="5400" b="1" i="1" smtClean="0">
                                      <a:solidFill>
                                        <a:srgbClr val="0070C0"/>
                                      </a:solidFill>
                                      <a:latin typeface="Cambria Math" panose="02040503050406030204" pitchFamily="18" charset="0"/>
                                    </a:rPr>
                                  </m:ctrlPr>
                                </m:sSupPr>
                                <m:e>
                                  <m:r>
                                    <a:rPr lang="en-CA" sz="5400" b="1" i="1" smtClean="0">
                                      <a:solidFill>
                                        <a:srgbClr val="0070C0"/>
                                      </a:solidFill>
                                      <a:latin typeface="Cambria Math" panose="02040503050406030204" pitchFamily="18" charset="0"/>
                                    </a:rPr>
                                    <m:t>𝝍</m:t>
                                  </m:r>
                                </m:e>
                                <m:sup>
                                  <m:r>
                                    <a:rPr lang="en-CA" sz="5400" b="1" i="1" smtClean="0">
                                      <a:solidFill>
                                        <a:srgbClr val="0070C0"/>
                                      </a:solidFill>
                                      <a:latin typeface="Cambria Math" panose="02040503050406030204" pitchFamily="18" charset="0"/>
                                    </a:rPr>
                                    <m:t>𝟐</m:t>
                                  </m:r>
                                </m:sup>
                              </m:sSup>
                            </m:e>
                          </m:eqArr>
                        </m:e>
                      </m:d>
                    </m:oMath>
                  </m:oMathPara>
                </a14:m>
                <a:endParaRPr lang="en-CA" sz="5400" dirty="0">
                  <a:solidFill>
                    <a:schemeClr val="tx1"/>
                  </a:solidFill>
                </a:endParaRPr>
              </a:p>
            </p:txBody>
          </p:sp>
        </mc:Choice>
        <mc:Fallback xmlns="">
          <p:sp>
            <p:nvSpPr>
              <p:cNvPr id="20" name="TextBox 19">
                <a:extLst>
                  <a:ext uri="{FF2B5EF4-FFF2-40B4-BE49-F238E27FC236}">
                    <a16:creationId xmlns:a16="http://schemas.microsoft.com/office/drawing/2014/main" id="{8962A345-B614-6CD8-24EC-38156B8BE19E}"/>
                  </a:ext>
                </a:extLst>
              </p:cNvPr>
              <p:cNvSpPr txBox="1">
                <a:spLocks noRot="1" noChangeAspect="1" noMove="1" noResize="1" noEditPoints="1" noAdjustHandles="1" noChangeArrowheads="1" noChangeShapeType="1" noTextEdit="1"/>
              </p:cNvSpPr>
              <p:nvPr/>
            </p:nvSpPr>
            <p:spPr>
              <a:xfrm>
                <a:off x="7640796" y="3155423"/>
                <a:ext cx="1687128" cy="1941557"/>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35DD0A-0A3E-78C0-6DEF-61687941694A}"/>
                  </a:ext>
                </a:extLst>
              </p:cNvPr>
              <p:cNvSpPr txBox="1"/>
              <p:nvPr/>
            </p:nvSpPr>
            <p:spPr>
              <a:xfrm>
                <a:off x="10542678" y="4603087"/>
                <a:ext cx="1095233" cy="2299156"/>
              </a:xfrm>
              <a:prstGeom prst="rect">
                <a:avLst/>
              </a:prstGeom>
              <a:solidFill>
                <a:schemeClr val="bg1">
                  <a:alpha val="50000"/>
                </a:schemeClr>
              </a:solidFill>
              <a:effectLst>
                <a:softEdge rad="127000"/>
              </a:effectLst>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3200" b="1" i="1" smtClean="0">
                              <a:solidFill>
                                <a:schemeClr val="tx1"/>
                              </a:solidFill>
                              <a:latin typeface="Cambria Math" panose="02040503050406030204" pitchFamily="18" charset="0"/>
                            </a:rPr>
                          </m:ctrlPr>
                        </m:dPr>
                        <m:e>
                          <m:eqArr>
                            <m:eqArrPr>
                              <m:ctrlPr>
                                <a:rPr lang="en-CA" sz="3200" b="1" i="1" smtClean="0">
                                  <a:solidFill>
                                    <a:srgbClr val="FF0000"/>
                                  </a:solidFill>
                                  <a:latin typeface="Cambria Math" panose="02040503050406030204" pitchFamily="18" charset="0"/>
                                </a:rPr>
                              </m:ctrlPr>
                            </m:eqArrPr>
                            <m:e>
                              <m:sSup>
                                <m:sSupPr>
                                  <m:ctrlPr>
                                    <a:rPr lang="en-CA" sz="3200" b="1" i="1" smtClean="0">
                                      <a:solidFill>
                                        <a:srgbClr val="FF0000"/>
                                      </a:solidFill>
                                      <a:latin typeface="Cambria Math" panose="02040503050406030204" pitchFamily="18" charset="0"/>
                                    </a:rPr>
                                  </m:ctrlPr>
                                </m:sSupPr>
                                <m:e>
                                  <m:r>
                                    <a:rPr lang="en-CA" sz="3200" b="1" i="1" smtClean="0">
                                      <a:solidFill>
                                        <a:srgbClr val="FF0000"/>
                                      </a:solidFill>
                                      <a:latin typeface="Cambria Math" panose="02040503050406030204" pitchFamily="18" charset="0"/>
                                    </a:rPr>
                                    <m:t>𝝍</m:t>
                                  </m:r>
                                </m:e>
                                <m:sup>
                                  <m:r>
                                    <a:rPr lang="en-CA" sz="3200" b="1" i="1" smtClean="0">
                                      <a:solidFill>
                                        <a:srgbClr val="FF0000"/>
                                      </a:solidFill>
                                      <a:latin typeface="Cambria Math" panose="02040503050406030204" pitchFamily="18" charset="0"/>
                                    </a:rPr>
                                    <m:t>𝟏</m:t>
                                  </m:r>
                                </m:sup>
                              </m:sSup>
                            </m:e>
                            <m:e>
                              <m:sSup>
                                <m:sSupPr>
                                  <m:ctrlPr>
                                    <a:rPr lang="en-CA" sz="3200" b="1" i="1" smtClean="0">
                                      <a:solidFill>
                                        <a:srgbClr val="FF0000"/>
                                      </a:solidFill>
                                      <a:latin typeface="Cambria Math" panose="02040503050406030204" pitchFamily="18" charset="0"/>
                                    </a:rPr>
                                  </m:ctrlPr>
                                </m:sSupPr>
                                <m:e>
                                  <m:r>
                                    <a:rPr lang="en-CA" sz="3200" b="1" i="1" smtClean="0">
                                      <a:solidFill>
                                        <a:srgbClr val="FF0000"/>
                                      </a:solidFill>
                                      <a:latin typeface="Cambria Math" panose="02040503050406030204" pitchFamily="18" charset="0"/>
                                    </a:rPr>
                                    <m:t>𝝍</m:t>
                                  </m:r>
                                </m:e>
                                <m:sup>
                                  <m:r>
                                    <a:rPr lang="en-CA" sz="3200" b="1" i="1" smtClean="0">
                                      <a:solidFill>
                                        <a:srgbClr val="FF0000"/>
                                      </a:solidFill>
                                      <a:latin typeface="Cambria Math" panose="02040503050406030204" pitchFamily="18" charset="0"/>
                                    </a:rPr>
                                    <m:t>𝟐</m:t>
                                  </m:r>
                                </m:sup>
                              </m:sSup>
                            </m:e>
                            <m:e>
                              <m:sSup>
                                <m:sSupPr>
                                  <m:ctrlPr>
                                    <a:rPr lang="en-CA" sz="3200" b="1" i="1">
                                      <a:solidFill>
                                        <a:srgbClr val="FF0000"/>
                                      </a:solidFill>
                                      <a:latin typeface="Cambria Math" panose="02040503050406030204" pitchFamily="18" charset="0"/>
                                    </a:rPr>
                                  </m:ctrlPr>
                                </m:sSupPr>
                                <m:e>
                                  <m:r>
                                    <a:rPr lang="en-CA" sz="3200" b="1" i="1">
                                      <a:solidFill>
                                        <a:srgbClr val="FF0000"/>
                                      </a:solidFill>
                                      <a:latin typeface="Cambria Math" panose="02040503050406030204" pitchFamily="18" charset="0"/>
                                    </a:rPr>
                                    <m:t>𝝍</m:t>
                                  </m:r>
                                </m:e>
                                <m:sup>
                                  <m:r>
                                    <a:rPr lang="en-CA" sz="3200" b="1" i="1" smtClean="0">
                                      <a:solidFill>
                                        <a:srgbClr val="FF0000"/>
                                      </a:solidFill>
                                      <a:latin typeface="Cambria Math" panose="02040503050406030204" pitchFamily="18" charset="0"/>
                                    </a:rPr>
                                    <m:t>𝟑</m:t>
                                  </m:r>
                                </m:sup>
                              </m:sSup>
                            </m:e>
                            <m:e>
                              <m:sSup>
                                <m:sSupPr>
                                  <m:ctrlPr>
                                    <a:rPr lang="en-CA" sz="3200" b="1" i="1">
                                      <a:solidFill>
                                        <a:srgbClr val="FF0000"/>
                                      </a:solidFill>
                                      <a:latin typeface="Cambria Math" panose="02040503050406030204" pitchFamily="18" charset="0"/>
                                    </a:rPr>
                                  </m:ctrlPr>
                                </m:sSupPr>
                                <m:e>
                                  <m:r>
                                    <a:rPr lang="en-CA" sz="3200" b="1" i="1">
                                      <a:solidFill>
                                        <a:srgbClr val="FF0000"/>
                                      </a:solidFill>
                                      <a:latin typeface="Cambria Math" panose="02040503050406030204" pitchFamily="18" charset="0"/>
                                    </a:rPr>
                                    <m:t>𝝍</m:t>
                                  </m:r>
                                </m:e>
                                <m:sup>
                                  <m:r>
                                    <a:rPr lang="en-CA" sz="3200" b="1" i="1" smtClean="0">
                                      <a:solidFill>
                                        <a:srgbClr val="FF0000"/>
                                      </a:solidFill>
                                      <a:latin typeface="Cambria Math" panose="02040503050406030204" pitchFamily="18" charset="0"/>
                                    </a:rPr>
                                    <m:t>𝟒</m:t>
                                  </m:r>
                                </m:sup>
                              </m:sSup>
                            </m:e>
                          </m:eqArr>
                        </m:e>
                      </m:d>
                    </m:oMath>
                  </m:oMathPara>
                </a14:m>
                <a:endParaRPr lang="en-CA" sz="3200" dirty="0">
                  <a:solidFill>
                    <a:schemeClr val="tx1"/>
                  </a:solidFill>
                </a:endParaRPr>
              </a:p>
            </p:txBody>
          </p:sp>
        </mc:Choice>
        <mc:Fallback xmlns="">
          <p:sp>
            <p:nvSpPr>
              <p:cNvPr id="26" name="TextBox 25">
                <a:extLst>
                  <a:ext uri="{FF2B5EF4-FFF2-40B4-BE49-F238E27FC236}">
                    <a16:creationId xmlns:a16="http://schemas.microsoft.com/office/drawing/2014/main" id="{FB35DD0A-0A3E-78C0-6DEF-61687941694A}"/>
                  </a:ext>
                </a:extLst>
              </p:cNvPr>
              <p:cNvSpPr txBox="1">
                <a:spLocks noRot="1" noChangeAspect="1" noMove="1" noResize="1" noEditPoints="1" noAdjustHandles="1" noChangeArrowheads="1" noChangeShapeType="1" noTextEdit="1"/>
              </p:cNvSpPr>
              <p:nvPr/>
            </p:nvSpPr>
            <p:spPr>
              <a:xfrm>
                <a:off x="10542678" y="4603087"/>
                <a:ext cx="1095233" cy="2299156"/>
              </a:xfrm>
              <a:prstGeom prst="rect">
                <a:avLst/>
              </a:prstGeom>
              <a:blipFill>
                <a:blip r:embed="rId5"/>
                <a:stretch>
                  <a:fillRect/>
                </a:stretch>
              </a:blipFill>
              <a:effectLst>
                <a:softEdge rad="127000"/>
              </a:effectLst>
            </p:spPr>
            <p:txBody>
              <a:bodyPr/>
              <a:lstStyle/>
              <a:p>
                <a:r>
                  <a:rPr lang="en-CA">
                    <a:noFill/>
                  </a:rPr>
                  <a:t> </a:t>
                </a:r>
              </a:p>
            </p:txBody>
          </p:sp>
        </mc:Fallback>
      </mc:AlternateContent>
    </p:spTree>
    <p:extLst>
      <p:ext uri="{BB962C8B-B14F-4D97-AF65-F5344CB8AC3E}">
        <p14:creationId xmlns:p14="http://schemas.microsoft.com/office/powerpoint/2010/main" val="17833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4"/>
                  <a:stretch>
                    <a:fillRect l="-690" t="-22047" b="-16535"/>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087C3FC8-82CF-9E00-04DD-76EE4CEE1521}"/>
              </a:ext>
            </a:extLst>
          </p:cNvPr>
          <p:cNvGrpSpPr/>
          <p:nvPr/>
        </p:nvGrpSpPr>
        <p:grpSpPr>
          <a:xfrm>
            <a:off x="671320" y="5840110"/>
            <a:ext cx="9301842" cy="1038243"/>
            <a:chOff x="-862692" y="5840110"/>
            <a:chExt cx="9301842" cy="1038243"/>
          </a:xfrm>
        </p:grpSpPr>
        <p:grpSp>
          <p:nvGrpSpPr>
            <p:cNvPr id="111" name="Group 110">
              <a:extLst>
                <a:ext uri="{FF2B5EF4-FFF2-40B4-BE49-F238E27FC236}">
                  <a16:creationId xmlns:a16="http://schemas.microsoft.com/office/drawing/2014/main" id="{541C9C4D-54DE-5C81-FDB0-63D356BDF4DA}"/>
                </a:ext>
              </a:extLst>
            </p:cNvPr>
            <p:cNvGrpSpPr/>
            <p:nvPr/>
          </p:nvGrpSpPr>
          <p:grpSpPr>
            <a:xfrm>
              <a:off x="-862692" y="5895009"/>
              <a:ext cx="9301842" cy="983344"/>
              <a:chOff x="-862692" y="5895009"/>
              <a:chExt cx="9301842" cy="983344"/>
            </a:xfrm>
          </p:grpSpPr>
          <p:sp>
            <p:nvSpPr>
              <p:cNvPr id="106" name="Rectangle 105">
                <a:extLst>
                  <a:ext uri="{FF2B5EF4-FFF2-40B4-BE49-F238E27FC236}">
                    <a16:creationId xmlns:a16="http://schemas.microsoft.com/office/drawing/2014/main" id="{695C5A43-5077-4FD8-8D2F-C7154B48C8E7}"/>
                  </a:ext>
                </a:extLst>
              </p:cNvPr>
              <p:cNvSpPr/>
              <p:nvPr/>
            </p:nvSpPr>
            <p:spPr>
              <a:xfrm>
                <a:off x="-819150" y="5899816"/>
                <a:ext cx="9245556"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2" descr="Image result for neighbourhood">
                <a:extLst>
                  <a:ext uri="{FF2B5EF4-FFF2-40B4-BE49-F238E27FC236}">
                    <a16:creationId xmlns:a16="http://schemas.microsoft.com/office/drawing/2014/main" id="{8318A712-7B98-D941-31A7-FCA50EFDE17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62692" y="589654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eighbourhood">
                <a:extLst>
                  <a:ext uri="{FF2B5EF4-FFF2-40B4-BE49-F238E27FC236}">
                    <a16:creationId xmlns:a16="http://schemas.microsoft.com/office/drawing/2014/main" id="{E1E02AF0-7306-D309-B453-5CC9488B2D83}"/>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20881" y="589611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neighbourhood">
                <a:extLst>
                  <a:ext uri="{FF2B5EF4-FFF2-40B4-BE49-F238E27FC236}">
                    <a16:creationId xmlns:a16="http://schemas.microsoft.com/office/drawing/2014/main" id="{9C28B1EC-35C3-36C2-8D17-9378A12223EF}"/>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29942" y="589500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2">
              <a:extLst>
                <a:ext uri="{FF2B5EF4-FFF2-40B4-BE49-F238E27FC236}">
                  <a16:creationId xmlns:a16="http://schemas.microsoft.com/office/drawing/2014/main" id="{B53F0DB6-1084-98AF-5AF6-C555776508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6304" y="5840110"/>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Ford Mustang, Car, Racing Car, Sports Car, Automobile">
              <a:extLst>
                <a:ext uri="{FF2B5EF4-FFF2-40B4-BE49-F238E27FC236}">
                  <a16:creationId xmlns:a16="http://schemas.microsoft.com/office/drawing/2014/main" id="{4EF480E6-5ADF-72DD-8EA3-0CFD20AA24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94690" y="5997197"/>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72A7239A-1597-B2F2-64C0-A550150A4333}"/>
              </a:ext>
            </a:extLst>
          </p:cNvPr>
          <p:cNvGrpSpPr/>
          <p:nvPr/>
        </p:nvGrpSpPr>
        <p:grpSpPr>
          <a:xfrm>
            <a:off x="0" y="4709036"/>
            <a:ext cx="9301842" cy="1033388"/>
            <a:chOff x="-875436" y="4709036"/>
            <a:chExt cx="9301842" cy="1033388"/>
          </a:xfrm>
        </p:grpSpPr>
        <p:grpSp>
          <p:nvGrpSpPr>
            <p:cNvPr id="112" name="Group 111">
              <a:extLst>
                <a:ext uri="{FF2B5EF4-FFF2-40B4-BE49-F238E27FC236}">
                  <a16:creationId xmlns:a16="http://schemas.microsoft.com/office/drawing/2014/main" id="{0EA151EB-1443-C698-9AE2-2BEAB436B048}"/>
                </a:ext>
              </a:extLst>
            </p:cNvPr>
            <p:cNvGrpSpPr/>
            <p:nvPr/>
          </p:nvGrpSpPr>
          <p:grpSpPr>
            <a:xfrm>
              <a:off x="-875436" y="4757069"/>
              <a:ext cx="9301842" cy="983344"/>
              <a:chOff x="-875436" y="4757069"/>
              <a:chExt cx="9301842" cy="983344"/>
            </a:xfrm>
          </p:grpSpPr>
          <p:sp>
            <p:nvSpPr>
              <p:cNvPr id="105" name="Rectangle 104">
                <a:extLst>
                  <a:ext uri="{FF2B5EF4-FFF2-40B4-BE49-F238E27FC236}">
                    <a16:creationId xmlns:a16="http://schemas.microsoft.com/office/drawing/2014/main" id="{96C901EC-6523-402E-916A-ADB902DDCB21}"/>
                  </a:ext>
                </a:extLst>
              </p:cNvPr>
              <p:cNvSpPr/>
              <p:nvPr/>
            </p:nvSpPr>
            <p:spPr>
              <a:xfrm>
                <a:off x="-819150" y="4803134"/>
                <a:ext cx="9245556" cy="903942"/>
              </a:xfrm>
              <a:prstGeom prst="rect">
                <a:avLst/>
              </a:prstGeom>
              <a:solidFill>
                <a:srgbClr val="FFF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Picture 2" descr="Image result for neighbourhood">
                <a:extLst>
                  <a:ext uri="{FF2B5EF4-FFF2-40B4-BE49-F238E27FC236}">
                    <a16:creationId xmlns:a16="http://schemas.microsoft.com/office/drawing/2014/main" id="{9908936E-3598-7673-5C82-D78A67D95CE5}"/>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75436" y="475860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eighbourhood">
                <a:extLst>
                  <a:ext uri="{FF2B5EF4-FFF2-40B4-BE49-F238E27FC236}">
                    <a16:creationId xmlns:a16="http://schemas.microsoft.com/office/drawing/2014/main" id="{FFB2393C-2B01-3BBE-F204-FBB80F3197B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08137" y="475817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neighbourhood">
                <a:extLst>
                  <a:ext uri="{FF2B5EF4-FFF2-40B4-BE49-F238E27FC236}">
                    <a16:creationId xmlns:a16="http://schemas.microsoft.com/office/drawing/2014/main" id="{E2E28025-39C8-E5F6-21CF-EA4E046167D2}"/>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17198" y="475706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
              <a:extLst>
                <a:ext uri="{FF2B5EF4-FFF2-40B4-BE49-F238E27FC236}">
                  <a16:creationId xmlns:a16="http://schemas.microsoft.com/office/drawing/2014/main" id="{C1B8774D-7808-1FE6-6AEA-360380463D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4709036"/>
              <a:ext cx="754437" cy="1033388"/>
            </a:xfrm>
            <a:prstGeom prst="rect">
              <a:avLst/>
            </a:prstGeom>
            <a:solidFill>
              <a:srgbClr val="FFF2BE"/>
            </a:solidFill>
          </p:spPr>
        </p:pic>
        <p:pic>
          <p:nvPicPr>
            <p:cNvPr id="89" name="Picture 2" descr="Ford Mustang, Car, Racing Car, Sports Car, Automobile">
              <a:extLst>
                <a:ext uri="{FF2B5EF4-FFF2-40B4-BE49-F238E27FC236}">
                  <a16:creationId xmlns:a16="http://schemas.microsoft.com/office/drawing/2014/main" id="{1C182E5E-C2C6-DEAF-02CA-D6B6E0B15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426062" y="4843989"/>
              <a:ext cx="1432144" cy="707075"/>
            </a:xfrm>
            <a:prstGeom prst="rect">
              <a:avLst/>
            </a:prstGeom>
            <a:noFill/>
          </p:spPr>
        </p:pic>
      </p:grpSp>
      <p:grpSp>
        <p:nvGrpSpPr>
          <p:cNvPr id="6" name="Group 5">
            <a:extLst>
              <a:ext uri="{FF2B5EF4-FFF2-40B4-BE49-F238E27FC236}">
                <a16:creationId xmlns:a16="http://schemas.microsoft.com/office/drawing/2014/main" id="{45DE6C8E-80AF-C076-1766-55EB959888FD}"/>
              </a:ext>
            </a:extLst>
          </p:cNvPr>
          <p:cNvGrpSpPr/>
          <p:nvPr/>
        </p:nvGrpSpPr>
        <p:grpSpPr>
          <a:xfrm>
            <a:off x="-314540" y="3546471"/>
            <a:ext cx="9301842" cy="1033388"/>
            <a:chOff x="-828890" y="3546471"/>
            <a:chExt cx="9301842" cy="1033388"/>
          </a:xfrm>
        </p:grpSpPr>
        <p:grpSp>
          <p:nvGrpSpPr>
            <p:cNvPr id="113" name="Group 112">
              <a:extLst>
                <a:ext uri="{FF2B5EF4-FFF2-40B4-BE49-F238E27FC236}">
                  <a16:creationId xmlns:a16="http://schemas.microsoft.com/office/drawing/2014/main" id="{B44CB505-CA96-8D1A-BD16-FB306B7B822E}"/>
                </a:ext>
              </a:extLst>
            </p:cNvPr>
            <p:cNvGrpSpPr/>
            <p:nvPr/>
          </p:nvGrpSpPr>
          <p:grpSpPr>
            <a:xfrm>
              <a:off x="-828890" y="3580985"/>
              <a:ext cx="9301842" cy="983344"/>
              <a:chOff x="-828890" y="3580985"/>
              <a:chExt cx="9301842" cy="983344"/>
            </a:xfrm>
          </p:grpSpPr>
          <p:sp>
            <p:nvSpPr>
              <p:cNvPr id="104" name="Rectangle 103">
                <a:extLst>
                  <a:ext uri="{FF2B5EF4-FFF2-40B4-BE49-F238E27FC236}">
                    <a16:creationId xmlns:a16="http://schemas.microsoft.com/office/drawing/2014/main" id="{79C67A94-E3EC-45C7-9E11-D60368FA9E74}"/>
                  </a:ext>
                </a:extLst>
              </p:cNvPr>
              <p:cNvSpPr/>
              <p:nvPr/>
            </p:nvSpPr>
            <p:spPr>
              <a:xfrm>
                <a:off x="-819150" y="3618344"/>
                <a:ext cx="9292102"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4" name="Picture 2" descr="Image result for neighbourhood">
                <a:extLst>
                  <a:ext uri="{FF2B5EF4-FFF2-40B4-BE49-F238E27FC236}">
                    <a16:creationId xmlns:a16="http://schemas.microsoft.com/office/drawing/2014/main" id="{F5A19F2E-667C-BBB8-61FC-D14AD51159F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28890" y="358251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neighbourhood">
                <a:extLst>
                  <a:ext uri="{FF2B5EF4-FFF2-40B4-BE49-F238E27FC236}">
                    <a16:creationId xmlns:a16="http://schemas.microsoft.com/office/drawing/2014/main" id="{4F0D04ED-0F1B-A02D-D063-9F2734BF9307}"/>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54683" y="358209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neighbourhood">
                <a:extLst>
                  <a:ext uri="{FF2B5EF4-FFF2-40B4-BE49-F238E27FC236}">
                    <a16:creationId xmlns:a16="http://schemas.microsoft.com/office/drawing/2014/main" id="{6EF74405-6BCB-5899-D1E9-2B8E48B6505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63744" y="358098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Picture 2">
              <a:extLst>
                <a:ext uri="{FF2B5EF4-FFF2-40B4-BE49-F238E27FC236}">
                  <a16:creationId xmlns:a16="http://schemas.microsoft.com/office/drawing/2014/main" id="{3BE18E08-E9E4-6320-A293-E017D5654A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354647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Ford Mustang, Car, Racing Car, Sports Car, Automobile">
              <a:extLst>
                <a:ext uri="{FF2B5EF4-FFF2-40B4-BE49-F238E27FC236}">
                  <a16:creationId xmlns:a16="http://schemas.microsoft.com/office/drawing/2014/main" id="{EA983A1F-9534-985A-1AB0-31595C1169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810691" y="3667272"/>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4D8BC6C5-6AD7-8EF0-C215-FDDA417BECAD}"/>
              </a:ext>
            </a:extLst>
          </p:cNvPr>
          <p:cNvGrpSpPr/>
          <p:nvPr/>
        </p:nvGrpSpPr>
        <p:grpSpPr>
          <a:xfrm>
            <a:off x="-1233318" y="1214807"/>
            <a:ext cx="9301842" cy="1033388"/>
            <a:chOff x="-819150" y="1214807"/>
            <a:chExt cx="9301842" cy="1033388"/>
          </a:xfrm>
        </p:grpSpPr>
        <p:grpSp>
          <p:nvGrpSpPr>
            <p:cNvPr id="115" name="Group 114">
              <a:extLst>
                <a:ext uri="{FF2B5EF4-FFF2-40B4-BE49-F238E27FC236}">
                  <a16:creationId xmlns:a16="http://schemas.microsoft.com/office/drawing/2014/main" id="{26B59447-28EF-F99B-6FEF-7376B7DB72F1}"/>
                </a:ext>
              </a:extLst>
            </p:cNvPr>
            <p:cNvGrpSpPr/>
            <p:nvPr/>
          </p:nvGrpSpPr>
          <p:grpSpPr>
            <a:xfrm>
              <a:off x="-819150" y="1243328"/>
              <a:ext cx="9301842" cy="983344"/>
              <a:chOff x="-819150" y="1243328"/>
              <a:chExt cx="9301842" cy="983344"/>
            </a:xfrm>
          </p:grpSpPr>
          <p:sp>
            <p:nvSpPr>
              <p:cNvPr id="102" name="Rectangle 101">
                <a:extLst>
                  <a:ext uri="{FF2B5EF4-FFF2-40B4-BE49-F238E27FC236}">
                    <a16:creationId xmlns:a16="http://schemas.microsoft.com/office/drawing/2014/main" id="{D6E1FEB7-F7C6-4D8C-9A80-D13B9EB67DC3}"/>
                  </a:ext>
                </a:extLst>
              </p:cNvPr>
              <p:cNvSpPr/>
              <p:nvPr/>
            </p:nvSpPr>
            <p:spPr>
              <a:xfrm>
                <a:off x="-819150" y="1303272"/>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3" name="Picture 2" descr="Image result for neighbourhood">
                <a:extLst>
                  <a:ext uri="{FF2B5EF4-FFF2-40B4-BE49-F238E27FC236}">
                    <a16:creationId xmlns:a16="http://schemas.microsoft.com/office/drawing/2014/main" id="{243A5784-7869-8A45-8C05-BE3426059E71}"/>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19150" y="1244862"/>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neighbourhood">
                <a:extLst>
                  <a:ext uri="{FF2B5EF4-FFF2-40B4-BE49-F238E27FC236}">
                    <a16:creationId xmlns:a16="http://schemas.microsoft.com/office/drawing/2014/main" id="{5351CEEA-935F-F367-1E4A-ADCD0C3BD65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64423" y="1244436"/>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neighbourhood">
                <a:extLst>
                  <a:ext uri="{FF2B5EF4-FFF2-40B4-BE49-F238E27FC236}">
                    <a16:creationId xmlns:a16="http://schemas.microsoft.com/office/drawing/2014/main" id="{BB6DA6BE-1503-A6CD-7BED-B1E41497BF24}"/>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73484" y="1243328"/>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
              <a:extLst>
                <a:ext uri="{FF2B5EF4-FFF2-40B4-BE49-F238E27FC236}">
                  <a16:creationId xmlns:a16="http://schemas.microsoft.com/office/drawing/2014/main" id="{CF4B166C-D758-192A-7204-E6645F9431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1214807"/>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Ford Mustang, Car, Racing Car, Sports Car, Automobile">
              <a:extLst>
                <a:ext uri="{FF2B5EF4-FFF2-40B4-BE49-F238E27FC236}">
                  <a16:creationId xmlns:a16="http://schemas.microsoft.com/office/drawing/2014/main" id="{A29F4A70-EACB-5B71-4552-B7E5CAE11F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39605" y="1451723"/>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FB16EB79-E216-79F4-426B-4B37C3D9D12D}"/>
              </a:ext>
            </a:extLst>
          </p:cNvPr>
          <p:cNvGrpSpPr/>
          <p:nvPr/>
        </p:nvGrpSpPr>
        <p:grpSpPr>
          <a:xfrm>
            <a:off x="-828890" y="2380638"/>
            <a:ext cx="9311582" cy="1033388"/>
            <a:chOff x="-828890" y="2380638"/>
            <a:chExt cx="9311582" cy="1033388"/>
          </a:xfrm>
        </p:grpSpPr>
        <p:grpSp>
          <p:nvGrpSpPr>
            <p:cNvPr id="114" name="Group 113">
              <a:extLst>
                <a:ext uri="{FF2B5EF4-FFF2-40B4-BE49-F238E27FC236}">
                  <a16:creationId xmlns:a16="http://schemas.microsoft.com/office/drawing/2014/main" id="{121431AD-FC7A-8A2B-4722-D19658EEA150}"/>
                </a:ext>
              </a:extLst>
            </p:cNvPr>
            <p:cNvGrpSpPr/>
            <p:nvPr/>
          </p:nvGrpSpPr>
          <p:grpSpPr>
            <a:xfrm>
              <a:off x="-828890" y="2412195"/>
              <a:ext cx="9311582" cy="983344"/>
              <a:chOff x="-828890" y="2412195"/>
              <a:chExt cx="9311582" cy="983344"/>
            </a:xfrm>
          </p:grpSpPr>
          <p:sp>
            <p:nvSpPr>
              <p:cNvPr id="103" name="Rectangle 102">
                <a:extLst>
                  <a:ext uri="{FF2B5EF4-FFF2-40B4-BE49-F238E27FC236}">
                    <a16:creationId xmlns:a16="http://schemas.microsoft.com/office/drawing/2014/main" id="{7ABAB5A3-1E6B-4B78-A467-B5B1D1520762}"/>
                  </a:ext>
                </a:extLst>
              </p:cNvPr>
              <p:cNvSpPr/>
              <p:nvPr/>
            </p:nvSpPr>
            <p:spPr>
              <a:xfrm>
                <a:off x="-819150" y="2441563"/>
                <a:ext cx="9301842" cy="903942"/>
              </a:xfrm>
              <a:prstGeom prst="rect">
                <a:avLst/>
              </a:prstGeom>
              <a:solidFill>
                <a:srgbClr val="FFF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9" name="Picture 2" descr="Image result for neighbourhood">
                <a:extLst>
                  <a:ext uri="{FF2B5EF4-FFF2-40B4-BE49-F238E27FC236}">
                    <a16:creationId xmlns:a16="http://schemas.microsoft.com/office/drawing/2014/main" id="{C67CC645-5633-5909-3D84-D0158C3F1045}"/>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28890" y="241372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neighbourhood">
                <a:extLst>
                  <a:ext uri="{FF2B5EF4-FFF2-40B4-BE49-F238E27FC236}">
                    <a16:creationId xmlns:a16="http://schemas.microsoft.com/office/drawing/2014/main" id="{83B59CB2-0100-B54B-81D7-9C1E61633905}"/>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54683" y="241330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neighbourhood">
                <a:extLst>
                  <a:ext uri="{FF2B5EF4-FFF2-40B4-BE49-F238E27FC236}">
                    <a16:creationId xmlns:a16="http://schemas.microsoft.com/office/drawing/2014/main" id="{3F76F0E1-6B17-896E-18CA-6A07BFC704A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63744" y="241219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2">
              <a:extLst>
                <a:ext uri="{FF2B5EF4-FFF2-40B4-BE49-F238E27FC236}">
                  <a16:creationId xmlns:a16="http://schemas.microsoft.com/office/drawing/2014/main" id="{5FD4B629-2127-78C9-8D9A-101BFBD1E5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2380638"/>
              <a:ext cx="754437" cy="1033388"/>
            </a:xfrm>
            <a:prstGeom prst="rect">
              <a:avLst/>
            </a:prstGeom>
            <a:solidFill>
              <a:srgbClr val="FFF2AA"/>
            </a:solidFill>
          </p:spPr>
        </p:pic>
        <p:pic>
          <p:nvPicPr>
            <p:cNvPr id="97" name="Picture 2" descr="Ford Mustang, Car, Racing Car, Sports Car, Automobile">
              <a:extLst>
                <a:ext uri="{FF2B5EF4-FFF2-40B4-BE49-F238E27FC236}">
                  <a16:creationId xmlns:a16="http://schemas.microsoft.com/office/drawing/2014/main" id="{BC1893F1-9FFD-EA6F-6833-E599D58A8F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311434" y="2537725"/>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B3C35AE-1C6B-9327-7DA2-9134F6699F51}"/>
              </a:ext>
            </a:extLst>
          </p:cNvPr>
          <p:cNvGrpSpPr/>
          <p:nvPr/>
        </p:nvGrpSpPr>
        <p:grpSpPr>
          <a:xfrm>
            <a:off x="-1690501" y="57150"/>
            <a:ext cx="9301842" cy="1033388"/>
            <a:chOff x="-819150" y="57150"/>
            <a:chExt cx="9301842" cy="1033388"/>
          </a:xfrm>
        </p:grpSpPr>
        <p:grpSp>
          <p:nvGrpSpPr>
            <p:cNvPr id="116" name="Group 115">
              <a:extLst>
                <a:ext uri="{FF2B5EF4-FFF2-40B4-BE49-F238E27FC236}">
                  <a16:creationId xmlns:a16="http://schemas.microsoft.com/office/drawing/2014/main" id="{893D50D9-190C-C101-3927-109F84ABB193}"/>
                </a:ext>
              </a:extLst>
            </p:cNvPr>
            <p:cNvGrpSpPr/>
            <p:nvPr/>
          </p:nvGrpSpPr>
          <p:grpSpPr>
            <a:xfrm>
              <a:off x="-819150" y="61599"/>
              <a:ext cx="9301842" cy="983344"/>
              <a:chOff x="-819150" y="61599"/>
              <a:chExt cx="9301842" cy="983344"/>
            </a:xfrm>
          </p:grpSpPr>
          <p:sp>
            <p:nvSpPr>
              <p:cNvPr id="23" name="Rectangle 22">
                <a:extLst>
                  <a:ext uri="{FF2B5EF4-FFF2-40B4-BE49-F238E27FC236}">
                    <a16:creationId xmlns:a16="http://schemas.microsoft.com/office/drawing/2014/main" id="{E2D18820-68C6-46D1-82FC-00138406BCB1}"/>
                  </a:ext>
                </a:extLst>
              </p:cNvPr>
              <p:cNvSpPr/>
              <p:nvPr/>
            </p:nvSpPr>
            <p:spPr>
              <a:xfrm>
                <a:off x="-819150" y="108488"/>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3" name="Picture 2" descr="Image result for neighbourhood">
                <a:extLst>
                  <a:ext uri="{FF2B5EF4-FFF2-40B4-BE49-F238E27FC236}">
                    <a16:creationId xmlns:a16="http://schemas.microsoft.com/office/drawing/2014/main" id="{D7A48CDA-30AD-DC1F-0412-D756E1A665C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19150" y="6313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neighbourhood">
                <a:extLst>
                  <a:ext uri="{FF2B5EF4-FFF2-40B4-BE49-F238E27FC236}">
                    <a16:creationId xmlns:a16="http://schemas.microsoft.com/office/drawing/2014/main" id="{655A6315-D313-2302-CEBE-1ED253FCD592}"/>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64423" y="6270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neighbourhood">
                <a:extLst>
                  <a:ext uri="{FF2B5EF4-FFF2-40B4-BE49-F238E27FC236}">
                    <a16:creationId xmlns:a16="http://schemas.microsoft.com/office/drawing/2014/main" id="{50EF94CB-A086-2767-6C1D-8F955F974E1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73484" y="6159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2">
              <a:extLst>
                <a:ext uri="{FF2B5EF4-FFF2-40B4-BE49-F238E27FC236}">
                  <a16:creationId xmlns:a16="http://schemas.microsoft.com/office/drawing/2014/main" id="{86C49C4C-78ED-5AE3-E187-526AB7CC66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1185941" y="57150"/>
              <a:ext cx="754437" cy="1033388"/>
            </a:xfrm>
            <a:prstGeom prst="rect">
              <a:avLst/>
            </a:prstGeom>
            <a:solidFill>
              <a:srgbClr val="FFEBA0"/>
            </a:solidFill>
          </p:spPr>
        </p:pic>
        <p:pic>
          <p:nvPicPr>
            <p:cNvPr id="99" name="Picture 2" descr="Ford Mustang, Car, Racing Car, Sports Car, Automobile">
              <a:extLst>
                <a:ext uri="{FF2B5EF4-FFF2-40B4-BE49-F238E27FC236}">
                  <a16:creationId xmlns:a16="http://schemas.microsoft.com/office/drawing/2014/main" id="{8003DB71-0487-D381-3347-2406FBBB2F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225834" y="214237"/>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E0293307-1385-A9E2-541F-CAA3B0DFDBAA}"/>
              </a:ext>
            </a:extLst>
          </p:cNvPr>
          <p:cNvGrpSpPr/>
          <p:nvPr/>
        </p:nvGrpSpPr>
        <p:grpSpPr>
          <a:xfrm>
            <a:off x="9430375" y="401209"/>
            <a:ext cx="1678809" cy="1538589"/>
            <a:chOff x="6362552" y="861711"/>
            <a:chExt cx="1678809" cy="1538589"/>
          </a:xfrm>
        </p:grpSpPr>
        <p:cxnSp>
          <p:nvCxnSpPr>
            <p:cNvPr id="108" name="Straight Arrow Connector 107">
              <a:extLst>
                <a:ext uri="{FF2B5EF4-FFF2-40B4-BE49-F238E27FC236}">
                  <a16:creationId xmlns:a16="http://schemas.microsoft.com/office/drawing/2014/main" id="{102BA458-C416-DE05-1F12-5D77428900C5}"/>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9" name="Subtitle 2">
                  <a:extLst>
                    <a:ext uri="{FF2B5EF4-FFF2-40B4-BE49-F238E27FC236}">
                      <a16:creationId xmlns:a16="http://schemas.microsoft.com/office/drawing/2014/main" id="{273377EE-2464-BCB9-1FBD-1B35FBDC8D08}"/>
                    </a:ext>
                  </a:extLst>
                </p:cNvPr>
                <p:cNvSpPr txBox="1">
                  <a:spLocks/>
                </p:cNvSpPr>
                <p:nvPr/>
              </p:nvSpPr>
              <p:spPr>
                <a:xfrm>
                  <a:off x="6406289"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109" name="Subtitle 2">
                  <a:extLst>
                    <a:ext uri="{FF2B5EF4-FFF2-40B4-BE49-F238E27FC236}">
                      <a16:creationId xmlns:a16="http://schemas.microsoft.com/office/drawing/2014/main" id="{273377EE-2464-BCB9-1FBD-1B35FBDC8D08}"/>
                    </a:ext>
                  </a:extLst>
                </p:cNvPr>
                <p:cNvSpPr txBox="1">
                  <a:spLocks noRot="1" noChangeAspect="1" noMove="1" noResize="1" noEditPoints="1" noAdjustHandles="1" noChangeArrowheads="1" noChangeShapeType="1" noTextEdit="1"/>
                </p:cNvSpPr>
                <p:nvPr/>
              </p:nvSpPr>
              <p:spPr>
                <a:xfrm>
                  <a:off x="6406289" y="861711"/>
                  <a:ext cx="1635072" cy="757540"/>
                </a:xfrm>
                <a:prstGeom prst="rect">
                  <a:avLst/>
                </a:prstGeom>
                <a:blipFill>
                  <a:blip r:embed="rId9"/>
                  <a:stretch>
                    <a:fillRect l="-7836" t="-22581" b="-19355"/>
                  </a:stretch>
                </a:blipFill>
              </p:spPr>
              <p:txBody>
                <a:bodyPr/>
                <a:lstStyle/>
                <a:p>
                  <a:r>
                    <a:rPr lang="en-CA">
                      <a:noFill/>
                    </a:rPr>
                    <a:t> </a:t>
                  </a:r>
                </a:p>
              </p:txBody>
            </p:sp>
          </mc:Fallback>
        </mc:AlternateContent>
      </p:grpSp>
      <p:sp>
        <p:nvSpPr>
          <p:cNvPr id="14" name="TextBox 13">
            <a:extLst>
              <a:ext uri="{FF2B5EF4-FFF2-40B4-BE49-F238E27FC236}">
                <a16:creationId xmlns:a16="http://schemas.microsoft.com/office/drawing/2014/main" id="{F119128A-4F03-27C0-C3F7-C6F5E465EE82}"/>
              </a:ext>
            </a:extLst>
          </p:cNvPr>
          <p:cNvSpPr txBox="1"/>
          <p:nvPr/>
        </p:nvSpPr>
        <p:spPr>
          <a:xfrm>
            <a:off x="8805598" y="2158798"/>
            <a:ext cx="3353842" cy="1938992"/>
          </a:xfrm>
          <a:prstGeom prst="rect">
            <a:avLst/>
          </a:prstGeom>
          <a:noFill/>
        </p:spPr>
        <p:txBody>
          <a:bodyPr wrap="square" rtlCol="0">
            <a:spAutoFit/>
          </a:bodyPr>
          <a:lstStyle/>
          <a:p>
            <a:pPr algn="ctr"/>
            <a:r>
              <a:rPr lang="en-CA" sz="6000" dirty="0"/>
              <a:t>Galilean</a:t>
            </a:r>
            <a:br>
              <a:rPr lang="en-CA" sz="6000" dirty="0"/>
            </a:br>
            <a:r>
              <a:rPr lang="en-CA" sz="6000" dirty="0"/>
              <a:t>Relativity</a:t>
            </a:r>
          </a:p>
        </p:txBody>
      </p:sp>
    </p:spTree>
    <p:custDataLst>
      <p:tags r:id="rId1"/>
    </p:custDataLst>
    <p:extLst>
      <p:ext uri="{BB962C8B-B14F-4D97-AF65-F5344CB8AC3E}">
        <p14:creationId xmlns:p14="http://schemas.microsoft.com/office/powerpoint/2010/main" val="3271075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06">
        <p159:morph option="byObject"/>
      </p:transition>
    </mc:Choice>
    <mc:Fallback xmlns="">
      <p:transition spd="slow" advTm="1306">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D0B293-28CF-EC36-C921-9B718F4C182C}"/>
                  </a:ext>
                </a:extLst>
              </p:cNvPr>
              <p:cNvSpPr txBox="1"/>
              <p:nvPr/>
            </p:nvSpPr>
            <p:spPr>
              <a:xfrm>
                <a:off x="235976" y="-37961"/>
                <a:ext cx="6614649" cy="3046988"/>
              </a:xfrm>
              <a:prstGeom prst="rect">
                <a:avLst/>
              </a:prstGeom>
              <a:noFill/>
            </p:spPr>
            <p:txBody>
              <a:bodyPr wrap="square" rtlCol="0">
                <a:spAutoFit/>
              </a:bodyPr>
              <a:lstStyle/>
              <a:p>
                <a:pPr marL="914400" indent="-914400">
                  <a:buFont typeface="+mj-lt"/>
                  <a:buAutoNum type="arabicParenR"/>
                </a:pPr>
                <a14:m>
                  <m:oMath xmlns:m="http://schemas.openxmlformats.org/officeDocument/2006/math">
                    <m:r>
                      <a:rPr lang="en-CA" sz="4800" i="0" smtClean="0">
                        <a:latin typeface="Cambria Math" panose="02040503050406030204" pitchFamily="18" charset="0"/>
                      </a:rPr>
                      <m:t>0</m:t>
                    </m:r>
                    <m:r>
                      <a:rPr lang="en-CA" sz="4800" b="0" i="0" smtClean="0">
                        <a:latin typeface="Cambria Math" panose="02040503050406030204" pitchFamily="18" charset="0"/>
                      </a:rPr>
                      <m:t>  =0</m:t>
                    </m:r>
                  </m:oMath>
                </a14:m>
                <a:endParaRPr lang="en-CA" sz="4800" dirty="0"/>
              </a:p>
              <a:p>
                <a:pPr marL="914400" indent="-914400">
                  <a:buAutoNum type="arabicParenR"/>
                </a:pPr>
                <a14:m>
                  <m:oMath xmlns:m="http://schemas.openxmlformats.org/officeDocument/2006/math">
                    <m:d>
                      <m:dPr>
                        <m:ctrlPr>
                          <a:rPr lang="en-CA" sz="4800" b="0" i="1" smtClean="0">
                            <a:latin typeface="Cambria Math" panose="02040503050406030204" pitchFamily="18" charset="0"/>
                          </a:rPr>
                        </m:ctrlPr>
                      </m:dPr>
                      <m:e>
                        <m:r>
                          <m:rPr>
                            <m:sty m:val="p"/>
                          </m:rPr>
                          <a:rPr lang="en-CA" sz="4800" i="0">
                            <a:latin typeface="Cambria Math" panose="02040503050406030204" pitchFamily="18" charset="0"/>
                          </a:rPr>
                          <m:t>αδ</m:t>
                        </m:r>
                        <m:r>
                          <a:rPr lang="en-CA" sz="4800" b="0" i="0" smtClean="0">
                            <a:latin typeface="Cambria Math" panose="02040503050406030204" pitchFamily="18" charset="0"/>
                          </a:rPr>
                          <m:t>−</m:t>
                        </m:r>
                        <m:r>
                          <m:rPr>
                            <m:sty m:val="p"/>
                          </m:rPr>
                          <a:rPr lang="en-CA" sz="4800" i="0">
                            <a:latin typeface="Cambria Math" panose="02040503050406030204" pitchFamily="18" charset="0"/>
                          </a:rPr>
                          <m:t>βγ</m:t>
                        </m:r>
                      </m:e>
                    </m:d>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12</m:t>
                        </m:r>
                      </m:sub>
                    </m:sSub>
                    <m:r>
                      <a:rPr lang="en-CA" sz="4800" b="0" i="0" smtClean="0">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12</m:t>
                        </m:r>
                      </m:sub>
                    </m:sSub>
                  </m:oMath>
                </a14:m>
                <a:endParaRPr lang="en-CA" sz="4800" dirty="0"/>
              </a:p>
              <a:p>
                <a:pPr marL="914400" indent="-914400">
                  <a:buAutoNum type="arabicParenR"/>
                </a:pPr>
                <a14:m>
                  <m:oMath xmlns:m="http://schemas.openxmlformats.org/officeDocument/2006/math">
                    <m:d>
                      <m:dPr>
                        <m:ctrlPr>
                          <a:rPr lang="en-CA" sz="4800" b="0" i="1" smtClean="0">
                            <a:latin typeface="Cambria Math" panose="02040503050406030204" pitchFamily="18" charset="0"/>
                          </a:rPr>
                        </m:ctrlPr>
                      </m:dPr>
                      <m:e>
                        <m:r>
                          <m:rPr>
                            <m:sty m:val="p"/>
                          </m:rPr>
                          <a:rPr lang="en-CA" sz="4800" i="0">
                            <a:latin typeface="Cambria Math" panose="02040503050406030204" pitchFamily="18" charset="0"/>
                          </a:rPr>
                          <m:t>γβ</m:t>
                        </m:r>
                        <m:r>
                          <a:rPr lang="en-CA" sz="4800" b="0" i="0" smtClean="0">
                            <a:latin typeface="Cambria Math" panose="02040503050406030204" pitchFamily="18" charset="0"/>
                          </a:rPr>
                          <m:t>−</m:t>
                        </m:r>
                        <m:r>
                          <m:rPr>
                            <m:sty m:val="p"/>
                          </m:rPr>
                          <a:rPr lang="en-CA" sz="4800" i="0">
                            <a:latin typeface="Cambria Math" panose="02040503050406030204" pitchFamily="18" charset="0"/>
                          </a:rPr>
                          <m:t>δα</m:t>
                        </m:r>
                      </m:e>
                    </m:d>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12</m:t>
                        </m:r>
                      </m:sub>
                    </m:sSub>
                    <m:r>
                      <a:rPr lang="en-CA" sz="4800" b="0" i="0" smtClean="0">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12</m:t>
                        </m:r>
                      </m:sub>
                    </m:sSub>
                  </m:oMath>
                </a14:m>
                <a:endParaRPr lang="en-CA" sz="4800" dirty="0"/>
              </a:p>
              <a:p>
                <a:pPr marL="914400" indent="-914400">
                  <a:buAutoNum type="arabicParenR"/>
                </a:pPr>
                <a14:m>
                  <m:oMath xmlns:m="http://schemas.openxmlformats.org/officeDocument/2006/math">
                    <m:r>
                      <a:rPr lang="en-CA" sz="4800" i="0" smtClean="0">
                        <a:latin typeface="Cambria Math" panose="02040503050406030204" pitchFamily="18" charset="0"/>
                      </a:rPr>
                      <m:t>0</m:t>
                    </m:r>
                    <m:r>
                      <a:rPr lang="en-CA" sz="4800" b="0" i="0" smtClean="0">
                        <a:latin typeface="Cambria Math" panose="02040503050406030204" pitchFamily="18" charset="0"/>
                      </a:rPr>
                      <m:t>  =0</m:t>
                    </m:r>
                  </m:oMath>
                </a14:m>
                <a:endParaRPr lang="en-CA" sz="4800" dirty="0"/>
              </a:p>
            </p:txBody>
          </p:sp>
        </mc:Choice>
        <mc:Fallback xmlns="">
          <p:sp>
            <p:nvSpPr>
              <p:cNvPr id="4" name="TextBox 3">
                <a:extLst>
                  <a:ext uri="{FF2B5EF4-FFF2-40B4-BE49-F238E27FC236}">
                    <a16:creationId xmlns:a16="http://schemas.microsoft.com/office/drawing/2014/main" id="{40D0B293-28CF-EC36-C921-9B718F4C182C}"/>
                  </a:ext>
                </a:extLst>
              </p:cNvPr>
              <p:cNvSpPr txBox="1">
                <a:spLocks noRot="1" noChangeAspect="1" noMove="1" noResize="1" noEditPoints="1" noAdjustHandles="1" noChangeArrowheads="1" noChangeShapeType="1" noTextEdit="1"/>
              </p:cNvSpPr>
              <p:nvPr/>
            </p:nvSpPr>
            <p:spPr>
              <a:xfrm>
                <a:off x="235976" y="-37961"/>
                <a:ext cx="6614649" cy="304698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03492F-92DA-F2D2-179B-C158FFA15B8F}"/>
                  </a:ext>
                </a:extLst>
              </p:cNvPr>
              <p:cNvSpPr txBox="1"/>
              <p:nvPr/>
            </p:nvSpPr>
            <p:spPr>
              <a:xfrm>
                <a:off x="6850625" y="59609"/>
                <a:ext cx="5270705" cy="830997"/>
              </a:xfrm>
              <a:prstGeom prst="rect">
                <a:avLst/>
              </a:prstGeom>
              <a:noFill/>
              <a:ln w="38100">
                <a:solidFill>
                  <a:schemeClr val="tx1"/>
                </a:solidFill>
              </a:ln>
            </p:spPr>
            <p:txBody>
              <a:bodyPr wrap="square" rtlCol="0">
                <a:spAutoFit/>
              </a:bodyPr>
              <a:lstStyle/>
              <a:p>
                <a:r>
                  <a:rPr lang="en-CA" sz="4800" dirty="0"/>
                  <a:t>Recall: </a:t>
                </a:r>
                <a14:m>
                  <m:oMath xmlns:m="http://schemas.openxmlformats.org/officeDocument/2006/math">
                    <m:r>
                      <a:rPr lang="en-CA" sz="4800" b="0" i="1" smtClean="0">
                        <a:latin typeface="Cambria Math" panose="02040503050406030204" pitchFamily="18" charset="0"/>
                      </a:rPr>
                      <m:t>𝛼𝛿</m:t>
                    </m:r>
                    <m:r>
                      <a:rPr lang="en-CA" sz="4800" b="0" i="1" smtClean="0">
                        <a:latin typeface="Cambria Math" panose="02040503050406030204" pitchFamily="18" charset="0"/>
                      </a:rPr>
                      <m:t>−</m:t>
                    </m:r>
                    <m:r>
                      <a:rPr lang="en-CA" sz="4800" b="0" i="1" smtClean="0">
                        <a:latin typeface="Cambria Math" panose="02040503050406030204" pitchFamily="18" charset="0"/>
                      </a:rPr>
                      <m:t>𝛽𝛾</m:t>
                    </m:r>
                    <m:r>
                      <a:rPr lang="en-CA" sz="4800" b="0" i="1" smtClean="0">
                        <a:latin typeface="Cambria Math" panose="02040503050406030204" pitchFamily="18" charset="0"/>
                      </a:rPr>
                      <m:t>=1</m:t>
                    </m:r>
                  </m:oMath>
                </a14:m>
                <a:endParaRPr lang="en-CA" sz="4800" dirty="0"/>
              </a:p>
            </p:txBody>
          </p:sp>
        </mc:Choice>
        <mc:Fallback xmlns="">
          <p:sp>
            <p:nvSpPr>
              <p:cNvPr id="6" name="TextBox 5">
                <a:extLst>
                  <a:ext uri="{FF2B5EF4-FFF2-40B4-BE49-F238E27FC236}">
                    <a16:creationId xmlns:a16="http://schemas.microsoft.com/office/drawing/2014/main" id="{4403492F-92DA-F2D2-179B-C158FFA15B8F}"/>
                  </a:ext>
                </a:extLst>
              </p:cNvPr>
              <p:cNvSpPr txBox="1">
                <a:spLocks noRot="1" noChangeAspect="1" noMove="1" noResize="1" noEditPoints="1" noAdjustHandles="1" noChangeArrowheads="1" noChangeShapeType="1" noTextEdit="1"/>
              </p:cNvSpPr>
              <p:nvPr/>
            </p:nvSpPr>
            <p:spPr>
              <a:xfrm>
                <a:off x="6850625" y="59609"/>
                <a:ext cx="5270705" cy="830997"/>
              </a:xfrm>
              <a:prstGeom prst="rect">
                <a:avLst/>
              </a:prstGeom>
              <a:blipFill>
                <a:blip r:embed="rId4"/>
                <a:stretch>
                  <a:fillRect l="-4943" t="-13380" b="-35211"/>
                </a:stretch>
              </a:blipFill>
              <a:ln w="38100">
                <a:solidFill>
                  <a:schemeClr val="tx1"/>
                </a:solidFill>
              </a:ln>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BB92A297-9845-085C-F63C-20FABE94B226}"/>
              </a:ext>
            </a:extLst>
          </p:cNvPr>
          <p:cNvCxnSpPr>
            <a:cxnSpLocks/>
          </p:cNvCxnSpPr>
          <p:nvPr/>
        </p:nvCxnSpPr>
        <p:spPr>
          <a:xfrm>
            <a:off x="0" y="4169632"/>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1BD594-10D1-F3C4-55B3-FB1D80081E7E}"/>
                  </a:ext>
                </a:extLst>
              </p:cNvPr>
              <p:cNvSpPr txBox="1"/>
              <p:nvPr/>
            </p:nvSpPr>
            <p:spPr>
              <a:xfrm>
                <a:off x="8097170" y="1058871"/>
                <a:ext cx="3967010"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4800" i="1" smtClean="0">
                              <a:latin typeface="Cambria Math" panose="02040503050406030204" pitchFamily="18" charset="0"/>
                            </a:rPr>
                          </m:ctrlPr>
                        </m:sSubPr>
                        <m:e>
                          <m:r>
                            <m:rPr>
                              <m:sty m:val="p"/>
                            </m:rPr>
                            <a:rPr lang="en-CA" sz="4800">
                              <a:latin typeface="Cambria Math" panose="02040503050406030204" pitchFamily="18" charset="0"/>
                            </a:rPr>
                            <m:t>ϵ</m:t>
                          </m:r>
                        </m:e>
                        <m:sub>
                          <m:r>
                            <a:rPr lang="en-CA" sz="4800" b="0" i="0" smtClean="0">
                              <a:latin typeface="Cambria Math" panose="02040503050406030204" pitchFamily="18" charset="0"/>
                            </a:rPr>
                            <m:t>11</m:t>
                          </m:r>
                        </m:sub>
                      </m:sSub>
                      <m:r>
                        <a:rPr lang="en-CA" sz="4800" b="0" i="1" smtClean="0">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a:latin typeface="Cambria Math" panose="02040503050406030204" pitchFamily="18" charset="0"/>
                            </a:rPr>
                            <m:t>ϵ</m:t>
                          </m:r>
                        </m:e>
                        <m:sub>
                          <m:r>
                            <a:rPr lang="en-CA" sz="4800" b="0" i="0" smtClean="0">
                              <a:latin typeface="Cambria Math" panose="02040503050406030204" pitchFamily="18" charset="0"/>
                            </a:rPr>
                            <m:t>22</m:t>
                          </m:r>
                        </m:sub>
                      </m:sSub>
                      <m:r>
                        <a:rPr lang="en-CA" sz="4800" i="1">
                          <a:latin typeface="Cambria Math" panose="02040503050406030204" pitchFamily="18" charset="0"/>
                        </a:rPr>
                        <m:t>=0</m:t>
                      </m:r>
                    </m:oMath>
                  </m:oMathPara>
                </a14:m>
                <a:endParaRPr lang="en-CA" sz="4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4800" i="1">
                              <a:latin typeface="Cambria Math" panose="02040503050406030204" pitchFamily="18" charset="0"/>
                            </a:rPr>
                          </m:ctrlPr>
                        </m:sSubPr>
                        <m:e>
                          <m:r>
                            <m:rPr>
                              <m:sty m:val="p"/>
                            </m:rPr>
                            <a:rPr lang="en-CA" sz="4800">
                              <a:latin typeface="Cambria Math" panose="02040503050406030204" pitchFamily="18" charset="0"/>
                            </a:rPr>
                            <m:t>ϵ</m:t>
                          </m:r>
                        </m:e>
                        <m:sub>
                          <m:r>
                            <a:rPr lang="en-CA" sz="4800">
                              <a:latin typeface="Cambria Math" panose="02040503050406030204" pitchFamily="18" charset="0"/>
                            </a:rPr>
                            <m:t>21</m:t>
                          </m:r>
                        </m:sub>
                      </m:sSub>
                      <m:r>
                        <a:rPr lang="en-CA" sz="4800" i="1">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a:latin typeface="Cambria Math" panose="02040503050406030204" pitchFamily="18" charset="0"/>
                            </a:rPr>
                            <m:t>ϵ</m:t>
                          </m:r>
                        </m:e>
                        <m:sub>
                          <m:r>
                            <a:rPr lang="en-CA" sz="4800">
                              <a:latin typeface="Cambria Math" panose="02040503050406030204" pitchFamily="18" charset="0"/>
                            </a:rPr>
                            <m:t>12</m:t>
                          </m:r>
                        </m:sub>
                      </m:sSub>
                    </m:oMath>
                  </m:oMathPara>
                </a14:m>
                <a:endParaRPr lang="en-CA" sz="4800" dirty="0"/>
              </a:p>
            </p:txBody>
          </p:sp>
        </mc:Choice>
        <mc:Fallback xmlns="">
          <p:sp>
            <p:nvSpPr>
              <p:cNvPr id="2" name="TextBox 1">
                <a:extLst>
                  <a:ext uri="{FF2B5EF4-FFF2-40B4-BE49-F238E27FC236}">
                    <a16:creationId xmlns:a16="http://schemas.microsoft.com/office/drawing/2014/main" id="{C71BD594-10D1-F3C4-55B3-FB1D80081E7E}"/>
                  </a:ext>
                </a:extLst>
              </p:cNvPr>
              <p:cNvSpPr txBox="1">
                <a:spLocks noRot="1" noChangeAspect="1" noMove="1" noResize="1" noEditPoints="1" noAdjustHandles="1" noChangeArrowheads="1" noChangeShapeType="1" noTextEdit="1"/>
              </p:cNvSpPr>
              <p:nvPr/>
            </p:nvSpPr>
            <p:spPr>
              <a:xfrm>
                <a:off x="8097170" y="1058871"/>
                <a:ext cx="3967010" cy="1569660"/>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2CDAC6-3CAF-25E9-C007-741BA4A9F766}"/>
                  </a:ext>
                </a:extLst>
              </p:cNvPr>
              <p:cNvSpPr txBox="1"/>
              <p:nvPr/>
            </p:nvSpPr>
            <p:spPr>
              <a:xfrm>
                <a:off x="778511" y="4435341"/>
                <a:ext cx="10743134" cy="214520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begChr m:val="["/>
                          <m:endChr m:val="]"/>
                          <m:ctrlPr>
                            <a:rPr lang="en-CA" sz="8000" b="0" i="1" smtClean="0">
                              <a:solidFill>
                                <a:schemeClr val="tx1"/>
                              </a:solidFill>
                              <a:latin typeface="Cambria Math" panose="02040503050406030204" pitchFamily="18" charset="0"/>
                            </a:rPr>
                          </m:ctrlPr>
                        </m:dPr>
                        <m:e>
                          <m:m>
                            <m:mPr>
                              <m:mcs>
                                <m:mc>
                                  <m:mcPr>
                                    <m:count m:val="2"/>
                                    <m:mcJc m:val="center"/>
                                  </m:mcPr>
                                </m:mc>
                              </m:mcs>
                              <m:ctrlPr>
                                <a:rPr lang="en-CA" sz="8000" b="0" i="1" smtClean="0">
                                  <a:solidFill>
                                    <a:schemeClr val="tx1"/>
                                  </a:solidFill>
                                  <a:latin typeface="Cambria Math" panose="02040503050406030204" pitchFamily="18" charset="0"/>
                                </a:rPr>
                              </m:ctrlPr>
                            </m:mPr>
                            <m:mr>
                              <m:e>
                                <m:sSub>
                                  <m:sSubPr>
                                    <m:ctrlPr>
                                      <a:rPr lang="en-CA" sz="8000" b="0" i="1" smtClean="0">
                                        <a:solidFill>
                                          <a:schemeClr val="tx1"/>
                                        </a:solidFill>
                                        <a:latin typeface="Cambria Math" panose="02040503050406030204" pitchFamily="18" charset="0"/>
                                      </a:rPr>
                                    </m:ctrlPr>
                                  </m:sSubPr>
                                  <m:e>
                                    <m:r>
                                      <a:rPr lang="en-CA" sz="8000" b="0" i="1" smtClean="0">
                                        <a:solidFill>
                                          <a:schemeClr val="tx1"/>
                                        </a:solidFill>
                                        <a:latin typeface="Cambria Math" panose="02040503050406030204" pitchFamily="18" charset="0"/>
                                      </a:rPr>
                                      <m:t>𝜖</m:t>
                                    </m:r>
                                  </m:e>
                                  <m:sub>
                                    <m:r>
                                      <a:rPr lang="en-CA" sz="8000" b="0" i="1" smtClean="0">
                                        <a:solidFill>
                                          <a:schemeClr val="tx1"/>
                                        </a:solidFill>
                                        <a:latin typeface="Cambria Math" panose="02040503050406030204" pitchFamily="18" charset="0"/>
                                      </a:rPr>
                                      <m:t>11</m:t>
                                    </m:r>
                                  </m:sub>
                                </m:sSub>
                              </m:e>
                              <m:e>
                                <m:sSub>
                                  <m:sSubPr>
                                    <m:ctrlPr>
                                      <a:rPr lang="en-CA" sz="8000" i="1">
                                        <a:latin typeface="Cambria Math" panose="02040503050406030204" pitchFamily="18" charset="0"/>
                                      </a:rPr>
                                    </m:ctrlPr>
                                  </m:sSubPr>
                                  <m:e>
                                    <m:r>
                                      <a:rPr lang="en-CA" sz="8000" i="1">
                                        <a:latin typeface="Cambria Math" panose="02040503050406030204" pitchFamily="18" charset="0"/>
                                      </a:rPr>
                                      <m:t>𝜖</m:t>
                                    </m:r>
                                  </m:e>
                                  <m:sub>
                                    <m:r>
                                      <a:rPr lang="en-CA" sz="8000" i="1">
                                        <a:latin typeface="Cambria Math" panose="02040503050406030204" pitchFamily="18" charset="0"/>
                                      </a:rPr>
                                      <m:t>1</m:t>
                                    </m:r>
                                    <m:r>
                                      <a:rPr lang="en-CA" sz="8000" b="0" i="1" smtClean="0">
                                        <a:latin typeface="Cambria Math" panose="02040503050406030204" pitchFamily="18" charset="0"/>
                                      </a:rPr>
                                      <m:t>2</m:t>
                                    </m:r>
                                  </m:sub>
                                </m:sSub>
                              </m:e>
                            </m:mr>
                            <m:mr>
                              <m:e>
                                <m:sSub>
                                  <m:sSubPr>
                                    <m:ctrlPr>
                                      <a:rPr lang="en-CA" sz="8000" i="1">
                                        <a:latin typeface="Cambria Math" panose="02040503050406030204" pitchFamily="18" charset="0"/>
                                      </a:rPr>
                                    </m:ctrlPr>
                                  </m:sSubPr>
                                  <m:e>
                                    <m:r>
                                      <a:rPr lang="en-CA" sz="8000" i="1">
                                        <a:latin typeface="Cambria Math" panose="02040503050406030204" pitchFamily="18" charset="0"/>
                                      </a:rPr>
                                      <m:t>𝜖</m:t>
                                    </m:r>
                                  </m:e>
                                  <m:sub>
                                    <m:r>
                                      <a:rPr lang="en-CA" sz="8000" b="0" i="1" smtClean="0">
                                        <a:latin typeface="Cambria Math" panose="02040503050406030204" pitchFamily="18" charset="0"/>
                                      </a:rPr>
                                      <m:t>2</m:t>
                                    </m:r>
                                    <m:r>
                                      <a:rPr lang="en-CA" sz="8000" i="1">
                                        <a:latin typeface="Cambria Math" panose="02040503050406030204" pitchFamily="18" charset="0"/>
                                      </a:rPr>
                                      <m:t>1</m:t>
                                    </m:r>
                                  </m:sub>
                                </m:sSub>
                              </m:e>
                              <m:e>
                                <m:sSub>
                                  <m:sSubPr>
                                    <m:ctrlPr>
                                      <a:rPr lang="en-CA" sz="8000" i="1">
                                        <a:latin typeface="Cambria Math" panose="02040503050406030204" pitchFamily="18" charset="0"/>
                                      </a:rPr>
                                    </m:ctrlPr>
                                  </m:sSubPr>
                                  <m:e>
                                    <m:r>
                                      <a:rPr lang="en-CA" sz="8000" i="1">
                                        <a:latin typeface="Cambria Math" panose="02040503050406030204" pitchFamily="18" charset="0"/>
                                      </a:rPr>
                                      <m:t>𝜖</m:t>
                                    </m:r>
                                  </m:e>
                                  <m:sub>
                                    <m:r>
                                      <a:rPr lang="en-CA" sz="8000" b="0" i="1" smtClean="0">
                                        <a:latin typeface="Cambria Math" panose="02040503050406030204" pitchFamily="18" charset="0"/>
                                      </a:rPr>
                                      <m:t>22</m:t>
                                    </m:r>
                                  </m:sub>
                                </m:sSub>
                              </m:e>
                            </m:mr>
                          </m:m>
                        </m:e>
                      </m:d>
                      <m:r>
                        <a:rPr lang="en-CA" sz="8000" b="0" i="1" smtClean="0">
                          <a:latin typeface="Cambria Math" panose="02040503050406030204" pitchFamily="18" charset="0"/>
                        </a:rPr>
                        <m:t>=</m:t>
                      </m:r>
                      <m:d>
                        <m:dPr>
                          <m:begChr m:val="["/>
                          <m:endChr m:val="]"/>
                          <m:ctrlPr>
                            <a:rPr lang="en-CA" sz="8000" i="1">
                              <a:latin typeface="Cambria Math" panose="02040503050406030204" pitchFamily="18" charset="0"/>
                            </a:rPr>
                          </m:ctrlPr>
                        </m:dPr>
                        <m:e>
                          <m:m>
                            <m:mPr>
                              <m:mcs>
                                <m:mc>
                                  <m:mcPr>
                                    <m:count m:val="2"/>
                                    <m:mcJc m:val="center"/>
                                  </m:mcPr>
                                </m:mc>
                              </m:mcs>
                              <m:ctrlPr>
                                <a:rPr lang="en-CA" sz="8000" i="1">
                                  <a:latin typeface="Cambria Math" panose="02040503050406030204" pitchFamily="18" charset="0"/>
                                </a:rPr>
                              </m:ctrlPr>
                            </m:mPr>
                            <m:mr>
                              <m:e>
                                <m:r>
                                  <a:rPr lang="en-CA" sz="8000" b="0" i="1" smtClean="0">
                                    <a:latin typeface="Cambria Math" panose="02040503050406030204" pitchFamily="18" charset="0"/>
                                  </a:rPr>
                                  <m:t>0</m:t>
                                </m:r>
                              </m:e>
                              <m:e>
                                <m:r>
                                  <a:rPr lang="en-CA" sz="8000" b="0" i="1" smtClean="0">
                                    <a:latin typeface="Cambria Math" panose="02040503050406030204" pitchFamily="18" charset="0"/>
                                  </a:rPr>
                                  <m:t>+1</m:t>
                                </m:r>
                              </m:e>
                            </m:mr>
                            <m:mr>
                              <m:e>
                                <m:r>
                                  <a:rPr lang="en-CA" sz="8000" b="0" i="1" smtClean="0">
                                    <a:latin typeface="Cambria Math" panose="02040503050406030204" pitchFamily="18" charset="0"/>
                                  </a:rPr>
                                  <m:t>−1</m:t>
                                </m:r>
                              </m:e>
                              <m:e>
                                <m:r>
                                  <a:rPr lang="en-CA" sz="8000" b="0" i="1" smtClean="0">
                                    <a:latin typeface="Cambria Math" panose="02040503050406030204" pitchFamily="18" charset="0"/>
                                  </a:rPr>
                                  <m:t>0</m:t>
                                </m:r>
                              </m:e>
                            </m:mr>
                          </m:m>
                        </m:e>
                      </m:d>
                    </m:oMath>
                  </m:oMathPara>
                </a14:m>
                <a:endParaRPr lang="en-CA" sz="8000" dirty="0"/>
              </a:p>
            </p:txBody>
          </p:sp>
        </mc:Choice>
        <mc:Fallback xmlns="">
          <p:sp>
            <p:nvSpPr>
              <p:cNvPr id="7" name="TextBox 6">
                <a:extLst>
                  <a:ext uri="{FF2B5EF4-FFF2-40B4-BE49-F238E27FC236}">
                    <a16:creationId xmlns:a16="http://schemas.microsoft.com/office/drawing/2014/main" id="{192CDAC6-3CAF-25E9-C007-741BA4A9F766}"/>
                  </a:ext>
                </a:extLst>
              </p:cNvPr>
              <p:cNvSpPr txBox="1">
                <a:spLocks noRot="1" noChangeAspect="1" noMove="1" noResize="1" noEditPoints="1" noAdjustHandles="1" noChangeArrowheads="1" noChangeShapeType="1" noTextEdit="1"/>
              </p:cNvSpPr>
              <p:nvPr/>
            </p:nvSpPr>
            <p:spPr>
              <a:xfrm>
                <a:off x="778511" y="4435341"/>
                <a:ext cx="10743134" cy="2145203"/>
              </a:xfrm>
              <a:prstGeom prst="rect">
                <a:avLst/>
              </a:prstGeom>
              <a:blipFill>
                <a:blip r:embed="rId6"/>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104EEC66-6A22-EAD9-8295-A3C865462C1A}"/>
              </a:ext>
            </a:extLst>
          </p:cNvPr>
          <p:cNvGrpSpPr/>
          <p:nvPr/>
        </p:nvGrpSpPr>
        <p:grpSpPr>
          <a:xfrm>
            <a:off x="6697537" y="988176"/>
            <a:ext cx="5334687" cy="3004476"/>
            <a:chOff x="6697537" y="988176"/>
            <a:chExt cx="5334687" cy="3004476"/>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74BAFF1-3763-2593-C7C5-BB3DE50047AA}"/>
                    </a:ext>
                  </a:extLst>
                </p:cNvPr>
                <p:cNvSpPr txBox="1"/>
                <p:nvPr/>
              </p:nvSpPr>
              <p:spPr>
                <a:xfrm>
                  <a:off x="7810500" y="2792323"/>
                  <a:ext cx="4221724" cy="1200329"/>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m:t>
                        </m:r>
                        <m:sSub>
                          <m:sSubPr>
                            <m:ctrlPr>
                              <a:rPr lang="en-CA" sz="7200" i="1" smtClean="0">
                                <a:latin typeface="Cambria Math" panose="02040503050406030204" pitchFamily="18" charset="0"/>
                              </a:rPr>
                            </m:ctrlPr>
                          </m:sSubPr>
                          <m:e>
                            <m:r>
                              <m:rPr>
                                <m:sty m:val="p"/>
                              </m:rPr>
                              <a:rPr lang="en-CA" sz="7200">
                                <a:latin typeface="Cambria Math" panose="02040503050406030204" pitchFamily="18" charset="0"/>
                              </a:rPr>
                              <m:t>ϵ</m:t>
                            </m:r>
                          </m:e>
                          <m:sub>
                            <m:r>
                              <a:rPr lang="en-CA" sz="7200">
                                <a:latin typeface="Cambria Math" panose="02040503050406030204" pitchFamily="18" charset="0"/>
                              </a:rPr>
                              <m:t>12</m:t>
                            </m:r>
                          </m:sub>
                        </m:sSub>
                        <m:r>
                          <a:rPr lang="en-CA" sz="7200" b="0" i="1" smtClean="0">
                            <a:latin typeface="Cambria Math" panose="02040503050406030204" pitchFamily="18" charset="0"/>
                          </a:rPr>
                          <m:t>=1</m:t>
                        </m:r>
                      </m:oMath>
                    </m:oMathPara>
                  </a14:m>
                  <a:endParaRPr lang="en-CA" sz="7200" dirty="0"/>
                </a:p>
              </p:txBody>
            </p:sp>
          </mc:Choice>
          <mc:Fallback xmlns="">
            <p:sp>
              <p:nvSpPr>
                <p:cNvPr id="3" name="TextBox 2">
                  <a:extLst>
                    <a:ext uri="{FF2B5EF4-FFF2-40B4-BE49-F238E27FC236}">
                      <a16:creationId xmlns:a16="http://schemas.microsoft.com/office/drawing/2014/main" id="{F74BAFF1-3763-2593-C7C5-BB3DE50047AA}"/>
                    </a:ext>
                  </a:extLst>
                </p:cNvPr>
                <p:cNvSpPr txBox="1">
                  <a:spLocks noRot="1" noChangeAspect="1" noMove="1" noResize="1" noEditPoints="1" noAdjustHandles="1" noChangeArrowheads="1" noChangeShapeType="1" noTextEdit="1"/>
                </p:cNvSpPr>
                <p:nvPr/>
              </p:nvSpPr>
              <p:spPr>
                <a:xfrm>
                  <a:off x="7810500" y="2792323"/>
                  <a:ext cx="4221724" cy="1200329"/>
                </a:xfrm>
                <a:prstGeom prst="rect">
                  <a:avLst/>
                </a:prstGeom>
                <a:blipFill>
                  <a:blip r:embed="rId7"/>
                  <a:stretch>
                    <a:fillRect/>
                  </a:stretch>
                </a:blipFill>
                <a:ln w="38100">
                  <a:noFill/>
                </a:ln>
              </p:spPr>
              <p:txBody>
                <a:bodyPr/>
                <a:lstStyle/>
                <a:p>
                  <a:r>
                    <a:rPr lang="en-CA">
                      <a:noFill/>
                    </a:rPr>
                    <a:t> </a:t>
                  </a:r>
                </a:p>
              </p:txBody>
            </p:sp>
          </mc:Fallback>
        </mc:AlternateContent>
        <p:grpSp>
          <p:nvGrpSpPr>
            <p:cNvPr id="21" name="Group 20">
              <a:extLst>
                <a:ext uri="{FF2B5EF4-FFF2-40B4-BE49-F238E27FC236}">
                  <a16:creationId xmlns:a16="http://schemas.microsoft.com/office/drawing/2014/main" id="{4F85F59A-1AFE-FD6B-97DA-76B464FCCEC0}"/>
                </a:ext>
              </a:extLst>
            </p:cNvPr>
            <p:cNvGrpSpPr/>
            <p:nvPr/>
          </p:nvGrpSpPr>
          <p:grpSpPr>
            <a:xfrm>
              <a:off x="6697537" y="988176"/>
              <a:ext cx="1112962" cy="2404311"/>
              <a:chOff x="6697537" y="988176"/>
              <a:chExt cx="1112962" cy="2404311"/>
            </a:xfrm>
          </p:grpSpPr>
          <p:sp>
            <p:nvSpPr>
              <p:cNvPr id="9" name="Right Brace 8">
                <a:extLst>
                  <a:ext uri="{FF2B5EF4-FFF2-40B4-BE49-F238E27FC236}">
                    <a16:creationId xmlns:a16="http://schemas.microsoft.com/office/drawing/2014/main" id="{9E922A1D-A408-459F-7060-F9C016B0C6F2}"/>
                  </a:ext>
                </a:extLst>
              </p:cNvPr>
              <p:cNvSpPr/>
              <p:nvPr/>
            </p:nvSpPr>
            <p:spPr>
              <a:xfrm>
                <a:off x="6697537" y="988176"/>
                <a:ext cx="685800" cy="1278774"/>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cxnSp>
            <p:nvCxnSpPr>
              <p:cNvPr id="16" name="Connector: Elbow 15">
                <a:extLst>
                  <a:ext uri="{FF2B5EF4-FFF2-40B4-BE49-F238E27FC236}">
                    <a16:creationId xmlns:a16="http://schemas.microsoft.com/office/drawing/2014/main" id="{DA0904D1-A5FE-0AAC-3220-73DF44C3143E}"/>
                  </a:ext>
                </a:extLst>
              </p:cNvPr>
              <p:cNvCxnSpPr>
                <a:cxnSpLocks/>
                <a:stCxn id="9" idx="1"/>
                <a:endCxn id="3" idx="1"/>
              </p:cNvCxnSpPr>
              <p:nvPr/>
            </p:nvCxnSpPr>
            <p:spPr>
              <a:xfrm rot="10800000" flipH="1" flipV="1">
                <a:off x="7383336" y="1627562"/>
                <a:ext cx="427163" cy="1764925"/>
              </a:xfrm>
              <a:prstGeom prst="bentConnector3">
                <a:avLst>
                  <a:gd name="adj1" fmla="val 3121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5" name="Ink 24">
                <a:extLst>
                  <a:ext uri="{FF2B5EF4-FFF2-40B4-BE49-F238E27FC236}">
                    <a16:creationId xmlns:a16="http://schemas.microsoft.com/office/drawing/2014/main" id="{4822FC40-679E-4601-C2A4-DAC2C5900ACD}"/>
                  </a:ext>
                </a:extLst>
              </p14:cNvPr>
              <p14:cNvContentPartPr/>
              <p14:nvPr>
                <p:extLst>
                  <p:ext uri="{42D2F446-02D8-4167-A562-619A0277C38B}">
                    <p15:isNarration xmlns:p15="http://schemas.microsoft.com/office/powerpoint/2012/main" val="1"/>
                  </p:ext>
                </p:extLst>
              </p14:nvPr>
            </p14:nvContentPartPr>
            <p14:xfrm>
              <a:off x="1153080" y="61560"/>
              <a:ext cx="10879200" cy="6810840"/>
            </p14:xfrm>
          </p:contentPart>
        </mc:Choice>
        <mc:Fallback xmlns="">
          <p:pic>
            <p:nvPicPr>
              <p:cNvPr id="25" name="Ink 24">
                <a:extLst>
                  <a:ext uri="{FF2B5EF4-FFF2-40B4-BE49-F238E27FC236}">
                    <a16:creationId xmlns:a16="http://schemas.microsoft.com/office/drawing/2014/main" id="{4822FC40-679E-4601-C2A4-DAC2C5900ACD}"/>
                  </a:ext>
                </a:extLst>
              </p:cNvPr>
              <p:cNvPicPr>
                <a:picLocks noGrp="1" noRot="1" noChangeAspect="1" noMove="1" noResize="1" noEditPoints="1" noAdjustHandles="1" noChangeArrowheads="1" noChangeShapeType="1"/>
              </p:cNvPicPr>
              <p:nvPr/>
            </p:nvPicPr>
            <p:blipFill>
              <a:blip r:embed="rId9"/>
              <a:stretch>
                <a:fillRect/>
              </a:stretch>
            </p:blipFill>
            <p:spPr>
              <a:xfrm>
                <a:off x="1143720" y="52200"/>
                <a:ext cx="10897920" cy="6829560"/>
              </a:xfrm>
              <a:prstGeom prst="rect">
                <a:avLst/>
              </a:prstGeom>
            </p:spPr>
          </p:pic>
        </mc:Fallback>
      </mc:AlternateContent>
    </p:spTree>
    <p:custDataLst>
      <p:tags r:id="rId1"/>
    </p:custDataLst>
    <p:extLst>
      <p:ext uri="{BB962C8B-B14F-4D97-AF65-F5344CB8AC3E}">
        <p14:creationId xmlns:p14="http://schemas.microsoft.com/office/powerpoint/2010/main" val="1124232211"/>
      </p:ext>
    </p:extLst>
  </p:cSld>
  <p:clrMapOvr>
    <a:masterClrMapping/>
  </p:clrMapOvr>
  <mc:AlternateContent xmlns:mc="http://schemas.openxmlformats.org/markup-compatibility/2006" xmlns:p14="http://schemas.microsoft.com/office/powerpoint/2010/main">
    <mc:Choice Requires="p14">
      <p:transition spd="slow" p14:dur="2000" advTm="35624"/>
    </mc:Choice>
    <mc:Fallback xmlns="">
      <p:transition spd="slow" advTm="35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md type="call" cmd="playFrom(0.0)">
                                      <p:cBhvr>
                                        <p:cTn id="7" dur="1" fill="hold"/>
                                        <p:tgtEl>
                                          <p:spTgt spid="25"/>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71BD594-10D1-F3C4-55B3-FB1D80081E7E}"/>
                  </a:ext>
                </a:extLst>
              </p:cNvPr>
              <p:cNvSpPr txBox="1"/>
              <p:nvPr/>
            </p:nvSpPr>
            <p:spPr>
              <a:xfrm>
                <a:off x="3424390" y="140289"/>
                <a:ext cx="4976660" cy="193899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sz="6000" i="1" smtClean="0">
                              <a:latin typeface="Cambria Math" panose="02040503050406030204" pitchFamily="18" charset="0"/>
                            </a:rPr>
                          </m:ctrlPr>
                        </m:sSubPr>
                        <m:e>
                          <m:r>
                            <m:rPr>
                              <m:sty m:val="p"/>
                            </m:rPr>
                            <a:rPr lang="en-CA" sz="6000">
                              <a:latin typeface="Cambria Math" panose="02040503050406030204" pitchFamily="18" charset="0"/>
                            </a:rPr>
                            <m:t>ϵ</m:t>
                          </m:r>
                        </m:e>
                        <m:sub>
                          <m:r>
                            <a:rPr lang="en-CA" sz="6000" b="0" i="0" smtClean="0">
                              <a:latin typeface="Cambria Math" panose="02040503050406030204" pitchFamily="18" charset="0"/>
                            </a:rPr>
                            <m:t>11</m:t>
                          </m:r>
                        </m:sub>
                      </m:sSub>
                      <m:r>
                        <a:rPr lang="en-CA" sz="6000" b="0" i="1" smtClean="0">
                          <a:latin typeface="Cambria Math" panose="02040503050406030204" pitchFamily="18" charset="0"/>
                        </a:rPr>
                        <m:t>=</m:t>
                      </m:r>
                      <m:sSub>
                        <m:sSubPr>
                          <m:ctrlPr>
                            <a:rPr lang="en-CA" sz="6000" i="1">
                              <a:latin typeface="Cambria Math" panose="02040503050406030204" pitchFamily="18" charset="0"/>
                            </a:rPr>
                          </m:ctrlPr>
                        </m:sSubPr>
                        <m:e>
                          <m:r>
                            <m:rPr>
                              <m:sty m:val="p"/>
                            </m:rPr>
                            <a:rPr lang="en-CA" sz="6000">
                              <a:latin typeface="Cambria Math" panose="02040503050406030204" pitchFamily="18" charset="0"/>
                            </a:rPr>
                            <m:t>ϵ</m:t>
                          </m:r>
                        </m:e>
                        <m:sub>
                          <m:r>
                            <a:rPr lang="en-CA" sz="6000" b="0" i="0" smtClean="0">
                              <a:latin typeface="Cambria Math" panose="02040503050406030204" pitchFamily="18" charset="0"/>
                            </a:rPr>
                            <m:t>22</m:t>
                          </m:r>
                        </m:sub>
                      </m:sSub>
                      <m:r>
                        <a:rPr lang="en-CA" sz="6000" i="1">
                          <a:latin typeface="Cambria Math" panose="02040503050406030204" pitchFamily="18" charset="0"/>
                        </a:rPr>
                        <m:t>=0</m:t>
                      </m:r>
                    </m:oMath>
                  </m:oMathPara>
                </a14:m>
                <a:endParaRPr lang="en-CA" sz="6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6000" i="1">
                              <a:latin typeface="Cambria Math" panose="02040503050406030204" pitchFamily="18" charset="0"/>
                            </a:rPr>
                          </m:ctrlPr>
                        </m:sSubPr>
                        <m:e>
                          <m:r>
                            <m:rPr>
                              <m:sty m:val="p"/>
                            </m:rPr>
                            <a:rPr lang="en-CA" sz="6000">
                              <a:latin typeface="Cambria Math" panose="02040503050406030204" pitchFamily="18" charset="0"/>
                            </a:rPr>
                            <m:t>ϵ</m:t>
                          </m:r>
                        </m:e>
                        <m:sub>
                          <m:r>
                            <a:rPr lang="en-CA" sz="6000">
                              <a:latin typeface="Cambria Math" panose="02040503050406030204" pitchFamily="18" charset="0"/>
                            </a:rPr>
                            <m:t>21</m:t>
                          </m:r>
                        </m:sub>
                      </m:sSub>
                      <m:r>
                        <a:rPr lang="en-CA" sz="6000" i="1">
                          <a:latin typeface="Cambria Math" panose="02040503050406030204" pitchFamily="18" charset="0"/>
                        </a:rPr>
                        <m:t>=−</m:t>
                      </m:r>
                      <m:sSub>
                        <m:sSubPr>
                          <m:ctrlPr>
                            <a:rPr lang="en-CA" sz="6000" i="1">
                              <a:latin typeface="Cambria Math" panose="02040503050406030204" pitchFamily="18" charset="0"/>
                            </a:rPr>
                          </m:ctrlPr>
                        </m:sSubPr>
                        <m:e>
                          <m:r>
                            <m:rPr>
                              <m:sty m:val="p"/>
                            </m:rPr>
                            <a:rPr lang="en-CA" sz="6000">
                              <a:latin typeface="Cambria Math" panose="02040503050406030204" pitchFamily="18" charset="0"/>
                            </a:rPr>
                            <m:t>ϵ</m:t>
                          </m:r>
                        </m:e>
                        <m:sub>
                          <m:r>
                            <a:rPr lang="en-CA" sz="6000">
                              <a:latin typeface="Cambria Math" panose="02040503050406030204" pitchFamily="18" charset="0"/>
                            </a:rPr>
                            <m:t>12</m:t>
                          </m:r>
                        </m:sub>
                      </m:sSub>
                    </m:oMath>
                  </m:oMathPara>
                </a14:m>
                <a:endParaRPr lang="en-CA" sz="6000" dirty="0"/>
              </a:p>
            </p:txBody>
          </p:sp>
        </mc:Choice>
        <mc:Fallback xmlns="">
          <p:sp>
            <p:nvSpPr>
              <p:cNvPr id="2" name="TextBox 1">
                <a:extLst>
                  <a:ext uri="{FF2B5EF4-FFF2-40B4-BE49-F238E27FC236}">
                    <a16:creationId xmlns:a16="http://schemas.microsoft.com/office/drawing/2014/main" id="{C71BD594-10D1-F3C4-55B3-FB1D80081E7E}"/>
                  </a:ext>
                </a:extLst>
              </p:cNvPr>
              <p:cNvSpPr txBox="1">
                <a:spLocks noRot="1" noChangeAspect="1" noMove="1" noResize="1" noEditPoints="1" noAdjustHandles="1" noChangeArrowheads="1" noChangeShapeType="1" noTextEdit="1"/>
              </p:cNvSpPr>
              <p:nvPr/>
            </p:nvSpPr>
            <p:spPr>
              <a:xfrm>
                <a:off x="3424390" y="140289"/>
                <a:ext cx="4976660" cy="1938992"/>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2CDAC6-3CAF-25E9-C007-741BA4A9F766}"/>
                  </a:ext>
                </a:extLst>
              </p:cNvPr>
              <p:cNvSpPr txBox="1"/>
              <p:nvPr/>
            </p:nvSpPr>
            <p:spPr>
              <a:xfrm>
                <a:off x="835661" y="3806691"/>
                <a:ext cx="10743134" cy="214520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d>
                        <m:dPr>
                          <m:begChr m:val="["/>
                          <m:endChr m:val="]"/>
                          <m:ctrlPr>
                            <a:rPr lang="en-CA" sz="8000" b="0" i="1" smtClean="0">
                              <a:solidFill>
                                <a:schemeClr val="tx1"/>
                              </a:solidFill>
                              <a:latin typeface="Cambria Math" panose="02040503050406030204" pitchFamily="18" charset="0"/>
                            </a:rPr>
                          </m:ctrlPr>
                        </m:dPr>
                        <m:e>
                          <m:m>
                            <m:mPr>
                              <m:mcs>
                                <m:mc>
                                  <m:mcPr>
                                    <m:count m:val="2"/>
                                    <m:mcJc m:val="center"/>
                                  </m:mcPr>
                                </m:mc>
                              </m:mcs>
                              <m:ctrlPr>
                                <a:rPr lang="en-CA" sz="8000" b="0" i="1" smtClean="0">
                                  <a:solidFill>
                                    <a:schemeClr val="tx1"/>
                                  </a:solidFill>
                                  <a:latin typeface="Cambria Math" panose="02040503050406030204" pitchFamily="18" charset="0"/>
                                </a:rPr>
                              </m:ctrlPr>
                            </m:mPr>
                            <m:mr>
                              <m:e>
                                <m:sSub>
                                  <m:sSubPr>
                                    <m:ctrlPr>
                                      <a:rPr lang="en-CA" sz="8000" b="0" i="1" smtClean="0">
                                        <a:solidFill>
                                          <a:schemeClr val="tx1"/>
                                        </a:solidFill>
                                        <a:latin typeface="Cambria Math" panose="02040503050406030204" pitchFamily="18" charset="0"/>
                                      </a:rPr>
                                    </m:ctrlPr>
                                  </m:sSubPr>
                                  <m:e>
                                    <m:r>
                                      <a:rPr lang="en-CA" sz="8000" b="0" i="1" smtClean="0">
                                        <a:solidFill>
                                          <a:schemeClr val="tx1"/>
                                        </a:solidFill>
                                        <a:latin typeface="Cambria Math" panose="02040503050406030204" pitchFamily="18" charset="0"/>
                                      </a:rPr>
                                      <m:t>𝜖</m:t>
                                    </m:r>
                                  </m:e>
                                  <m:sub>
                                    <m:r>
                                      <a:rPr lang="en-CA" sz="8000" b="0" i="1" smtClean="0">
                                        <a:solidFill>
                                          <a:schemeClr val="tx1"/>
                                        </a:solidFill>
                                        <a:latin typeface="Cambria Math" panose="02040503050406030204" pitchFamily="18" charset="0"/>
                                      </a:rPr>
                                      <m:t>11</m:t>
                                    </m:r>
                                  </m:sub>
                                </m:sSub>
                              </m:e>
                              <m:e>
                                <m:sSub>
                                  <m:sSubPr>
                                    <m:ctrlPr>
                                      <a:rPr lang="en-CA" sz="8000" i="1">
                                        <a:latin typeface="Cambria Math" panose="02040503050406030204" pitchFamily="18" charset="0"/>
                                      </a:rPr>
                                    </m:ctrlPr>
                                  </m:sSubPr>
                                  <m:e>
                                    <m:r>
                                      <a:rPr lang="en-CA" sz="8000" i="1">
                                        <a:latin typeface="Cambria Math" panose="02040503050406030204" pitchFamily="18" charset="0"/>
                                      </a:rPr>
                                      <m:t>𝜖</m:t>
                                    </m:r>
                                  </m:e>
                                  <m:sub>
                                    <m:r>
                                      <a:rPr lang="en-CA" sz="8000" i="1">
                                        <a:latin typeface="Cambria Math" panose="02040503050406030204" pitchFamily="18" charset="0"/>
                                      </a:rPr>
                                      <m:t>1</m:t>
                                    </m:r>
                                    <m:r>
                                      <a:rPr lang="en-CA" sz="8000" b="0" i="1" smtClean="0">
                                        <a:latin typeface="Cambria Math" panose="02040503050406030204" pitchFamily="18" charset="0"/>
                                      </a:rPr>
                                      <m:t>2</m:t>
                                    </m:r>
                                  </m:sub>
                                </m:sSub>
                              </m:e>
                            </m:mr>
                            <m:mr>
                              <m:e>
                                <m:sSub>
                                  <m:sSubPr>
                                    <m:ctrlPr>
                                      <a:rPr lang="en-CA" sz="8000" i="1">
                                        <a:latin typeface="Cambria Math" panose="02040503050406030204" pitchFamily="18" charset="0"/>
                                      </a:rPr>
                                    </m:ctrlPr>
                                  </m:sSubPr>
                                  <m:e>
                                    <m:r>
                                      <a:rPr lang="en-CA" sz="8000" i="1">
                                        <a:latin typeface="Cambria Math" panose="02040503050406030204" pitchFamily="18" charset="0"/>
                                      </a:rPr>
                                      <m:t>𝜖</m:t>
                                    </m:r>
                                  </m:e>
                                  <m:sub>
                                    <m:r>
                                      <a:rPr lang="en-CA" sz="8000" b="0" i="1" smtClean="0">
                                        <a:latin typeface="Cambria Math" panose="02040503050406030204" pitchFamily="18" charset="0"/>
                                      </a:rPr>
                                      <m:t>2</m:t>
                                    </m:r>
                                    <m:r>
                                      <a:rPr lang="en-CA" sz="8000" i="1">
                                        <a:latin typeface="Cambria Math" panose="02040503050406030204" pitchFamily="18" charset="0"/>
                                      </a:rPr>
                                      <m:t>1</m:t>
                                    </m:r>
                                  </m:sub>
                                </m:sSub>
                              </m:e>
                              <m:e>
                                <m:sSub>
                                  <m:sSubPr>
                                    <m:ctrlPr>
                                      <a:rPr lang="en-CA" sz="8000" i="1">
                                        <a:latin typeface="Cambria Math" panose="02040503050406030204" pitchFamily="18" charset="0"/>
                                      </a:rPr>
                                    </m:ctrlPr>
                                  </m:sSubPr>
                                  <m:e>
                                    <m:r>
                                      <a:rPr lang="en-CA" sz="8000" i="1">
                                        <a:latin typeface="Cambria Math" panose="02040503050406030204" pitchFamily="18" charset="0"/>
                                      </a:rPr>
                                      <m:t>𝜖</m:t>
                                    </m:r>
                                  </m:e>
                                  <m:sub>
                                    <m:r>
                                      <a:rPr lang="en-CA" sz="8000" b="0" i="1" smtClean="0">
                                        <a:latin typeface="Cambria Math" panose="02040503050406030204" pitchFamily="18" charset="0"/>
                                      </a:rPr>
                                      <m:t>22</m:t>
                                    </m:r>
                                  </m:sub>
                                </m:sSub>
                              </m:e>
                            </m:mr>
                          </m:m>
                        </m:e>
                      </m:d>
                      <m:r>
                        <a:rPr lang="en-CA" sz="8000" b="0" i="1" smtClean="0">
                          <a:latin typeface="Cambria Math" panose="02040503050406030204" pitchFamily="18" charset="0"/>
                        </a:rPr>
                        <m:t>=</m:t>
                      </m:r>
                      <m:d>
                        <m:dPr>
                          <m:begChr m:val="["/>
                          <m:endChr m:val="]"/>
                          <m:ctrlPr>
                            <a:rPr lang="en-CA" sz="8000" i="1">
                              <a:latin typeface="Cambria Math" panose="02040503050406030204" pitchFamily="18" charset="0"/>
                            </a:rPr>
                          </m:ctrlPr>
                        </m:dPr>
                        <m:e>
                          <m:m>
                            <m:mPr>
                              <m:mcs>
                                <m:mc>
                                  <m:mcPr>
                                    <m:count m:val="2"/>
                                    <m:mcJc m:val="center"/>
                                  </m:mcPr>
                                </m:mc>
                              </m:mcs>
                              <m:ctrlPr>
                                <a:rPr lang="en-CA" sz="8000" i="1">
                                  <a:latin typeface="Cambria Math" panose="02040503050406030204" pitchFamily="18" charset="0"/>
                                </a:rPr>
                              </m:ctrlPr>
                            </m:mPr>
                            <m:mr>
                              <m:e>
                                <m:r>
                                  <a:rPr lang="en-CA" sz="8000" b="0" i="1" smtClean="0">
                                    <a:latin typeface="Cambria Math" panose="02040503050406030204" pitchFamily="18" charset="0"/>
                                  </a:rPr>
                                  <m:t>0</m:t>
                                </m:r>
                              </m:e>
                              <m:e>
                                <m:r>
                                  <a:rPr lang="en-CA" sz="8000" b="0" i="1" smtClean="0">
                                    <a:latin typeface="Cambria Math" panose="02040503050406030204" pitchFamily="18" charset="0"/>
                                  </a:rPr>
                                  <m:t>+1</m:t>
                                </m:r>
                              </m:e>
                            </m:mr>
                            <m:mr>
                              <m:e>
                                <m:r>
                                  <a:rPr lang="en-CA" sz="8000" b="0" i="1" smtClean="0">
                                    <a:latin typeface="Cambria Math" panose="02040503050406030204" pitchFamily="18" charset="0"/>
                                  </a:rPr>
                                  <m:t>−1</m:t>
                                </m:r>
                              </m:e>
                              <m:e>
                                <m:r>
                                  <a:rPr lang="en-CA" sz="8000" b="0" i="1" smtClean="0">
                                    <a:latin typeface="Cambria Math" panose="02040503050406030204" pitchFamily="18" charset="0"/>
                                  </a:rPr>
                                  <m:t>0</m:t>
                                </m:r>
                              </m:e>
                            </m:mr>
                          </m:m>
                        </m:e>
                      </m:d>
                    </m:oMath>
                  </m:oMathPara>
                </a14:m>
                <a:endParaRPr lang="en-CA" sz="8000" dirty="0"/>
              </a:p>
            </p:txBody>
          </p:sp>
        </mc:Choice>
        <mc:Fallback xmlns="">
          <p:sp>
            <p:nvSpPr>
              <p:cNvPr id="7" name="TextBox 6">
                <a:extLst>
                  <a:ext uri="{FF2B5EF4-FFF2-40B4-BE49-F238E27FC236}">
                    <a16:creationId xmlns:a16="http://schemas.microsoft.com/office/drawing/2014/main" id="{192CDAC6-3CAF-25E9-C007-741BA4A9F766}"/>
                  </a:ext>
                </a:extLst>
              </p:cNvPr>
              <p:cNvSpPr txBox="1">
                <a:spLocks noRot="1" noChangeAspect="1" noMove="1" noResize="1" noEditPoints="1" noAdjustHandles="1" noChangeArrowheads="1" noChangeShapeType="1" noTextEdit="1"/>
              </p:cNvSpPr>
              <p:nvPr/>
            </p:nvSpPr>
            <p:spPr>
              <a:xfrm>
                <a:off x="835661" y="3806691"/>
                <a:ext cx="10743134" cy="214520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74BAFF1-3763-2593-C7C5-BB3DE50047AA}"/>
                  </a:ext>
                </a:extLst>
              </p:cNvPr>
              <p:cNvSpPr txBox="1"/>
              <p:nvPr/>
            </p:nvSpPr>
            <p:spPr>
              <a:xfrm>
                <a:off x="1987653" y="2228671"/>
                <a:ext cx="8324850" cy="1200329"/>
              </a:xfrm>
              <a:prstGeom prst="rect">
                <a:avLst/>
              </a:prstGeom>
              <a:noFill/>
              <a:ln w="38100">
                <a:noFill/>
              </a:ln>
            </p:spPr>
            <p:txBody>
              <a:bodyPr wrap="square" rtlCol="0">
                <a:spAutoFit/>
              </a:bodyPr>
              <a:lstStyle/>
              <a:p>
                <a:r>
                  <a:rPr lang="en-CA" sz="7200" b="0" dirty="0"/>
                  <a:t>Simplest:   </a:t>
                </a:r>
                <a14:m>
                  <m:oMath xmlns:m="http://schemas.openxmlformats.org/officeDocument/2006/math">
                    <m:r>
                      <a:rPr lang="en-CA" sz="7200" b="0" i="1" smtClean="0">
                        <a:latin typeface="Cambria Math" panose="02040503050406030204" pitchFamily="18" charset="0"/>
                      </a:rPr>
                      <m:t>⇒</m:t>
                    </m:r>
                    <m:sSub>
                      <m:sSubPr>
                        <m:ctrlPr>
                          <a:rPr lang="en-CA" sz="7200" i="1" smtClean="0">
                            <a:latin typeface="Cambria Math" panose="02040503050406030204" pitchFamily="18" charset="0"/>
                          </a:rPr>
                        </m:ctrlPr>
                      </m:sSubPr>
                      <m:e>
                        <m:r>
                          <m:rPr>
                            <m:sty m:val="p"/>
                          </m:rPr>
                          <a:rPr lang="en-CA" sz="7200">
                            <a:latin typeface="Cambria Math" panose="02040503050406030204" pitchFamily="18" charset="0"/>
                          </a:rPr>
                          <m:t>ϵ</m:t>
                        </m:r>
                      </m:e>
                      <m:sub>
                        <m:r>
                          <a:rPr lang="en-CA" sz="7200">
                            <a:latin typeface="Cambria Math" panose="02040503050406030204" pitchFamily="18" charset="0"/>
                          </a:rPr>
                          <m:t>12</m:t>
                        </m:r>
                      </m:sub>
                    </m:sSub>
                    <m:r>
                      <a:rPr lang="en-CA" sz="7200" b="0" i="1" smtClean="0">
                        <a:latin typeface="Cambria Math" panose="02040503050406030204" pitchFamily="18" charset="0"/>
                      </a:rPr>
                      <m:t>=1</m:t>
                    </m:r>
                  </m:oMath>
                </a14:m>
                <a:endParaRPr lang="en-CA" sz="7200" dirty="0"/>
              </a:p>
            </p:txBody>
          </p:sp>
        </mc:Choice>
        <mc:Fallback xmlns="">
          <p:sp>
            <p:nvSpPr>
              <p:cNvPr id="3" name="TextBox 2">
                <a:extLst>
                  <a:ext uri="{FF2B5EF4-FFF2-40B4-BE49-F238E27FC236}">
                    <a16:creationId xmlns:a16="http://schemas.microsoft.com/office/drawing/2014/main" id="{F74BAFF1-3763-2593-C7C5-BB3DE50047AA}"/>
                  </a:ext>
                </a:extLst>
              </p:cNvPr>
              <p:cNvSpPr txBox="1">
                <a:spLocks noRot="1" noChangeAspect="1" noMove="1" noResize="1" noEditPoints="1" noAdjustHandles="1" noChangeArrowheads="1" noChangeShapeType="1" noTextEdit="1"/>
              </p:cNvSpPr>
              <p:nvPr/>
            </p:nvSpPr>
            <p:spPr>
              <a:xfrm>
                <a:off x="1987653" y="2228671"/>
                <a:ext cx="8324850" cy="1200329"/>
              </a:xfrm>
              <a:prstGeom prst="rect">
                <a:avLst/>
              </a:prstGeom>
              <a:blipFill>
                <a:blip r:embed="rId5"/>
                <a:stretch>
                  <a:fillRect l="-5490" t="-19289" b="-41117"/>
                </a:stretch>
              </a:blipFill>
              <a:ln w="3810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2" name="Ink 11">
                <a:extLst>
                  <a:ext uri="{FF2B5EF4-FFF2-40B4-BE49-F238E27FC236}">
                    <a16:creationId xmlns:a16="http://schemas.microsoft.com/office/drawing/2014/main" id="{21CC27FC-AE37-9ACC-8E83-21BE10BD1591}"/>
                  </a:ext>
                </a:extLst>
              </p14:cNvPr>
              <p14:cNvContentPartPr/>
              <p14:nvPr>
                <p:extLst>
                  <p:ext uri="{42D2F446-02D8-4167-A562-619A0277C38B}">
                    <p15:isNarration xmlns:p15="http://schemas.microsoft.com/office/powerpoint/2012/main" val="1"/>
                  </p:ext>
                </p:extLst>
              </p14:nvPr>
            </p14:nvContentPartPr>
            <p14:xfrm>
              <a:off x="1358280" y="3213360"/>
              <a:ext cx="9925560" cy="3089880"/>
            </p14:xfrm>
          </p:contentPart>
        </mc:Choice>
        <mc:Fallback xmlns="">
          <p:pic>
            <p:nvPicPr>
              <p:cNvPr id="12" name="Ink 11">
                <a:extLst>
                  <a:ext uri="{FF2B5EF4-FFF2-40B4-BE49-F238E27FC236}">
                    <a16:creationId xmlns:a16="http://schemas.microsoft.com/office/drawing/2014/main" id="{21CC27FC-AE37-9ACC-8E83-21BE10BD1591}"/>
                  </a:ext>
                </a:extLst>
              </p:cNvPr>
              <p:cNvPicPr>
                <a:picLocks noGrp="1" noRot="1" noChangeAspect="1" noMove="1" noResize="1" noEditPoints="1" noAdjustHandles="1" noChangeArrowheads="1" noChangeShapeType="1"/>
              </p:cNvPicPr>
              <p:nvPr/>
            </p:nvPicPr>
            <p:blipFill>
              <a:blip r:embed="rId7"/>
              <a:stretch>
                <a:fillRect/>
              </a:stretch>
            </p:blipFill>
            <p:spPr>
              <a:xfrm>
                <a:off x="1348920" y="3204000"/>
                <a:ext cx="9944280" cy="3108600"/>
              </a:xfrm>
              <a:prstGeom prst="rect">
                <a:avLst/>
              </a:prstGeom>
            </p:spPr>
          </p:pic>
        </mc:Fallback>
      </mc:AlternateContent>
    </p:spTree>
    <p:custDataLst>
      <p:tags r:id="rId1"/>
    </p:custDataLst>
    <p:extLst>
      <p:ext uri="{BB962C8B-B14F-4D97-AF65-F5344CB8AC3E}">
        <p14:creationId xmlns:p14="http://schemas.microsoft.com/office/powerpoint/2010/main" val="1366693625"/>
      </p:ext>
    </p:extLst>
  </p:cSld>
  <p:clrMapOvr>
    <a:masterClrMapping/>
  </p:clrMapOvr>
  <mc:AlternateContent xmlns:mc="http://schemas.openxmlformats.org/markup-compatibility/2006" xmlns:p14="http://schemas.microsoft.com/office/powerpoint/2010/main">
    <mc:Choice Requires="p14">
      <p:transition spd="slow" p14:dur="2000" advTm="23064"/>
    </mc:Choice>
    <mc:Fallback xmlns="">
      <p:transition spd="slow" advTm="23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892540" y="89205"/>
                <a:ext cx="3782446" cy="15960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600" i="1" smtClean="0">
                              <a:solidFill>
                                <a:srgbClr val="00B050"/>
                              </a:solidFill>
                              <a:latin typeface="Cambria Math" panose="02040503050406030204" pitchFamily="18" charset="0"/>
                            </a:rPr>
                          </m:ctrlPr>
                        </m:sSupPr>
                        <m:e>
                          <m:r>
                            <a:rPr lang="en-CA" sz="9600" b="0" i="1" smtClean="0">
                              <a:solidFill>
                                <a:srgbClr val="FFC000"/>
                              </a:solidFill>
                              <a:latin typeface="Cambria Math" panose="02040503050406030204" pitchFamily="18" charset="0"/>
                            </a:rPr>
                            <m:t>𝜓</m:t>
                          </m:r>
                        </m:e>
                        <m:sup>
                          <m:r>
                            <a:rPr lang="en-CA" sz="9600" b="0" i="1" smtClean="0">
                              <a:latin typeface="Cambria Math" panose="02040503050406030204" pitchFamily="18" charset="0"/>
                              <a:ea typeface="Cambria Math" panose="02040503050406030204" pitchFamily="18" charset="0"/>
                            </a:rPr>
                            <m:t>𝑇</m:t>
                          </m:r>
                        </m:sup>
                      </m:sSup>
                      <m:r>
                        <a:rPr lang="en-CA" sz="9600" b="0" i="1" smtClean="0">
                          <a:latin typeface="Cambria Math" panose="02040503050406030204" pitchFamily="18" charset="0"/>
                          <a:ea typeface="Cambria Math" panose="02040503050406030204" pitchFamily="18" charset="0"/>
                        </a:rPr>
                        <m:t>𝜖</m:t>
                      </m:r>
                      <m:r>
                        <a:rPr lang="en-CA" sz="9600" b="0" i="1" smtClean="0">
                          <a:latin typeface="Cambria Math" panose="02040503050406030204" pitchFamily="18" charset="0"/>
                        </a:rPr>
                        <m:t> </m:t>
                      </m:r>
                      <m:r>
                        <a:rPr lang="en-CA" sz="9600" b="0" i="1" smtClean="0">
                          <a:solidFill>
                            <a:srgbClr val="FF6600"/>
                          </a:solidFill>
                          <a:latin typeface="Cambria Math" panose="02040503050406030204" pitchFamily="18" charset="0"/>
                        </a:rPr>
                        <m:t>𝜙</m:t>
                      </m:r>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892540" y="89205"/>
                <a:ext cx="3782446" cy="1596078"/>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45E7F-6DA6-ED9B-E57C-C1AB1E8643D8}"/>
                  </a:ext>
                </a:extLst>
              </p:cNvPr>
              <p:cNvSpPr txBox="1"/>
              <p:nvPr/>
            </p:nvSpPr>
            <p:spPr>
              <a:xfrm>
                <a:off x="2387" y="2516687"/>
                <a:ext cx="5946308" cy="4647234"/>
              </a:xfrm>
              <a:prstGeom prst="rect">
                <a:avLst/>
              </a:prstGeom>
              <a:noFill/>
            </p:spPr>
            <p:txBody>
              <a:bodyPr wrap="none" rtlCol="0">
                <a:spAutoFit/>
              </a:bodyPr>
              <a:lstStyle/>
              <a:p>
                <a:pPr>
                  <a:spcAft>
                    <a:spcPts val="1800"/>
                  </a:spcAft>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C000"/>
                                  </a:solidFill>
                                  <a:latin typeface="Cambria Math" panose="02040503050406030204" pitchFamily="18" charset="0"/>
                                </a:rPr>
                                <m:t>𝜓</m:t>
                              </m:r>
                            </m:e>
                          </m:d>
                        </m:e>
                        <m:sup>
                          <m:r>
                            <a:rPr lang="en-CA" sz="8000" b="0" i="1" smtClean="0">
                              <a:latin typeface="Cambria Math" panose="02040503050406030204" pitchFamily="18" charset="0"/>
                              <a:ea typeface="Cambria Math" panose="02040503050406030204" pitchFamily="18" charset="0"/>
                            </a:rPr>
                            <m:t>𝑇</m:t>
                          </m:r>
                        </m:sup>
                      </m:sSup>
                      <m:r>
                        <a:rPr lang="en-CA" sz="8000" i="1">
                          <a:latin typeface="Cambria Math" panose="02040503050406030204" pitchFamily="18" charset="0"/>
                          <a:ea typeface="Cambria Math" panose="02040503050406030204" pitchFamily="18" charset="0"/>
                        </a:rPr>
                        <m:t>𝜖</m:t>
                      </m:r>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e>
                      </m:d>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CA" sz="8000" b="0" i="1" smtClean="0">
                              <a:latin typeface="Cambria Math" panose="02040503050406030204" pitchFamily="18" charset="0"/>
                              <a:ea typeface="Cambria Math" panose="02040503050406030204" pitchFamily="18" charset="0"/>
                            </a:rPr>
                            <m:t>𝑇</m:t>
                          </m:r>
                        </m:sup>
                      </m:sSup>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CA" sz="8000" b="0" i="1" smtClean="0">
                              <a:latin typeface="Cambria Math" panose="02040503050406030204" pitchFamily="18" charset="0"/>
                              <a:ea typeface="Cambria Math" panose="02040503050406030204" pitchFamily="18" charset="0"/>
                            </a:rPr>
                            <m:t>𝑇</m:t>
                          </m:r>
                        </m:sup>
                      </m:sSup>
                      <m:r>
                        <a:rPr lang="en-CA" sz="8000" i="1">
                          <a:latin typeface="Cambria Math" panose="02040503050406030204" pitchFamily="18" charset="0"/>
                          <a:ea typeface="Cambria Math" panose="02040503050406030204" pitchFamily="18" charset="0"/>
                        </a:rPr>
                        <m:t>𝜖</m:t>
                      </m:r>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i="1">
                          <a:latin typeface="Cambria Math" panose="02040503050406030204" pitchFamily="18" charset="0"/>
                        </a:rPr>
                        <m:t>=</m:t>
                      </m:r>
                      <m:r>
                        <a:rPr lang="en-CA" sz="8000" b="0" i="1" smtClean="0">
                          <a:latin typeface="Cambria Math" panose="02040503050406030204" pitchFamily="18" charset="0"/>
                        </a:rPr>
                        <m:t> </m:t>
                      </m:r>
                      <m:sSup>
                        <m:sSupPr>
                          <m:ctrlPr>
                            <a:rPr lang="en-CA" sz="8000" i="1">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CA" sz="8000" b="0" i="1" smtClean="0">
                              <a:latin typeface="Cambria Math" panose="02040503050406030204" pitchFamily="18" charset="0"/>
                              <a:ea typeface="Cambria Math" panose="02040503050406030204" pitchFamily="18" charset="0"/>
                            </a:rPr>
                            <m:t>𝑇</m:t>
                          </m:r>
                        </m:sup>
                      </m:sSup>
                      <m:r>
                        <a:rPr lang="en-CA" sz="8000" b="0" i="1" smtClean="0">
                          <a:latin typeface="Cambria Math" panose="02040503050406030204" pitchFamily="18" charset="0"/>
                          <a:ea typeface="Cambria Math" panose="02040503050406030204" pitchFamily="18" charset="0"/>
                        </a:rPr>
                        <m:t> </m:t>
                      </m:r>
                      <m:r>
                        <a:rPr lang="en-CA" sz="8000" i="1">
                          <a:latin typeface="Cambria Math" panose="02040503050406030204" pitchFamily="18" charset="0"/>
                          <a:ea typeface="Cambria Math" panose="02040503050406030204" pitchFamily="18" charset="0"/>
                        </a:rPr>
                        <m:t>𝜖</m:t>
                      </m:r>
                      <m:r>
                        <a:rPr lang="en-CA" sz="8000" b="0" i="1" smtClean="0">
                          <a:latin typeface="Cambria Math" panose="02040503050406030204" pitchFamily="18" charset="0"/>
                          <a:ea typeface="Cambria Math" panose="02040503050406030204" pitchFamily="18" charset="0"/>
                        </a:rPr>
                        <m:t> </m:t>
                      </m:r>
                      <m:r>
                        <a:rPr lang="en-CA" sz="8000" i="1">
                          <a:solidFill>
                            <a:srgbClr val="FF6600"/>
                          </a:solidFill>
                          <a:latin typeface="Cambria Math" panose="02040503050406030204" pitchFamily="18" charset="0"/>
                        </a:rPr>
                        <m:t>𝜙</m:t>
                      </m:r>
                    </m:oMath>
                  </m:oMathPara>
                </a14:m>
                <a:endParaRPr lang="en-CA" sz="8000" dirty="0"/>
              </a:p>
            </p:txBody>
          </p:sp>
        </mc:Choice>
        <mc:Fallback xmlns="">
          <p:sp>
            <p:nvSpPr>
              <p:cNvPr id="7" name="TextBox 6">
                <a:extLst>
                  <a:ext uri="{FF2B5EF4-FFF2-40B4-BE49-F238E27FC236}">
                    <a16:creationId xmlns:a16="http://schemas.microsoft.com/office/drawing/2014/main" id="{03645E7F-6DA6-ED9B-E57C-C1AB1E8643D8}"/>
                  </a:ext>
                </a:extLst>
              </p:cNvPr>
              <p:cNvSpPr txBox="1">
                <a:spLocks noRot="1" noChangeAspect="1" noMove="1" noResize="1" noEditPoints="1" noAdjustHandles="1" noChangeArrowheads="1" noChangeShapeType="1" noTextEdit="1"/>
              </p:cNvSpPr>
              <p:nvPr/>
            </p:nvSpPr>
            <p:spPr>
              <a:xfrm>
                <a:off x="2387" y="2516687"/>
                <a:ext cx="5946308" cy="464723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44050-6AF7-082A-84AB-3CACDCCAE5C3}"/>
                  </a:ext>
                </a:extLst>
              </p:cNvPr>
              <p:cNvSpPr txBox="1"/>
              <p:nvPr/>
            </p:nvSpPr>
            <p:spPr>
              <a:xfrm>
                <a:off x="6096000" y="2164766"/>
                <a:ext cx="5257799" cy="2890920"/>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𝐿</m:t>
                      </m:r>
                      <m:r>
                        <a:rPr lang="en-CA" sz="7200" b="0" i="1" smtClean="0">
                          <a:latin typeface="Cambria Math" panose="02040503050406030204" pitchFamily="18" charset="0"/>
                        </a:rPr>
                        <m:t>∈</m:t>
                      </m:r>
                      <m:r>
                        <a:rPr lang="en-CA" sz="7200" b="0" i="1" smtClean="0">
                          <a:latin typeface="Cambria Math" panose="02040503050406030204" pitchFamily="18" charset="0"/>
                        </a:rPr>
                        <m:t>𝑆𝐿</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2,</m:t>
                          </m:r>
                          <m:r>
                            <a:rPr lang="en-CA" sz="7200" b="0" i="1" smtClean="0">
                              <a:latin typeface="Cambria Math" panose="02040503050406030204" pitchFamily="18" charset="0"/>
                            </a:rPr>
                            <m:t>ℂ</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CA" sz="7200" b="0" i="1" smtClean="0">
                              <a:latin typeface="Cambria Math" panose="02040503050406030204" pitchFamily="18" charset="0"/>
                            </a:rPr>
                            <m:t>−1</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GB" sz="7200" b="1" i="1">
                              <a:latin typeface="Cambria Math" panose="02040503050406030204" pitchFamily="18" charset="0"/>
                              <a:ea typeface="Cambria Math" panose="02040503050406030204" pitchFamily="18" charset="0"/>
                            </a:rPr>
                            <m:t>†</m:t>
                          </m:r>
                        </m:sup>
                      </m:sSup>
                    </m:oMath>
                  </m:oMathPara>
                </a14:m>
                <a:endParaRPr lang="en-CA" sz="7200" dirty="0"/>
              </a:p>
              <a:p>
                <a:pPr algn="ctr"/>
                <a:r>
                  <a:rPr lang="en-CA" sz="3200" dirty="0">
                    <a:solidFill>
                      <a:schemeClr val="tx1">
                        <a:lumMod val="65000"/>
                        <a:lumOff val="35000"/>
                      </a:schemeClr>
                    </a:solidFill>
                  </a:rPr>
                  <a:t>(not equal in all cases)</a:t>
                </a:r>
              </a:p>
            </p:txBody>
          </p:sp>
        </mc:Choice>
        <mc:Fallback xmlns="">
          <p:sp>
            <p:nvSpPr>
              <p:cNvPr id="9" name="TextBox 8">
                <a:extLst>
                  <a:ext uri="{FF2B5EF4-FFF2-40B4-BE49-F238E27FC236}">
                    <a16:creationId xmlns:a16="http://schemas.microsoft.com/office/drawing/2014/main" id="{99A44050-6AF7-082A-84AB-3CACDCCAE5C3}"/>
                  </a:ext>
                </a:extLst>
              </p:cNvPr>
              <p:cNvSpPr txBox="1">
                <a:spLocks noRot="1" noChangeAspect="1" noMove="1" noResize="1" noEditPoints="1" noAdjustHandles="1" noChangeArrowheads="1" noChangeShapeType="1" noTextEdit="1"/>
              </p:cNvSpPr>
              <p:nvPr/>
            </p:nvSpPr>
            <p:spPr>
              <a:xfrm>
                <a:off x="6096000" y="2164766"/>
                <a:ext cx="5257799" cy="2890920"/>
              </a:xfrm>
              <a:prstGeom prst="rect">
                <a:avLst/>
              </a:prstGeom>
              <a:blipFill>
                <a:blip r:embed="rId4"/>
                <a:stretch>
                  <a:fillRect b="-3333"/>
                </a:stretch>
              </a:blipFill>
              <a:ln w="38100">
                <a:solidFill>
                  <a:schemeClr val="tx1"/>
                </a:solidFill>
              </a:ln>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3C9C3413-6D1B-1DA5-2652-00C981C60C4E}"/>
              </a:ext>
            </a:extLst>
          </p:cNvPr>
          <p:cNvGrpSpPr/>
          <p:nvPr/>
        </p:nvGrpSpPr>
        <p:grpSpPr>
          <a:xfrm>
            <a:off x="1462915" y="1697146"/>
            <a:ext cx="2628900" cy="935240"/>
            <a:chOff x="3543300" y="1941310"/>
            <a:chExt cx="2628900" cy="935240"/>
          </a:xfrm>
        </p:grpSpPr>
        <p:cxnSp>
          <p:nvCxnSpPr>
            <p:cNvPr id="12" name="Straight Arrow Connector 11">
              <a:extLst>
                <a:ext uri="{FF2B5EF4-FFF2-40B4-BE49-F238E27FC236}">
                  <a16:creationId xmlns:a16="http://schemas.microsoft.com/office/drawing/2014/main" id="{E1AC01E8-2784-03C8-7345-EB110E3516C4}"/>
                </a:ext>
              </a:extLst>
            </p:cNvPr>
            <p:cNvCxnSpPr>
              <a:cxnSpLocks/>
            </p:cNvCxnSpPr>
            <p:nvPr/>
          </p:nvCxnSpPr>
          <p:spPr>
            <a:xfrm>
              <a:off x="5800612" y="1941310"/>
              <a:ext cx="371588" cy="935240"/>
            </a:xfrm>
            <a:prstGeom prst="straightConnector1">
              <a:avLst/>
            </a:prstGeom>
            <a:ln w="127000">
              <a:solidFill>
                <a:srgbClr val="8E39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BBBEF6-E5F3-6364-3187-1DE1C9C1C597}"/>
                </a:ext>
              </a:extLst>
            </p:cNvPr>
            <p:cNvCxnSpPr>
              <a:cxnSpLocks/>
            </p:cNvCxnSpPr>
            <p:nvPr/>
          </p:nvCxnSpPr>
          <p:spPr>
            <a:xfrm flipH="1">
              <a:off x="3543300" y="1941310"/>
              <a:ext cx="542812" cy="935240"/>
            </a:xfrm>
            <a:prstGeom prst="straightConnector1">
              <a:avLst/>
            </a:prstGeom>
            <a:ln w="127000">
              <a:solidFill>
                <a:srgbClr val="9E78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623345E-7E18-A1A2-09B9-88CB8C51445D}"/>
              </a:ext>
            </a:extLst>
          </p:cNvPr>
          <p:cNvGrpSpPr/>
          <p:nvPr/>
        </p:nvGrpSpPr>
        <p:grpSpPr>
          <a:xfrm>
            <a:off x="4472464" y="89205"/>
            <a:ext cx="7719535" cy="2038739"/>
            <a:chOff x="4472464" y="70155"/>
            <a:chExt cx="7719535" cy="203873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ADAC17-955C-A2CE-5731-DB46283DE172}"/>
                    </a:ext>
                  </a:extLst>
                </p:cNvPr>
                <p:cNvSpPr txBox="1"/>
                <p:nvPr/>
              </p:nvSpPr>
              <p:spPr>
                <a:xfrm>
                  <a:off x="4472464" y="70544"/>
                  <a:ext cx="7402860" cy="17361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d>
                          <m:dPr>
                            <m:begChr m:val="["/>
                            <m:endChr m:val="]"/>
                            <m:ctrlPr>
                              <a:rPr lang="en-CA" sz="4800" b="0" i="1" smtClean="0">
                                <a:latin typeface="Cambria Math" panose="02040503050406030204" pitchFamily="18" charset="0"/>
                              </a:rPr>
                            </m:ctrlPr>
                          </m:dPr>
                          <m:e>
                            <m:sSup>
                              <m:sSupPr>
                                <m:ctrlPr>
                                  <a:rPr lang="en-CA" sz="4800" i="1">
                                    <a:solidFill>
                                      <a:srgbClr val="FFC000"/>
                                    </a:solidFill>
                                    <a:latin typeface="Cambria Math" panose="02040503050406030204" pitchFamily="18" charset="0"/>
                                  </a:rPr>
                                </m:ctrlPr>
                              </m:sSupPr>
                              <m:e>
                                <m:r>
                                  <a:rPr lang="en-CA" sz="4800" i="1">
                                    <a:solidFill>
                                      <a:srgbClr val="FFC000"/>
                                    </a:solidFill>
                                    <a:latin typeface="Cambria Math" panose="02040503050406030204" pitchFamily="18" charset="0"/>
                                  </a:rPr>
                                  <m:t>𝜓</m:t>
                                </m:r>
                              </m:e>
                              <m:sup>
                                <m:r>
                                  <a:rPr lang="en-CA" sz="4800" i="1">
                                    <a:solidFill>
                                      <a:srgbClr val="FFC000"/>
                                    </a:solidFill>
                                    <a:latin typeface="Cambria Math" panose="02040503050406030204" pitchFamily="18" charset="0"/>
                                  </a:rPr>
                                  <m:t>1</m:t>
                                </m:r>
                              </m:sup>
                            </m:sSup>
                            <m:r>
                              <a:rPr lang="en-CA" sz="4800" b="0" i="1" smtClean="0">
                                <a:solidFill>
                                  <a:srgbClr val="FFC000"/>
                                </a:solidFill>
                                <a:latin typeface="Cambria Math" panose="02040503050406030204" pitchFamily="18" charset="0"/>
                              </a:rPr>
                              <m:t>   </m:t>
                            </m:r>
                            <m:sSup>
                              <m:sSupPr>
                                <m:ctrlPr>
                                  <a:rPr lang="en-CA" sz="4800" i="1">
                                    <a:solidFill>
                                      <a:srgbClr val="FFC000"/>
                                    </a:solidFill>
                                    <a:latin typeface="Cambria Math" panose="02040503050406030204" pitchFamily="18" charset="0"/>
                                  </a:rPr>
                                </m:ctrlPr>
                              </m:sSupPr>
                              <m:e>
                                <m:r>
                                  <a:rPr lang="en-CA" sz="4800" i="1">
                                    <a:solidFill>
                                      <a:srgbClr val="FFC000"/>
                                    </a:solidFill>
                                    <a:latin typeface="Cambria Math" panose="02040503050406030204" pitchFamily="18" charset="0"/>
                                  </a:rPr>
                                  <m:t>𝜓</m:t>
                                </m:r>
                              </m:e>
                              <m:sup>
                                <m:r>
                                  <a:rPr lang="en-CA" sz="4800" i="1">
                                    <a:solidFill>
                                      <a:srgbClr val="FFC000"/>
                                    </a:solidFill>
                                    <a:latin typeface="Cambria Math" panose="02040503050406030204" pitchFamily="18" charset="0"/>
                                  </a:rPr>
                                  <m:t>2</m:t>
                                </m:r>
                              </m:sup>
                            </m:sSup>
                          </m:e>
                        </m:d>
                        <m:d>
                          <m:dPr>
                            <m:begChr m:val="["/>
                            <m:endChr m:val="]"/>
                            <m:ctrlPr>
                              <a:rPr lang="en-CA" sz="4800" b="0" i="1" smtClean="0">
                                <a:solidFill>
                                  <a:schemeClr val="tx1"/>
                                </a:solidFill>
                                <a:latin typeface="Cambria Math" panose="02040503050406030204" pitchFamily="18" charset="0"/>
                              </a:rPr>
                            </m:ctrlPr>
                          </m:dPr>
                          <m:e>
                            <m:m>
                              <m:mPr>
                                <m:mcs>
                                  <m:mc>
                                    <m:mcPr>
                                      <m:count m:val="2"/>
                                      <m:mcJc m:val="center"/>
                                    </m:mcPr>
                                  </m:mc>
                                </m:mcs>
                                <m:ctrlPr>
                                  <a:rPr lang="en-CA" sz="4800" b="0" i="1" smtClean="0">
                                    <a:solidFill>
                                      <a:schemeClr val="tx1"/>
                                    </a:solidFill>
                                    <a:latin typeface="Cambria Math" panose="02040503050406030204" pitchFamily="18" charset="0"/>
                                  </a:rPr>
                                </m:ctrlPr>
                              </m:mPr>
                              <m:mr>
                                <m:e>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𝜖</m:t>
                                      </m:r>
                                    </m:e>
                                    <m:sub>
                                      <m:r>
                                        <a:rPr lang="en-CA" sz="4800" b="0" i="1" smtClean="0">
                                          <a:solidFill>
                                            <a:schemeClr val="tx1"/>
                                          </a:solidFill>
                                          <a:latin typeface="Cambria Math" panose="02040503050406030204" pitchFamily="18" charset="0"/>
                                        </a:rPr>
                                        <m:t>11</m:t>
                                      </m:r>
                                    </m:sub>
                                  </m:sSub>
                                </m:e>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i="1">
                                          <a:latin typeface="Cambria Math" panose="02040503050406030204" pitchFamily="18" charset="0"/>
                                        </a:rPr>
                                        <m:t>1</m:t>
                                      </m:r>
                                      <m:r>
                                        <a:rPr lang="en-CA" sz="4800" b="0" i="1" smtClean="0">
                                          <a:latin typeface="Cambria Math" panose="02040503050406030204" pitchFamily="18" charset="0"/>
                                        </a:rPr>
                                        <m:t>2</m:t>
                                      </m:r>
                                    </m:sub>
                                  </m:sSub>
                                </m:e>
                              </m:mr>
                              <m:mr>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b="0" i="1" smtClean="0">
                                          <a:latin typeface="Cambria Math" panose="02040503050406030204" pitchFamily="18" charset="0"/>
                                        </a:rPr>
                                        <m:t>2</m:t>
                                      </m:r>
                                      <m:r>
                                        <a:rPr lang="en-CA" sz="4800" i="1">
                                          <a:latin typeface="Cambria Math" panose="02040503050406030204" pitchFamily="18" charset="0"/>
                                        </a:rPr>
                                        <m:t>1</m:t>
                                      </m:r>
                                    </m:sub>
                                  </m:sSub>
                                </m:e>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b="0" i="1" smtClean="0">
                                          <a:latin typeface="Cambria Math" panose="02040503050406030204" pitchFamily="18" charset="0"/>
                                        </a:rPr>
                                        <m:t>22</m:t>
                                      </m:r>
                                    </m:sub>
                                  </m:sSub>
                                </m:e>
                              </m:mr>
                            </m:m>
                          </m:e>
                        </m:d>
                        <m:d>
                          <m:dPr>
                            <m:begChr m:val="["/>
                            <m:endChr m:val="]"/>
                            <m:ctrlPr>
                              <a:rPr lang="en-CA" sz="4800" b="0" i="1" smtClean="0">
                                <a:latin typeface="Cambria Math" panose="02040503050406030204" pitchFamily="18" charset="0"/>
                              </a:rPr>
                            </m:ctrlPr>
                          </m:dPr>
                          <m:e>
                            <m:eqArr>
                              <m:eqArrPr>
                                <m:ctrlPr>
                                  <a:rPr lang="en-CA" sz="4800" b="0" i="1" smtClean="0">
                                    <a:solidFill>
                                      <a:srgbClr val="FF6600"/>
                                    </a:solidFill>
                                    <a:latin typeface="Cambria Math" panose="02040503050406030204" pitchFamily="18" charset="0"/>
                                  </a:rPr>
                                </m:ctrlPr>
                              </m:eqArrPr>
                              <m:e>
                                <m:sSup>
                                  <m:sSupPr>
                                    <m:ctrlPr>
                                      <a:rPr lang="en-CA" sz="4800" b="0" i="1" smtClean="0">
                                        <a:solidFill>
                                          <a:srgbClr val="FF6600"/>
                                        </a:solidFill>
                                        <a:latin typeface="Cambria Math" panose="02040503050406030204" pitchFamily="18" charset="0"/>
                                      </a:rPr>
                                    </m:ctrlPr>
                                  </m:sSupPr>
                                  <m:e>
                                    <m:r>
                                      <a:rPr lang="en-CA" sz="4800" i="1">
                                        <a:solidFill>
                                          <a:srgbClr val="FF6600"/>
                                        </a:solidFill>
                                        <a:latin typeface="Cambria Math" panose="02040503050406030204" pitchFamily="18" charset="0"/>
                                      </a:rPr>
                                      <m:t>𝜙</m:t>
                                    </m:r>
                                  </m:e>
                                  <m:sup>
                                    <m:r>
                                      <a:rPr lang="en-CA" sz="4800" b="0" i="1" smtClean="0">
                                        <a:solidFill>
                                          <a:srgbClr val="FF6600"/>
                                        </a:solidFill>
                                        <a:latin typeface="Cambria Math" panose="02040503050406030204" pitchFamily="18" charset="0"/>
                                      </a:rPr>
                                      <m:t>1</m:t>
                                    </m:r>
                                  </m:sup>
                                </m:sSup>
                              </m:e>
                              <m:e>
                                <m:sSup>
                                  <m:sSupPr>
                                    <m:ctrlPr>
                                      <a:rPr lang="en-CA" sz="4800" b="0" i="1" smtClean="0">
                                        <a:solidFill>
                                          <a:srgbClr val="FF6600"/>
                                        </a:solidFill>
                                        <a:latin typeface="Cambria Math" panose="02040503050406030204" pitchFamily="18" charset="0"/>
                                      </a:rPr>
                                    </m:ctrlPr>
                                  </m:sSupPr>
                                  <m:e>
                                    <m:r>
                                      <a:rPr lang="en-CA" sz="4800" i="1">
                                        <a:solidFill>
                                          <a:srgbClr val="FF6600"/>
                                        </a:solidFill>
                                        <a:latin typeface="Cambria Math" panose="02040503050406030204" pitchFamily="18" charset="0"/>
                                      </a:rPr>
                                      <m:t>𝜙</m:t>
                                    </m:r>
                                  </m:e>
                                  <m:sup>
                                    <m:r>
                                      <a:rPr lang="en-CA" sz="4800" b="0" i="1" smtClean="0">
                                        <a:solidFill>
                                          <a:srgbClr val="FF6600"/>
                                        </a:solidFill>
                                        <a:latin typeface="Cambria Math" panose="02040503050406030204" pitchFamily="18" charset="0"/>
                                      </a:rPr>
                                      <m:t>2</m:t>
                                    </m:r>
                                  </m:sup>
                                </m:sSup>
                              </m:e>
                            </m:eqArr>
                          </m:e>
                        </m:d>
                      </m:oMath>
                    </m:oMathPara>
                  </a14:m>
                  <a:endParaRPr lang="en-CA" sz="4800" dirty="0"/>
                </a:p>
              </p:txBody>
            </p:sp>
          </mc:Choice>
          <mc:Fallback xmlns="">
            <p:sp>
              <p:nvSpPr>
                <p:cNvPr id="6" name="TextBox 5">
                  <a:extLst>
                    <a:ext uri="{FF2B5EF4-FFF2-40B4-BE49-F238E27FC236}">
                      <a16:creationId xmlns:a16="http://schemas.microsoft.com/office/drawing/2014/main" id="{E8ADAC17-955C-A2CE-5731-DB46283DE172}"/>
                    </a:ext>
                  </a:extLst>
                </p:cNvPr>
                <p:cNvSpPr txBox="1">
                  <a:spLocks noRot="1" noChangeAspect="1" noMove="1" noResize="1" noEditPoints="1" noAdjustHandles="1" noChangeArrowheads="1" noChangeShapeType="1" noTextEdit="1"/>
                </p:cNvSpPr>
                <p:nvPr/>
              </p:nvSpPr>
              <p:spPr>
                <a:xfrm>
                  <a:off x="4472464" y="70544"/>
                  <a:ext cx="7402860" cy="1736116"/>
                </a:xfrm>
                <a:prstGeom prst="rect">
                  <a:avLst/>
                </a:prstGeom>
                <a:blipFill>
                  <a:blip r:embed="rId5"/>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2C1F9EB8-FC19-AD46-C046-58C2FB6AC349}"/>
                </a:ext>
              </a:extLst>
            </p:cNvPr>
            <p:cNvSpPr/>
            <p:nvPr/>
          </p:nvSpPr>
          <p:spPr>
            <a:xfrm>
              <a:off x="4633084" y="70155"/>
              <a:ext cx="7558915" cy="20387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B79CEE-C951-D6C6-57B6-87F26EB0D8E2}"/>
                  </a:ext>
                </a:extLst>
              </p:cNvPr>
              <p:cNvSpPr txBox="1"/>
              <p:nvPr/>
            </p:nvSpPr>
            <p:spPr>
              <a:xfrm>
                <a:off x="6185165" y="5124563"/>
                <a:ext cx="5148397" cy="1631985"/>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CA" sz="6000" i="1" smtClean="0">
                          <a:latin typeface="Cambria Math" panose="02040503050406030204" pitchFamily="18" charset="0"/>
                        </a:rPr>
                        <m:t>𝜖</m:t>
                      </m:r>
                      <m:r>
                        <a:rPr lang="en-CA" sz="6000" b="0" i="1" smtClean="0">
                          <a:latin typeface="Cambria Math" panose="02040503050406030204" pitchFamily="18" charset="0"/>
                        </a:rPr>
                        <m:t>→</m:t>
                      </m:r>
                      <m:d>
                        <m:dPr>
                          <m:begChr m:val="["/>
                          <m:endChr m:val="]"/>
                          <m:ctrlPr>
                            <a:rPr lang="en-CA" sz="6000" i="1">
                              <a:latin typeface="Cambria Math" panose="02040503050406030204" pitchFamily="18" charset="0"/>
                            </a:rPr>
                          </m:ctrlPr>
                        </m:dPr>
                        <m:e>
                          <m:m>
                            <m:mPr>
                              <m:mcs>
                                <m:mc>
                                  <m:mcPr>
                                    <m:count m:val="2"/>
                                    <m:mcJc m:val="center"/>
                                  </m:mcPr>
                                </m:mc>
                              </m:mcs>
                              <m:ctrlPr>
                                <a:rPr lang="en-CA" sz="6000" i="1">
                                  <a:latin typeface="Cambria Math" panose="02040503050406030204" pitchFamily="18" charset="0"/>
                                </a:rPr>
                              </m:ctrlPr>
                            </m:mPr>
                            <m:mr>
                              <m:e>
                                <m:r>
                                  <a:rPr lang="en-CA" sz="6000" b="0" i="1" smtClean="0">
                                    <a:latin typeface="Cambria Math" panose="02040503050406030204" pitchFamily="18" charset="0"/>
                                  </a:rPr>
                                  <m:t>0</m:t>
                                </m:r>
                              </m:e>
                              <m:e>
                                <m:r>
                                  <a:rPr lang="en-CA" sz="6000" b="0" i="1" smtClean="0">
                                    <a:latin typeface="Cambria Math" panose="02040503050406030204" pitchFamily="18" charset="0"/>
                                  </a:rPr>
                                  <m:t>+1</m:t>
                                </m:r>
                              </m:e>
                            </m:mr>
                            <m:mr>
                              <m:e>
                                <m:r>
                                  <a:rPr lang="en-CA" sz="6000" b="0" i="1" smtClean="0">
                                    <a:latin typeface="Cambria Math" panose="02040503050406030204" pitchFamily="18" charset="0"/>
                                  </a:rPr>
                                  <m:t>−1</m:t>
                                </m:r>
                              </m:e>
                              <m:e>
                                <m:r>
                                  <a:rPr lang="en-CA" sz="6000" b="0" i="1" smtClean="0">
                                    <a:latin typeface="Cambria Math" panose="02040503050406030204" pitchFamily="18" charset="0"/>
                                  </a:rPr>
                                  <m:t>0</m:t>
                                </m:r>
                              </m:e>
                            </m:mr>
                          </m:m>
                        </m:e>
                      </m:d>
                    </m:oMath>
                  </m:oMathPara>
                </a14:m>
                <a:endParaRPr lang="en-CA" sz="6000" dirty="0"/>
              </a:p>
            </p:txBody>
          </p:sp>
        </mc:Choice>
        <mc:Fallback xmlns="">
          <p:sp>
            <p:nvSpPr>
              <p:cNvPr id="4" name="TextBox 3">
                <a:extLst>
                  <a:ext uri="{FF2B5EF4-FFF2-40B4-BE49-F238E27FC236}">
                    <a16:creationId xmlns:a16="http://schemas.microsoft.com/office/drawing/2014/main" id="{58B79CEE-C951-D6C6-57B6-87F26EB0D8E2}"/>
                  </a:ext>
                </a:extLst>
              </p:cNvPr>
              <p:cNvSpPr txBox="1">
                <a:spLocks noRot="1" noChangeAspect="1" noMove="1" noResize="1" noEditPoints="1" noAdjustHandles="1" noChangeArrowheads="1" noChangeShapeType="1" noTextEdit="1"/>
              </p:cNvSpPr>
              <p:nvPr/>
            </p:nvSpPr>
            <p:spPr>
              <a:xfrm>
                <a:off x="6185165" y="5124563"/>
                <a:ext cx="5148397" cy="1631985"/>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22658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326025-486A-1210-2155-26EF53A90687}"/>
                  </a:ext>
                </a:extLst>
              </p:cNvPr>
              <p:cNvSpPr txBox="1"/>
              <p:nvPr/>
            </p:nvSpPr>
            <p:spPr>
              <a:xfrm>
                <a:off x="2966549" y="3961801"/>
                <a:ext cx="3186601" cy="22554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600" b="1" i="1">
                          <a:solidFill>
                            <a:srgbClr val="00B0F0"/>
                          </a:solidFill>
                          <a:latin typeface="Cambria Math" panose="02040503050406030204" pitchFamily="18" charset="0"/>
                        </a:rPr>
                        <m:t>𝝃</m:t>
                      </m:r>
                      <m:r>
                        <a:rPr lang="en-CA" sz="6300" b="0" i="1" smtClean="0">
                          <a:latin typeface="Cambria Math" panose="02040503050406030204" pitchFamily="18" charset="0"/>
                        </a:rPr>
                        <m:t>→</m:t>
                      </m:r>
                      <m:d>
                        <m:dPr>
                          <m:begChr m:val="["/>
                          <m:endChr m:val="]"/>
                          <m:ctrlPr>
                            <a:rPr lang="en-CA" sz="6300" b="0" i="1" smtClean="0">
                              <a:latin typeface="Cambria Math" panose="02040503050406030204" pitchFamily="18" charset="0"/>
                            </a:rPr>
                          </m:ctrlPr>
                        </m:dPr>
                        <m:e>
                          <m:eqArr>
                            <m:eqArrPr>
                              <m:ctrlPr>
                                <a:rPr lang="en-CA" sz="6300" b="0" i="1" smtClean="0">
                                  <a:solidFill>
                                    <a:srgbClr val="0070C0"/>
                                  </a:solidFill>
                                  <a:latin typeface="Cambria Math" panose="02040503050406030204" pitchFamily="18" charset="0"/>
                                </a:rPr>
                              </m:ctrlPr>
                            </m:eqArrPr>
                            <m:e>
                              <m:sSup>
                                <m:sSupPr>
                                  <m:ctrlPr>
                                    <a:rPr lang="en-CA" sz="6300" i="1">
                                      <a:solidFill>
                                        <a:srgbClr val="00B0F0"/>
                                      </a:solidFill>
                                      <a:latin typeface="Cambria Math" panose="02040503050406030204" pitchFamily="18" charset="0"/>
                                    </a:rPr>
                                  </m:ctrlPr>
                                </m:sSupPr>
                                <m:e>
                                  <m:r>
                                    <a:rPr lang="en-CA" sz="6300" i="1">
                                      <a:solidFill>
                                        <a:srgbClr val="00B0F0"/>
                                      </a:solidFill>
                                      <a:latin typeface="Cambria Math" panose="02040503050406030204" pitchFamily="18" charset="0"/>
                                    </a:rPr>
                                    <m:t>𝜉</m:t>
                                  </m:r>
                                </m:e>
                                <m:sup>
                                  <m:r>
                                    <a:rPr lang="en-CA" sz="6300" i="1">
                                      <a:solidFill>
                                        <a:srgbClr val="00B0F0"/>
                                      </a:solidFill>
                                      <a:latin typeface="Cambria Math" panose="02040503050406030204" pitchFamily="18" charset="0"/>
                                    </a:rPr>
                                    <m:t>1</m:t>
                                  </m:r>
                                </m:sup>
                              </m:sSup>
                            </m:e>
                            <m:e>
                              <m:sSup>
                                <m:sSupPr>
                                  <m:ctrlPr>
                                    <a:rPr lang="en-CA" sz="6300" i="1">
                                      <a:solidFill>
                                        <a:srgbClr val="00B0F0"/>
                                      </a:solidFill>
                                      <a:latin typeface="Cambria Math" panose="02040503050406030204" pitchFamily="18" charset="0"/>
                                    </a:rPr>
                                  </m:ctrlPr>
                                </m:sSupPr>
                                <m:e>
                                  <m:r>
                                    <a:rPr lang="en-CA" sz="6300" i="1">
                                      <a:solidFill>
                                        <a:srgbClr val="00B0F0"/>
                                      </a:solidFill>
                                      <a:latin typeface="Cambria Math" panose="02040503050406030204" pitchFamily="18" charset="0"/>
                                    </a:rPr>
                                    <m:t>𝜉</m:t>
                                  </m:r>
                                </m:e>
                                <m:sup>
                                  <m:r>
                                    <a:rPr lang="en-CA" sz="6300" i="1">
                                      <a:solidFill>
                                        <a:srgbClr val="00B0F0"/>
                                      </a:solidFill>
                                      <a:latin typeface="Cambria Math" panose="02040503050406030204" pitchFamily="18" charset="0"/>
                                    </a:rPr>
                                    <m:t>2</m:t>
                                  </m:r>
                                </m:sup>
                              </m:sSup>
                            </m:e>
                          </m:eqArr>
                        </m:e>
                      </m:d>
                    </m:oMath>
                  </m:oMathPara>
                </a14:m>
                <a:endParaRPr lang="en-CA" sz="6300" dirty="0"/>
              </a:p>
            </p:txBody>
          </p:sp>
        </mc:Choice>
        <mc:Fallback xmlns="">
          <p:sp>
            <p:nvSpPr>
              <p:cNvPr id="10" name="TextBox 9">
                <a:extLst>
                  <a:ext uri="{FF2B5EF4-FFF2-40B4-BE49-F238E27FC236}">
                    <a16:creationId xmlns:a16="http://schemas.microsoft.com/office/drawing/2014/main" id="{BA326025-486A-1210-2155-26EF53A90687}"/>
                  </a:ext>
                </a:extLst>
              </p:cNvPr>
              <p:cNvSpPr txBox="1">
                <a:spLocks noRot="1" noChangeAspect="1" noMove="1" noResize="1" noEditPoints="1" noAdjustHandles="1" noChangeArrowheads="1" noChangeShapeType="1" noTextEdit="1"/>
              </p:cNvSpPr>
              <p:nvPr/>
            </p:nvSpPr>
            <p:spPr>
              <a:xfrm>
                <a:off x="2966549" y="3961801"/>
                <a:ext cx="3186601" cy="2255426"/>
              </a:xfrm>
              <a:prstGeom prst="rect">
                <a:avLst/>
              </a:prstGeom>
              <a:blipFill>
                <a:blip r:embed="rId4"/>
                <a:stretch>
                  <a:fillRect/>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005A44C9-145C-AB9E-B567-C5DFA680C14D}"/>
              </a:ext>
            </a:extLst>
          </p:cNvPr>
          <p:cNvSpPr txBox="1"/>
          <p:nvPr/>
        </p:nvSpPr>
        <p:spPr>
          <a:xfrm>
            <a:off x="477723" y="0"/>
            <a:ext cx="5108322" cy="1200329"/>
          </a:xfrm>
          <a:prstGeom prst="rect">
            <a:avLst/>
          </a:prstGeom>
          <a:noFill/>
        </p:spPr>
        <p:txBody>
          <a:bodyPr wrap="square" rtlCol="0">
            <a:spAutoFit/>
          </a:bodyPr>
          <a:lstStyle/>
          <a:p>
            <a:pPr algn="ctr"/>
            <a:r>
              <a:rPr lang="en-CA" sz="7200" u="sng" dirty="0"/>
              <a:t>Pauli Spinors</a:t>
            </a:r>
          </a:p>
        </p:txBody>
      </p:sp>
      <p:sp>
        <p:nvSpPr>
          <p:cNvPr id="13" name="TextBox 12">
            <a:extLst>
              <a:ext uri="{FF2B5EF4-FFF2-40B4-BE49-F238E27FC236}">
                <a16:creationId xmlns:a16="http://schemas.microsoft.com/office/drawing/2014/main" id="{477FBBC9-98C1-3362-EF62-C8D9E276C48D}"/>
              </a:ext>
            </a:extLst>
          </p:cNvPr>
          <p:cNvSpPr txBox="1"/>
          <p:nvPr/>
        </p:nvSpPr>
        <p:spPr>
          <a:xfrm>
            <a:off x="6648694" y="0"/>
            <a:ext cx="5125977" cy="1200329"/>
          </a:xfrm>
          <a:prstGeom prst="rect">
            <a:avLst/>
          </a:prstGeom>
          <a:noFill/>
        </p:spPr>
        <p:txBody>
          <a:bodyPr wrap="square" rtlCol="0">
            <a:spAutoFit/>
          </a:bodyPr>
          <a:lstStyle/>
          <a:p>
            <a:pPr algn="ctr"/>
            <a:r>
              <a:rPr lang="en-CA" sz="7200" u="sng" dirty="0"/>
              <a:t>Weyl Spinors</a:t>
            </a:r>
          </a:p>
        </p:txBody>
      </p:sp>
      <p:grpSp>
        <p:nvGrpSpPr>
          <p:cNvPr id="41" name="Group 40">
            <a:extLst>
              <a:ext uri="{FF2B5EF4-FFF2-40B4-BE49-F238E27FC236}">
                <a16:creationId xmlns:a16="http://schemas.microsoft.com/office/drawing/2014/main" id="{877728D0-F78B-2B29-498C-C367695CDF67}"/>
              </a:ext>
            </a:extLst>
          </p:cNvPr>
          <p:cNvGrpSpPr/>
          <p:nvPr/>
        </p:nvGrpSpPr>
        <p:grpSpPr>
          <a:xfrm>
            <a:off x="98193" y="1239092"/>
            <a:ext cx="5734970" cy="1754326"/>
            <a:chOff x="98193" y="1239092"/>
            <a:chExt cx="5734970" cy="1754326"/>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36DA91-ACF6-C602-8BD7-CEF64FA4F551}"/>
                    </a:ext>
                  </a:extLst>
                </p:cNvPr>
                <p:cNvSpPr txBox="1"/>
                <p:nvPr/>
              </p:nvSpPr>
              <p:spPr>
                <a:xfrm>
                  <a:off x="3080679" y="1239092"/>
                  <a:ext cx="2752484" cy="1607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600" b="1" i="1" smtClean="0">
                                <a:solidFill>
                                  <a:srgbClr val="00B050"/>
                                </a:solidFill>
                                <a:latin typeface="Cambria Math" panose="02040503050406030204" pitchFamily="18" charset="0"/>
                              </a:rPr>
                            </m:ctrlPr>
                          </m:sSupPr>
                          <m:e>
                            <m:r>
                              <a:rPr lang="en-CA" sz="9600" b="1" i="1" smtClean="0">
                                <a:solidFill>
                                  <a:srgbClr val="00B0F0"/>
                                </a:solidFill>
                                <a:latin typeface="Cambria Math" panose="02040503050406030204" pitchFamily="18" charset="0"/>
                              </a:rPr>
                              <m:t>𝝃</m:t>
                            </m:r>
                          </m:e>
                          <m:sup>
                            <m:r>
                              <a:rPr lang="en-GB" sz="9600" b="1" i="1">
                                <a:latin typeface="Cambria Math" panose="02040503050406030204" pitchFamily="18" charset="0"/>
                                <a:ea typeface="Cambria Math" panose="02040503050406030204" pitchFamily="18" charset="0"/>
                              </a:rPr>
                              <m:t>†</m:t>
                            </m:r>
                          </m:sup>
                        </m:sSup>
                        <m:r>
                          <a:rPr lang="en-CA" sz="9600" b="1" i="1" smtClean="0">
                            <a:latin typeface="Cambria Math" panose="02040503050406030204" pitchFamily="18" charset="0"/>
                          </a:rPr>
                          <m:t> </m:t>
                        </m:r>
                        <m:r>
                          <a:rPr lang="en-CA" sz="9600" b="1" i="1" smtClean="0">
                            <a:solidFill>
                              <a:srgbClr val="0070C0"/>
                            </a:solidFill>
                            <a:latin typeface="Cambria Math" panose="02040503050406030204" pitchFamily="18" charset="0"/>
                          </a:rPr>
                          <m:t>𝝌</m:t>
                        </m:r>
                      </m:oMath>
                    </m:oMathPara>
                  </a14:m>
                  <a:endParaRPr lang="en-CA" sz="9600" b="1" dirty="0"/>
                </a:p>
              </p:txBody>
            </p:sp>
          </mc:Choice>
          <mc:Fallback xmlns="">
            <p:sp>
              <p:nvSpPr>
                <p:cNvPr id="8" name="TextBox 7">
                  <a:extLst>
                    <a:ext uri="{FF2B5EF4-FFF2-40B4-BE49-F238E27FC236}">
                      <a16:creationId xmlns:a16="http://schemas.microsoft.com/office/drawing/2014/main" id="{C436DA91-ACF6-C602-8BD7-CEF64FA4F551}"/>
                    </a:ext>
                  </a:extLst>
                </p:cNvPr>
                <p:cNvSpPr txBox="1">
                  <a:spLocks noRot="1" noChangeAspect="1" noMove="1" noResize="1" noEditPoints="1" noAdjustHandles="1" noChangeArrowheads="1" noChangeShapeType="1" noTextEdit="1"/>
                </p:cNvSpPr>
                <p:nvPr/>
              </p:nvSpPr>
              <p:spPr>
                <a:xfrm>
                  <a:off x="3080679" y="1239092"/>
                  <a:ext cx="2752484" cy="1607941"/>
                </a:xfrm>
                <a:prstGeom prst="rect">
                  <a:avLst/>
                </a:prstGeom>
                <a:blipFill>
                  <a:blip r:embed="rId5"/>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91E578FD-C226-40AC-A9D2-3664F0463E8D}"/>
                </a:ext>
              </a:extLst>
            </p:cNvPr>
            <p:cNvSpPr txBox="1"/>
            <p:nvPr/>
          </p:nvSpPr>
          <p:spPr>
            <a:xfrm>
              <a:off x="98193" y="1239092"/>
              <a:ext cx="2855309" cy="1754326"/>
            </a:xfrm>
            <a:prstGeom prst="rect">
              <a:avLst/>
            </a:prstGeom>
            <a:noFill/>
          </p:spPr>
          <p:txBody>
            <a:bodyPr wrap="square" rtlCol="0">
              <a:spAutoFit/>
            </a:bodyPr>
            <a:lstStyle/>
            <a:p>
              <a:pPr algn="ctr"/>
              <a:r>
                <a:rPr lang="en-CA" sz="5400" dirty="0"/>
                <a:t>Inner Product:</a:t>
              </a:r>
            </a:p>
          </p:txBody>
        </p:sp>
      </p:grpSp>
      <p:cxnSp>
        <p:nvCxnSpPr>
          <p:cNvPr id="19" name="Straight Connector 18">
            <a:extLst>
              <a:ext uri="{FF2B5EF4-FFF2-40B4-BE49-F238E27FC236}">
                <a16:creationId xmlns:a16="http://schemas.microsoft.com/office/drawing/2014/main" id="{FDB98975-EC40-D293-9411-A3A6D88AF977}"/>
              </a:ext>
            </a:extLst>
          </p:cNvPr>
          <p:cNvCxnSpPr>
            <a:cxnSpLocks/>
          </p:cNvCxnSpPr>
          <p:nvPr/>
        </p:nvCxnSpPr>
        <p:spPr>
          <a:xfrm>
            <a:off x="609600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C39CA73F-B623-9353-D6BA-7FAF1132A830}"/>
              </a:ext>
            </a:extLst>
          </p:cNvPr>
          <p:cNvGrpSpPr/>
          <p:nvPr/>
        </p:nvGrpSpPr>
        <p:grpSpPr>
          <a:xfrm>
            <a:off x="6000503" y="1239092"/>
            <a:ext cx="6229597" cy="1754326"/>
            <a:chOff x="6000503" y="1239092"/>
            <a:chExt cx="6229597" cy="1754326"/>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DCE4F7-5449-AB2C-F81C-AC42E5886B39}"/>
                    </a:ext>
                  </a:extLst>
                </p:cNvPr>
                <p:cNvSpPr txBox="1"/>
                <p:nvPr/>
              </p:nvSpPr>
              <p:spPr>
                <a:xfrm>
                  <a:off x="8600711" y="1379270"/>
                  <a:ext cx="3629389" cy="15960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9600" b="1" i="1" smtClean="0">
                                <a:solidFill>
                                  <a:srgbClr val="00B050"/>
                                </a:solidFill>
                                <a:latin typeface="Cambria Math" panose="02040503050406030204" pitchFamily="18" charset="0"/>
                              </a:rPr>
                            </m:ctrlPr>
                          </m:sSupPr>
                          <m:e>
                            <m:r>
                              <a:rPr lang="en-CA" sz="9600" b="1" i="1" smtClean="0">
                                <a:solidFill>
                                  <a:srgbClr val="DAA600"/>
                                </a:solidFill>
                                <a:latin typeface="Cambria Math" panose="02040503050406030204" pitchFamily="18" charset="0"/>
                              </a:rPr>
                              <m:t>𝝍</m:t>
                            </m:r>
                          </m:e>
                          <m:sup>
                            <m:r>
                              <a:rPr lang="en-CA" sz="9600" b="1" i="1" smtClean="0">
                                <a:latin typeface="Cambria Math" panose="02040503050406030204" pitchFamily="18" charset="0"/>
                                <a:ea typeface="Cambria Math" panose="02040503050406030204" pitchFamily="18" charset="0"/>
                              </a:rPr>
                              <m:t>𝑻</m:t>
                            </m:r>
                          </m:sup>
                        </m:sSup>
                        <m:r>
                          <a:rPr lang="en-CA" sz="9600" b="0" i="1" smtClean="0">
                            <a:latin typeface="Cambria Math" panose="02040503050406030204" pitchFamily="18" charset="0"/>
                            <a:ea typeface="Cambria Math" panose="02040503050406030204" pitchFamily="18" charset="0"/>
                          </a:rPr>
                          <m:t>𝜖</m:t>
                        </m:r>
                        <m:r>
                          <a:rPr lang="en-CA" sz="9600" b="1" i="1" smtClean="0">
                            <a:latin typeface="Cambria Math" panose="02040503050406030204" pitchFamily="18" charset="0"/>
                          </a:rPr>
                          <m:t> </m:t>
                        </m:r>
                        <m:r>
                          <a:rPr lang="en-CA" sz="9600" b="1" i="1" smtClean="0">
                            <a:solidFill>
                              <a:srgbClr val="FF6600"/>
                            </a:solidFill>
                            <a:latin typeface="Cambria Math" panose="02040503050406030204" pitchFamily="18" charset="0"/>
                          </a:rPr>
                          <m:t>𝝓</m:t>
                        </m:r>
                      </m:oMath>
                    </m:oMathPara>
                  </a14:m>
                  <a:endParaRPr lang="en-CA" sz="9600" b="1" dirty="0"/>
                </a:p>
              </p:txBody>
            </p:sp>
          </mc:Choice>
          <mc:Fallback xmlns="">
            <p:sp>
              <p:nvSpPr>
                <p:cNvPr id="4" name="TextBox 3">
                  <a:extLst>
                    <a:ext uri="{FF2B5EF4-FFF2-40B4-BE49-F238E27FC236}">
                      <a16:creationId xmlns:a16="http://schemas.microsoft.com/office/drawing/2014/main" id="{89DCE4F7-5449-AB2C-F81C-AC42E5886B39}"/>
                    </a:ext>
                  </a:extLst>
                </p:cNvPr>
                <p:cNvSpPr txBox="1">
                  <a:spLocks noRot="1" noChangeAspect="1" noMove="1" noResize="1" noEditPoints="1" noAdjustHandles="1" noChangeArrowheads="1" noChangeShapeType="1" noTextEdit="1"/>
                </p:cNvSpPr>
                <p:nvPr/>
              </p:nvSpPr>
              <p:spPr>
                <a:xfrm>
                  <a:off x="8600711" y="1379270"/>
                  <a:ext cx="3629389" cy="1596078"/>
                </a:xfrm>
                <a:prstGeom prst="rect">
                  <a:avLst/>
                </a:prstGeom>
                <a:blipFill>
                  <a:blip r:embed="rId6"/>
                  <a:stretch>
                    <a:fillRect/>
                  </a:stretch>
                </a:blipFill>
              </p:spPr>
              <p:txBody>
                <a:bodyPr/>
                <a:lstStyle/>
                <a:p>
                  <a:r>
                    <a:rPr lang="en-CA">
                      <a:noFill/>
                    </a:rPr>
                    <a:t> </a:t>
                  </a:r>
                </a:p>
              </p:txBody>
            </p:sp>
          </mc:Fallback>
        </mc:AlternateContent>
        <p:sp>
          <p:nvSpPr>
            <p:cNvPr id="21" name="TextBox 20">
              <a:extLst>
                <a:ext uri="{FF2B5EF4-FFF2-40B4-BE49-F238E27FC236}">
                  <a16:creationId xmlns:a16="http://schemas.microsoft.com/office/drawing/2014/main" id="{3D7A1F30-2D10-1E2B-F236-CADFE528408B}"/>
                </a:ext>
              </a:extLst>
            </p:cNvPr>
            <p:cNvSpPr txBox="1"/>
            <p:nvPr/>
          </p:nvSpPr>
          <p:spPr>
            <a:xfrm>
              <a:off x="6000503" y="1239092"/>
              <a:ext cx="2855309" cy="1754326"/>
            </a:xfrm>
            <a:prstGeom prst="rect">
              <a:avLst/>
            </a:prstGeom>
            <a:noFill/>
          </p:spPr>
          <p:txBody>
            <a:bodyPr wrap="square" rtlCol="0">
              <a:spAutoFit/>
            </a:bodyPr>
            <a:lstStyle/>
            <a:p>
              <a:pPr algn="ctr"/>
              <a:r>
                <a:rPr lang="en-CA" sz="5400" dirty="0"/>
                <a:t>Inner Product:</a:t>
              </a:r>
            </a:p>
          </p:txBody>
        </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20BF923-9E93-75B4-8820-40420746D501}"/>
                  </a:ext>
                </a:extLst>
              </p:cNvPr>
              <p:cNvSpPr txBox="1"/>
              <p:nvPr/>
            </p:nvSpPr>
            <p:spPr>
              <a:xfrm>
                <a:off x="142295" y="3910744"/>
                <a:ext cx="2347246" cy="12289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7200" b="1" i="1" smtClean="0">
                              <a:solidFill>
                                <a:srgbClr val="00B050"/>
                              </a:solidFill>
                              <a:latin typeface="Cambria Math" panose="02040503050406030204" pitchFamily="18" charset="0"/>
                            </a:rPr>
                          </m:ctrlPr>
                        </m:sSupPr>
                        <m:e>
                          <m:r>
                            <a:rPr lang="en-CA" sz="7200" b="1" i="1" smtClean="0">
                              <a:solidFill>
                                <a:srgbClr val="00B0F0"/>
                              </a:solidFill>
                              <a:latin typeface="Cambria Math" panose="02040503050406030204" pitchFamily="18" charset="0"/>
                            </a:rPr>
                            <m:t>𝝃</m:t>
                          </m:r>
                        </m:e>
                        <m:sup>
                          <m:r>
                            <a:rPr lang="en-GB" sz="7200" b="1" i="1">
                              <a:latin typeface="Cambria Math" panose="02040503050406030204" pitchFamily="18" charset="0"/>
                              <a:ea typeface="Cambria Math" panose="02040503050406030204" pitchFamily="18" charset="0"/>
                            </a:rPr>
                            <m:t>†</m:t>
                          </m:r>
                        </m:sup>
                      </m:sSup>
                      <m:r>
                        <a:rPr lang="en-CA" sz="7200" b="0" i="1" smtClean="0">
                          <a:latin typeface="Cambria Math" panose="02040503050406030204" pitchFamily="18" charset="0"/>
                        </a:rPr>
                        <m:t>→</m:t>
                      </m:r>
                    </m:oMath>
                  </m:oMathPara>
                </a14:m>
                <a:endParaRPr lang="en-CA" sz="7200" dirty="0"/>
              </a:p>
            </p:txBody>
          </p:sp>
        </mc:Choice>
        <mc:Fallback xmlns="">
          <p:sp>
            <p:nvSpPr>
              <p:cNvPr id="32" name="TextBox 31">
                <a:extLst>
                  <a:ext uri="{FF2B5EF4-FFF2-40B4-BE49-F238E27FC236}">
                    <a16:creationId xmlns:a16="http://schemas.microsoft.com/office/drawing/2014/main" id="{820BF923-9E93-75B4-8820-40420746D501}"/>
                  </a:ext>
                </a:extLst>
              </p:cNvPr>
              <p:cNvSpPr txBox="1">
                <a:spLocks noRot="1" noChangeAspect="1" noMove="1" noResize="1" noEditPoints="1" noAdjustHandles="1" noChangeArrowheads="1" noChangeShapeType="1" noTextEdit="1"/>
              </p:cNvSpPr>
              <p:nvPr/>
            </p:nvSpPr>
            <p:spPr>
              <a:xfrm>
                <a:off x="142295" y="3910744"/>
                <a:ext cx="2347246" cy="122892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2BD1C8E-3F8F-1CDE-7BBF-7BFDBA3F076F}"/>
                  </a:ext>
                </a:extLst>
              </p:cNvPr>
              <p:cNvSpPr txBox="1"/>
              <p:nvPr/>
            </p:nvSpPr>
            <p:spPr>
              <a:xfrm>
                <a:off x="-29155" y="4967739"/>
                <a:ext cx="3044616" cy="10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5400" i="1" smtClean="0">
                              <a:latin typeface="Cambria Math" panose="02040503050406030204" pitchFamily="18" charset="0"/>
                            </a:rPr>
                          </m:ctrlPr>
                        </m:dPr>
                        <m:e>
                          <m:sSup>
                            <m:sSupPr>
                              <m:ctrlPr>
                                <a:rPr lang="en-CA" sz="5400" i="1">
                                  <a:solidFill>
                                    <a:srgbClr val="00B0F0"/>
                                  </a:solidFill>
                                  <a:latin typeface="Cambria Math" panose="02040503050406030204" pitchFamily="18" charset="0"/>
                                </a:rPr>
                              </m:ctrlPr>
                            </m:sSupPr>
                            <m:e>
                              <m:sSup>
                                <m:sSupPr>
                                  <m:ctrlPr>
                                    <a:rPr lang="en-CA" sz="5400" i="1">
                                      <a:solidFill>
                                        <a:srgbClr val="00B0F0"/>
                                      </a:solidFill>
                                      <a:latin typeface="Cambria Math" panose="02040503050406030204" pitchFamily="18" charset="0"/>
                                    </a:rPr>
                                  </m:ctrlPr>
                                </m:sSupPr>
                                <m:e>
                                  <m:r>
                                    <a:rPr lang="en-CA" sz="5400" i="1">
                                      <a:solidFill>
                                        <a:srgbClr val="00B0F0"/>
                                      </a:solidFill>
                                      <a:latin typeface="Cambria Math" panose="02040503050406030204" pitchFamily="18" charset="0"/>
                                    </a:rPr>
                                    <m:t>𝜉</m:t>
                                  </m:r>
                                </m:e>
                                <m:sup>
                                  <m:r>
                                    <a:rPr lang="en-CA" sz="5400" i="1">
                                      <a:solidFill>
                                        <a:srgbClr val="00B0F0"/>
                                      </a:solidFill>
                                      <a:latin typeface="Cambria Math" panose="02040503050406030204" pitchFamily="18" charset="0"/>
                                    </a:rPr>
                                    <m:t>1</m:t>
                                  </m:r>
                                </m:sup>
                              </m:sSup>
                            </m:e>
                            <m:sup>
                              <m:r>
                                <a:rPr lang="en-CA" sz="5400" i="1">
                                  <a:latin typeface="Cambria Math" panose="02040503050406030204" pitchFamily="18" charset="0"/>
                                </a:rPr>
                                <m:t>∗</m:t>
                              </m:r>
                            </m:sup>
                          </m:sSup>
                          <m:r>
                            <a:rPr lang="en-CA" sz="5400" i="1">
                              <a:solidFill>
                                <a:srgbClr val="00B0F0"/>
                              </a:solidFill>
                              <a:latin typeface="Cambria Math" panose="02040503050406030204" pitchFamily="18" charset="0"/>
                            </a:rPr>
                            <m:t>  </m:t>
                          </m:r>
                          <m:sSup>
                            <m:sSupPr>
                              <m:ctrlPr>
                                <a:rPr lang="en-CA" sz="5400" i="1">
                                  <a:solidFill>
                                    <a:srgbClr val="00B0F0"/>
                                  </a:solidFill>
                                  <a:latin typeface="Cambria Math" panose="02040503050406030204" pitchFamily="18" charset="0"/>
                                </a:rPr>
                              </m:ctrlPr>
                            </m:sSupPr>
                            <m:e>
                              <m:sSup>
                                <m:sSupPr>
                                  <m:ctrlPr>
                                    <a:rPr lang="en-CA" sz="5400" i="1">
                                      <a:solidFill>
                                        <a:srgbClr val="00B0F0"/>
                                      </a:solidFill>
                                      <a:latin typeface="Cambria Math" panose="02040503050406030204" pitchFamily="18" charset="0"/>
                                    </a:rPr>
                                  </m:ctrlPr>
                                </m:sSupPr>
                                <m:e>
                                  <m:r>
                                    <a:rPr lang="en-CA" sz="5400" i="1">
                                      <a:solidFill>
                                        <a:srgbClr val="00B0F0"/>
                                      </a:solidFill>
                                      <a:latin typeface="Cambria Math" panose="02040503050406030204" pitchFamily="18" charset="0"/>
                                    </a:rPr>
                                    <m:t>𝜉</m:t>
                                  </m:r>
                                </m:e>
                                <m:sup>
                                  <m:r>
                                    <a:rPr lang="en-CA" sz="5400" i="1">
                                      <a:solidFill>
                                        <a:srgbClr val="00B0F0"/>
                                      </a:solidFill>
                                      <a:latin typeface="Cambria Math" panose="02040503050406030204" pitchFamily="18" charset="0"/>
                                    </a:rPr>
                                    <m:t>2</m:t>
                                  </m:r>
                                </m:sup>
                              </m:sSup>
                            </m:e>
                            <m:sup>
                              <m:r>
                                <a:rPr lang="en-CA" sz="5400" i="1">
                                  <a:latin typeface="Cambria Math" panose="02040503050406030204" pitchFamily="18" charset="0"/>
                                </a:rPr>
                                <m:t>∗</m:t>
                              </m:r>
                            </m:sup>
                          </m:sSup>
                        </m:e>
                      </m:d>
                    </m:oMath>
                  </m:oMathPara>
                </a14:m>
                <a:endParaRPr lang="en-CA" sz="5400" dirty="0"/>
              </a:p>
            </p:txBody>
          </p:sp>
        </mc:Choice>
        <mc:Fallback xmlns="">
          <p:sp>
            <p:nvSpPr>
              <p:cNvPr id="34" name="TextBox 33">
                <a:extLst>
                  <a:ext uri="{FF2B5EF4-FFF2-40B4-BE49-F238E27FC236}">
                    <a16:creationId xmlns:a16="http://schemas.microsoft.com/office/drawing/2014/main" id="{02BD1C8E-3F8F-1CDE-7BBF-7BFDBA3F076F}"/>
                  </a:ext>
                </a:extLst>
              </p:cNvPr>
              <p:cNvSpPr txBox="1">
                <a:spLocks noRot="1" noChangeAspect="1" noMove="1" noResize="1" noEditPoints="1" noAdjustHandles="1" noChangeArrowheads="1" noChangeShapeType="1" noTextEdit="1"/>
              </p:cNvSpPr>
              <p:nvPr/>
            </p:nvSpPr>
            <p:spPr>
              <a:xfrm>
                <a:off x="-29155" y="4967739"/>
                <a:ext cx="3044616" cy="106958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1A50F-151D-3F4B-C57F-B7A1B3CBA059}"/>
                  </a:ext>
                </a:extLst>
              </p:cNvPr>
              <p:cNvSpPr txBox="1"/>
              <p:nvPr/>
            </p:nvSpPr>
            <p:spPr>
              <a:xfrm>
                <a:off x="9127092" y="4233392"/>
                <a:ext cx="3083807" cy="19415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5400" b="1" i="1" smtClean="0">
                          <a:solidFill>
                            <a:srgbClr val="DAA600"/>
                          </a:solidFill>
                          <a:latin typeface="Cambria Math" panose="02040503050406030204" pitchFamily="18" charset="0"/>
                        </a:rPr>
                        <m:t>𝝍</m:t>
                      </m:r>
                      <m:r>
                        <a:rPr lang="en-CA" sz="5400" b="0" i="1" smtClean="0">
                          <a:latin typeface="Cambria Math" panose="02040503050406030204" pitchFamily="18" charset="0"/>
                        </a:rPr>
                        <m:t>→</m:t>
                      </m:r>
                      <m:d>
                        <m:dPr>
                          <m:begChr m:val="["/>
                          <m:endChr m:val="]"/>
                          <m:ctrlPr>
                            <a:rPr lang="en-CA" sz="5400" b="0" i="1" smtClean="0">
                              <a:latin typeface="Cambria Math" panose="02040503050406030204" pitchFamily="18" charset="0"/>
                            </a:rPr>
                          </m:ctrlPr>
                        </m:dPr>
                        <m:e>
                          <m:eqArr>
                            <m:eqArrPr>
                              <m:ctrlPr>
                                <a:rPr lang="en-CA" sz="5400" i="1" smtClean="0">
                                  <a:solidFill>
                                    <a:srgbClr val="DAA600"/>
                                  </a:solidFill>
                                  <a:latin typeface="Cambria Math" panose="02040503050406030204" pitchFamily="18" charset="0"/>
                                </a:rPr>
                              </m:ctrlPr>
                            </m:eqArrPr>
                            <m:e>
                              <m:sSup>
                                <m:sSupPr>
                                  <m:ctrlPr>
                                    <a:rPr lang="en-CA" sz="5400" i="1" smtClean="0">
                                      <a:solidFill>
                                        <a:srgbClr val="DAA600"/>
                                      </a:solidFill>
                                      <a:latin typeface="Cambria Math" panose="02040503050406030204" pitchFamily="18" charset="0"/>
                                    </a:rPr>
                                  </m:ctrlPr>
                                </m:sSupPr>
                                <m:e>
                                  <m:r>
                                    <a:rPr lang="en-CA" sz="5400" b="0" i="1">
                                      <a:solidFill>
                                        <a:srgbClr val="DAA600"/>
                                      </a:solidFill>
                                      <a:latin typeface="Cambria Math" panose="02040503050406030204" pitchFamily="18" charset="0"/>
                                    </a:rPr>
                                    <m:t>𝜓</m:t>
                                  </m:r>
                                </m:e>
                                <m:sup>
                                  <m:r>
                                    <a:rPr lang="en-CA" sz="5400" b="0" i="1" smtClean="0">
                                      <a:solidFill>
                                        <a:srgbClr val="DAA600"/>
                                      </a:solidFill>
                                      <a:latin typeface="Cambria Math" panose="02040503050406030204" pitchFamily="18" charset="0"/>
                                    </a:rPr>
                                    <m:t>1</m:t>
                                  </m:r>
                                </m:sup>
                              </m:sSup>
                            </m:e>
                            <m:e>
                              <m:sSup>
                                <m:sSupPr>
                                  <m:ctrlPr>
                                    <a:rPr lang="en-CA" sz="4800" i="1">
                                      <a:solidFill>
                                        <a:srgbClr val="DAA600"/>
                                      </a:solidFill>
                                      <a:latin typeface="Cambria Math" panose="02040503050406030204" pitchFamily="18" charset="0"/>
                                    </a:rPr>
                                  </m:ctrlPr>
                                </m:sSupPr>
                                <m:e>
                                  <m:r>
                                    <a:rPr lang="en-CA" sz="4800" b="0" i="1">
                                      <a:solidFill>
                                        <a:srgbClr val="DAA600"/>
                                      </a:solidFill>
                                      <a:latin typeface="Cambria Math" panose="02040503050406030204" pitchFamily="18" charset="0"/>
                                    </a:rPr>
                                    <m:t>𝜓</m:t>
                                  </m:r>
                                </m:e>
                                <m:sup>
                                  <m:r>
                                    <a:rPr lang="en-CA" sz="4800" b="0" i="1" smtClean="0">
                                      <a:solidFill>
                                        <a:srgbClr val="DAA600"/>
                                      </a:solidFill>
                                      <a:latin typeface="Cambria Math" panose="02040503050406030204" pitchFamily="18" charset="0"/>
                                    </a:rPr>
                                    <m:t>2</m:t>
                                  </m:r>
                                </m:sup>
                              </m:sSup>
                            </m:e>
                          </m:eqArr>
                        </m:e>
                      </m:d>
                    </m:oMath>
                  </m:oMathPara>
                </a14:m>
                <a:endParaRPr lang="en-CA" sz="5400" dirty="0"/>
              </a:p>
            </p:txBody>
          </p:sp>
        </mc:Choice>
        <mc:Fallback xmlns="">
          <p:sp>
            <p:nvSpPr>
              <p:cNvPr id="35" name="TextBox 34">
                <a:extLst>
                  <a:ext uri="{FF2B5EF4-FFF2-40B4-BE49-F238E27FC236}">
                    <a16:creationId xmlns:a16="http://schemas.microsoft.com/office/drawing/2014/main" id="{1561A50F-151D-3F4B-C57F-B7A1B3CBA059}"/>
                  </a:ext>
                </a:extLst>
              </p:cNvPr>
              <p:cNvSpPr txBox="1">
                <a:spLocks noRot="1" noChangeAspect="1" noMove="1" noResize="1" noEditPoints="1" noAdjustHandles="1" noChangeArrowheads="1" noChangeShapeType="1" noTextEdit="1"/>
              </p:cNvSpPr>
              <p:nvPr/>
            </p:nvSpPr>
            <p:spPr>
              <a:xfrm>
                <a:off x="9127092" y="4233392"/>
                <a:ext cx="3083807" cy="1941557"/>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73B069C-56DD-5DA9-3CF1-DCE830C41293}"/>
                  </a:ext>
                </a:extLst>
              </p:cNvPr>
              <p:cNvSpPr txBox="1"/>
              <p:nvPr/>
            </p:nvSpPr>
            <p:spPr>
              <a:xfrm>
                <a:off x="6133028" y="3956676"/>
                <a:ext cx="2878694" cy="12200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7200" b="1" i="1">
                              <a:solidFill>
                                <a:srgbClr val="00B050"/>
                              </a:solidFill>
                              <a:latin typeface="Cambria Math" panose="02040503050406030204" pitchFamily="18" charset="0"/>
                            </a:rPr>
                          </m:ctrlPr>
                        </m:sSupPr>
                        <m:e>
                          <m:r>
                            <a:rPr lang="en-CA" sz="7200" b="1" i="1" smtClean="0">
                              <a:solidFill>
                                <a:srgbClr val="DAA600"/>
                              </a:solidFill>
                              <a:latin typeface="Cambria Math" panose="02040503050406030204" pitchFamily="18" charset="0"/>
                            </a:rPr>
                            <m:t>𝝍</m:t>
                          </m:r>
                        </m:e>
                        <m:sup>
                          <m:r>
                            <a:rPr lang="en-CA" sz="7200" b="1" i="1">
                              <a:latin typeface="Cambria Math" panose="02040503050406030204" pitchFamily="18" charset="0"/>
                              <a:ea typeface="Cambria Math" panose="02040503050406030204" pitchFamily="18" charset="0"/>
                            </a:rPr>
                            <m:t>𝑻</m:t>
                          </m:r>
                        </m:sup>
                      </m:sSup>
                      <m:r>
                        <a:rPr lang="en-CA" sz="7200" i="1">
                          <a:latin typeface="Cambria Math" panose="02040503050406030204" pitchFamily="18" charset="0"/>
                          <a:ea typeface="Cambria Math" panose="02040503050406030204" pitchFamily="18" charset="0"/>
                        </a:rPr>
                        <m:t>𝜖</m:t>
                      </m:r>
                      <m:r>
                        <a:rPr lang="en-CA" sz="7200" b="0" i="1" smtClean="0">
                          <a:latin typeface="Cambria Math" panose="02040503050406030204" pitchFamily="18" charset="0"/>
                        </a:rPr>
                        <m:t>→</m:t>
                      </m:r>
                    </m:oMath>
                  </m:oMathPara>
                </a14:m>
                <a:endParaRPr lang="en-CA" sz="7200" dirty="0"/>
              </a:p>
            </p:txBody>
          </p:sp>
        </mc:Choice>
        <mc:Fallback xmlns="">
          <p:sp>
            <p:nvSpPr>
              <p:cNvPr id="39" name="TextBox 38">
                <a:extLst>
                  <a:ext uri="{FF2B5EF4-FFF2-40B4-BE49-F238E27FC236}">
                    <a16:creationId xmlns:a16="http://schemas.microsoft.com/office/drawing/2014/main" id="{673B069C-56DD-5DA9-3CF1-DCE830C41293}"/>
                  </a:ext>
                </a:extLst>
              </p:cNvPr>
              <p:cNvSpPr txBox="1">
                <a:spLocks noRot="1" noChangeAspect="1" noMove="1" noResize="1" noEditPoints="1" noAdjustHandles="1" noChangeArrowheads="1" noChangeShapeType="1" noTextEdit="1"/>
              </p:cNvSpPr>
              <p:nvPr/>
            </p:nvSpPr>
            <p:spPr>
              <a:xfrm>
                <a:off x="6133028" y="3956676"/>
                <a:ext cx="2878694" cy="1220014"/>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CC5BBBD-969F-B861-E537-06B78B953D6B}"/>
                  </a:ext>
                </a:extLst>
              </p:cNvPr>
              <p:cNvSpPr txBox="1"/>
              <p:nvPr/>
            </p:nvSpPr>
            <p:spPr>
              <a:xfrm>
                <a:off x="6164238" y="5204170"/>
                <a:ext cx="2810455"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4800" i="1" smtClean="0">
                              <a:latin typeface="Cambria Math" panose="02040503050406030204" pitchFamily="18" charset="0"/>
                            </a:rPr>
                          </m:ctrlPr>
                        </m:dPr>
                        <m:e>
                          <m:r>
                            <a:rPr lang="en-CA" sz="4800" b="0" i="1" smtClean="0">
                              <a:latin typeface="Cambria Math" panose="02040503050406030204" pitchFamily="18" charset="0"/>
                            </a:rPr>
                            <m:t>−</m:t>
                          </m:r>
                          <m:sSup>
                            <m:sSupPr>
                              <m:ctrlPr>
                                <a:rPr lang="en-CA" sz="4800" i="1" smtClean="0">
                                  <a:solidFill>
                                    <a:srgbClr val="DAA600"/>
                                  </a:solidFill>
                                  <a:latin typeface="Cambria Math" panose="02040503050406030204" pitchFamily="18" charset="0"/>
                                </a:rPr>
                              </m:ctrlPr>
                            </m:sSupPr>
                            <m:e>
                              <m:r>
                                <a:rPr lang="en-CA" sz="4800" i="1">
                                  <a:solidFill>
                                    <a:srgbClr val="DAA600"/>
                                  </a:solidFill>
                                  <a:latin typeface="Cambria Math" panose="02040503050406030204" pitchFamily="18" charset="0"/>
                                </a:rPr>
                                <m:t>𝜓</m:t>
                              </m:r>
                            </m:e>
                            <m:sup>
                              <m:r>
                                <a:rPr lang="en-CA" sz="4800" i="1">
                                  <a:solidFill>
                                    <a:srgbClr val="DAA600"/>
                                  </a:solidFill>
                                  <a:latin typeface="Cambria Math" panose="02040503050406030204" pitchFamily="18" charset="0"/>
                                </a:rPr>
                                <m:t>2</m:t>
                              </m:r>
                            </m:sup>
                          </m:sSup>
                          <m:r>
                            <a:rPr lang="en-CA" sz="4800" b="0" i="1" smtClean="0">
                              <a:solidFill>
                                <a:srgbClr val="DAA600"/>
                              </a:solidFill>
                              <a:latin typeface="Cambria Math" panose="02040503050406030204" pitchFamily="18" charset="0"/>
                            </a:rPr>
                            <m:t>   </m:t>
                          </m:r>
                          <m:sSup>
                            <m:sSupPr>
                              <m:ctrlPr>
                                <a:rPr lang="en-CA" sz="4800" i="1" smtClean="0">
                                  <a:solidFill>
                                    <a:srgbClr val="DAA600"/>
                                  </a:solidFill>
                                  <a:latin typeface="Cambria Math" panose="02040503050406030204" pitchFamily="18" charset="0"/>
                                </a:rPr>
                              </m:ctrlPr>
                            </m:sSupPr>
                            <m:e>
                              <m:r>
                                <a:rPr lang="en-CA" sz="4800" i="1">
                                  <a:solidFill>
                                    <a:srgbClr val="DAA600"/>
                                  </a:solidFill>
                                  <a:latin typeface="Cambria Math" panose="02040503050406030204" pitchFamily="18" charset="0"/>
                                </a:rPr>
                                <m:t>𝜓</m:t>
                              </m:r>
                            </m:e>
                            <m:sup>
                              <m:r>
                                <a:rPr lang="en-CA" sz="4800" i="1">
                                  <a:solidFill>
                                    <a:srgbClr val="DAA600"/>
                                  </a:solidFill>
                                  <a:latin typeface="Cambria Math" panose="02040503050406030204" pitchFamily="18" charset="0"/>
                                </a:rPr>
                                <m:t>1</m:t>
                              </m:r>
                            </m:sup>
                          </m:sSup>
                        </m:e>
                      </m:d>
                    </m:oMath>
                  </m:oMathPara>
                </a14:m>
                <a:endParaRPr lang="en-CA" sz="4800" dirty="0"/>
              </a:p>
            </p:txBody>
          </p:sp>
        </mc:Choice>
        <mc:Fallback xmlns="">
          <p:sp>
            <p:nvSpPr>
              <p:cNvPr id="40" name="TextBox 39">
                <a:extLst>
                  <a:ext uri="{FF2B5EF4-FFF2-40B4-BE49-F238E27FC236}">
                    <a16:creationId xmlns:a16="http://schemas.microsoft.com/office/drawing/2014/main" id="{5CC5BBBD-969F-B861-E537-06B78B953D6B}"/>
                  </a:ext>
                </a:extLst>
              </p:cNvPr>
              <p:cNvSpPr txBox="1">
                <a:spLocks noRot="1" noChangeAspect="1" noMove="1" noResize="1" noEditPoints="1" noAdjustHandles="1" noChangeArrowheads="1" noChangeShapeType="1" noTextEdit="1"/>
              </p:cNvSpPr>
              <p:nvPr/>
            </p:nvSpPr>
            <p:spPr>
              <a:xfrm>
                <a:off x="6164238" y="5204170"/>
                <a:ext cx="2810455" cy="830997"/>
              </a:xfrm>
              <a:prstGeom prst="rect">
                <a:avLst/>
              </a:prstGeom>
              <a:blipFill>
                <a:blip r:embed="rId11"/>
                <a:stretch>
                  <a:fillRect/>
                </a:stretch>
              </a:blipFill>
            </p:spPr>
            <p:txBody>
              <a:bodyPr/>
              <a:lstStyle/>
              <a:p>
                <a:r>
                  <a:rPr lang="en-CA">
                    <a:noFill/>
                  </a:rPr>
                  <a:t> </a:t>
                </a:r>
              </a:p>
            </p:txBody>
          </p:sp>
        </mc:Fallback>
      </mc:AlternateContent>
      <p:grpSp>
        <p:nvGrpSpPr>
          <p:cNvPr id="53" name="Group 52">
            <a:extLst>
              <a:ext uri="{FF2B5EF4-FFF2-40B4-BE49-F238E27FC236}">
                <a16:creationId xmlns:a16="http://schemas.microsoft.com/office/drawing/2014/main" id="{4E06FD7B-AF75-E816-A742-6111EC72AEDD}"/>
              </a:ext>
            </a:extLst>
          </p:cNvPr>
          <p:cNvGrpSpPr/>
          <p:nvPr/>
        </p:nvGrpSpPr>
        <p:grpSpPr>
          <a:xfrm>
            <a:off x="-19050" y="2993418"/>
            <a:ext cx="6115050" cy="3864582"/>
            <a:chOff x="-19050" y="2993418"/>
            <a:chExt cx="6115050" cy="3864582"/>
          </a:xfrm>
        </p:grpSpPr>
        <p:sp>
          <p:nvSpPr>
            <p:cNvPr id="25" name="TextBox 24">
              <a:extLst>
                <a:ext uri="{FF2B5EF4-FFF2-40B4-BE49-F238E27FC236}">
                  <a16:creationId xmlns:a16="http://schemas.microsoft.com/office/drawing/2014/main" id="{DC3D7D54-29AE-6023-1FF4-E6552964B67B}"/>
                </a:ext>
              </a:extLst>
            </p:cNvPr>
            <p:cNvSpPr txBox="1"/>
            <p:nvPr/>
          </p:nvSpPr>
          <p:spPr>
            <a:xfrm>
              <a:off x="2933852" y="3050227"/>
              <a:ext cx="3162148" cy="769441"/>
            </a:xfrm>
            <a:prstGeom prst="rect">
              <a:avLst/>
            </a:prstGeom>
            <a:noFill/>
          </p:spPr>
          <p:txBody>
            <a:bodyPr wrap="square" rtlCol="0">
              <a:spAutoFit/>
            </a:bodyPr>
            <a:lstStyle/>
            <a:p>
              <a:pPr algn="r"/>
              <a:r>
                <a:rPr lang="en-CA" sz="4400" dirty="0"/>
                <a:t>Spinor Space</a:t>
              </a:r>
            </a:p>
          </p:txBody>
        </p:sp>
        <p:sp>
          <p:nvSpPr>
            <p:cNvPr id="26" name="TextBox 25">
              <a:extLst>
                <a:ext uri="{FF2B5EF4-FFF2-40B4-BE49-F238E27FC236}">
                  <a16:creationId xmlns:a16="http://schemas.microsoft.com/office/drawing/2014/main" id="{9FB747C3-2056-0B8B-5C8F-E8E97A965115}"/>
                </a:ext>
              </a:extLst>
            </p:cNvPr>
            <p:cNvSpPr txBox="1"/>
            <p:nvPr/>
          </p:nvSpPr>
          <p:spPr>
            <a:xfrm>
              <a:off x="12622" y="3065103"/>
              <a:ext cx="2768678" cy="769441"/>
            </a:xfrm>
            <a:prstGeom prst="rect">
              <a:avLst/>
            </a:prstGeom>
            <a:noFill/>
          </p:spPr>
          <p:txBody>
            <a:bodyPr wrap="square" rtlCol="0">
              <a:spAutoFit/>
            </a:bodyPr>
            <a:lstStyle/>
            <a:p>
              <a:r>
                <a:rPr lang="en-CA" sz="4400" dirty="0"/>
                <a:t>Dual Space</a:t>
              </a:r>
            </a:p>
          </p:txBody>
        </p:sp>
        <p:cxnSp>
          <p:nvCxnSpPr>
            <p:cNvPr id="28" name="Straight Connector 27">
              <a:extLst>
                <a:ext uri="{FF2B5EF4-FFF2-40B4-BE49-F238E27FC236}">
                  <a16:creationId xmlns:a16="http://schemas.microsoft.com/office/drawing/2014/main" id="{4B932017-CBE1-74AA-E90D-E8D0548180B6}"/>
                </a:ext>
              </a:extLst>
            </p:cNvPr>
            <p:cNvCxnSpPr>
              <a:cxnSpLocks/>
            </p:cNvCxnSpPr>
            <p:nvPr/>
          </p:nvCxnSpPr>
          <p:spPr>
            <a:xfrm flipV="1">
              <a:off x="2952750" y="3075838"/>
              <a:ext cx="0" cy="3782162"/>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47E35B-EE14-AA30-B6BA-CCBFCB515DBD}"/>
                </a:ext>
              </a:extLst>
            </p:cNvPr>
            <p:cNvCxnSpPr>
              <a:cxnSpLocks/>
            </p:cNvCxnSpPr>
            <p:nvPr/>
          </p:nvCxnSpPr>
          <p:spPr>
            <a:xfrm>
              <a:off x="-19050" y="2993418"/>
              <a:ext cx="6115050" cy="0"/>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C53F322-072A-30B5-156F-5FBE4A8ED4DB}"/>
              </a:ext>
            </a:extLst>
          </p:cNvPr>
          <p:cNvGrpSpPr/>
          <p:nvPr/>
        </p:nvGrpSpPr>
        <p:grpSpPr>
          <a:xfrm>
            <a:off x="6069567" y="2955318"/>
            <a:ext cx="6124575" cy="3910514"/>
            <a:chOff x="6069567" y="2955318"/>
            <a:chExt cx="6124575" cy="3910514"/>
          </a:xfrm>
        </p:grpSpPr>
        <p:sp>
          <p:nvSpPr>
            <p:cNvPr id="36" name="TextBox 35">
              <a:extLst>
                <a:ext uri="{FF2B5EF4-FFF2-40B4-BE49-F238E27FC236}">
                  <a16:creationId xmlns:a16="http://schemas.microsoft.com/office/drawing/2014/main" id="{82B35F70-CD10-2A0D-E2CE-CDB3005527CC}"/>
                </a:ext>
              </a:extLst>
            </p:cNvPr>
            <p:cNvSpPr txBox="1"/>
            <p:nvPr/>
          </p:nvSpPr>
          <p:spPr>
            <a:xfrm>
              <a:off x="9031994" y="3096159"/>
              <a:ext cx="3162148" cy="769441"/>
            </a:xfrm>
            <a:prstGeom prst="rect">
              <a:avLst/>
            </a:prstGeom>
            <a:noFill/>
          </p:spPr>
          <p:txBody>
            <a:bodyPr wrap="square" rtlCol="0">
              <a:spAutoFit/>
            </a:bodyPr>
            <a:lstStyle/>
            <a:p>
              <a:pPr algn="r"/>
              <a:r>
                <a:rPr lang="en-CA" sz="4400" dirty="0"/>
                <a:t>Spinor Space</a:t>
              </a:r>
            </a:p>
          </p:txBody>
        </p:sp>
        <p:sp>
          <p:nvSpPr>
            <p:cNvPr id="37" name="TextBox 36">
              <a:extLst>
                <a:ext uri="{FF2B5EF4-FFF2-40B4-BE49-F238E27FC236}">
                  <a16:creationId xmlns:a16="http://schemas.microsoft.com/office/drawing/2014/main" id="{54C82601-240C-5553-42BF-63641DD39D5D}"/>
                </a:ext>
              </a:extLst>
            </p:cNvPr>
            <p:cNvSpPr txBox="1"/>
            <p:nvPr/>
          </p:nvSpPr>
          <p:spPr>
            <a:xfrm>
              <a:off x="6187117" y="3111035"/>
              <a:ext cx="2768678" cy="769441"/>
            </a:xfrm>
            <a:prstGeom prst="rect">
              <a:avLst/>
            </a:prstGeom>
            <a:noFill/>
          </p:spPr>
          <p:txBody>
            <a:bodyPr wrap="square" rtlCol="0">
              <a:spAutoFit/>
            </a:bodyPr>
            <a:lstStyle/>
            <a:p>
              <a:r>
                <a:rPr lang="en-CA" sz="4400" dirty="0"/>
                <a:t>Dual Space</a:t>
              </a:r>
            </a:p>
          </p:txBody>
        </p:sp>
        <p:cxnSp>
          <p:nvCxnSpPr>
            <p:cNvPr id="38" name="Straight Connector 37">
              <a:extLst>
                <a:ext uri="{FF2B5EF4-FFF2-40B4-BE49-F238E27FC236}">
                  <a16:creationId xmlns:a16="http://schemas.microsoft.com/office/drawing/2014/main" id="{14212FA9-24F4-378F-FDAC-048830D1C127}"/>
                </a:ext>
              </a:extLst>
            </p:cNvPr>
            <p:cNvCxnSpPr>
              <a:cxnSpLocks/>
            </p:cNvCxnSpPr>
            <p:nvPr/>
          </p:nvCxnSpPr>
          <p:spPr>
            <a:xfrm flipV="1">
              <a:off x="9050892" y="2955318"/>
              <a:ext cx="0" cy="3910514"/>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E6614D2-873C-E4ED-7A98-A96EBCCE3B48}"/>
                </a:ext>
              </a:extLst>
            </p:cNvPr>
            <p:cNvCxnSpPr>
              <a:cxnSpLocks/>
            </p:cNvCxnSpPr>
            <p:nvPr/>
          </p:nvCxnSpPr>
          <p:spPr>
            <a:xfrm>
              <a:off x="6069567" y="2994398"/>
              <a:ext cx="6115050" cy="0"/>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6AC8B7A-24BF-18CA-AD71-76AF7560D102}"/>
                  </a:ext>
                </a:extLst>
              </p:cNvPr>
              <p:cNvSpPr txBox="1"/>
              <p:nvPr/>
            </p:nvSpPr>
            <p:spPr>
              <a:xfrm>
                <a:off x="-61349" y="5931850"/>
                <a:ext cx="3087064"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5400" b="0" i="1" smtClean="0">
                          <a:latin typeface="Cambria Math" panose="02040503050406030204" pitchFamily="18" charset="0"/>
                        </a:rPr>
                        <m:t>=</m:t>
                      </m:r>
                      <m:d>
                        <m:dPr>
                          <m:begChr m:val="["/>
                          <m:endChr m:val="]"/>
                          <m:ctrlPr>
                            <a:rPr lang="en-CA" sz="5400" i="1" smtClean="0">
                              <a:latin typeface="Cambria Math" panose="02040503050406030204" pitchFamily="18" charset="0"/>
                            </a:rPr>
                          </m:ctrlPr>
                        </m:dPr>
                        <m:e>
                          <m:sSub>
                            <m:sSubPr>
                              <m:ctrlPr>
                                <a:rPr lang="en-CA" sz="5400" b="0" i="1" smtClean="0">
                                  <a:solidFill>
                                    <a:srgbClr val="00B0F0"/>
                                  </a:solidFill>
                                  <a:latin typeface="Cambria Math" panose="02040503050406030204" pitchFamily="18" charset="0"/>
                                </a:rPr>
                              </m:ctrlPr>
                            </m:sSubPr>
                            <m:e>
                              <m:r>
                                <a:rPr lang="en-CA" sz="5400" b="0" i="1" smtClean="0">
                                  <a:solidFill>
                                    <a:srgbClr val="00B0F0"/>
                                  </a:solidFill>
                                  <a:latin typeface="Cambria Math" panose="02040503050406030204" pitchFamily="18" charset="0"/>
                                </a:rPr>
                                <m:t>𝜉</m:t>
                              </m:r>
                            </m:e>
                            <m:sub>
                              <m:r>
                                <a:rPr lang="en-CA" sz="5400" b="0" i="1" smtClean="0">
                                  <a:solidFill>
                                    <a:srgbClr val="00B0F0"/>
                                  </a:solidFill>
                                  <a:latin typeface="Cambria Math" panose="02040503050406030204" pitchFamily="18" charset="0"/>
                                </a:rPr>
                                <m:t>1</m:t>
                              </m:r>
                            </m:sub>
                          </m:sSub>
                          <m:r>
                            <a:rPr lang="en-CA" sz="5400" i="1">
                              <a:solidFill>
                                <a:srgbClr val="00B0F0"/>
                              </a:solidFill>
                              <a:latin typeface="Cambria Math" panose="02040503050406030204" pitchFamily="18" charset="0"/>
                            </a:rPr>
                            <m:t>  </m:t>
                          </m:r>
                          <m:sSub>
                            <m:sSubPr>
                              <m:ctrlPr>
                                <a:rPr lang="en-CA" sz="5400" b="0" i="1" smtClean="0">
                                  <a:solidFill>
                                    <a:srgbClr val="00B0F0"/>
                                  </a:solidFill>
                                  <a:latin typeface="Cambria Math" panose="02040503050406030204" pitchFamily="18" charset="0"/>
                                </a:rPr>
                              </m:ctrlPr>
                            </m:sSubPr>
                            <m:e>
                              <m:r>
                                <a:rPr lang="en-CA" sz="5400" b="0" i="1" smtClean="0">
                                  <a:solidFill>
                                    <a:srgbClr val="00B0F0"/>
                                  </a:solidFill>
                                  <a:latin typeface="Cambria Math" panose="02040503050406030204" pitchFamily="18" charset="0"/>
                                </a:rPr>
                                <m:t>𝜉</m:t>
                              </m:r>
                            </m:e>
                            <m:sub>
                              <m:r>
                                <a:rPr lang="en-CA" sz="5400" b="0" i="1" smtClean="0">
                                  <a:solidFill>
                                    <a:srgbClr val="00B0F0"/>
                                  </a:solidFill>
                                  <a:latin typeface="Cambria Math" panose="02040503050406030204" pitchFamily="18" charset="0"/>
                                </a:rPr>
                                <m:t>2</m:t>
                              </m:r>
                            </m:sub>
                          </m:sSub>
                        </m:e>
                      </m:d>
                    </m:oMath>
                  </m:oMathPara>
                </a14:m>
                <a:endParaRPr lang="en-CA" sz="5400" dirty="0"/>
              </a:p>
            </p:txBody>
          </p:sp>
        </mc:Choice>
        <mc:Fallback xmlns="">
          <p:sp>
            <p:nvSpPr>
              <p:cNvPr id="57" name="TextBox 56">
                <a:extLst>
                  <a:ext uri="{FF2B5EF4-FFF2-40B4-BE49-F238E27FC236}">
                    <a16:creationId xmlns:a16="http://schemas.microsoft.com/office/drawing/2014/main" id="{E6AC8B7A-24BF-18CA-AD71-76AF7560D102}"/>
                  </a:ext>
                </a:extLst>
              </p:cNvPr>
              <p:cNvSpPr txBox="1">
                <a:spLocks noRot="1" noChangeAspect="1" noMove="1" noResize="1" noEditPoints="1" noAdjustHandles="1" noChangeArrowheads="1" noChangeShapeType="1" noTextEdit="1"/>
              </p:cNvSpPr>
              <p:nvPr/>
            </p:nvSpPr>
            <p:spPr>
              <a:xfrm>
                <a:off x="-61349" y="5931850"/>
                <a:ext cx="3087064" cy="92333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17A8CCD-D17A-0289-FE36-1C0DF4B025A2}"/>
                  </a:ext>
                </a:extLst>
              </p:cNvPr>
              <p:cNvSpPr txBox="1"/>
              <p:nvPr/>
            </p:nvSpPr>
            <p:spPr>
              <a:xfrm>
                <a:off x="6126366" y="5989000"/>
                <a:ext cx="2810455"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d>
                        <m:dPr>
                          <m:begChr m:val="["/>
                          <m:endChr m:val="]"/>
                          <m:ctrlPr>
                            <a:rPr lang="en-CA" sz="4800" i="1" smtClean="0">
                              <a:latin typeface="Cambria Math" panose="02040503050406030204" pitchFamily="18" charset="0"/>
                            </a:rPr>
                          </m:ctrlPr>
                        </m:dPr>
                        <m:e>
                          <m:sSub>
                            <m:sSubPr>
                              <m:ctrlPr>
                                <a:rPr lang="en-CA" sz="4800" b="0" i="1" smtClean="0">
                                  <a:solidFill>
                                    <a:srgbClr val="DAA600"/>
                                  </a:solidFill>
                                  <a:latin typeface="Cambria Math" panose="02040503050406030204" pitchFamily="18" charset="0"/>
                                </a:rPr>
                              </m:ctrlPr>
                            </m:sSubPr>
                            <m:e>
                              <m:r>
                                <a:rPr lang="en-CA" sz="4800" i="1">
                                  <a:solidFill>
                                    <a:srgbClr val="DAA600"/>
                                  </a:solidFill>
                                  <a:latin typeface="Cambria Math" panose="02040503050406030204" pitchFamily="18" charset="0"/>
                                </a:rPr>
                                <m:t>𝜓</m:t>
                              </m:r>
                            </m:e>
                            <m:sub>
                              <m:r>
                                <a:rPr lang="en-CA" sz="4800" b="0" i="1" smtClean="0">
                                  <a:solidFill>
                                    <a:srgbClr val="DAA600"/>
                                  </a:solidFill>
                                  <a:latin typeface="Cambria Math" panose="02040503050406030204" pitchFamily="18" charset="0"/>
                                </a:rPr>
                                <m:t>1</m:t>
                              </m:r>
                            </m:sub>
                          </m:sSub>
                          <m:r>
                            <a:rPr lang="en-CA" sz="4800" b="0" i="1" smtClean="0">
                              <a:solidFill>
                                <a:srgbClr val="DAA600"/>
                              </a:solidFill>
                              <a:latin typeface="Cambria Math" panose="02040503050406030204" pitchFamily="18" charset="0"/>
                            </a:rPr>
                            <m:t>  </m:t>
                          </m:r>
                          <m:sSub>
                            <m:sSubPr>
                              <m:ctrlPr>
                                <a:rPr lang="en-CA" sz="4800" b="0" i="1" smtClean="0">
                                  <a:solidFill>
                                    <a:srgbClr val="DAA600"/>
                                  </a:solidFill>
                                  <a:latin typeface="Cambria Math" panose="02040503050406030204" pitchFamily="18" charset="0"/>
                                </a:rPr>
                              </m:ctrlPr>
                            </m:sSubPr>
                            <m:e>
                              <m:r>
                                <a:rPr lang="en-CA" sz="4800" i="1">
                                  <a:solidFill>
                                    <a:srgbClr val="DAA600"/>
                                  </a:solidFill>
                                  <a:latin typeface="Cambria Math" panose="02040503050406030204" pitchFamily="18" charset="0"/>
                                </a:rPr>
                                <m:t>𝜓</m:t>
                              </m:r>
                            </m:e>
                            <m:sub>
                              <m:r>
                                <a:rPr lang="en-CA" sz="4800" b="0" i="1" smtClean="0">
                                  <a:solidFill>
                                    <a:srgbClr val="DAA600"/>
                                  </a:solidFill>
                                  <a:latin typeface="Cambria Math" panose="02040503050406030204" pitchFamily="18" charset="0"/>
                                </a:rPr>
                                <m:t>2</m:t>
                              </m:r>
                            </m:sub>
                          </m:sSub>
                        </m:e>
                      </m:d>
                    </m:oMath>
                  </m:oMathPara>
                </a14:m>
                <a:endParaRPr lang="en-CA" sz="4800" dirty="0"/>
              </a:p>
            </p:txBody>
          </p:sp>
        </mc:Choice>
        <mc:Fallback xmlns="">
          <p:sp>
            <p:nvSpPr>
              <p:cNvPr id="58" name="TextBox 57">
                <a:extLst>
                  <a:ext uri="{FF2B5EF4-FFF2-40B4-BE49-F238E27FC236}">
                    <a16:creationId xmlns:a16="http://schemas.microsoft.com/office/drawing/2014/main" id="{417A8CCD-D17A-0289-FE36-1C0DF4B025A2}"/>
                  </a:ext>
                </a:extLst>
              </p:cNvPr>
              <p:cNvSpPr txBox="1">
                <a:spLocks noRot="1" noChangeAspect="1" noMove="1" noResize="1" noEditPoints="1" noAdjustHandles="1" noChangeArrowheads="1" noChangeShapeType="1" noTextEdit="1"/>
              </p:cNvSpPr>
              <p:nvPr/>
            </p:nvSpPr>
            <p:spPr>
              <a:xfrm>
                <a:off x="6126366" y="5989000"/>
                <a:ext cx="2810455" cy="830997"/>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71" name="Ink 70">
                <a:extLst>
                  <a:ext uri="{FF2B5EF4-FFF2-40B4-BE49-F238E27FC236}">
                    <a16:creationId xmlns:a16="http://schemas.microsoft.com/office/drawing/2014/main" id="{A0E6500C-3DC9-9875-AB56-8E74C30125D0}"/>
                  </a:ext>
                </a:extLst>
              </p14:cNvPr>
              <p14:cNvContentPartPr/>
              <p14:nvPr>
                <p:extLst>
                  <p:ext uri="{42D2F446-02D8-4167-A562-619A0277C38B}">
                    <p15:isNarration xmlns:p15="http://schemas.microsoft.com/office/powerpoint/2012/main" val="1"/>
                  </p:ext>
                </p:extLst>
              </p14:nvPr>
            </p14:nvContentPartPr>
            <p14:xfrm>
              <a:off x="366120" y="1068840"/>
              <a:ext cx="11680560" cy="5373720"/>
            </p14:xfrm>
          </p:contentPart>
        </mc:Choice>
        <mc:Fallback xmlns="">
          <p:pic>
            <p:nvPicPr>
              <p:cNvPr id="71" name="Ink 70">
                <a:extLst>
                  <a:ext uri="{FF2B5EF4-FFF2-40B4-BE49-F238E27FC236}">
                    <a16:creationId xmlns:a16="http://schemas.microsoft.com/office/drawing/2014/main" id="{A0E6500C-3DC9-9875-AB56-8E74C30125D0}"/>
                  </a:ext>
                </a:extLst>
              </p:cNvPr>
              <p:cNvPicPr>
                <a:picLocks noGrp="1" noRot="1" noChangeAspect="1" noMove="1" noResize="1" noEditPoints="1" noAdjustHandles="1" noChangeArrowheads="1" noChangeShapeType="1"/>
              </p:cNvPicPr>
              <p:nvPr/>
            </p:nvPicPr>
            <p:blipFill>
              <a:blip r:embed="rId15"/>
              <a:stretch>
                <a:fillRect/>
              </a:stretch>
            </p:blipFill>
            <p:spPr>
              <a:xfrm>
                <a:off x="356760" y="1059480"/>
                <a:ext cx="11699280" cy="5392440"/>
              </a:xfrm>
              <a:prstGeom prst="rect">
                <a:avLst/>
              </a:prstGeom>
            </p:spPr>
          </p:pic>
        </mc:Fallback>
      </mc:AlternateContent>
    </p:spTree>
    <p:custDataLst>
      <p:tags r:id="rId1"/>
    </p:custDataLst>
    <p:extLst>
      <p:ext uri="{BB962C8B-B14F-4D97-AF65-F5344CB8AC3E}">
        <p14:creationId xmlns:p14="http://schemas.microsoft.com/office/powerpoint/2010/main" val="2321540824"/>
      </p:ext>
    </p:extLst>
  </p:cSld>
  <p:clrMapOvr>
    <a:masterClrMapping/>
  </p:clrMapOvr>
  <mc:AlternateContent xmlns:mc="http://schemas.openxmlformats.org/markup-compatibility/2006" xmlns:p14="http://schemas.microsoft.com/office/powerpoint/2010/main">
    <mc:Choice Requires="p14">
      <p:transition spd="slow" p14:dur="2000" advTm="60253"/>
    </mc:Choice>
    <mc:Fallback xmlns="">
      <p:transition spd="slow" advTm="60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cmd type="call" cmd="playFrom(0.0)">
                                      <p:cBhvr>
                                        <p:cTn id="7" dur="1" fill="hold"/>
                                        <p:tgtEl>
                                          <p:spTgt spid="7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32" grpId="0"/>
      <p:bldP spid="34" grpId="0"/>
      <p:bldP spid="35" grpId="0"/>
      <p:bldP spid="39" grpId="0"/>
      <p:bldP spid="40" grpId="0"/>
      <p:bldP spid="57" grpId="0"/>
      <p:bldP spid="5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1084270" y="99747"/>
                <a:ext cx="4299126"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600" i="1" smtClean="0">
                              <a:solidFill>
                                <a:srgbClr val="00B050"/>
                              </a:solidFill>
                              <a:latin typeface="Cambria Math" panose="02040503050406030204" pitchFamily="18" charset="0"/>
                            </a:rPr>
                          </m:ctrlPr>
                        </m:sSupPr>
                        <m:e>
                          <m:r>
                            <a:rPr lang="en-CA" sz="9600" b="0" i="1" smtClean="0">
                              <a:solidFill>
                                <a:srgbClr val="FFC000"/>
                              </a:solidFill>
                              <a:latin typeface="Cambria Math" panose="02040503050406030204" pitchFamily="18" charset="0"/>
                            </a:rPr>
                            <m:t>𝜓</m:t>
                          </m:r>
                        </m:e>
                        <m:sup>
                          <m:r>
                            <a:rPr lang="en-CA" sz="9600" b="0" i="1" smtClean="0">
                              <a:latin typeface="Cambria Math" panose="02040503050406030204" pitchFamily="18" charset="0"/>
                              <a:ea typeface="Cambria Math" panose="02040503050406030204" pitchFamily="18" charset="0"/>
                            </a:rPr>
                            <m:t>𝑇</m:t>
                          </m:r>
                        </m:sup>
                      </m:sSup>
                      <m:r>
                        <a:rPr lang="en-CA" sz="9600" b="0" i="1" smtClean="0">
                          <a:latin typeface="Cambria Math" panose="02040503050406030204" pitchFamily="18" charset="0"/>
                          <a:ea typeface="Cambria Math" panose="02040503050406030204" pitchFamily="18" charset="0"/>
                        </a:rPr>
                        <m:t> </m:t>
                      </m:r>
                      <m:r>
                        <a:rPr lang="en-CA" sz="9600" b="0" i="1" smtClean="0">
                          <a:latin typeface="Cambria Math" panose="02040503050406030204" pitchFamily="18" charset="0"/>
                          <a:ea typeface="Cambria Math" panose="02040503050406030204" pitchFamily="18" charset="0"/>
                        </a:rPr>
                        <m:t>𝜖</m:t>
                      </m:r>
                      <m:r>
                        <a:rPr lang="en-CA" sz="9600" b="0" i="1" smtClean="0">
                          <a:latin typeface="Cambria Math" panose="02040503050406030204" pitchFamily="18" charset="0"/>
                          <a:ea typeface="Cambria Math" panose="02040503050406030204" pitchFamily="18" charset="0"/>
                        </a:rPr>
                        <m:t>  </m:t>
                      </m:r>
                      <m:r>
                        <a:rPr lang="en-CA" sz="9600" b="0" i="1" smtClean="0">
                          <a:solidFill>
                            <a:srgbClr val="FF6600"/>
                          </a:solidFill>
                          <a:latin typeface="Cambria Math" panose="02040503050406030204" pitchFamily="18" charset="0"/>
                        </a:rPr>
                        <m:t>𝜙</m:t>
                      </m:r>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1084270" y="99747"/>
                <a:ext cx="4299126" cy="156966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45E7F-6DA6-ED9B-E57C-C1AB1E8643D8}"/>
                  </a:ext>
                </a:extLst>
              </p:cNvPr>
              <p:cNvSpPr txBox="1"/>
              <p:nvPr/>
            </p:nvSpPr>
            <p:spPr>
              <a:xfrm>
                <a:off x="27976" y="1920895"/>
                <a:ext cx="5511573" cy="1554272"/>
              </a:xfrm>
              <a:prstGeom prst="rect">
                <a:avLst/>
              </a:prstGeom>
              <a:noFill/>
            </p:spPr>
            <p:txBody>
              <a:bodyPr wrap="none" rtlCol="0">
                <a:spAutoFit/>
              </a:bodyPr>
              <a:lstStyle/>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CA" sz="8000" b="0" i="1" smtClean="0">
                              <a:latin typeface="Cambria Math" panose="02040503050406030204" pitchFamily="18" charset="0"/>
                              <a:ea typeface="Cambria Math" panose="02040503050406030204" pitchFamily="18" charset="0"/>
                            </a:rPr>
                            <m:t>𝑇</m:t>
                          </m:r>
                        </m:sup>
                      </m:sSup>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CA" sz="8000" b="0" i="1" smtClean="0">
                              <a:latin typeface="Cambria Math" panose="02040503050406030204" pitchFamily="18" charset="0"/>
                              <a:ea typeface="Cambria Math" panose="02040503050406030204" pitchFamily="18" charset="0"/>
                            </a:rPr>
                            <m:t>𝑇</m:t>
                          </m:r>
                        </m:sup>
                      </m:sSup>
                      <m:r>
                        <a:rPr lang="en-CA" sz="8000" i="1">
                          <a:latin typeface="Cambria Math" panose="02040503050406030204" pitchFamily="18" charset="0"/>
                          <a:ea typeface="Cambria Math" panose="02040503050406030204" pitchFamily="18" charset="0"/>
                        </a:rPr>
                        <m:t>𝜖</m:t>
                      </m:r>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oMath>
                  </m:oMathPara>
                </a14:m>
                <a:endParaRPr lang="en-CA" sz="8000" dirty="0"/>
              </a:p>
            </p:txBody>
          </p:sp>
        </mc:Choice>
        <mc:Fallback xmlns="">
          <p:sp>
            <p:nvSpPr>
              <p:cNvPr id="7" name="TextBox 6">
                <a:extLst>
                  <a:ext uri="{FF2B5EF4-FFF2-40B4-BE49-F238E27FC236}">
                    <a16:creationId xmlns:a16="http://schemas.microsoft.com/office/drawing/2014/main" id="{03645E7F-6DA6-ED9B-E57C-C1AB1E8643D8}"/>
                  </a:ext>
                </a:extLst>
              </p:cNvPr>
              <p:cNvSpPr txBox="1">
                <a:spLocks noRot="1" noChangeAspect="1" noMove="1" noResize="1" noEditPoints="1" noAdjustHandles="1" noChangeArrowheads="1" noChangeShapeType="1" noTextEdit="1"/>
              </p:cNvSpPr>
              <p:nvPr/>
            </p:nvSpPr>
            <p:spPr>
              <a:xfrm>
                <a:off x="27976" y="1920895"/>
                <a:ext cx="5511573" cy="155427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B79CEE-C951-D6C6-57B6-87F26EB0D8E2}"/>
                  </a:ext>
                </a:extLst>
              </p:cNvPr>
              <p:cNvSpPr txBox="1"/>
              <p:nvPr/>
            </p:nvSpPr>
            <p:spPr>
              <a:xfrm>
                <a:off x="6467666" y="605764"/>
                <a:ext cx="5148397" cy="1631985"/>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CA" sz="6000" i="1" smtClean="0">
                          <a:latin typeface="Cambria Math" panose="02040503050406030204" pitchFamily="18" charset="0"/>
                        </a:rPr>
                        <m:t>𝜖</m:t>
                      </m:r>
                      <m:r>
                        <a:rPr lang="en-CA" sz="6000" b="0" i="1" smtClean="0">
                          <a:latin typeface="Cambria Math" panose="02040503050406030204" pitchFamily="18" charset="0"/>
                        </a:rPr>
                        <m:t>→</m:t>
                      </m:r>
                      <m:d>
                        <m:dPr>
                          <m:begChr m:val="["/>
                          <m:endChr m:val="]"/>
                          <m:ctrlPr>
                            <a:rPr lang="en-CA" sz="6000" i="1">
                              <a:latin typeface="Cambria Math" panose="02040503050406030204" pitchFamily="18" charset="0"/>
                            </a:rPr>
                          </m:ctrlPr>
                        </m:dPr>
                        <m:e>
                          <m:m>
                            <m:mPr>
                              <m:mcs>
                                <m:mc>
                                  <m:mcPr>
                                    <m:count m:val="2"/>
                                    <m:mcJc m:val="center"/>
                                  </m:mcPr>
                                </m:mc>
                              </m:mcs>
                              <m:ctrlPr>
                                <a:rPr lang="en-CA" sz="6000" i="1">
                                  <a:latin typeface="Cambria Math" panose="02040503050406030204" pitchFamily="18" charset="0"/>
                                </a:rPr>
                              </m:ctrlPr>
                            </m:mPr>
                            <m:mr>
                              <m:e>
                                <m:r>
                                  <a:rPr lang="en-CA" sz="6000" b="0" i="1" smtClean="0">
                                    <a:latin typeface="Cambria Math" panose="02040503050406030204" pitchFamily="18" charset="0"/>
                                  </a:rPr>
                                  <m:t>0</m:t>
                                </m:r>
                              </m:e>
                              <m:e>
                                <m:r>
                                  <a:rPr lang="en-CA" sz="6000" b="0" i="1" smtClean="0">
                                    <a:latin typeface="Cambria Math" panose="02040503050406030204" pitchFamily="18" charset="0"/>
                                  </a:rPr>
                                  <m:t>+1</m:t>
                                </m:r>
                              </m:e>
                            </m:mr>
                            <m:mr>
                              <m:e>
                                <m:r>
                                  <a:rPr lang="en-CA" sz="6000" b="0" i="1" smtClean="0">
                                    <a:latin typeface="Cambria Math" panose="02040503050406030204" pitchFamily="18" charset="0"/>
                                  </a:rPr>
                                  <m:t>−1</m:t>
                                </m:r>
                              </m:e>
                              <m:e>
                                <m:r>
                                  <a:rPr lang="en-CA" sz="6000" b="0" i="1" smtClean="0">
                                    <a:latin typeface="Cambria Math" panose="02040503050406030204" pitchFamily="18" charset="0"/>
                                  </a:rPr>
                                  <m:t>0</m:t>
                                </m:r>
                              </m:e>
                            </m:mr>
                          </m:m>
                        </m:e>
                      </m:d>
                    </m:oMath>
                  </m:oMathPara>
                </a14:m>
                <a:endParaRPr lang="en-CA" sz="6000" dirty="0"/>
              </a:p>
            </p:txBody>
          </p:sp>
        </mc:Choice>
        <mc:Fallback xmlns="">
          <p:sp>
            <p:nvSpPr>
              <p:cNvPr id="4" name="TextBox 3">
                <a:extLst>
                  <a:ext uri="{FF2B5EF4-FFF2-40B4-BE49-F238E27FC236}">
                    <a16:creationId xmlns:a16="http://schemas.microsoft.com/office/drawing/2014/main" id="{58B79CEE-C951-D6C6-57B6-87F26EB0D8E2}"/>
                  </a:ext>
                </a:extLst>
              </p:cNvPr>
              <p:cNvSpPr txBox="1">
                <a:spLocks noRot="1" noChangeAspect="1" noMove="1" noResize="1" noEditPoints="1" noAdjustHandles="1" noChangeArrowheads="1" noChangeShapeType="1" noTextEdit="1"/>
              </p:cNvSpPr>
              <p:nvPr/>
            </p:nvSpPr>
            <p:spPr>
              <a:xfrm>
                <a:off x="6467666" y="605764"/>
                <a:ext cx="5148397" cy="163198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972586-0E61-1D1A-CDA2-ECF4D7E01C8B}"/>
                  </a:ext>
                </a:extLst>
              </p:cNvPr>
              <p:cNvSpPr txBox="1"/>
              <p:nvPr/>
            </p:nvSpPr>
            <p:spPr>
              <a:xfrm>
                <a:off x="6173033" y="2602781"/>
                <a:ext cx="5903912" cy="3831818"/>
              </a:xfrm>
              <a:prstGeom prst="rect">
                <a:avLst/>
              </a:prstGeom>
              <a:noFill/>
              <a:ln w="38100">
                <a:solidFill>
                  <a:schemeClr val="tx1"/>
                </a:solidFill>
              </a:ln>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sSup>
                        <m:sSupPr>
                          <m:ctrlPr>
                            <a:rPr lang="en-CA" sz="6600" i="1" smtClean="0">
                              <a:latin typeface="Cambria Math" panose="02040503050406030204" pitchFamily="18" charset="0"/>
                            </a:rPr>
                          </m:ctrlPr>
                        </m:sSupPr>
                        <m:e>
                          <m:r>
                            <a:rPr lang="en-CA" sz="6600" i="1">
                              <a:latin typeface="Cambria Math" panose="02040503050406030204" pitchFamily="18" charset="0"/>
                            </a:rPr>
                            <m:t>𝐿</m:t>
                          </m:r>
                        </m:e>
                        <m:sup>
                          <m:r>
                            <a:rPr lang="en-CA" sz="6600" i="1">
                              <a:latin typeface="Cambria Math" panose="02040503050406030204" pitchFamily="18" charset="0"/>
                              <a:ea typeface="Cambria Math" panose="02040503050406030204" pitchFamily="18" charset="0"/>
                            </a:rPr>
                            <m:t>𝑇</m:t>
                          </m:r>
                        </m:sup>
                      </m:sSup>
                      <m:r>
                        <a:rPr lang="en-CA" sz="6600" i="1">
                          <a:latin typeface="Cambria Math" panose="02040503050406030204" pitchFamily="18" charset="0"/>
                          <a:ea typeface="Cambria Math" panose="02040503050406030204" pitchFamily="18" charset="0"/>
                        </a:rPr>
                        <m:t>𝜖</m:t>
                      </m:r>
                      <m:r>
                        <a:rPr lang="en-CA" sz="6600" i="1">
                          <a:latin typeface="Cambria Math" panose="02040503050406030204" pitchFamily="18" charset="0"/>
                        </a:rPr>
                        <m:t>𝐿</m:t>
                      </m:r>
                      <m:r>
                        <a:rPr lang="en-CA" sz="6600" b="0" i="1" smtClean="0">
                          <a:latin typeface="Cambria Math" panose="02040503050406030204" pitchFamily="18" charset="0"/>
                        </a:rPr>
                        <m:t>       </m:t>
                      </m:r>
                      <m:r>
                        <a:rPr lang="en-CA" sz="6600" i="1">
                          <a:latin typeface="Cambria Math" panose="02040503050406030204" pitchFamily="18" charset="0"/>
                          <a:ea typeface="Cambria Math" panose="02040503050406030204" pitchFamily="18" charset="0"/>
                        </a:rPr>
                        <m:t>=</m:t>
                      </m:r>
                      <m:r>
                        <a:rPr lang="en-CA" sz="6600" i="1">
                          <a:latin typeface="Cambria Math" panose="02040503050406030204" pitchFamily="18" charset="0"/>
                          <a:ea typeface="Cambria Math" panose="02040503050406030204" pitchFamily="18" charset="0"/>
                        </a:rPr>
                        <m:t>𝜖</m:t>
                      </m:r>
                    </m:oMath>
                  </m:oMathPara>
                </a14:m>
                <a:endParaRPr lang="en-CA" sz="6600" dirty="0"/>
              </a:p>
              <a:p>
                <a:pPr>
                  <a:spcAft>
                    <a:spcPts val="1800"/>
                  </a:spcAft>
                </a:pPr>
                <a14:m>
                  <m:oMathPara xmlns:m="http://schemas.openxmlformats.org/officeDocument/2006/math">
                    <m:oMathParaPr>
                      <m:jc m:val="left"/>
                    </m:oMathParaPr>
                    <m:oMath xmlns:m="http://schemas.openxmlformats.org/officeDocument/2006/math">
                      <m:sSup>
                        <m:sSupPr>
                          <m:ctrlPr>
                            <a:rPr lang="en-CA" sz="6600" i="1">
                              <a:latin typeface="Cambria Math" panose="02040503050406030204" pitchFamily="18" charset="0"/>
                            </a:rPr>
                          </m:ctrlPr>
                        </m:sSupPr>
                        <m:e>
                          <m:r>
                            <a:rPr lang="en-CA" sz="6600" i="1">
                              <a:latin typeface="Cambria Math" panose="02040503050406030204" pitchFamily="18" charset="0"/>
                            </a:rPr>
                            <m:t>𝐿</m:t>
                          </m:r>
                        </m:e>
                        <m:sup>
                          <m:r>
                            <a:rPr lang="en-CA" sz="6600" i="1">
                              <a:latin typeface="Cambria Math" panose="02040503050406030204" pitchFamily="18" charset="0"/>
                              <a:ea typeface="Cambria Math" panose="02040503050406030204" pitchFamily="18" charset="0"/>
                            </a:rPr>
                            <m:t>𝑇</m:t>
                          </m:r>
                        </m:sup>
                      </m:sSup>
                      <m:r>
                        <a:rPr lang="en-CA" sz="6600" i="1">
                          <a:latin typeface="Cambria Math" panose="02040503050406030204" pitchFamily="18" charset="0"/>
                          <a:ea typeface="Cambria Math" panose="02040503050406030204" pitchFamily="18" charset="0"/>
                        </a:rPr>
                        <m:t>𝜖</m:t>
                      </m:r>
                      <m:r>
                        <a:rPr lang="en-CA" sz="6600" i="1">
                          <a:latin typeface="Cambria Math" panose="02040503050406030204" pitchFamily="18" charset="0"/>
                        </a:rPr>
                        <m:t>𝐿</m:t>
                      </m:r>
                      <m:sSup>
                        <m:sSupPr>
                          <m:ctrlPr>
                            <a:rPr lang="en-CA" sz="6600" b="0" i="1" smtClean="0">
                              <a:solidFill>
                                <a:srgbClr val="FF0000"/>
                              </a:solidFill>
                              <a:latin typeface="Cambria Math" panose="02040503050406030204" pitchFamily="18" charset="0"/>
                            </a:rPr>
                          </m:ctrlPr>
                        </m:sSupPr>
                        <m:e>
                          <m:r>
                            <a:rPr lang="en-CA" sz="6600" i="1">
                              <a:solidFill>
                                <a:srgbClr val="FF0000"/>
                              </a:solidFill>
                              <a:latin typeface="Cambria Math" panose="02040503050406030204" pitchFamily="18" charset="0"/>
                            </a:rPr>
                            <m:t>𝐿</m:t>
                          </m:r>
                        </m:e>
                        <m:sup>
                          <m:r>
                            <a:rPr lang="en-CA" sz="6600" b="0" i="1" smtClean="0">
                              <a:solidFill>
                                <a:srgbClr val="FF0000"/>
                              </a:solidFill>
                              <a:latin typeface="Cambria Math" panose="02040503050406030204" pitchFamily="18" charset="0"/>
                            </a:rPr>
                            <m:t>−1</m:t>
                          </m:r>
                        </m:sup>
                      </m:sSup>
                      <m:r>
                        <a:rPr lang="en-CA" sz="6600" b="0" i="1" smtClean="0">
                          <a:latin typeface="Cambria Math" panose="02040503050406030204" pitchFamily="18" charset="0"/>
                        </a:rPr>
                        <m:t>=</m:t>
                      </m:r>
                      <m:r>
                        <a:rPr lang="en-CA" sz="6600" i="1">
                          <a:latin typeface="Cambria Math" panose="02040503050406030204" pitchFamily="18" charset="0"/>
                          <a:ea typeface="Cambria Math" panose="02040503050406030204" pitchFamily="18" charset="0"/>
                        </a:rPr>
                        <m:t>𝜖</m:t>
                      </m:r>
                      <m:sSup>
                        <m:sSupPr>
                          <m:ctrlPr>
                            <a:rPr lang="en-CA" sz="6600" i="1" smtClean="0">
                              <a:solidFill>
                                <a:srgbClr val="FF0000"/>
                              </a:solidFill>
                              <a:latin typeface="Cambria Math" panose="02040503050406030204" pitchFamily="18" charset="0"/>
                            </a:rPr>
                          </m:ctrlPr>
                        </m:sSupPr>
                        <m:e>
                          <m:r>
                            <a:rPr lang="en-CA" sz="6600" i="1">
                              <a:solidFill>
                                <a:srgbClr val="FF0000"/>
                              </a:solidFill>
                              <a:latin typeface="Cambria Math" panose="02040503050406030204" pitchFamily="18" charset="0"/>
                            </a:rPr>
                            <m:t>𝐿</m:t>
                          </m:r>
                        </m:e>
                        <m:sup>
                          <m:r>
                            <a:rPr lang="en-CA" sz="6600" i="1">
                              <a:solidFill>
                                <a:srgbClr val="FF0000"/>
                              </a:solidFill>
                              <a:latin typeface="Cambria Math" panose="02040503050406030204" pitchFamily="18" charset="0"/>
                            </a:rPr>
                            <m:t>−1</m:t>
                          </m:r>
                        </m:sup>
                      </m:sSup>
                    </m:oMath>
                  </m:oMathPara>
                </a14:m>
                <a:endParaRPr lang="en-CA" sz="6600" dirty="0"/>
              </a:p>
              <a:p>
                <a:pPr>
                  <a:spcAft>
                    <a:spcPts val="1800"/>
                  </a:spcAft>
                </a:pPr>
                <a14:m>
                  <m:oMathPara xmlns:m="http://schemas.openxmlformats.org/officeDocument/2006/math">
                    <m:oMathParaPr>
                      <m:jc m:val="left"/>
                    </m:oMathParaPr>
                    <m:oMath xmlns:m="http://schemas.openxmlformats.org/officeDocument/2006/math">
                      <m:sSup>
                        <m:sSupPr>
                          <m:ctrlPr>
                            <a:rPr lang="en-CA" sz="6600" i="1">
                              <a:latin typeface="Cambria Math" panose="02040503050406030204" pitchFamily="18" charset="0"/>
                            </a:rPr>
                          </m:ctrlPr>
                        </m:sSupPr>
                        <m:e>
                          <m:r>
                            <a:rPr lang="en-CA" sz="6600" i="1">
                              <a:latin typeface="Cambria Math" panose="02040503050406030204" pitchFamily="18" charset="0"/>
                            </a:rPr>
                            <m:t>𝐿</m:t>
                          </m:r>
                        </m:e>
                        <m:sup>
                          <m:r>
                            <a:rPr lang="en-CA" sz="6600" i="1">
                              <a:latin typeface="Cambria Math" panose="02040503050406030204" pitchFamily="18" charset="0"/>
                              <a:ea typeface="Cambria Math" panose="02040503050406030204" pitchFamily="18" charset="0"/>
                            </a:rPr>
                            <m:t>𝑇</m:t>
                          </m:r>
                        </m:sup>
                      </m:sSup>
                      <m:r>
                        <a:rPr lang="en-CA" sz="6600" i="1" smtClean="0">
                          <a:latin typeface="Cambria Math" panose="02040503050406030204" pitchFamily="18" charset="0"/>
                          <a:ea typeface="Cambria Math" panose="02040503050406030204" pitchFamily="18" charset="0"/>
                        </a:rPr>
                        <m:t>𝜖</m:t>
                      </m:r>
                      <m:r>
                        <a:rPr lang="en-CA" sz="6600" b="0" i="1" smtClean="0">
                          <a:latin typeface="Cambria Math" panose="02040503050406030204" pitchFamily="18" charset="0"/>
                          <a:ea typeface="Cambria Math" panose="02040503050406030204" pitchFamily="18" charset="0"/>
                        </a:rPr>
                        <m:t>         =</m:t>
                      </m:r>
                      <m:r>
                        <a:rPr lang="en-CA" sz="6600" i="1">
                          <a:latin typeface="Cambria Math" panose="02040503050406030204" pitchFamily="18" charset="0"/>
                          <a:ea typeface="Cambria Math" panose="02040503050406030204" pitchFamily="18" charset="0"/>
                        </a:rPr>
                        <m:t>𝜖</m:t>
                      </m:r>
                      <m:sSup>
                        <m:sSupPr>
                          <m:ctrlPr>
                            <a:rPr lang="en-CA" sz="6600" i="1">
                              <a:latin typeface="Cambria Math" panose="02040503050406030204" pitchFamily="18" charset="0"/>
                            </a:rPr>
                          </m:ctrlPr>
                        </m:sSupPr>
                        <m:e>
                          <m:r>
                            <a:rPr lang="en-CA" sz="6600" i="1">
                              <a:latin typeface="Cambria Math" panose="02040503050406030204" pitchFamily="18" charset="0"/>
                            </a:rPr>
                            <m:t>𝐿</m:t>
                          </m:r>
                        </m:e>
                        <m:sup>
                          <m:r>
                            <a:rPr lang="en-CA" sz="6600" i="1">
                              <a:latin typeface="Cambria Math" panose="02040503050406030204" pitchFamily="18" charset="0"/>
                            </a:rPr>
                            <m:t>−1</m:t>
                          </m:r>
                        </m:sup>
                      </m:sSup>
                    </m:oMath>
                  </m:oMathPara>
                </a14:m>
                <a:endParaRPr lang="en-CA" sz="6600" dirty="0"/>
              </a:p>
            </p:txBody>
          </p:sp>
        </mc:Choice>
        <mc:Fallback xmlns="">
          <p:sp>
            <p:nvSpPr>
              <p:cNvPr id="3" name="TextBox 2">
                <a:extLst>
                  <a:ext uri="{FF2B5EF4-FFF2-40B4-BE49-F238E27FC236}">
                    <a16:creationId xmlns:a16="http://schemas.microsoft.com/office/drawing/2014/main" id="{54972586-0E61-1D1A-CDA2-ECF4D7E01C8B}"/>
                  </a:ext>
                </a:extLst>
              </p:cNvPr>
              <p:cNvSpPr txBox="1">
                <a:spLocks noRot="1" noChangeAspect="1" noMove="1" noResize="1" noEditPoints="1" noAdjustHandles="1" noChangeArrowheads="1" noChangeShapeType="1" noTextEdit="1"/>
              </p:cNvSpPr>
              <p:nvPr/>
            </p:nvSpPr>
            <p:spPr>
              <a:xfrm>
                <a:off x="6173033" y="2602781"/>
                <a:ext cx="5903912" cy="3831818"/>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912418-5553-1340-235B-751D659E5113}"/>
                  </a:ext>
                </a:extLst>
              </p:cNvPr>
              <p:cNvSpPr txBox="1"/>
              <p:nvPr/>
            </p:nvSpPr>
            <p:spPr>
              <a:xfrm>
                <a:off x="27976" y="3726655"/>
                <a:ext cx="6039217" cy="1554272"/>
              </a:xfrm>
              <a:prstGeom prst="rect">
                <a:avLst/>
              </a:prstGeom>
              <a:noFill/>
            </p:spPr>
            <p:txBody>
              <a:bodyPr wrap="none" rtlCol="0">
                <a:spAutoFit/>
              </a:bodyPr>
              <a:lstStyle/>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CA" sz="8000" b="0" i="1" smtClean="0">
                              <a:latin typeface="Cambria Math" panose="02040503050406030204" pitchFamily="18" charset="0"/>
                              <a:ea typeface="Cambria Math" panose="02040503050406030204" pitchFamily="18" charset="0"/>
                            </a:rPr>
                            <m:t>𝑇</m:t>
                          </m:r>
                        </m:sup>
                      </m:sSup>
                      <m:r>
                        <a:rPr lang="en-CA" sz="8000" i="1" smtClean="0">
                          <a:solidFill>
                            <a:srgbClr val="FFC000"/>
                          </a:solidFill>
                          <a:latin typeface="Cambria Math" panose="02040503050406030204" pitchFamily="18" charset="0"/>
                          <a:ea typeface="Cambria Math" panose="02040503050406030204" pitchFamily="18" charset="0"/>
                        </a:rPr>
                        <m:t>𝜖</m:t>
                      </m:r>
                      <m:sSup>
                        <m:sSupPr>
                          <m:ctrlPr>
                            <a:rPr lang="en-CA" sz="8000" i="1">
                              <a:latin typeface="Cambria Math" panose="02040503050406030204" pitchFamily="18" charset="0"/>
                            </a:rPr>
                          </m:ctrlPr>
                        </m:sSupPr>
                        <m:e>
                          <m:r>
                            <a:rPr lang="en-CA" sz="8000" i="1">
                              <a:latin typeface="Cambria Math" panose="02040503050406030204" pitchFamily="18" charset="0"/>
                            </a:rPr>
                            <m:t>𝐿</m:t>
                          </m:r>
                        </m:e>
                        <m:sup>
                          <m:r>
                            <a:rPr lang="en-CA" sz="8000" i="1">
                              <a:latin typeface="Cambria Math" panose="02040503050406030204" pitchFamily="18" charset="0"/>
                            </a:rPr>
                            <m:t>−1</m:t>
                          </m:r>
                        </m:sup>
                      </m:sSup>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oMath>
                  </m:oMathPara>
                </a14:m>
                <a:endParaRPr lang="en-CA" sz="8000" dirty="0"/>
              </a:p>
            </p:txBody>
          </p:sp>
        </mc:Choice>
        <mc:Fallback xmlns="">
          <p:sp>
            <p:nvSpPr>
              <p:cNvPr id="8" name="TextBox 7">
                <a:extLst>
                  <a:ext uri="{FF2B5EF4-FFF2-40B4-BE49-F238E27FC236}">
                    <a16:creationId xmlns:a16="http://schemas.microsoft.com/office/drawing/2014/main" id="{B5912418-5553-1340-235B-751D659E5113}"/>
                  </a:ext>
                </a:extLst>
              </p:cNvPr>
              <p:cNvSpPr txBox="1">
                <a:spLocks noRot="1" noChangeAspect="1" noMove="1" noResize="1" noEditPoints="1" noAdjustHandles="1" noChangeArrowheads="1" noChangeShapeType="1" noTextEdit="1"/>
              </p:cNvSpPr>
              <p:nvPr/>
            </p:nvSpPr>
            <p:spPr>
              <a:xfrm>
                <a:off x="27976" y="3726655"/>
                <a:ext cx="6039217" cy="1554272"/>
              </a:xfrm>
              <a:prstGeom prst="rect">
                <a:avLst/>
              </a:prstGeom>
              <a:blipFill>
                <a:blip r:embed="rId7"/>
                <a:stretch>
                  <a:fillRect/>
                </a:stretch>
              </a:blipFill>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4B1A83B8-FE83-E3BF-55C4-2D638E3DB424}"/>
              </a:ext>
            </a:extLst>
          </p:cNvPr>
          <p:cNvGrpSpPr/>
          <p:nvPr/>
        </p:nvGrpSpPr>
        <p:grpSpPr>
          <a:xfrm>
            <a:off x="3623548" y="5018481"/>
            <a:ext cx="2472452" cy="1839519"/>
            <a:chOff x="3623548" y="5018481"/>
            <a:chExt cx="2472452" cy="1839519"/>
          </a:xfrm>
        </p:grpSpPr>
        <p:sp>
          <p:nvSpPr>
            <p:cNvPr id="10" name="Left Brace 9">
              <a:extLst>
                <a:ext uri="{FF2B5EF4-FFF2-40B4-BE49-F238E27FC236}">
                  <a16:creationId xmlns:a16="http://schemas.microsoft.com/office/drawing/2014/main" id="{CA8262DB-028A-1506-B2C7-993C7771F4DD}"/>
                </a:ext>
              </a:extLst>
            </p:cNvPr>
            <p:cNvSpPr/>
            <p:nvPr/>
          </p:nvSpPr>
          <p:spPr>
            <a:xfrm rot="16200000">
              <a:off x="5056284" y="4870066"/>
              <a:ext cx="513934" cy="810763"/>
            </a:xfrm>
            <a:prstGeom prst="leftBrace">
              <a:avLst/>
            </a:prstGeom>
            <a:ln w="76200">
              <a:solidFill>
                <a:srgbClr val="A242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solidFill>
                  <a:srgbClr val="FF6600"/>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A15CA8-801D-B300-BEF9-96FB97733BD3}"/>
                    </a:ext>
                  </a:extLst>
                </p:cNvPr>
                <p:cNvSpPr txBox="1"/>
                <p:nvPr/>
              </p:nvSpPr>
              <p:spPr>
                <a:xfrm>
                  <a:off x="3623548" y="5534561"/>
                  <a:ext cx="2472452" cy="1323439"/>
                </a:xfrm>
                <a:prstGeom prst="rect">
                  <a:avLst/>
                </a:prstGeom>
                <a:noFill/>
              </p:spPr>
              <p:txBody>
                <a:bodyPr wrap="square" rtlCol="0">
                  <a:spAutoFit/>
                </a:bodyPr>
                <a:lstStyle/>
                <a:p>
                  <a:pPr algn="ctr"/>
                  <a:r>
                    <a:rPr lang="en-CA" sz="4000" dirty="0">
                      <a:solidFill>
                        <a:srgbClr val="A24200"/>
                      </a:solidFill>
                    </a:rPr>
                    <a:t>Transforms with </a:t>
                  </a:r>
                  <a14:m>
                    <m:oMath xmlns:m="http://schemas.openxmlformats.org/officeDocument/2006/math">
                      <m:r>
                        <a:rPr lang="en-CA" sz="4000" b="0" i="1" smtClean="0">
                          <a:latin typeface="Cambria Math" panose="02040503050406030204" pitchFamily="18" charset="0"/>
                        </a:rPr>
                        <m:t>𝐿</m:t>
                      </m:r>
                    </m:oMath>
                  </a14:m>
                  <a:endParaRPr lang="en-CA" sz="4000" dirty="0"/>
                </a:p>
              </p:txBody>
            </p:sp>
          </mc:Choice>
          <mc:Fallback xmlns="">
            <p:sp>
              <p:nvSpPr>
                <p:cNvPr id="13" name="TextBox 12">
                  <a:extLst>
                    <a:ext uri="{FF2B5EF4-FFF2-40B4-BE49-F238E27FC236}">
                      <a16:creationId xmlns:a16="http://schemas.microsoft.com/office/drawing/2014/main" id="{7DA15CA8-801D-B300-BEF9-96FB97733BD3}"/>
                    </a:ext>
                  </a:extLst>
                </p:cNvPr>
                <p:cNvSpPr txBox="1">
                  <a:spLocks noRot="1" noChangeAspect="1" noMove="1" noResize="1" noEditPoints="1" noAdjustHandles="1" noChangeArrowheads="1" noChangeShapeType="1" noTextEdit="1"/>
                </p:cNvSpPr>
                <p:nvPr/>
              </p:nvSpPr>
              <p:spPr>
                <a:xfrm>
                  <a:off x="3623548" y="5534561"/>
                  <a:ext cx="2472452" cy="1323439"/>
                </a:xfrm>
                <a:prstGeom prst="rect">
                  <a:avLst/>
                </a:prstGeom>
                <a:blipFill>
                  <a:blip r:embed="rId8"/>
                  <a:stretch>
                    <a:fillRect l="-8128" t="-8295" r="-13547" b="-18894"/>
                  </a:stretch>
                </a:blipFill>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836316D6-AB53-5BA0-94D6-8DAD97B88321}"/>
              </a:ext>
            </a:extLst>
          </p:cNvPr>
          <p:cNvGrpSpPr/>
          <p:nvPr/>
        </p:nvGrpSpPr>
        <p:grpSpPr>
          <a:xfrm>
            <a:off x="521039" y="5018480"/>
            <a:ext cx="2472452" cy="1761544"/>
            <a:chOff x="521039" y="5018480"/>
            <a:chExt cx="2472452" cy="1761544"/>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A4D457A-0C9D-C8A8-2C79-D1929009BF3E}"/>
                    </a:ext>
                  </a:extLst>
                </p:cNvPr>
                <p:cNvSpPr txBox="1"/>
                <p:nvPr/>
              </p:nvSpPr>
              <p:spPr>
                <a:xfrm>
                  <a:off x="521039" y="5456585"/>
                  <a:ext cx="2472452" cy="1323439"/>
                </a:xfrm>
                <a:prstGeom prst="rect">
                  <a:avLst/>
                </a:prstGeom>
                <a:noFill/>
              </p:spPr>
              <p:txBody>
                <a:bodyPr wrap="square" rtlCol="0">
                  <a:spAutoFit/>
                </a:bodyPr>
                <a:lstStyle/>
                <a:p>
                  <a:pPr algn="ctr"/>
                  <a:r>
                    <a:rPr lang="en-CA" sz="4000" dirty="0">
                      <a:solidFill>
                        <a:srgbClr val="A88000"/>
                      </a:solidFill>
                    </a:rPr>
                    <a:t>Transforms with </a:t>
                  </a:r>
                  <a14:m>
                    <m:oMath xmlns:m="http://schemas.openxmlformats.org/officeDocument/2006/math">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𝐿</m:t>
                          </m:r>
                        </m:e>
                        <m:sup>
                          <m:r>
                            <a:rPr lang="en-CA" sz="4000" b="0" i="1" smtClean="0">
                              <a:latin typeface="Cambria Math" panose="02040503050406030204" pitchFamily="18" charset="0"/>
                            </a:rPr>
                            <m:t>−1</m:t>
                          </m:r>
                        </m:sup>
                      </m:sSup>
                    </m:oMath>
                  </a14:m>
                  <a:endParaRPr lang="en-CA" sz="4000" dirty="0"/>
                </a:p>
              </p:txBody>
            </p:sp>
          </mc:Choice>
          <mc:Fallback xmlns="">
            <p:sp>
              <p:nvSpPr>
                <p:cNvPr id="14" name="TextBox 13">
                  <a:extLst>
                    <a:ext uri="{FF2B5EF4-FFF2-40B4-BE49-F238E27FC236}">
                      <a16:creationId xmlns:a16="http://schemas.microsoft.com/office/drawing/2014/main" id="{9A4D457A-0C9D-C8A8-2C79-D1929009BF3E}"/>
                    </a:ext>
                  </a:extLst>
                </p:cNvPr>
                <p:cNvSpPr txBox="1">
                  <a:spLocks noRot="1" noChangeAspect="1" noMove="1" noResize="1" noEditPoints="1" noAdjustHandles="1" noChangeArrowheads="1" noChangeShapeType="1" noTextEdit="1"/>
                </p:cNvSpPr>
                <p:nvPr/>
              </p:nvSpPr>
              <p:spPr>
                <a:xfrm>
                  <a:off x="521039" y="5456585"/>
                  <a:ext cx="2472452" cy="1323439"/>
                </a:xfrm>
                <a:prstGeom prst="rect">
                  <a:avLst/>
                </a:prstGeom>
                <a:blipFill>
                  <a:blip r:embed="rId9"/>
                  <a:stretch>
                    <a:fillRect l="-8128" t="-8295" r="-13547" b="-19355"/>
                  </a:stretch>
                </a:blipFill>
              </p:spPr>
              <p:txBody>
                <a:bodyPr/>
                <a:lstStyle/>
                <a:p>
                  <a:r>
                    <a:rPr lang="en-CA">
                      <a:noFill/>
                    </a:rPr>
                    <a:t> </a:t>
                  </a:r>
                </a:p>
              </p:txBody>
            </p:sp>
          </mc:Fallback>
        </mc:AlternateContent>
        <p:sp>
          <p:nvSpPr>
            <p:cNvPr id="18" name="Left Brace 17">
              <a:extLst>
                <a:ext uri="{FF2B5EF4-FFF2-40B4-BE49-F238E27FC236}">
                  <a16:creationId xmlns:a16="http://schemas.microsoft.com/office/drawing/2014/main" id="{3E8BE5EC-0AAE-6282-C173-149AD356B971}"/>
                </a:ext>
              </a:extLst>
            </p:cNvPr>
            <p:cNvSpPr/>
            <p:nvPr/>
          </p:nvSpPr>
          <p:spPr>
            <a:xfrm rot="16200000">
              <a:off x="1707570" y="4395181"/>
              <a:ext cx="513934" cy="1760532"/>
            </a:xfrm>
            <a:prstGeom prst="leftBrace">
              <a:avLst/>
            </a:prstGeom>
            <a:ln w="76200">
              <a:solidFill>
                <a:srgbClr val="A8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solidFill>
                  <a:srgbClr val="FF6600"/>
                </a:solidFill>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35" name="Ink 34">
                <a:extLst>
                  <a:ext uri="{FF2B5EF4-FFF2-40B4-BE49-F238E27FC236}">
                    <a16:creationId xmlns:a16="http://schemas.microsoft.com/office/drawing/2014/main" id="{C33101EB-87E6-F64F-8538-3A730AD158CC}"/>
                  </a:ext>
                </a:extLst>
              </p14:cNvPr>
              <p14:cNvContentPartPr/>
              <p14:nvPr>
                <p:extLst>
                  <p:ext uri="{42D2F446-02D8-4167-A562-619A0277C38B}">
                    <p15:isNarration xmlns:p15="http://schemas.microsoft.com/office/powerpoint/2012/main" val="1"/>
                  </p:ext>
                </p:extLst>
              </p14:nvPr>
            </p14:nvContentPartPr>
            <p14:xfrm>
              <a:off x="3315960" y="1714320"/>
              <a:ext cx="8483760" cy="4413600"/>
            </p14:xfrm>
          </p:contentPart>
        </mc:Choice>
        <mc:Fallback xmlns="">
          <p:pic>
            <p:nvPicPr>
              <p:cNvPr id="35" name="Ink 34">
                <a:extLst>
                  <a:ext uri="{FF2B5EF4-FFF2-40B4-BE49-F238E27FC236}">
                    <a16:creationId xmlns:a16="http://schemas.microsoft.com/office/drawing/2014/main" id="{C33101EB-87E6-F64F-8538-3A730AD158CC}"/>
                  </a:ext>
                </a:extLst>
              </p:cNvPr>
              <p:cNvPicPr>
                <a:picLocks noGrp="1" noRot="1" noChangeAspect="1" noMove="1" noResize="1" noEditPoints="1" noAdjustHandles="1" noChangeArrowheads="1" noChangeShapeType="1"/>
              </p:cNvPicPr>
              <p:nvPr/>
            </p:nvPicPr>
            <p:blipFill>
              <a:blip r:embed="rId11"/>
              <a:stretch>
                <a:fillRect/>
              </a:stretch>
            </p:blipFill>
            <p:spPr>
              <a:xfrm>
                <a:off x="3306600" y="1704960"/>
                <a:ext cx="8502480" cy="4432320"/>
              </a:xfrm>
              <a:prstGeom prst="rect">
                <a:avLst/>
              </a:prstGeom>
            </p:spPr>
          </p:pic>
        </mc:Fallback>
      </mc:AlternateContent>
    </p:spTree>
    <p:custDataLst>
      <p:tags r:id="rId1"/>
    </p:custDataLst>
    <p:extLst>
      <p:ext uri="{BB962C8B-B14F-4D97-AF65-F5344CB8AC3E}">
        <p14:creationId xmlns:p14="http://schemas.microsoft.com/office/powerpoint/2010/main" val="3310777434"/>
      </p:ext>
    </p:extLst>
  </p:cSld>
  <p:clrMapOvr>
    <a:masterClrMapping/>
  </p:clrMapOvr>
  <mc:AlternateContent xmlns:mc="http://schemas.openxmlformats.org/markup-compatibility/2006" xmlns:p14="http://schemas.microsoft.com/office/powerpoint/2010/main">
    <mc:Choice Requires="p14">
      <p:transition spd="slow" p14:dur="2000" advTm="50104"/>
    </mc:Choice>
    <mc:Fallback xmlns="">
      <p:transition spd="slow" advTm="50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cmd type="call" cmd="playFrom(0.0)">
                                      <p:cBhvr>
                                        <p:cTn id="7" dur="1" fill="hold"/>
                                        <p:tgtEl>
                                          <p:spTgt spid="3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bg/>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uiExpand="1" build="p"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576729" y="1084688"/>
                <a:ext cx="3791807" cy="14773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000" i="1" smtClean="0">
                              <a:solidFill>
                                <a:srgbClr val="00B050"/>
                              </a:solidFill>
                              <a:latin typeface="Cambria Math" panose="02040503050406030204" pitchFamily="18" charset="0"/>
                            </a:rPr>
                          </m:ctrlPr>
                        </m:sSupPr>
                        <m:e>
                          <m:r>
                            <a:rPr lang="en-CA" sz="9000" b="0" i="1" smtClean="0">
                              <a:solidFill>
                                <a:srgbClr val="FFC000"/>
                              </a:solidFill>
                              <a:latin typeface="Cambria Math" panose="02040503050406030204" pitchFamily="18" charset="0"/>
                            </a:rPr>
                            <m:t>𝜓</m:t>
                          </m:r>
                        </m:e>
                        <m:sup>
                          <m:r>
                            <a:rPr lang="en-CA" sz="9000" b="0" i="1" smtClean="0">
                              <a:latin typeface="Cambria Math" panose="02040503050406030204" pitchFamily="18" charset="0"/>
                              <a:ea typeface="Cambria Math" panose="02040503050406030204" pitchFamily="18" charset="0"/>
                            </a:rPr>
                            <m:t>𝑇</m:t>
                          </m:r>
                        </m:sup>
                      </m:sSup>
                      <m:r>
                        <a:rPr lang="en-CA" sz="9000" b="0" i="1" smtClean="0">
                          <a:latin typeface="Cambria Math" panose="02040503050406030204" pitchFamily="18" charset="0"/>
                          <a:ea typeface="Cambria Math" panose="02040503050406030204" pitchFamily="18" charset="0"/>
                        </a:rPr>
                        <m:t> </m:t>
                      </m:r>
                      <m:r>
                        <a:rPr lang="en-CA" sz="9000" b="0" i="1" smtClean="0">
                          <a:latin typeface="Cambria Math" panose="02040503050406030204" pitchFamily="18" charset="0"/>
                          <a:ea typeface="Cambria Math" panose="02040503050406030204" pitchFamily="18" charset="0"/>
                        </a:rPr>
                        <m:t>𝜖</m:t>
                      </m:r>
                      <m:r>
                        <a:rPr lang="en-CA" sz="9000" b="0" i="1" smtClean="0">
                          <a:latin typeface="Cambria Math" panose="02040503050406030204" pitchFamily="18" charset="0"/>
                          <a:ea typeface="Cambria Math" panose="02040503050406030204" pitchFamily="18" charset="0"/>
                        </a:rPr>
                        <m:t> </m:t>
                      </m:r>
                      <m:r>
                        <a:rPr lang="en-CA" sz="9000" b="0" i="1" smtClean="0">
                          <a:solidFill>
                            <a:srgbClr val="FF6600"/>
                          </a:solidFill>
                          <a:latin typeface="Cambria Math" panose="02040503050406030204" pitchFamily="18" charset="0"/>
                        </a:rPr>
                        <m:t>𝜙</m:t>
                      </m:r>
                    </m:oMath>
                  </m:oMathPara>
                </a14:m>
                <a:endParaRPr lang="en-CA" sz="90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576729" y="1084688"/>
                <a:ext cx="3791807" cy="147732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45E7F-6DA6-ED9B-E57C-C1AB1E8643D8}"/>
                  </a:ext>
                </a:extLst>
              </p:cNvPr>
              <p:cNvSpPr txBox="1"/>
              <p:nvPr/>
            </p:nvSpPr>
            <p:spPr>
              <a:xfrm>
                <a:off x="5093764" y="1087275"/>
                <a:ext cx="5831661" cy="14773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9000" b="0" i="1" smtClean="0">
                          <a:solidFill>
                            <a:schemeClr val="tx1"/>
                          </a:solidFill>
                          <a:latin typeface="Cambria Math" panose="02040503050406030204" pitchFamily="18" charset="0"/>
                        </a:rPr>
                        <m:t>=− </m:t>
                      </m:r>
                      <m:sSup>
                        <m:sSupPr>
                          <m:ctrlPr>
                            <a:rPr lang="en-CA" sz="9000" i="1">
                              <a:solidFill>
                                <a:srgbClr val="00B050"/>
                              </a:solidFill>
                              <a:latin typeface="Cambria Math" panose="02040503050406030204" pitchFamily="18" charset="0"/>
                            </a:rPr>
                          </m:ctrlPr>
                        </m:sSupPr>
                        <m:e>
                          <m:r>
                            <a:rPr lang="en-CA" sz="9000" i="1">
                              <a:solidFill>
                                <a:srgbClr val="FF6600"/>
                              </a:solidFill>
                              <a:latin typeface="Cambria Math" panose="02040503050406030204" pitchFamily="18" charset="0"/>
                            </a:rPr>
                            <m:t>𝜙</m:t>
                          </m:r>
                        </m:e>
                        <m:sup>
                          <m:r>
                            <a:rPr lang="en-CA" sz="9000" i="1">
                              <a:latin typeface="Cambria Math" panose="02040503050406030204" pitchFamily="18" charset="0"/>
                              <a:ea typeface="Cambria Math" panose="02040503050406030204" pitchFamily="18" charset="0"/>
                            </a:rPr>
                            <m:t>𝑇</m:t>
                          </m:r>
                        </m:sup>
                      </m:sSup>
                      <m:r>
                        <a:rPr lang="en-CA" sz="9000" i="1">
                          <a:latin typeface="Cambria Math" panose="02040503050406030204" pitchFamily="18" charset="0"/>
                          <a:ea typeface="Cambria Math" panose="02040503050406030204" pitchFamily="18" charset="0"/>
                        </a:rPr>
                        <m:t>𝜖</m:t>
                      </m:r>
                      <m:r>
                        <a:rPr lang="en-CA" sz="9000" i="1">
                          <a:latin typeface="Cambria Math" panose="02040503050406030204" pitchFamily="18" charset="0"/>
                          <a:ea typeface="Cambria Math" panose="02040503050406030204" pitchFamily="18" charset="0"/>
                        </a:rPr>
                        <m:t> </m:t>
                      </m:r>
                      <m:r>
                        <a:rPr lang="en-CA" sz="9000" i="1">
                          <a:solidFill>
                            <a:srgbClr val="FFC000"/>
                          </a:solidFill>
                          <a:latin typeface="Cambria Math" panose="02040503050406030204" pitchFamily="18" charset="0"/>
                        </a:rPr>
                        <m:t>𝜓</m:t>
                      </m:r>
                    </m:oMath>
                  </m:oMathPara>
                </a14:m>
                <a:endParaRPr lang="en-CA" sz="9000" dirty="0"/>
              </a:p>
            </p:txBody>
          </p:sp>
        </mc:Choice>
        <mc:Fallback xmlns="">
          <p:sp>
            <p:nvSpPr>
              <p:cNvPr id="7" name="TextBox 6">
                <a:extLst>
                  <a:ext uri="{FF2B5EF4-FFF2-40B4-BE49-F238E27FC236}">
                    <a16:creationId xmlns:a16="http://schemas.microsoft.com/office/drawing/2014/main" id="{03645E7F-6DA6-ED9B-E57C-C1AB1E8643D8}"/>
                  </a:ext>
                </a:extLst>
              </p:cNvPr>
              <p:cNvSpPr txBox="1">
                <a:spLocks noRot="1" noChangeAspect="1" noMove="1" noResize="1" noEditPoints="1" noAdjustHandles="1" noChangeArrowheads="1" noChangeShapeType="1" noTextEdit="1"/>
              </p:cNvSpPr>
              <p:nvPr/>
            </p:nvSpPr>
            <p:spPr>
              <a:xfrm>
                <a:off x="5093764" y="1087275"/>
                <a:ext cx="5831661" cy="147732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B79CEE-C951-D6C6-57B6-87F26EB0D8E2}"/>
                  </a:ext>
                </a:extLst>
              </p:cNvPr>
              <p:cNvSpPr txBox="1"/>
              <p:nvPr/>
            </p:nvSpPr>
            <p:spPr>
              <a:xfrm>
                <a:off x="186406" y="4621308"/>
                <a:ext cx="5880097" cy="193989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7200" i="1" smtClean="0">
                          <a:latin typeface="Cambria Math" panose="02040503050406030204" pitchFamily="18" charset="0"/>
                        </a:rPr>
                        <m:t>𝜖</m:t>
                      </m:r>
                      <m:r>
                        <a:rPr lang="en-CA" sz="7200" b="0" i="1" smtClean="0">
                          <a:latin typeface="Cambria Math" panose="02040503050406030204" pitchFamily="18" charset="0"/>
                        </a:rPr>
                        <m:t>→</m:t>
                      </m:r>
                      <m:d>
                        <m:dPr>
                          <m:begChr m:val="["/>
                          <m:endChr m:val="]"/>
                          <m:ctrlPr>
                            <a:rPr lang="en-CA" sz="7200" i="1">
                              <a:latin typeface="Cambria Math" panose="02040503050406030204" pitchFamily="18" charset="0"/>
                            </a:rPr>
                          </m:ctrlPr>
                        </m:dPr>
                        <m:e>
                          <m:m>
                            <m:mPr>
                              <m:mcs>
                                <m:mc>
                                  <m:mcPr>
                                    <m:count m:val="2"/>
                                    <m:mcJc m:val="center"/>
                                  </m:mcPr>
                                </m:mc>
                              </m:mcs>
                              <m:ctrlPr>
                                <a:rPr lang="en-CA" sz="7200" i="1">
                                  <a:latin typeface="Cambria Math" panose="02040503050406030204" pitchFamily="18" charset="0"/>
                                </a:rPr>
                              </m:ctrlPr>
                            </m:mPr>
                            <m:mr>
                              <m:e>
                                <m:r>
                                  <a:rPr lang="en-CA" sz="7200" b="0" i="1" smtClean="0">
                                    <a:latin typeface="Cambria Math" panose="02040503050406030204" pitchFamily="18" charset="0"/>
                                  </a:rPr>
                                  <m:t>0</m:t>
                                </m:r>
                              </m:e>
                              <m:e>
                                <m:r>
                                  <a:rPr lang="en-CA" sz="7200" b="0" i="1" smtClean="0">
                                    <a:latin typeface="Cambria Math" panose="02040503050406030204" pitchFamily="18" charset="0"/>
                                  </a:rPr>
                                  <m:t>+1</m:t>
                                </m:r>
                              </m:e>
                            </m:mr>
                            <m:mr>
                              <m:e>
                                <m:r>
                                  <a:rPr lang="en-CA" sz="7200" b="0" i="1" smtClean="0">
                                    <a:latin typeface="Cambria Math" panose="02040503050406030204" pitchFamily="18" charset="0"/>
                                  </a:rPr>
                                  <m:t>−1</m:t>
                                </m:r>
                              </m:e>
                              <m:e>
                                <m:r>
                                  <a:rPr lang="en-CA" sz="7200" b="0" i="1" smtClean="0">
                                    <a:latin typeface="Cambria Math" panose="02040503050406030204" pitchFamily="18" charset="0"/>
                                  </a:rPr>
                                  <m:t>0</m:t>
                                </m:r>
                              </m:e>
                            </m:mr>
                          </m:m>
                        </m:e>
                      </m:d>
                    </m:oMath>
                  </m:oMathPara>
                </a14:m>
                <a:endParaRPr lang="en-CA" sz="7200" dirty="0"/>
              </a:p>
            </p:txBody>
          </p:sp>
        </mc:Choice>
        <mc:Fallback xmlns="">
          <p:sp>
            <p:nvSpPr>
              <p:cNvPr id="4" name="TextBox 3">
                <a:extLst>
                  <a:ext uri="{FF2B5EF4-FFF2-40B4-BE49-F238E27FC236}">
                    <a16:creationId xmlns:a16="http://schemas.microsoft.com/office/drawing/2014/main" id="{58B79CEE-C951-D6C6-57B6-87F26EB0D8E2}"/>
                  </a:ext>
                </a:extLst>
              </p:cNvPr>
              <p:cNvSpPr txBox="1">
                <a:spLocks noRot="1" noChangeAspect="1" noMove="1" noResize="1" noEditPoints="1" noAdjustHandles="1" noChangeArrowheads="1" noChangeShapeType="1" noTextEdit="1"/>
              </p:cNvSpPr>
              <p:nvPr/>
            </p:nvSpPr>
            <p:spPr>
              <a:xfrm>
                <a:off x="186406" y="4621308"/>
                <a:ext cx="5880097" cy="1939890"/>
              </a:xfrm>
              <a:prstGeom prst="rect">
                <a:avLst/>
              </a:prstGeom>
              <a:blipFill>
                <a:blip r:embed="rId5"/>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B764F7DD-00DD-9286-8FAC-3631CA86D003}"/>
              </a:ext>
            </a:extLst>
          </p:cNvPr>
          <p:cNvSpPr txBox="1"/>
          <p:nvPr/>
        </p:nvSpPr>
        <p:spPr>
          <a:xfrm>
            <a:off x="-29497" y="-206667"/>
            <a:ext cx="6982984" cy="1323439"/>
          </a:xfrm>
          <a:prstGeom prst="rect">
            <a:avLst/>
          </a:prstGeom>
          <a:noFill/>
        </p:spPr>
        <p:txBody>
          <a:bodyPr wrap="square" rtlCol="0">
            <a:spAutoFit/>
          </a:bodyPr>
          <a:lstStyle/>
          <a:p>
            <a:r>
              <a:rPr lang="en-CA" sz="8000" u="sng" dirty="0"/>
              <a:t>Anti-Symmetric:</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811915-603E-8264-70E7-0ED9985FCC07}"/>
                  </a:ext>
                </a:extLst>
              </p:cNvPr>
              <p:cNvSpPr txBox="1"/>
              <p:nvPr/>
            </p:nvSpPr>
            <p:spPr>
              <a:xfrm>
                <a:off x="1040202" y="2566696"/>
                <a:ext cx="5913285" cy="14773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000" i="1" smtClean="0">
                              <a:solidFill>
                                <a:srgbClr val="00B050"/>
                              </a:solidFill>
                              <a:latin typeface="Cambria Math" panose="02040503050406030204" pitchFamily="18" charset="0"/>
                            </a:rPr>
                          </m:ctrlPr>
                        </m:sSupPr>
                        <m:e>
                          <m:r>
                            <a:rPr lang="en-CA" sz="9000" i="1">
                              <a:solidFill>
                                <a:srgbClr val="FF6600"/>
                              </a:solidFill>
                              <a:latin typeface="Cambria Math" panose="02040503050406030204" pitchFamily="18" charset="0"/>
                            </a:rPr>
                            <m:t>𝜙</m:t>
                          </m:r>
                        </m:e>
                        <m:sup>
                          <m:r>
                            <a:rPr lang="en-CA" sz="9000" b="0" i="1" smtClean="0">
                              <a:latin typeface="Cambria Math" panose="02040503050406030204" pitchFamily="18" charset="0"/>
                              <a:ea typeface="Cambria Math" panose="02040503050406030204" pitchFamily="18" charset="0"/>
                            </a:rPr>
                            <m:t>𝑇</m:t>
                          </m:r>
                        </m:sup>
                      </m:sSup>
                      <m:r>
                        <a:rPr lang="en-CA" sz="9000" b="0" i="1" smtClean="0">
                          <a:latin typeface="Cambria Math" panose="02040503050406030204" pitchFamily="18" charset="0"/>
                          <a:ea typeface="Cambria Math" panose="02040503050406030204" pitchFamily="18" charset="0"/>
                        </a:rPr>
                        <m:t> </m:t>
                      </m:r>
                      <m:r>
                        <a:rPr lang="en-CA" sz="9000" b="0" i="1" smtClean="0">
                          <a:latin typeface="Cambria Math" panose="02040503050406030204" pitchFamily="18" charset="0"/>
                          <a:ea typeface="Cambria Math" panose="02040503050406030204" pitchFamily="18" charset="0"/>
                        </a:rPr>
                        <m:t>𝜖</m:t>
                      </m:r>
                      <m:r>
                        <a:rPr lang="en-CA" sz="9000" b="0" i="1" smtClean="0">
                          <a:latin typeface="Cambria Math" panose="02040503050406030204" pitchFamily="18" charset="0"/>
                          <a:ea typeface="Cambria Math" panose="02040503050406030204" pitchFamily="18" charset="0"/>
                        </a:rPr>
                        <m:t> </m:t>
                      </m:r>
                      <m:r>
                        <a:rPr lang="en-CA" sz="9000" b="0" i="1" smtClean="0">
                          <a:solidFill>
                            <a:srgbClr val="FF6600"/>
                          </a:solidFill>
                          <a:latin typeface="Cambria Math" panose="02040503050406030204" pitchFamily="18" charset="0"/>
                        </a:rPr>
                        <m:t>𝜙</m:t>
                      </m:r>
                      <m:r>
                        <a:rPr lang="en-CA" sz="9000" b="0" i="1" smtClean="0">
                          <a:solidFill>
                            <a:schemeClr val="tx1"/>
                          </a:solidFill>
                          <a:latin typeface="Cambria Math" panose="02040503050406030204" pitchFamily="18" charset="0"/>
                        </a:rPr>
                        <m:t>=0</m:t>
                      </m:r>
                    </m:oMath>
                  </m:oMathPara>
                </a14:m>
                <a:endParaRPr lang="en-CA" sz="9000" dirty="0"/>
              </a:p>
            </p:txBody>
          </p:sp>
        </mc:Choice>
        <mc:Fallback xmlns="">
          <p:sp>
            <p:nvSpPr>
              <p:cNvPr id="11" name="TextBox 10">
                <a:extLst>
                  <a:ext uri="{FF2B5EF4-FFF2-40B4-BE49-F238E27FC236}">
                    <a16:creationId xmlns:a16="http://schemas.microsoft.com/office/drawing/2014/main" id="{D4811915-603E-8264-70E7-0ED9985FCC07}"/>
                  </a:ext>
                </a:extLst>
              </p:cNvPr>
              <p:cNvSpPr txBox="1">
                <a:spLocks noRot="1" noChangeAspect="1" noMove="1" noResize="1" noEditPoints="1" noAdjustHandles="1" noChangeArrowheads="1" noChangeShapeType="1" noTextEdit="1"/>
              </p:cNvSpPr>
              <p:nvPr/>
            </p:nvSpPr>
            <p:spPr>
              <a:xfrm>
                <a:off x="1040202" y="2566696"/>
                <a:ext cx="5913285" cy="1477328"/>
              </a:xfrm>
              <a:prstGeom prst="rect">
                <a:avLst/>
              </a:prstGeom>
              <a:blipFill>
                <a:blip r:embed="rId6"/>
                <a:stretch>
                  <a:fillRect/>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8CB12606-7421-2325-6AB6-A7AFAF67A572}"/>
              </a:ext>
            </a:extLst>
          </p:cNvPr>
          <p:cNvSpPr txBox="1"/>
          <p:nvPr/>
        </p:nvSpPr>
        <p:spPr>
          <a:xfrm>
            <a:off x="6302479" y="4309497"/>
            <a:ext cx="5716409" cy="1107996"/>
          </a:xfrm>
          <a:prstGeom prst="rect">
            <a:avLst/>
          </a:prstGeom>
          <a:noFill/>
        </p:spPr>
        <p:txBody>
          <a:bodyPr wrap="square" rtlCol="0">
            <a:spAutoFit/>
          </a:bodyPr>
          <a:lstStyle/>
          <a:p>
            <a:pPr algn="ctr"/>
            <a:r>
              <a:rPr lang="en-CA" sz="6600" dirty="0"/>
              <a:t>“Spinor Metric”</a:t>
            </a:r>
          </a:p>
        </p:txBody>
      </p:sp>
      <p:cxnSp>
        <p:nvCxnSpPr>
          <p:cNvPr id="16" name="Straight Connector 15">
            <a:extLst>
              <a:ext uri="{FF2B5EF4-FFF2-40B4-BE49-F238E27FC236}">
                <a16:creationId xmlns:a16="http://schemas.microsoft.com/office/drawing/2014/main" id="{5533F931-2694-7A86-F677-7BD56DBAE0C0}"/>
              </a:ext>
            </a:extLst>
          </p:cNvPr>
          <p:cNvCxnSpPr>
            <a:cxnSpLocks/>
          </p:cNvCxnSpPr>
          <p:nvPr/>
        </p:nvCxnSpPr>
        <p:spPr>
          <a:xfrm>
            <a:off x="-29497" y="4162012"/>
            <a:ext cx="1222149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15EBF0A-8137-44E9-8DA3-7612D053A9EC}"/>
              </a:ext>
            </a:extLst>
          </p:cNvPr>
          <p:cNvSpPr txBox="1"/>
          <p:nvPr/>
        </p:nvSpPr>
        <p:spPr>
          <a:xfrm>
            <a:off x="6252911" y="5531050"/>
            <a:ext cx="5880096" cy="1107996"/>
          </a:xfrm>
          <a:prstGeom prst="rect">
            <a:avLst/>
          </a:prstGeom>
          <a:noFill/>
        </p:spPr>
        <p:txBody>
          <a:bodyPr wrap="square" rtlCol="0">
            <a:spAutoFit/>
          </a:bodyPr>
          <a:lstStyle/>
          <a:p>
            <a:pPr algn="ctr"/>
            <a:r>
              <a:rPr lang="en-CA" sz="6600" u="sng" dirty="0">
                <a:solidFill>
                  <a:srgbClr val="FF0000"/>
                </a:solidFill>
              </a:rPr>
              <a:t>Symplectic Form</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5" name="Ink 24">
                <a:extLst>
                  <a:ext uri="{FF2B5EF4-FFF2-40B4-BE49-F238E27FC236}">
                    <a16:creationId xmlns:a16="http://schemas.microsoft.com/office/drawing/2014/main" id="{EE8BC38C-5AA4-38D2-8771-0C9E786F550F}"/>
                  </a:ext>
                </a:extLst>
              </p14:cNvPr>
              <p14:cNvContentPartPr/>
              <p14:nvPr>
                <p:extLst>
                  <p:ext uri="{42D2F446-02D8-4167-A562-619A0277C38B}">
                    <p15:isNarration xmlns:p15="http://schemas.microsoft.com/office/powerpoint/2012/main" val="1"/>
                  </p:ext>
                </p:extLst>
              </p14:nvPr>
            </p14:nvContentPartPr>
            <p14:xfrm>
              <a:off x="5993640" y="364320"/>
              <a:ext cx="4323240" cy="3521880"/>
            </p14:xfrm>
          </p:contentPart>
        </mc:Choice>
        <mc:Fallback xmlns="">
          <p:pic>
            <p:nvPicPr>
              <p:cNvPr id="25" name="Ink 24">
                <a:extLst>
                  <a:ext uri="{FF2B5EF4-FFF2-40B4-BE49-F238E27FC236}">
                    <a16:creationId xmlns:a16="http://schemas.microsoft.com/office/drawing/2014/main" id="{EE8BC38C-5AA4-38D2-8771-0C9E786F550F}"/>
                  </a:ext>
                </a:extLst>
              </p:cNvPr>
              <p:cNvPicPr>
                <a:picLocks noGrp="1" noRot="1" noChangeAspect="1" noMove="1" noResize="1" noEditPoints="1" noAdjustHandles="1" noChangeArrowheads="1" noChangeShapeType="1"/>
              </p:cNvPicPr>
              <p:nvPr/>
            </p:nvPicPr>
            <p:blipFill>
              <a:blip r:embed="rId8"/>
              <a:stretch>
                <a:fillRect/>
              </a:stretch>
            </p:blipFill>
            <p:spPr>
              <a:xfrm>
                <a:off x="5984280" y="354960"/>
                <a:ext cx="4341960" cy="3540600"/>
              </a:xfrm>
              <a:prstGeom prst="rect">
                <a:avLst/>
              </a:prstGeom>
            </p:spPr>
          </p:pic>
        </mc:Fallback>
      </mc:AlternateContent>
    </p:spTree>
    <p:custDataLst>
      <p:tags r:id="rId1"/>
    </p:custDataLst>
    <p:extLst>
      <p:ext uri="{BB962C8B-B14F-4D97-AF65-F5344CB8AC3E}">
        <p14:creationId xmlns:p14="http://schemas.microsoft.com/office/powerpoint/2010/main" val="4118823790"/>
      </p:ext>
    </p:extLst>
  </p:cSld>
  <p:clrMapOvr>
    <a:masterClrMapping/>
  </p:clrMapOvr>
  <mc:AlternateContent xmlns:mc="http://schemas.openxmlformats.org/markup-compatibility/2006" xmlns:p14="http://schemas.microsoft.com/office/powerpoint/2010/main">
    <mc:Choice Requires="p14">
      <p:transition spd="slow" p14:dur="2000" advTm="28022"/>
    </mc:Choice>
    <mc:Fallback xmlns="">
      <p:transition spd="slow" advTm="28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md type="call" cmd="playFrom(0.0)">
                                      <p:cBhvr>
                                        <p:cTn id="7" dur="1" fill="hold"/>
                                        <p:tgtEl>
                                          <p:spTgt spid="2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4" grpId="0"/>
      <p:bldP spid="9" grpId="0"/>
      <p:bldP spid="11" grpId="0"/>
      <p:bldP spid="12" grpId="0"/>
      <p:bldP spid="2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Pauli Spinor Factoring:</a:t>
                          </a:r>
                        </a:p>
                        <a:p>
                          <a:pPr/>
                          <a14:m>
                            <m:oMathPara xmlns:m="http://schemas.openxmlformats.org/officeDocument/2006/math">
                              <m:oMathParaPr>
                                <m:jc m:val="center"/>
                              </m:oMathParaPr>
                              <m:oMath xmlns:m="http://schemas.openxmlformats.org/officeDocument/2006/math">
                                <m:d>
                                  <m:dPr>
                                    <m:begChr m:val="["/>
                                    <m:endChr m:val="]"/>
                                    <m:ctrlPr>
                                      <a:rPr lang="en-GB" sz="2900" b="0" i="1" smtClean="0">
                                        <a:latin typeface="Cambria Math" panose="02040503050406030204" pitchFamily="18" charset="0"/>
                                      </a:rPr>
                                    </m:ctrlPr>
                                  </m:dPr>
                                  <m:e>
                                    <m:m>
                                      <m:mPr>
                                        <m:mcs>
                                          <m:mc>
                                            <m:mcPr>
                                              <m:count m:val="2"/>
                                              <m:mcJc m:val="center"/>
                                            </m:mcPr>
                                          </m:mc>
                                        </m:mcs>
                                        <m:ctrlPr>
                                          <a:rPr lang="en-GB" sz="2900" b="0" i="1" smtClean="0">
                                            <a:latin typeface="Cambria Math" panose="02040503050406030204" pitchFamily="18" charset="0"/>
                                          </a:rPr>
                                        </m:ctrlPr>
                                      </m:mPr>
                                      <m:mr>
                                        <m:e>
                                          <m:r>
                                            <m:rPr>
                                              <m:brk m:alnAt="7"/>
                                            </m:rPr>
                                            <a:rPr lang="en-GB" sz="2900" b="0" i="1" smtClean="0">
                                              <a:solidFill>
                                                <a:srgbClr val="0070C0"/>
                                              </a:solidFill>
                                              <a:latin typeface="Cambria Math" panose="02040503050406030204" pitchFamily="18" charset="0"/>
                                            </a:rPr>
                                            <m:t>𝑧</m:t>
                                          </m:r>
                                        </m:e>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i="1">
                                              <a:solidFill>
                                                <a:srgbClr val="0070C0"/>
                                              </a:solidFill>
                                              <a:latin typeface="Cambria Math" panose="02040503050406030204" pitchFamily="18" charset="0"/>
                                            </a:rPr>
                                            <m:t>𝑦</m:t>
                                          </m:r>
                                          <m:r>
                                            <a:rPr lang="en-GB" sz="2900" i="1">
                                              <a:latin typeface="Cambria Math" panose="02040503050406030204" pitchFamily="18" charset="0"/>
                                            </a:rPr>
                                            <m:t>𝑖</m:t>
                                          </m:r>
                                        </m:e>
                                      </m:mr>
                                      <m:mr>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𝑦</m:t>
                                          </m:r>
                                          <m:r>
                                            <a:rPr lang="en-GB" sz="2900" b="0" i="1" smtClean="0">
                                              <a:latin typeface="Cambria Math" panose="02040503050406030204" pitchFamily="18" charset="0"/>
                                            </a:rPr>
                                            <m:t>𝑖</m:t>
                                          </m:r>
                                        </m:e>
                                        <m:e>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𝑧</m:t>
                                          </m:r>
                                        </m:e>
                                      </m:mr>
                                    </m:m>
                                  </m:e>
                                </m:d>
                                <m:r>
                                  <a:rPr lang="en-CA" sz="2900" b="0" i="1" smtClean="0">
                                    <a:solidFill>
                                      <a:schemeClr val="tx1"/>
                                    </a:solidFill>
                                    <a:latin typeface="Cambria Math" panose="02040503050406030204" pitchFamily="18" charset="0"/>
                                  </a:rPr>
                                  <m:t>=</m:t>
                                </m:r>
                                <m:d>
                                  <m:dPr>
                                    <m:begChr m:val="["/>
                                    <m:endChr m:val="]"/>
                                    <m:ctrlPr>
                                      <a:rPr lang="en-CA" sz="2900" b="0" i="1" smtClean="0">
                                        <a:solidFill>
                                          <a:schemeClr val="tx1"/>
                                        </a:solidFill>
                                        <a:latin typeface="Cambria Math" panose="02040503050406030204" pitchFamily="18" charset="0"/>
                                      </a:rPr>
                                    </m:ctrlPr>
                                  </m:dPr>
                                  <m:e>
                                    <m:eqArr>
                                      <m:eqArrPr>
                                        <m:ctrlPr>
                                          <a:rPr lang="en-CA" sz="2900" b="0" i="1" smtClean="0">
                                            <a:solidFill>
                                              <a:srgbClr val="00B0F0"/>
                                            </a:solidFill>
                                            <a:latin typeface="Cambria Math" panose="02040503050406030204" pitchFamily="18" charset="0"/>
                                          </a:rPr>
                                        </m:ctrlPr>
                                      </m:eqArrPr>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e>
                                    </m:eqArr>
                                  </m:e>
                                </m:d>
                                <m:d>
                                  <m:dPr>
                                    <m:begChr m:val="["/>
                                    <m:endChr m:val="]"/>
                                    <m:ctrlPr>
                                      <a:rPr lang="en-CA" sz="2900" b="0" i="1" smtClean="0">
                                        <a:solidFill>
                                          <a:schemeClr val="tx1"/>
                                        </a:solidFill>
                                        <a:latin typeface="Cambria Math" panose="02040503050406030204" pitchFamily="18" charset="0"/>
                                      </a:rPr>
                                    </m:ctrlPr>
                                  </m:dPr>
                                  <m:e>
                                    <m:r>
                                      <a:rPr lang="en-CA" sz="2900" b="0" i="1" smtClean="0">
                                        <a:solidFill>
                                          <a:schemeClr val="tx1"/>
                                        </a:solidFill>
                                        <a:latin typeface="Cambria Math" panose="02040503050406030204" pitchFamily="18" charset="0"/>
                                      </a:rPr>
                                      <m:t>−</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r>
                                      <a:rPr lang="en-CA" sz="2900" b="0" i="1" smtClean="0">
                                        <a:solidFill>
                                          <a:srgbClr val="00B0F0"/>
                                        </a:solidFill>
                                        <a:latin typeface="Cambria Math" panose="02040503050406030204" pitchFamily="18" charset="0"/>
                                      </a:rPr>
                                      <m:t>   </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d>
                              </m:oMath>
                            </m:oMathPara>
                          </a14:m>
                          <a:endParaRPr lang="en-CA" sz="29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Weyl Spinor Factoring:</a:t>
                          </a:r>
                        </a:p>
                        <a:p>
                          <a:pPr/>
                          <a14:m>
                            <m:oMathPara xmlns:m="http://schemas.openxmlformats.org/officeDocument/2006/math">
                              <m:oMathParaPr>
                                <m:jc m:val="centerGroup"/>
                              </m:oMathParaPr>
                              <m:oMath xmlns:m="http://schemas.openxmlformats.org/officeDocument/2006/math">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r>
                                  <a:rPr lang="en-CA" sz="3200" b="0" i="1" smtClean="0">
                                    <a:solidFill>
                                      <a:schemeClr val="tx1"/>
                                    </a:solidFill>
                                    <a:latin typeface="Cambria Math" panose="02040503050406030204" pitchFamily="18" charset="0"/>
                                  </a:rPr>
                                  <m:t>=</m:t>
                                </m:r>
                                <m:d>
                                  <m:dPr>
                                    <m:begChr m:val="["/>
                                    <m:endChr m:val="]"/>
                                    <m:ctrlPr>
                                      <a:rPr lang="en-CA" sz="3200" b="0" i="1" smtClean="0">
                                        <a:solidFill>
                                          <a:schemeClr val="tx1"/>
                                        </a:solidFill>
                                        <a:latin typeface="Cambria Math" panose="02040503050406030204" pitchFamily="18" charset="0"/>
                                      </a:rPr>
                                    </m:ctrlPr>
                                  </m:dPr>
                                  <m:e>
                                    <m:eqArr>
                                      <m:eqArrPr>
                                        <m:ctrlPr>
                                          <a:rPr lang="en-CA" sz="3200" b="0" i="1" smtClean="0">
                                            <a:solidFill>
                                              <a:srgbClr val="00B0F0"/>
                                            </a:solidFill>
                                            <a:latin typeface="Cambria Math" panose="02040503050406030204" pitchFamily="18" charset="0"/>
                                          </a:rPr>
                                        </m:ctrlPr>
                                      </m:eqArr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eqArr>
                                  </m:e>
                                </m:d>
                                <m:d>
                                  <m:dPr>
                                    <m:begChr m:val="["/>
                                    <m:endChr m:val="]"/>
                                    <m:ctrlPr>
                                      <a:rPr lang="en-CA" sz="3200" b="0" i="1" smtClean="0">
                                        <a:solidFill>
                                          <a:schemeClr val="tx1"/>
                                        </a:solidFill>
                                        <a:latin typeface="Cambria Math" panose="02040503050406030204" pitchFamily="18" charset="0"/>
                                      </a:rPr>
                                    </m:ctrlPr>
                                  </m:dPr>
                                  <m:e>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sup>
                                        <m:r>
                                          <a:rPr lang="en-CA" sz="3200" b="0" i="1" smtClean="0">
                                            <a:solidFill>
                                              <a:schemeClr val="tx1"/>
                                            </a:solidFill>
                                            <a:latin typeface="Cambria Math" panose="02040503050406030204" pitchFamily="18" charset="0"/>
                                          </a:rPr>
                                          <m:t>∗</m:t>
                                        </m:r>
                                      </m:sup>
                                    </m:sSup>
                                    <m:r>
                                      <a:rPr lang="en-CA" sz="3200" b="0" i="1" smtClean="0">
                                        <a:solidFill>
                                          <a:srgbClr val="00B0F0"/>
                                        </a:solidFill>
                                        <a:latin typeface="Cambria Math" panose="02040503050406030204" pitchFamily="18" charset="0"/>
                                      </a:rPr>
                                      <m:t>   </m:t>
                                    </m:r>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sup>
                                        <m:r>
                                          <a:rPr lang="en-CA" sz="3200" b="0" i="1" smtClean="0">
                                            <a:solidFill>
                                              <a:schemeClr val="tx1"/>
                                            </a:solidFill>
                                            <a:latin typeface="Cambria Math" panose="02040503050406030204" pitchFamily="18" charset="0"/>
                                          </a:rPr>
                                          <m:t>∗</m:t>
                                        </m:r>
                                      </m:sup>
                                    </m:sSup>
                                  </m:e>
                                </m:d>
                              </m:oMath>
                            </m:oMathPara>
                          </a14:m>
                          <a:endParaRPr lang="en-CA" sz="3600" dirty="0"/>
                        </a:p>
                      </a:txBody>
                      <a:tcPr/>
                    </a:tc>
                    <a:extLst>
                      <a:ext uri="{0D108BD9-81ED-4DB2-BD59-A6C34878D82A}">
                        <a16:rowId xmlns:a16="http://schemas.microsoft.com/office/drawing/2014/main" val="1331947988"/>
                      </a:ext>
                    </a:extLst>
                  </a:tr>
                  <a:tr h="1306830">
                    <a:tc>
                      <a:txBody>
                        <a:bodyPr/>
                        <a:lstStyle/>
                        <a:p>
                          <a:r>
                            <a:rPr lang="en-CA" sz="3200" b="0" i="0" dirty="0">
                              <a:latin typeface="+mn-lt"/>
                            </a:rPr>
                            <a:t>Pauli Spinor Inner Product:</a:t>
                          </a:r>
                          <a:endParaRPr lang="en-CA" sz="3200"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GB" sz="4800" i="1" smtClean="0">
                                        <a:solidFill>
                                          <a:schemeClr val="tx1"/>
                                        </a:solidFill>
                                        <a:latin typeface="Cambria Math" panose="02040503050406030204" pitchFamily="18" charset="0"/>
                                        <a:ea typeface="Cambria Math" panose="02040503050406030204" pitchFamily="18" charset="0"/>
                                      </a:rPr>
                                      <m:t>†</m:t>
                                    </m:r>
                                  </m:sup>
                                </m:sSup>
                                <m:r>
                                  <a:rPr lang="en-CA" sz="4800" b="0" i="1" smtClean="0">
                                    <a:solidFill>
                                      <a:srgbClr val="00B0F0"/>
                                    </a:solidFill>
                                    <a:latin typeface="Cambria Math" panose="02040503050406030204" pitchFamily="18" charset="0"/>
                                  </a:rPr>
                                  <m:t>𝜉</m:t>
                                </m:r>
                              </m:oMath>
                            </m:oMathPara>
                          </a14:m>
                          <a:endParaRPr lang="en-CA" sz="48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b="0" i="0" dirty="0">
                              <a:latin typeface="+mn-lt"/>
                            </a:rPr>
                            <a:t>Weyl Spinor Inner Product:</a:t>
                          </a:r>
                          <a:endParaRPr lang="en-CA"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CA" sz="4800" b="0" i="1" smtClean="0">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latin typeface="Cambria Math" panose="02040503050406030204" pitchFamily="18" charset="0"/>
                                      </a:rPr>
                                      <m:t>𝑇</m:t>
                                    </m:r>
                                  </m:sup>
                                </m:sSup>
                                <m:r>
                                  <a:rPr lang="en-CA" sz="4800" b="0" i="1" smtClean="0">
                                    <a:latin typeface="Cambria Math" panose="02040503050406030204" pitchFamily="18" charset="0"/>
                                  </a:rPr>
                                  <m:t>𝜖</m:t>
                                </m:r>
                                <m:r>
                                  <a:rPr lang="en-CA" sz="4800" b="0" i="1" smtClean="0">
                                    <a:solidFill>
                                      <a:srgbClr val="00B0F0"/>
                                    </a:solidFill>
                                    <a:latin typeface="Cambria Math" panose="02040503050406030204" pitchFamily="18" charset="0"/>
                                  </a:rPr>
                                  <m:t>𝜓</m:t>
                                </m:r>
                              </m:oMath>
                            </m:oMathPara>
                          </a14:m>
                          <a:endParaRPr lang="en-CA" sz="4800" dirty="0"/>
                        </a:p>
                      </a:txBody>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7421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Pauli Spinor Types:</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𝜉</m:t>
                                    </m:r>
                                  </m:e>
                                  <m:sub>
                                    <m:r>
                                      <a:rPr lang="en-CA" sz="4800" b="0" i="1" smtClean="0">
                                        <a:solidFill>
                                          <a:srgbClr val="00B0F0"/>
                                        </a:solidFill>
                                        <a:latin typeface="Cambria Math" panose="02040503050406030204" pitchFamily="18" charset="0"/>
                                      </a:rPr>
                                      <m:t>𝑎</m:t>
                                    </m:r>
                                  </m:sub>
                                </m:sSub>
                              </m:oMath>
                            </m:oMathPara>
                          </a14:m>
                          <a:endParaRPr lang="en-CA" sz="3600"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Weyl Spinor Types: </a:t>
                          </a:r>
                          <a14:m>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 </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r>
                                    <a:rPr lang="en-CA" sz="4800" b="0" i="1" smtClean="0">
                                      <a:solidFill>
                                        <a:srgbClr val="00B0F0"/>
                                      </a:solidFill>
                                      <a:latin typeface="Cambria Math" panose="02040503050406030204" pitchFamily="18" charset="0"/>
                                    </a:rPr>
                                    <m:t>𝑎</m:t>
                                  </m:r>
                                </m:sub>
                              </m:sSub>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b>
                              </m:sSub>
                            </m:oMath>
                          </a14:m>
                          <a:endParaRPr lang="en-CA" sz="36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664399">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51282" r="-114884" b="-236996"/>
                          </a:stretch>
                        </a:blipFill>
                      </a:tcPr>
                    </a:tc>
                    <a:tc>
                      <a:txBody>
                        <a:bodyPr/>
                        <a:lstStyle/>
                        <a:p>
                          <a:endParaRPr lang="en-US"/>
                        </a:p>
                      </a:txBody>
                      <a:tcPr>
                        <a:blipFill>
                          <a:blip r:embed="rId4"/>
                          <a:stretch>
                            <a:fillRect l="-87404" t="-51282" r="-192" b="-236996"/>
                          </a:stretch>
                        </a:blipFill>
                      </a:tcPr>
                    </a:tc>
                    <a:extLst>
                      <a:ext uri="{0D108BD9-81ED-4DB2-BD59-A6C34878D82A}">
                        <a16:rowId xmlns:a16="http://schemas.microsoft.com/office/drawing/2014/main" val="1331947988"/>
                      </a:ext>
                    </a:extLst>
                  </a:tr>
                  <a:tr h="1329563">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189450" r="-114884" b="-196789"/>
                          </a:stretch>
                        </a:blipFill>
                      </a:tcPr>
                    </a:tc>
                    <a:tc>
                      <a:txBody>
                        <a:bodyPr/>
                        <a:lstStyle/>
                        <a:p>
                          <a:endParaRPr lang="en-US"/>
                        </a:p>
                      </a:txBody>
                      <a:tcPr>
                        <a:blipFill>
                          <a:blip r:embed="rId4"/>
                          <a:stretch>
                            <a:fillRect l="-87404" t="-189450" r="-192" b="-196789"/>
                          </a:stretch>
                        </a:blipFill>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400366">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21" t="-360000" r="-114884" b="-870"/>
                          </a:stretch>
                        </a:blipFill>
                      </a:tcPr>
                    </a:tc>
                    <a:tc>
                      <a:txBody>
                        <a:bodyPr/>
                        <a:lstStyle/>
                        <a:p>
                          <a:endParaRPr lang="en-US"/>
                        </a:p>
                      </a:txBody>
                      <a:tcPr>
                        <a:blipFill>
                          <a:blip r:embed="rId4"/>
                          <a:stretch>
                            <a:fillRect l="-87404" t="-360000" r="-192" b="-870"/>
                          </a:stretch>
                        </a:blipFill>
                      </a:tcPr>
                    </a:tc>
                    <a:extLst>
                      <a:ext uri="{0D108BD9-81ED-4DB2-BD59-A6C34878D82A}">
                        <a16:rowId xmlns:a16="http://schemas.microsoft.com/office/drawing/2014/main" val="1507556881"/>
                      </a:ext>
                    </a:extLst>
                  </a:tr>
                </a:tbl>
              </a:graphicData>
            </a:graphic>
          </p:graphicFrame>
        </mc:Fallback>
      </mc:AlternateContent>
      <p:sp>
        <p:nvSpPr>
          <p:cNvPr id="6" name="Rectangle 5">
            <a:extLst>
              <a:ext uri="{FF2B5EF4-FFF2-40B4-BE49-F238E27FC236}">
                <a16:creationId xmlns:a16="http://schemas.microsoft.com/office/drawing/2014/main" id="{AD0B0085-9781-2F26-D4EB-1DE5156F84E7}"/>
              </a:ext>
            </a:extLst>
          </p:cNvPr>
          <p:cNvSpPr/>
          <p:nvPr/>
        </p:nvSpPr>
        <p:spPr>
          <a:xfrm>
            <a:off x="232438" y="5219414"/>
            <a:ext cx="5335849" cy="124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1724B609-8C2C-38AD-D2B8-127479137E95}"/>
              </a:ext>
            </a:extLst>
          </p:cNvPr>
          <p:cNvSpPr/>
          <p:nvPr/>
        </p:nvSpPr>
        <p:spPr>
          <a:xfrm>
            <a:off x="5834901" y="5219414"/>
            <a:ext cx="6036861" cy="124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4192220802"/>
      </p:ext>
    </p:extLst>
  </p:cSld>
  <p:clrMapOvr>
    <a:masterClrMapping/>
  </p:clrMapOvr>
  <mc:AlternateContent xmlns:mc="http://schemas.openxmlformats.org/markup-compatibility/2006" xmlns:p14="http://schemas.microsoft.com/office/powerpoint/2010/main">
    <mc:Choice Requires="p14">
      <p:transition spd="med" p14:dur="700" advTm="15792">
        <p:fade/>
      </p:transition>
    </mc:Choice>
    <mc:Fallback xmlns="">
      <p:transition spd="med" advTm="15792">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6A3E38-E402-30D8-5370-77E660797548}"/>
              </a:ext>
            </a:extLst>
          </p:cNvPr>
          <p:cNvSpPr txBox="1"/>
          <p:nvPr/>
        </p:nvSpPr>
        <p:spPr>
          <a:xfrm>
            <a:off x="477723" y="0"/>
            <a:ext cx="5108322" cy="1200329"/>
          </a:xfrm>
          <a:prstGeom prst="rect">
            <a:avLst/>
          </a:prstGeom>
          <a:noFill/>
        </p:spPr>
        <p:txBody>
          <a:bodyPr wrap="square" rtlCol="0">
            <a:spAutoFit/>
          </a:bodyPr>
          <a:lstStyle/>
          <a:p>
            <a:pPr algn="ctr"/>
            <a:r>
              <a:rPr lang="en-CA" sz="7200" u="sng" dirty="0"/>
              <a:t>Pauli Spinors</a:t>
            </a:r>
          </a:p>
        </p:txBody>
      </p:sp>
      <p:sp>
        <p:nvSpPr>
          <p:cNvPr id="5" name="TextBox 4">
            <a:extLst>
              <a:ext uri="{FF2B5EF4-FFF2-40B4-BE49-F238E27FC236}">
                <a16:creationId xmlns:a16="http://schemas.microsoft.com/office/drawing/2014/main" id="{A136C342-28A7-B69E-50E6-834657FCC442}"/>
              </a:ext>
            </a:extLst>
          </p:cNvPr>
          <p:cNvSpPr txBox="1"/>
          <p:nvPr/>
        </p:nvSpPr>
        <p:spPr>
          <a:xfrm>
            <a:off x="6648694" y="0"/>
            <a:ext cx="5125977" cy="1200329"/>
          </a:xfrm>
          <a:prstGeom prst="rect">
            <a:avLst/>
          </a:prstGeom>
          <a:noFill/>
        </p:spPr>
        <p:txBody>
          <a:bodyPr wrap="square" rtlCol="0">
            <a:spAutoFit/>
          </a:bodyPr>
          <a:lstStyle/>
          <a:p>
            <a:pPr algn="ctr"/>
            <a:r>
              <a:rPr lang="en-CA" sz="7200" u="sng" dirty="0"/>
              <a:t>Weyl Spinors</a:t>
            </a:r>
          </a:p>
        </p:txBody>
      </p:sp>
      <p:cxnSp>
        <p:nvCxnSpPr>
          <p:cNvPr id="6" name="Straight Connector 5">
            <a:extLst>
              <a:ext uri="{FF2B5EF4-FFF2-40B4-BE49-F238E27FC236}">
                <a16:creationId xmlns:a16="http://schemas.microsoft.com/office/drawing/2014/main" id="{0E3A8933-BAC4-F99E-9AC9-4AF7D691DF72}"/>
              </a:ext>
            </a:extLst>
          </p:cNvPr>
          <p:cNvCxnSpPr>
            <a:cxnSpLocks/>
          </p:cNvCxnSpPr>
          <p:nvPr/>
        </p:nvCxnSpPr>
        <p:spPr>
          <a:xfrm>
            <a:off x="609600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A145B4-1F59-3914-10C9-C5102967CF7C}"/>
                  </a:ext>
                </a:extLst>
              </p:cNvPr>
              <p:cNvSpPr txBox="1"/>
              <p:nvPr/>
            </p:nvSpPr>
            <p:spPr>
              <a:xfrm>
                <a:off x="1411411" y="2206762"/>
                <a:ext cx="3845166" cy="186204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CA" sz="11500" b="0" i="1" smtClean="0">
                          <a:latin typeface="Cambria Math" panose="02040503050406030204" pitchFamily="18" charset="0"/>
                        </a:rPr>
                        <m:t>𝑆𝑈</m:t>
                      </m:r>
                      <m:r>
                        <a:rPr lang="en-CA" sz="11500" b="0" i="1" smtClean="0">
                          <a:latin typeface="Cambria Math" panose="02040503050406030204" pitchFamily="18" charset="0"/>
                        </a:rPr>
                        <m:t>(2)</m:t>
                      </m:r>
                    </m:oMath>
                  </m:oMathPara>
                </a14:m>
                <a:endParaRPr lang="en-CA" sz="11500" dirty="0"/>
              </a:p>
            </p:txBody>
          </p:sp>
        </mc:Choice>
        <mc:Fallback xmlns="">
          <p:sp>
            <p:nvSpPr>
              <p:cNvPr id="7" name="TextBox 6">
                <a:extLst>
                  <a:ext uri="{FF2B5EF4-FFF2-40B4-BE49-F238E27FC236}">
                    <a16:creationId xmlns:a16="http://schemas.microsoft.com/office/drawing/2014/main" id="{DAA145B4-1F59-3914-10C9-C5102967CF7C}"/>
                  </a:ext>
                </a:extLst>
              </p:cNvPr>
              <p:cNvSpPr txBox="1">
                <a:spLocks noRot="1" noChangeAspect="1" noMove="1" noResize="1" noEditPoints="1" noAdjustHandles="1" noChangeArrowheads="1" noChangeShapeType="1" noTextEdit="1"/>
              </p:cNvSpPr>
              <p:nvPr/>
            </p:nvSpPr>
            <p:spPr>
              <a:xfrm>
                <a:off x="1411411" y="2206762"/>
                <a:ext cx="3845166" cy="1862048"/>
              </a:xfrm>
              <a:prstGeom prst="rect">
                <a:avLst/>
              </a:prstGeom>
              <a:blipFill>
                <a:blip r:embed="rId3"/>
                <a:stretch>
                  <a:fillRect l="-3968"/>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201EA52F-C286-D0B6-F6E4-B2CB4B0CB49B}"/>
              </a:ext>
            </a:extLst>
          </p:cNvPr>
          <p:cNvSpPr txBox="1"/>
          <p:nvPr/>
        </p:nvSpPr>
        <p:spPr>
          <a:xfrm>
            <a:off x="6153150" y="2306575"/>
            <a:ext cx="1771772" cy="1015663"/>
          </a:xfrm>
          <a:prstGeom prst="rect">
            <a:avLst/>
          </a:prstGeom>
          <a:noFill/>
        </p:spPr>
        <p:txBody>
          <a:bodyPr wrap="square" rtlCol="0">
            <a:spAutoFit/>
          </a:bodyPr>
          <a:lstStyle/>
          <a:p>
            <a:r>
              <a:rPr lang="en-CA" sz="6000" dirty="0">
                <a:solidFill>
                  <a:srgbClr val="002060"/>
                </a:solidFill>
              </a:rPr>
              <a:t>(left)</a:t>
            </a:r>
          </a:p>
        </p:txBody>
      </p:sp>
      <p:grpSp>
        <p:nvGrpSpPr>
          <p:cNvPr id="13" name="Group 12">
            <a:extLst>
              <a:ext uri="{FF2B5EF4-FFF2-40B4-BE49-F238E27FC236}">
                <a16:creationId xmlns:a16="http://schemas.microsoft.com/office/drawing/2014/main" id="{65C7B727-F090-D0B2-4D58-233272DBC8E8}"/>
              </a:ext>
            </a:extLst>
          </p:cNvPr>
          <p:cNvGrpSpPr/>
          <p:nvPr/>
        </p:nvGrpSpPr>
        <p:grpSpPr>
          <a:xfrm>
            <a:off x="7715250" y="4458543"/>
            <a:ext cx="4743328" cy="2249102"/>
            <a:chOff x="7715250" y="4068810"/>
            <a:chExt cx="4743328" cy="224910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4260A8-21D5-A6F1-FE5C-5F79DF486DD5}"/>
                    </a:ext>
                  </a:extLst>
                </p:cNvPr>
                <p:cNvSpPr txBox="1"/>
                <p:nvPr/>
              </p:nvSpPr>
              <p:spPr>
                <a:xfrm>
                  <a:off x="7924922" y="4068810"/>
                  <a:ext cx="4533656" cy="156966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CA" sz="9600" b="0" i="1" smtClean="0">
                            <a:solidFill>
                              <a:srgbClr val="C00000"/>
                            </a:solidFill>
                            <a:latin typeface="Cambria Math" panose="02040503050406030204" pitchFamily="18" charset="0"/>
                          </a:rPr>
                          <m:t>𝑆𝐿</m:t>
                        </m:r>
                        <m:r>
                          <a:rPr lang="en-CA" sz="9600" b="0" i="1" smtClean="0">
                            <a:solidFill>
                              <a:srgbClr val="C00000"/>
                            </a:solidFill>
                            <a:latin typeface="Cambria Math" panose="02040503050406030204" pitchFamily="18" charset="0"/>
                          </a:rPr>
                          <m:t>(2,</m:t>
                        </m:r>
                        <m:r>
                          <a:rPr lang="en-CA" sz="9600" b="0" i="1" smtClean="0">
                            <a:solidFill>
                              <a:srgbClr val="C00000"/>
                            </a:solidFill>
                            <a:latin typeface="Cambria Math" panose="02040503050406030204" pitchFamily="18" charset="0"/>
                          </a:rPr>
                          <m:t>ℂ</m:t>
                        </m:r>
                        <m:r>
                          <a:rPr lang="en-CA" sz="9600" b="0" i="1" smtClean="0">
                            <a:solidFill>
                              <a:srgbClr val="C00000"/>
                            </a:solidFill>
                            <a:latin typeface="Cambria Math" panose="02040503050406030204" pitchFamily="18" charset="0"/>
                          </a:rPr>
                          <m:t>)</m:t>
                        </m:r>
                      </m:oMath>
                    </m:oMathPara>
                  </a14:m>
                  <a:endParaRPr lang="en-CA" sz="9600" dirty="0">
                    <a:solidFill>
                      <a:srgbClr val="C00000"/>
                    </a:solidFill>
                  </a:endParaRPr>
                </a:p>
              </p:txBody>
            </p:sp>
          </mc:Choice>
          <mc:Fallback xmlns="">
            <p:sp>
              <p:nvSpPr>
                <p:cNvPr id="9" name="TextBox 8">
                  <a:extLst>
                    <a:ext uri="{FF2B5EF4-FFF2-40B4-BE49-F238E27FC236}">
                      <a16:creationId xmlns:a16="http://schemas.microsoft.com/office/drawing/2014/main" id="{D54260A8-21D5-A6F1-FE5C-5F79DF486DD5}"/>
                    </a:ext>
                  </a:extLst>
                </p:cNvPr>
                <p:cNvSpPr txBox="1">
                  <a:spLocks noRot="1" noChangeAspect="1" noMove="1" noResize="1" noEditPoints="1" noAdjustHandles="1" noChangeArrowheads="1" noChangeShapeType="1" noTextEdit="1"/>
                </p:cNvSpPr>
                <p:nvPr/>
              </p:nvSpPr>
              <p:spPr>
                <a:xfrm>
                  <a:off x="7924922" y="4068810"/>
                  <a:ext cx="4533656" cy="1569660"/>
                </a:xfrm>
                <a:prstGeom prst="rect">
                  <a:avLst/>
                </a:prstGeom>
                <a:blipFill>
                  <a:blip r:embed="rId4"/>
                  <a:stretch>
                    <a:fillRect/>
                  </a:stretch>
                </a:blipFill>
              </p:spPr>
              <p:txBody>
                <a:bodyPr/>
                <a:lstStyle/>
                <a:p>
                  <a:r>
                    <a:rPr lang="en-CA">
                      <a:noFill/>
                    </a:rPr>
                    <a:t> </a:t>
                  </a:r>
                </a:p>
              </p:txBody>
            </p:sp>
          </mc:Fallback>
        </mc:AlternateContent>
        <p:sp>
          <p:nvSpPr>
            <p:cNvPr id="11" name="TextBox 10">
              <a:extLst>
                <a:ext uri="{FF2B5EF4-FFF2-40B4-BE49-F238E27FC236}">
                  <a16:creationId xmlns:a16="http://schemas.microsoft.com/office/drawing/2014/main" id="{29026D5A-D4BB-E9E3-77D4-B3E25960058C}"/>
                </a:ext>
              </a:extLst>
            </p:cNvPr>
            <p:cNvSpPr txBox="1"/>
            <p:nvPr/>
          </p:nvSpPr>
          <p:spPr>
            <a:xfrm>
              <a:off x="7715250" y="5302249"/>
              <a:ext cx="2171700" cy="1015663"/>
            </a:xfrm>
            <a:prstGeom prst="rect">
              <a:avLst/>
            </a:prstGeom>
            <a:noFill/>
          </p:spPr>
          <p:txBody>
            <a:bodyPr wrap="square" rtlCol="0">
              <a:spAutoFit/>
            </a:bodyPr>
            <a:lstStyle/>
            <a:p>
              <a:r>
                <a:rPr lang="en-CA" sz="6000" dirty="0">
                  <a:solidFill>
                    <a:srgbClr val="C00000"/>
                  </a:solidFill>
                </a:rPr>
                <a:t>(right)</a:t>
              </a:r>
            </a:p>
          </p:txBody>
        </p:sp>
      </p:grpSp>
      <p:sp>
        <p:nvSpPr>
          <p:cNvPr id="14" name="TextBox 13">
            <a:extLst>
              <a:ext uri="{FF2B5EF4-FFF2-40B4-BE49-F238E27FC236}">
                <a16:creationId xmlns:a16="http://schemas.microsoft.com/office/drawing/2014/main" id="{10BDC679-50FD-EDC2-47FA-21F518BD9A63}"/>
              </a:ext>
            </a:extLst>
          </p:cNvPr>
          <p:cNvSpPr txBox="1"/>
          <p:nvPr/>
        </p:nvSpPr>
        <p:spPr>
          <a:xfrm>
            <a:off x="163773" y="3954000"/>
            <a:ext cx="5932227" cy="1938992"/>
          </a:xfrm>
          <a:prstGeom prst="rect">
            <a:avLst/>
          </a:prstGeom>
          <a:noFill/>
        </p:spPr>
        <p:txBody>
          <a:bodyPr wrap="square" rtlCol="0">
            <a:spAutoFit/>
          </a:bodyPr>
          <a:lstStyle/>
          <a:p>
            <a:r>
              <a:rPr lang="en-CA" sz="6000" dirty="0"/>
              <a:t>(only one </a:t>
            </a:r>
          </a:p>
          <a:p>
            <a:r>
              <a:rPr lang="en-CA" sz="6000" dirty="0"/>
              <a:t> “version”/“copy”)</a:t>
            </a:r>
          </a:p>
        </p:txBody>
      </p:sp>
      <p:grpSp>
        <p:nvGrpSpPr>
          <p:cNvPr id="22" name="Group 21">
            <a:extLst>
              <a:ext uri="{FF2B5EF4-FFF2-40B4-BE49-F238E27FC236}">
                <a16:creationId xmlns:a16="http://schemas.microsoft.com/office/drawing/2014/main" id="{EF5DD8E6-1F96-7F84-630E-073D8FDBE28C}"/>
              </a:ext>
            </a:extLst>
          </p:cNvPr>
          <p:cNvGrpSpPr/>
          <p:nvPr/>
        </p:nvGrpSpPr>
        <p:grpSpPr>
          <a:xfrm>
            <a:off x="8477250" y="2422960"/>
            <a:ext cx="3714750" cy="2249767"/>
            <a:chOff x="8477250" y="2422960"/>
            <a:chExt cx="3714750" cy="2249767"/>
          </a:xfrm>
        </p:grpSpPr>
        <p:grpSp>
          <p:nvGrpSpPr>
            <p:cNvPr id="20" name="Group 19">
              <a:extLst>
                <a:ext uri="{FF2B5EF4-FFF2-40B4-BE49-F238E27FC236}">
                  <a16:creationId xmlns:a16="http://schemas.microsoft.com/office/drawing/2014/main" id="{55755F24-4C26-7B2C-41F7-9A97F3887BA5}"/>
                </a:ext>
              </a:extLst>
            </p:cNvPr>
            <p:cNvGrpSpPr/>
            <p:nvPr/>
          </p:nvGrpSpPr>
          <p:grpSpPr>
            <a:xfrm>
              <a:off x="8477250" y="2422960"/>
              <a:ext cx="1828922" cy="2249767"/>
              <a:chOff x="8477250" y="2422960"/>
              <a:chExt cx="1828922" cy="2249767"/>
            </a:xfrm>
          </p:grpSpPr>
          <p:cxnSp>
            <p:nvCxnSpPr>
              <p:cNvPr id="16" name="Straight Arrow Connector 15">
                <a:extLst>
                  <a:ext uri="{FF2B5EF4-FFF2-40B4-BE49-F238E27FC236}">
                    <a16:creationId xmlns:a16="http://schemas.microsoft.com/office/drawing/2014/main" id="{2B53196C-3126-B573-B614-E78CD6FE7FF7}"/>
                  </a:ext>
                </a:extLst>
              </p:cNvPr>
              <p:cNvCxnSpPr>
                <a:cxnSpLocks/>
              </p:cNvCxnSpPr>
              <p:nvPr/>
            </p:nvCxnSpPr>
            <p:spPr>
              <a:xfrm>
                <a:off x="8477250" y="2720880"/>
                <a:ext cx="1192092" cy="1951847"/>
              </a:xfrm>
              <a:prstGeom prst="straightConnector1">
                <a:avLst/>
              </a:prstGeom>
              <a:ln w="1143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E25E637-BA79-3735-F68E-54B51584E821}"/>
                      </a:ext>
                    </a:extLst>
                  </p:cNvPr>
                  <p:cNvSpPr txBox="1"/>
                  <p:nvPr/>
                </p:nvSpPr>
                <p:spPr>
                  <a:xfrm>
                    <a:off x="9076348" y="2422960"/>
                    <a:ext cx="1229824"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1500" b="0" i="1" smtClean="0">
                              <a:latin typeface="Cambria Math" panose="02040503050406030204" pitchFamily="18" charset="0"/>
                            </a:rPr>
                            <m:t>∗</m:t>
                          </m:r>
                        </m:oMath>
                      </m:oMathPara>
                    </a14:m>
                    <a:endParaRPr lang="en-CA" sz="11500" dirty="0"/>
                  </a:p>
                </p:txBody>
              </p:sp>
            </mc:Choice>
            <mc:Fallback xmlns="">
              <p:sp>
                <p:nvSpPr>
                  <p:cNvPr id="19" name="TextBox 18">
                    <a:extLst>
                      <a:ext uri="{FF2B5EF4-FFF2-40B4-BE49-F238E27FC236}">
                        <a16:creationId xmlns:a16="http://schemas.microsoft.com/office/drawing/2014/main" id="{AE25E637-BA79-3735-F68E-54B51584E821}"/>
                      </a:ext>
                    </a:extLst>
                  </p:cNvPr>
                  <p:cNvSpPr txBox="1">
                    <a:spLocks noRot="1" noChangeAspect="1" noMove="1" noResize="1" noEditPoints="1" noAdjustHandles="1" noChangeArrowheads="1" noChangeShapeType="1" noTextEdit="1"/>
                  </p:cNvSpPr>
                  <p:nvPr/>
                </p:nvSpPr>
                <p:spPr>
                  <a:xfrm>
                    <a:off x="9076348" y="2422960"/>
                    <a:ext cx="1229824" cy="1862048"/>
                  </a:xfrm>
                  <a:prstGeom prst="rect">
                    <a:avLst/>
                  </a:prstGeom>
                  <a:blipFill>
                    <a:blip r:embed="rId5"/>
                    <a:stretch>
                      <a:fillRect/>
                    </a:stretch>
                  </a:blipFill>
                </p:spPr>
                <p:txBody>
                  <a:bodyPr/>
                  <a:lstStyle/>
                  <a:p>
                    <a:r>
                      <a:rPr lang="en-CA">
                        <a:noFill/>
                      </a:rPr>
                      <a:t> </a:t>
                    </a:r>
                  </a:p>
                </p:txBody>
              </p:sp>
            </mc:Fallback>
          </mc:AlternateContent>
        </p:grpSp>
        <p:sp>
          <p:nvSpPr>
            <p:cNvPr id="21" name="TextBox 20">
              <a:extLst>
                <a:ext uri="{FF2B5EF4-FFF2-40B4-BE49-F238E27FC236}">
                  <a16:creationId xmlns:a16="http://schemas.microsoft.com/office/drawing/2014/main" id="{18D39B7E-F33D-F5E4-D43D-78524714501F}"/>
                </a:ext>
              </a:extLst>
            </p:cNvPr>
            <p:cNvSpPr txBox="1"/>
            <p:nvPr/>
          </p:nvSpPr>
          <p:spPr>
            <a:xfrm>
              <a:off x="10016333" y="2832982"/>
              <a:ext cx="2175667" cy="1138773"/>
            </a:xfrm>
            <a:prstGeom prst="rect">
              <a:avLst/>
            </a:prstGeom>
            <a:noFill/>
          </p:spPr>
          <p:txBody>
            <a:bodyPr wrap="square" rtlCol="0">
              <a:spAutoFit/>
            </a:bodyPr>
            <a:lstStyle/>
            <a:p>
              <a:pPr algn="ctr"/>
              <a:r>
                <a:rPr lang="en-CA" sz="3600" dirty="0"/>
                <a:t>complex</a:t>
              </a:r>
              <a:r>
                <a:rPr lang="en-CA" sz="3200" dirty="0"/>
                <a:t> conjugation</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7A26C53-4D6A-37F2-52F0-CA7B15DEE7F1}"/>
                  </a:ext>
                </a:extLst>
              </p:cNvPr>
              <p:cNvSpPr txBox="1"/>
              <p:nvPr/>
            </p:nvSpPr>
            <p:spPr>
              <a:xfrm>
                <a:off x="6210422" y="1170270"/>
                <a:ext cx="4533656" cy="1569660"/>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CA" sz="9600" b="0" i="1" smtClean="0">
                          <a:solidFill>
                            <a:srgbClr val="002060"/>
                          </a:solidFill>
                          <a:latin typeface="Cambria Math" panose="02040503050406030204" pitchFamily="18" charset="0"/>
                        </a:rPr>
                        <m:t>𝑆𝐿</m:t>
                      </m:r>
                      <m:r>
                        <a:rPr lang="en-CA" sz="9600" b="0" i="1" smtClean="0">
                          <a:solidFill>
                            <a:srgbClr val="002060"/>
                          </a:solidFill>
                          <a:latin typeface="Cambria Math" panose="02040503050406030204" pitchFamily="18" charset="0"/>
                        </a:rPr>
                        <m:t>(2,</m:t>
                      </m:r>
                      <m:r>
                        <a:rPr lang="en-CA" sz="9600" b="0" i="1" smtClean="0">
                          <a:solidFill>
                            <a:srgbClr val="002060"/>
                          </a:solidFill>
                          <a:latin typeface="Cambria Math" panose="02040503050406030204" pitchFamily="18" charset="0"/>
                        </a:rPr>
                        <m:t>ℂ</m:t>
                      </m:r>
                      <m:r>
                        <a:rPr lang="en-CA" sz="9600" b="0" i="1" smtClean="0">
                          <a:solidFill>
                            <a:srgbClr val="002060"/>
                          </a:solidFill>
                          <a:latin typeface="Cambria Math" panose="02040503050406030204" pitchFamily="18" charset="0"/>
                        </a:rPr>
                        <m:t>)</m:t>
                      </m:r>
                    </m:oMath>
                  </m:oMathPara>
                </a14:m>
                <a:endParaRPr lang="en-CA" sz="9600" dirty="0">
                  <a:solidFill>
                    <a:srgbClr val="002060"/>
                  </a:solidFill>
                </a:endParaRPr>
              </a:p>
            </p:txBody>
          </p:sp>
        </mc:Choice>
        <mc:Fallback xmlns="">
          <p:sp>
            <p:nvSpPr>
              <p:cNvPr id="17" name="TextBox 16">
                <a:extLst>
                  <a:ext uri="{FF2B5EF4-FFF2-40B4-BE49-F238E27FC236}">
                    <a16:creationId xmlns:a16="http://schemas.microsoft.com/office/drawing/2014/main" id="{57A26C53-4D6A-37F2-52F0-CA7B15DEE7F1}"/>
                  </a:ext>
                </a:extLst>
              </p:cNvPr>
              <p:cNvSpPr txBox="1">
                <a:spLocks noRot="1" noChangeAspect="1" noMove="1" noResize="1" noEditPoints="1" noAdjustHandles="1" noChangeArrowheads="1" noChangeShapeType="1" noTextEdit="1"/>
              </p:cNvSpPr>
              <p:nvPr/>
            </p:nvSpPr>
            <p:spPr>
              <a:xfrm>
                <a:off x="6210422" y="1170270"/>
                <a:ext cx="4533656" cy="1569660"/>
              </a:xfrm>
              <a:prstGeom prst="rect">
                <a:avLst/>
              </a:prstGeom>
              <a:blipFill>
                <a:blip r:embed="rId6"/>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539118429"/>
      </p:ext>
    </p:extLst>
  </p:cSld>
  <p:clrMapOvr>
    <a:masterClrMapping/>
  </p:clrMapOvr>
  <mc:AlternateContent xmlns:mc="http://schemas.openxmlformats.org/markup-compatibility/2006" xmlns:p14="http://schemas.microsoft.com/office/powerpoint/2010/main">
    <mc:Choice Requires="p14">
      <p:transition spd="slow" p14:dur="2000" advTm="32080"/>
    </mc:Choice>
    <mc:Fallback xmlns="">
      <p:transition spd="slow" advTm="32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4" grpId="0"/>
      <p:bldP spid="1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455C850-D787-97AC-0B45-C34EC6BE2361}"/>
              </a:ext>
            </a:extLst>
          </p:cNvPr>
          <p:cNvGrpSpPr/>
          <p:nvPr/>
        </p:nvGrpSpPr>
        <p:grpSpPr>
          <a:xfrm>
            <a:off x="7031152" y="3667498"/>
            <a:ext cx="3774007" cy="3025130"/>
            <a:chOff x="6824790" y="4185910"/>
            <a:chExt cx="3774007" cy="3025130"/>
          </a:xfrm>
        </p:grpSpPr>
        <p:sp>
          <p:nvSpPr>
            <p:cNvPr id="30" name="Trapezoid 29">
              <a:extLst>
                <a:ext uri="{FF2B5EF4-FFF2-40B4-BE49-F238E27FC236}">
                  <a16:creationId xmlns:a16="http://schemas.microsoft.com/office/drawing/2014/main" id="{932ADC44-1618-EB71-F90C-CAFC27EA26D2}"/>
                </a:ext>
              </a:extLst>
            </p:cNvPr>
            <p:cNvSpPr/>
            <p:nvPr/>
          </p:nvSpPr>
          <p:spPr>
            <a:xfrm rot="10800000">
              <a:off x="6824790" y="4185910"/>
              <a:ext cx="3774007" cy="3025127"/>
            </a:xfrm>
            <a:prstGeom prst="trapezoid">
              <a:avLst>
                <a:gd name="adj" fmla="val 6549"/>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6" name="Group 35">
              <a:extLst>
                <a:ext uri="{FF2B5EF4-FFF2-40B4-BE49-F238E27FC236}">
                  <a16:creationId xmlns:a16="http://schemas.microsoft.com/office/drawing/2014/main" id="{9F6490D6-B8FD-B0F2-7B00-FE8C4139FDE2}"/>
                </a:ext>
              </a:extLst>
            </p:cNvPr>
            <p:cNvGrpSpPr/>
            <p:nvPr/>
          </p:nvGrpSpPr>
          <p:grpSpPr>
            <a:xfrm>
              <a:off x="6925958" y="4185916"/>
              <a:ext cx="3566160" cy="3025124"/>
              <a:chOff x="6925958" y="4185916"/>
              <a:chExt cx="3566160" cy="3025124"/>
            </a:xfrm>
          </p:grpSpPr>
          <p:cxnSp>
            <p:nvCxnSpPr>
              <p:cNvPr id="29" name="Straight Connector 28">
                <a:extLst>
                  <a:ext uri="{FF2B5EF4-FFF2-40B4-BE49-F238E27FC236}">
                    <a16:creationId xmlns:a16="http://schemas.microsoft.com/office/drawing/2014/main" id="{2F437765-0863-B736-515F-1341D4E9DD3C}"/>
                  </a:ext>
                </a:extLst>
              </p:cNvPr>
              <p:cNvCxnSpPr>
                <a:cxnSpLocks/>
              </p:cNvCxnSpPr>
              <p:nvPr/>
            </p:nvCxnSpPr>
            <p:spPr>
              <a:xfrm>
                <a:off x="6925958" y="5826514"/>
                <a:ext cx="3566160" cy="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2FB608-483C-7580-327B-8B729928E873}"/>
                  </a:ext>
                </a:extLst>
              </p:cNvPr>
              <p:cNvCxnSpPr>
                <a:cxnSpLocks/>
              </p:cNvCxnSpPr>
              <p:nvPr/>
            </p:nvCxnSpPr>
            <p:spPr>
              <a:xfrm flipH="1" flipV="1">
                <a:off x="8548758" y="4185916"/>
                <a:ext cx="62190" cy="3025124"/>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D809B396-0460-4422-BACF-96B44DC1C9BC}"/>
              </a:ext>
            </a:extLst>
          </p:cNvPr>
          <p:cNvGrpSpPr/>
          <p:nvPr/>
        </p:nvGrpSpPr>
        <p:grpSpPr>
          <a:xfrm>
            <a:off x="301065" y="5095883"/>
            <a:ext cx="5049174" cy="1186340"/>
            <a:chOff x="282015" y="5267333"/>
            <a:chExt cx="5049174" cy="1186340"/>
          </a:xfrm>
        </p:grpSpPr>
        <p:sp>
          <p:nvSpPr>
            <p:cNvPr id="45" name="Trapezoid 44">
              <a:extLst>
                <a:ext uri="{FF2B5EF4-FFF2-40B4-BE49-F238E27FC236}">
                  <a16:creationId xmlns:a16="http://schemas.microsoft.com/office/drawing/2014/main" id="{A708AB1C-4256-F1D1-1874-5A84C3D51C86}"/>
                </a:ext>
              </a:extLst>
            </p:cNvPr>
            <p:cNvSpPr/>
            <p:nvPr/>
          </p:nvSpPr>
          <p:spPr>
            <a:xfrm>
              <a:off x="282015" y="5295844"/>
              <a:ext cx="5049174" cy="1122299"/>
            </a:xfrm>
            <a:prstGeom prst="trapezoid">
              <a:avLst>
                <a:gd name="adj" fmla="val 74563"/>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43" name="Straight Connector 42">
              <a:extLst>
                <a:ext uri="{FF2B5EF4-FFF2-40B4-BE49-F238E27FC236}">
                  <a16:creationId xmlns:a16="http://schemas.microsoft.com/office/drawing/2014/main" id="{87A19948-494F-AD01-6167-4AADA627E203}"/>
                </a:ext>
              </a:extLst>
            </p:cNvPr>
            <p:cNvCxnSpPr>
              <a:cxnSpLocks/>
            </p:cNvCxnSpPr>
            <p:nvPr/>
          </p:nvCxnSpPr>
          <p:spPr>
            <a:xfrm>
              <a:off x="722926" y="5816925"/>
              <a:ext cx="4152991" cy="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4E4AFC-5F89-02D5-25EA-DBDF263601A9}"/>
                </a:ext>
              </a:extLst>
            </p:cNvPr>
            <p:cNvCxnSpPr>
              <a:cxnSpLocks/>
            </p:cNvCxnSpPr>
            <p:nvPr/>
          </p:nvCxnSpPr>
          <p:spPr>
            <a:xfrm flipV="1">
              <a:off x="2272922" y="5267333"/>
              <a:ext cx="446866" cy="118634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FD382E-8829-0A38-CB82-253E68AE5684}"/>
                  </a:ext>
                </a:extLst>
              </p:cNvPr>
              <p:cNvSpPr txBox="1"/>
              <p:nvPr/>
            </p:nvSpPr>
            <p:spPr>
              <a:xfrm>
                <a:off x="0" y="-8050"/>
                <a:ext cx="5986409" cy="2296975"/>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5400" b="0" i="1" dirty="0" smtClean="0">
                              <a:latin typeface="Cambria Math" panose="02040503050406030204" pitchFamily="18" charset="0"/>
                              <a:ea typeface="Cambria Math" panose="02040503050406030204" pitchFamily="18" charset="0"/>
                            </a:rPr>
                          </m:ctrlPr>
                        </m:dPr>
                        <m:e>
                          <m:m>
                            <m:mPr>
                              <m:mcs>
                                <m:mc>
                                  <m:mcPr>
                                    <m:count m:val="3"/>
                                    <m:mcJc m:val="center"/>
                                  </m:mcPr>
                                </m:mc>
                              </m:mcs>
                              <m:ctrlPr>
                                <a:rPr lang="en-GB" sz="5400" b="0" i="1" dirty="0" smtClean="0">
                                  <a:latin typeface="Cambria Math" panose="02040503050406030204" pitchFamily="18" charset="0"/>
                                  <a:ea typeface="Cambria Math" panose="02040503050406030204" pitchFamily="18" charset="0"/>
                                </a:rPr>
                              </m:ctrlPr>
                            </m:mPr>
                            <m:mr>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cos</m:t>
                                    </m:r>
                                  </m:fName>
                                  <m:e>
                                    <m:r>
                                      <a:rPr lang="en-GB" sz="5400" i="1" dirty="0">
                                        <a:solidFill>
                                          <a:srgbClr val="FF6600"/>
                                        </a:solidFill>
                                        <a:latin typeface="Cambria Math" panose="02040503050406030204" pitchFamily="18" charset="0"/>
                                        <a:ea typeface="Cambria Math" panose="02040503050406030204" pitchFamily="18" charset="0"/>
                                      </a:rPr>
                                      <m:t>𝜃</m:t>
                                    </m:r>
                                  </m:e>
                                </m:func>
                              </m:e>
                              <m:e>
                                <m:r>
                                  <a:rPr lang="en-GB" sz="5400" i="1" dirty="0">
                                    <a:latin typeface="Cambria Math" panose="02040503050406030204" pitchFamily="18" charset="0"/>
                                    <a:ea typeface="Cambria Math" panose="02040503050406030204" pitchFamily="18" charset="0"/>
                                  </a:rPr>
                                  <m:t>−</m:t>
                                </m:r>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sin</m:t>
                                    </m:r>
                                  </m:fName>
                                  <m:e>
                                    <m:r>
                                      <a:rPr lang="en-GB" sz="5400" i="1" dirty="0">
                                        <a:solidFill>
                                          <a:srgbClr val="FF6600"/>
                                        </a:solidFill>
                                        <a:latin typeface="Cambria Math" panose="02040503050406030204" pitchFamily="18" charset="0"/>
                                        <a:ea typeface="Cambria Math" panose="02040503050406030204" pitchFamily="18" charset="0"/>
                                      </a:rPr>
                                      <m:t>𝜃</m:t>
                                    </m:r>
                                  </m:e>
                                </m:func>
                              </m:e>
                              <m:e>
                                <m:r>
                                  <a:rPr lang="en-GB" sz="5400" b="0" i="1" dirty="0" smtClean="0">
                                    <a:latin typeface="Cambria Math" panose="02040503050406030204" pitchFamily="18" charset="0"/>
                                    <a:ea typeface="Cambria Math" panose="02040503050406030204" pitchFamily="18" charset="0"/>
                                  </a:rPr>
                                  <m:t>0</m:t>
                                </m:r>
                              </m:e>
                            </m:mr>
                            <m:mr>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sin</m:t>
                                    </m:r>
                                  </m:fName>
                                  <m:e>
                                    <m:r>
                                      <a:rPr lang="en-GB" sz="5400" i="1" dirty="0">
                                        <a:solidFill>
                                          <a:srgbClr val="FF6600"/>
                                        </a:solidFill>
                                        <a:latin typeface="Cambria Math" panose="02040503050406030204" pitchFamily="18" charset="0"/>
                                        <a:ea typeface="Cambria Math" panose="02040503050406030204" pitchFamily="18" charset="0"/>
                                      </a:rPr>
                                      <m:t>𝜃</m:t>
                                    </m:r>
                                  </m:e>
                                </m:func>
                              </m:e>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cos</m:t>
                                    </m:r>
                                  </m:fName>
                                  <m:e>
                                    <m:r>
                                      <a:rPr lang="en-GB" sz="5400" i="1" dirty="0">
                                        <a:solidFill>
                                          <a:srgbClr val="FF6600"/>
                                        </a:solidFill>
                                        <a:latin typeface="Cambria Math" panose="02040503050406030204" pitchFamily="18" charset="0"/>
                                        <a:ea typeface="Cambria Math" panose="02040503050406030204" pitchFamily="18" charset="0"/>
                                      </a:rPr>
                                      <m:t>𝜃</m:t>
                                    </m:r>
                                  </m:e>
                                </m:func>
                              </m:e>
                              <m:e>
                                <m:r>
                                  <a:rPr lang="en-GB" sz="5400" b="0" i="1" dirty="0" smtClean="0">
                                    <a:latin typeface="Cambria Math" panose="02040503050406030204" pitchFamily="18" charset="0"/>
                                    <a:ea typeface="Cambria Math" panose="02040503050406030204" pitchFamily="18" charset="0"/>
                                  </a:rPr>
                                  <m:t>0</m:t>
                                </m:r>
                              </m:e>
                            </m:mr>
                            <m:mr>
                              <m:e>
                                <m:r>
                                  <a:rPr lang="en-GB" sz="5400" b="0" i="1" dirty="0" smtClean="0">
                                    <a:latin typeface="Cambria Math" panose="02040503050406030204" pitchFamily="18" charset="0"/>
                                    <a:ea typeface="Cambria Math" panose="02040503050406030204" pitchFamily="18" charset="0"/>
                                  </a:rPr>
                                  <m:t>0</m:t>
                                </m:r>
                              </m:e>
                              <m:e>
                                <m:r>
                                  <a:rPr lang="en-GB" sz="5400" b="0" i="1" dirty="0" smtClean="0">
                                    <a:latin typeface="Cambria Math" panose="02040503050406030204" pitchFamily="18" charset="0"/>
                                    <a:ea typeface="Cambria Math" panose="02040503050406030204" pitchFamily="18" charset="0"/>
                                  </a:rPr>
                                  <m:t>0</m:t>
                                </m:r>
                              </m:e>
                              <m:e>
                                <m:r>
                                  <a:rPr lang="en-GB" sz="5400" b="0" i="1" dirty="0" smtClean="0">
                                    <a:latin typeface="Cambria Math" panose="02040503050406030204" pitchFamily="18" charset="0"/>
                                    <a:ea typeface="Cambria Math" panose="02040503050406030204" pitchFamily="18" charset="0"/>
                                  </a:rPr>
                                  <m:t>1</m:t>
                                </m:r>
                              </m:e>
                            </m:mr>
                          </m:m>
                        </m:e>
                      </m:d>
                    </m:oMath>
                  </m:oMathPara>
                </a14:m>
                <a:endParaRPr lang="en-GB" sz="5400" i="1"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00FD382E-8829-0A38-CB82-253E68AE5684}"/>
                  </a:ext>
                </a:extLst>
              </p:cNvPr>
              <p:cNvSpPr txBox="1">
                <a:spLocks noRot="1" noChangeAspect="1" noMove="1" noResize="1" noEditPoints="1" noAdjustHandles="1" noChangeArrowheads="1" noChangeShapeType="1" noTextEdit="1"/>
              </p:cNvSpPr>
              <p:nvPr/>
            </p:nvSpPr>
            <p:spPr>
              <a:xfrm>
                <a:off x="0" y="-8050"/>
                <a:ext cx="5986409" cy="2296975"/>
              </a:xfrm>
              <a:prstGeom prst="rect">
                <a:avLst/>
              </a:prstGeom>
              <a:blipFill>
                <a:blip r:embed="rId3"/>
                <a:stretch>
                  <a:fillRect/>
                </a:stretch>
              </a:blipFill>
              <a:ln w="5715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B725F2-12D3-6CE8-51DE-399E30DA2371}"/>
                  </a:ext>
                </a:extLst>
              </p:cNvPr>
              <p:cNvSpPr txBox="1"/>
              <p:nvPr/>
            </p:nvSpPr>
            <p:spPr>
              <a:xfrm>
                <a:off x="6167488" y="-8050"/>
                <a:ext cx="6024510" cy="2289986"/>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5400" b="0" i="1" dirty="0" smtClean="0">
                              <a:latin typeface="Cambria Math" panose="02040503050406030204" pitchFamily="18" charset="0"/>
                              <a:ea typeface="Cambria Math" panose="02040503050406030204" pitchFamily="18" charset="0"/>
                            </a:rPr>
                          </m:ctrlPr>
                        </m:dPr>
                        <m:e>
                          <m:m>
                            <m:mPr>
                              <m:mcs>
                                <m:mc>
                                  <m:mcPr>
                                    <m:count m:val="3"/>
                                    <m:mcJc m:val="center"/>
                                  </m:mcPr>
                                </m:mc>
                              </m:mcs>
                              <m:ctrlPr>
                                <a:rPr lang="en-GB" sz="5400" b="0" i="1" dirty="0" smtClean="0">
                                  <a:latin typeface="Cambria Math" panose="02040503050406030204" pitchFamily="18" charset="0"/>
                                  <a:ea typeface="Cambria Math" panose="02040503050406030204" pitchFamily="18" charset="0"/>
                                </a:rPr>
                              </m:ctrlPr>
                            </m:mPr>
                            <m:mr>
                              <m:e>
                                <m:r>
                                  <m:rPr>
                                    <m:brk m:alnAt="7"/>
                                  </m:rPr>
                                  <a:rPr lang="en-CA" sz="5400" b="0" i="1" dirty="0" smtClean="0">
                                    <a:latin typeface="Cambria Math" panose="02040503050406030204" pitchFamily="18" charset="0"/>
                                    <a:ea typeface="Cambria Math" panose="02040503050406030204" pitchFamily="18" charset="0"/>
                                  </a:rPr>
                                  <m:t>1</m:t>
                                </m:r>
                              </m:e>
                              <m:e>
                                <m:r>
                                  <a:rPr lang="en-CA" sz="5400" b="0" i="1" dirty="0" smtClean="0">
                                    <a:solidFill>
                                      <a:schemeClr val="tx1"/>
                                    </a:solidFill>
                                    <a:latin typeface="Cambria Math" panose="02040503050406030204" pitchFamily="18" charset="0"/>
                                    <a:ea typeface="Cambria Math" panose="02040503050406030204" pitchFamily="18" charset="0"/>
                                  </a:rPr>
                                  <m:t>0</m:t>
                                </m:r>
                              </m:e>
                              <m:e>
                                <m:r>
                                  <a:rPr lang="en-GB" sz="5400" b="0" i="1" dirty="0" smtClean="0">
                                    <a:latin typeface="Cambria Math" panose="02040503050406030204" pitchFamily="18" charset="0"/>
                                    <a:ea typeface="Cambria Math" panose="02040503050406030204" pitchFamily="18" charset="0"/>
                                  </a:rPr>
                                  <m:t>0</m:t>
                                </m:r>
                              </m:e>
                            </m:mr>
                            <m:mr>
                              <m:e>
                                <m:r>
                                  <a:rPr lang="en-CA" sz="5400" b="0" i="1" dirty="0" smtClean="0">
                                    <a:latin typeface="Cambria Math" panose="02040503050406030204" pitchFamily="18" charset="0"/>
                                    <a:ea typeface="Cambria Math" panose="02040503050406030204" pitchFamily="18" charset="0"/>
                                  </a:rPr>
                                  <m:t>0</m:t>
                                </m:r>
                              </m:e>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cos</m:t>
                                    </m:r>
                                  </m:fName>
                                  <m:e>
                                    <m:r>
                                      <a:rPr lang="en-GB" sz="5400" i="1" dirty="0">
                                        <a:solidFill>
                                          <a:srgbClr val="FF6600"/>
                                        </a:solidFill>
                                        <a:latin typeface="Cambria Math" panose="02040503050406030204" pitchFamily="18" charset="0"/>
                                        <a:ea typeface="Cambria Math" panose="02040503050406030204" pitchFamily="18" charset="0"/>
                                      </a:rPr>
                                      <m:t>𝜃</m:t>
                                    </m:r>
                                  </m:e>
                                </m:func>
                              </m:e>
                              <m:e>
                                <m:r>
                                  <a:rPr lang="en-GB" sz="5400" i="1" dirty="0">
                                    <a:latin typeface="Cambria Math" panose="02040503050406030204" pitchFamily="18" charset="0"/>
                                    <a:ea typeface="Cambria Math" panose="02040503050406030204" pitchFamily="18" charset="0"/>
                                  </a:rPr>
                                  <m:t>−</m:t>
                                </m:r>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sin</m:t>
                                    </m:r>
                                  </m:fName>
                                  <m:e>
                                    <m:r>
                                      <a:rPr lang="en-GB" sz="5400" i="1" dirty="0">
                                        <a:solidFill>
                                          <a:srgbClr val="FF6600"/>
                                        </a:solidFill>
                                        <a:latin typeface="Cambria Math" panose="02040503050406030204" pitchFamily="18" charset="0"/>
                                        <a:ea typeface="Cambria Math" panose="02040503050406030204" pitchFamily="18" charset="0"/>
                                      </a:rPr>
                                      <m:t>𝜃</m:t>
                                    </m:r>
                                  </m:e>
                                </m:func>
                              </m:e>
                            </m:mr>
                            <m:mr>
                              <m:e>
                                <m:r>
                                  <a:rPr lang="en-GB" sz="5400" b="0" i="1" dirty="0" smtClean="0">
                                    <a:latin typeface="Cambria Math" panose="02040503050406030204" pitchFamily="18" charset="0"/>
                                    <a:ea typeface="Cambria Math" panose="02040503050406030204" pitchFamily="18" charset="0"/>
                                  </a:rPr>
                                  <m:t>0</m:t>
                                </m:r>
                              </m:e>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sin</m:t>
                                    </m:r>
                                  </m:fName>
                                  <m:e>
                                    <m:r>
                                      <a:rPr lang="en-GB" sz="5400" i="1" dirty="0">
                                        <a:solidFill>
                                          <a:srgbClr val="FF6600"/>
                                        </a:solidFill>
                                        <a:latin typeface="Cambria Math" panose="02040503050406030204" pitchFamily="18" charset="0"/>
                                        <a:ea typeface="Cambria Math" panose="02040503050406030204" pitchFamily="18" charset="0"/>
                                      </a:rPr>
                                      <m:t>𝜃</m:t>
                                    </m:r>
                                  </m:e>
                                </m:func>
                              </m:e>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cos</m:t>
                                    </m:r>
                                  </m:fName>
                                  <m:e>
                                    <m:r>
                                      <a:rPr lang="en-GB" sz="5400" i="1" dirty="0">
                                        <a:solidFill>
                                          <a:srgbClr val="FF6600"/>
                                        </a:solidFill>
                                        <a:latin typeface="Cambria Math" panose="02040503050406030204" pitchFamily="18" charset="0"/>
                                        <a:ea typeface="Cambria Math" panose="02040503050406030204" pitchFamily="18" charset="0"/>
                                      </a:rPr>
                                      <m:t>𝜃</m:t>
                                    </m:r>
                                  </m:e>
                                </m:func>
                              </m:e>
                            </m:mr>
                          </m:m>
                        </m:e>
                      </m:d>
                    </m:oMath>
                  </m:oMathPara>
                </a14:m>
                <a:endParaRPr lang="en-GB" sz="540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BB725F2-12D3-6CE8-51DE-399E30DA2371}"/>
                  </a:ext>
                </a:extLst>
              </p:cNvPr>
              <p:cNvSpPr txBox="1">
                <a:spLocks noRot="1" noChangeAspect="1" noMove="1" noResize="1" noEditPoints="1" noAdjustHandles="1" noChangeArrowheads="1" noChangeShapeType="1" noTextEdit="1"/>
              </p:cNvSpPr>
              <p:nvPr/>
            </p:nvSpPr>
            <p:spPr>
              <a:xfrm>
                <a:off x="6167488" y="-8050"/>
                <a:ext cx="6024510" cy="2289986"/>
              </a:xfrm>
              <a:prstGeom prst="rect">
                <a:avLst/>
              </a:prstGeom>
              <a:blipFill>
                <a:blip r:embed="rId4"/>
                <a:stretch>
                  <a:fillRect/>
                </a:stretch>
              </a:blipFill>
              <a:ln w="5715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9AC27E-6751-0F09-9AA1-9FCFF2E93C9E}"/>
                  </a:ext>
                </a:extLst>
              </p:cNvPr>
              <p:cNvSpPr txBox="1"/>
              <p:nvPr/>
            </p:nvSpPr>
            <p:spPr>
              <a:xfrm>
                <a:off x="82954" y="2168824"/>
                <a:ext cx="5962338" cy="923330"/>
              </a:xfrm>
              <a:prstGeom prst="rect">
                <a:avLst/>
              </a:prstGeom>
              <a:noFill/>
            </p:spPr>
            <p:txBody>
              <a:bodyPr wrap="none" rtlCol="0">
                <a:spAutoFit/>
              </a:bodyPr>
              <a:lstStyle/>
              <a:p>
                <a:r>
                  <a:rPr lang="en-CA" sz="5400" dirty="0"/>
                  <a:t>Rotation in </a:t>
                </a:r>
                <a14:m>
                  <m:oMath xmlns:m="http://schemas.openxmlformats.org/officeDocument/2006/math">
                    <m:r>
                      <a:rPr lang="en-CA" sz="5400" b="0" i="1" smtClean="0">
                        <a:solidFill>
                          <a:srgbClr val="0070C0"/>
                        </a:solidFill>
                        <a:latin typeface="Cambria Math" panose="02040503050406030204" pitchFamily="18" charset="0"/>
                      </a:rPr>
                      <m:t>𝑥𝑦</m:t>
                    </m:r>
                  </m:oMath>
                </a14:m>
                <a:r>
                  <a:rPr lang="en-CA" sz="5400" dirty="0"/>
                  <a:t>-plane</a:t>
                </a:r>
              </a:p>
            </p:txBody>
          </p:sp>
        </mc:Choice>
        <mc:Fallback xmlns="">
          <p:sp>
            <p:nvSpPr>
              <p:cNvPr id="6" name="TextBox 5">
                <a:extLst>
                  <a:ext uri="{FF2B5EF4-FFF2-40B4-BE49-F238E27FC236}">
                    <a16:creationId xmlns:a16="http://schemas.microsoft.com/office/drawing/2014/main" id="{299AC27E-6751-0F09-9AA1-9FCFF2E93C9E}"/>
                  </a:ext>
                </a:extLst>
              </p:cNvPr>
              <p:cNvSpPr txBox="1">
                <a:spLocks noRot="1" noChangeAspect="1" noMove="1" noResize="1" noEditPoints="1" noAdjustHandles="1" noChangeArrowheads="1" noChangeShapeType="1" noTextEdit="1"/>
              </p:cNvSpPr>
              <p:nvPr/>
            </p:nvSpPr>
            <p:spPr>
              <a:xfrm>
                <a:off x="82954" y="2168824"/>
                <a:ext cx="5962338" cy="923330"/>
              </a:xfrm>
              <a:prstGeom prst="rect">
                <a:avLst/>
              </a:prstGeom>
              <a:blipFill>
                <a:blip r:embed="rId5"/>
                <a:stretch>
                  <a:fillRect l="-5521" t="-17881" r="-4499"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844D53-BEEE-5C35-735B-1FCF217DCF80}"/>
                  </a:ext>
                </a:extLst>
              </p:cNvPr>
              <p:cNvSpPr txBox="1"/>
              <p:nvPr/>
            </p:nvSpPr>
            <p:spPr>
              <a:xfrm>
                <a:off x="6180371" y="2168823"/>
                <a:ext cx="5928675" cy="923330"/>
              </a:xfrm>
              <a:prstGeom prst="rect">
                <a:avLst/>
              </a:prstGeom>
              <a:noFill/>
            </p:spPr>
            <p:txBody>
              <a:bodyPr wrap="square" rtlCol="0">
                <a:spAutoFit/>
              </a:bodyPr>
              <a:lstStyle/>
              <a:p>
                <a:r>
                  <a:rPr lang="en-CA" sz="5400" dirty="0"/>
                  <a:t>Rotation in </a:t>
                </a:r>
                <a14:m>
                  <m:oMath xmlns:m="http://schemas.openxmlformats.org/officeDocument/2006/math">
                    <m:r>
                      <a:rPr lang="en-CA" sz="5400" i="1">
                        <a:solidFill>
                          <a:srgbClr val="0070C0"/>
                        </a:solidFill>
                        <a:latin typeface="Cambria Math" panose="02040503050406030204" pitchFamily="18" charset="0"/>
                      </a:rPr>
                      <m:t>𝑦𝑧</m:t>
                    </m:r>
                  </m:oMath>
                </a14:m>
                <a:r>
                  <a:rPr lang="en-CA" sz="5400" dirty="0"/>
                  <a:t>-plane</a:t>
                </a:r>
              </a:p>
            </p:txBody>
          </p:sp>
        </mc:Choice>
        <mc:Fallback xmlns="">
          <p:sp>
            <p:nvSpPr>
              <p:cNvPr id="7" name="TextBox 6">
                <a:extLst>
                  <a:ext uri="{FF2B5EF4-FFF2-40B4-BE49-F238E27FC236}">
                    <a16:creationId xmlns:a16="http://schemas.microsoft.com/office/drawing/2014/main" id="{E4844D53-BEEE-5C35-735B-1FCF217DCF80}"/>
                  </a:ext>
                </a:extLst>
              </p:cNvPr>
              <p:cNvSpPr txBox="1">
                <a:spLocks noRot="1" noChangeAspect="1" noMove="1" noResize="1" noEditPoints="1" noAdjustHandles="1" noChangeArrowheads="1" noChangeShapeType="1" noTextEdit="1"/>
              </p:cNvSpPr>
              <p:nvPr/>
            </p:nvSpPr>
            <p:spPr>
              <a:xfrm>
                <a:off x="6180371" y="2168823"/>
                <a:ext cx="5928675" cy="923330"/>
              </a:xfrm>
              <a:prstGeom prst="rect">
                <a:avLst/>
              </a:prstGeom>
              <a:blipFill>
                <a:blip r:embed="rId6"/>
                <a:stretch>
                  <a:fillRect l="-5556" t="-17881" r="-4527" b="-40397"/>
                </a:stretch>
              </a:blipFill>
            </p:spPr>
            <p:txBody>
              <a:bodyPr/>
              <a:lstStyle/>
              <a:p>
                <a:r>
                  <a:rPr lang="en-CA">
                    <a:noFill/>
                  </a:rPr>
                  <a:t> </a:t>
                </a:r>
              </a:p>
            </p:txBody>
          </p:sp>
        </mc:Fallback>
      </mc:AlternateContent>
      <p:cxnSp>
        <p:nvCxnSpPr>
          <p:cNvPr id="3" name="Straight Connector 2">
            <a:extLst>
              <a:ext uri="{FF2B5EF4-FFF2-40B4-BE49-F238E27FC236}">
                <a16:creationId xmlns:a16="http://schemas.microsoft.com/office/drawing/2014/main" id="{C862A4DF-2A89-E9A7-5566-55872E4819B6}"/>
              </a:ext>
            </a:extLst>
          </p:cNvPr>
          <p:cNvCxnSpPr/>
          <p:nvPr/>
        </p:nvCxnSpPr>
        <p:spPr>
          <a:xfrm>
            <a:off x="60769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99BD0B8-31AB-C366-5463-0B7DE6B42E60}"/>
              </a:ext>
            </a:extLst>
          </p:cNvPr>
          <p:cNvGrpSpPr/>
          <p:nvPr/>
        </p:nvGrpSpPr>
        <p:grpSpPr>
          <a:xfrm>
            <a:off x="1546394" y="3184521"/>
            <a:ext cx="4171638" cy="3889094"/>
            <a:chOff x="1279694" y="2879721"/>
            <a:chExt cx="4171638" cy="3889094"/>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2169FA9E-BEDE-07B3-28EE-F6CFB0B7EA2C}"/>
                    </a:ext>
                  </a:extLst>
                </p:cNvPr>
                <p:cNvGraphicFramePr>
                  <a:graphicFrameLocks/>
                </p:cNvGraphicFramePr>
                <p:nvPr>
                  <p:extLst>
                    <p:ext uri="{D42A27DB-BD31-4B8C-83A1-F6EECF244321}">
                      <p14:modId xmlns:p14="http://schemas.microsoft.com/office/powerpoint/2010/main" val="495369460"/>
                    </p:ext>
                  </p:extLst>
                </p:nvPr>
              </p:nvGraphicFramePr>
              <p:xfrm>
                <a:off x="1347643" y="3336392"/>
                <a:ext cx="3362613" cy="3372740"/>
              </p:xfrm>
              <a:graphic>
                <a:graphicData uri="http://schemas.microsoft.com/office/drawing/2017/model3d">
                  <am3d:model3d r:embed="rId7">
                    <am3d:spPr>
                      <a:xfrm>
                        <a:off x="0" y="0"/>
                        <a:ext cx="3362613" cy="3372740"/>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2169FA9E-BEDE-07B3-28EE-F6CFB0B7EA2C}"/>
                    </a:ext>
                  </a:extLst>
                </p:cNvPr>
                <p:cNvPicPr>
                  <a:picLocks noGrp="1" noRot="1" noChangeAspect="1" noMove="1" noResize="1" noEditPoints="1" noAdjustHandles="1" noChangeArrowheads="1" noChangeShapeType="1" noCrop="1"/>
                </p:cNvPicPr>
                <p:nvPr/>
              </p:nvPicPr>
              <p:blipFill>
                <a:blip r:embed="rId8"/>
                <a:stretch>
                  <a:fillRect/>
                </a:stretch>
              </p:blipFill>
              <p:spPr>
                <a:xfrm>
                  <a:off x="1614343" y="3641192"/>
                  <a:ext cx="3362613" cy="337274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0EF63D-BB0D-36AE-3D9E-CA12289BE3FF}"/>
                    </a:ext>
                  </a:extLst>
                </p:cNvPr>
                <p:cNvSpPr txBox="1"/>
                <p:nvPr/>
              </p:nvSpPr>
              <p:spPr>
                <a:xfrm>
                  <a:off x="2174484" y="2879721"/>
                  <a:ext cx="854465"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0070C0"/>
                            </a:solidFill>
                            <a:latin typeface="Cambria Math" panose="02040503050406030204" pitchFamily="18" charset="0"/>
                          </a:rPr>
                          <m:t>𝑧</m:t>
                        </m:r>
                      </m:oMath>
                    </m:oMathPara>
                  </a14:m>
                  <a:endParaRPr lang="en-CA" sz="7200" dirty="0">
                    <a:solidFill>
                      <a:srgbClr val="0070C0"/>
                    </a:solidFill>
                  </a:endParaRPr>
                </a:p>
              </p:txBody>
            </p:sp>
          </mc:Choice>
          <mc:Fallback xmlns="">
            <p:sp>
              <p:nvSpPr>
                <p:cNvPr id="9" name="TextBox 8">
                  <a:extLst>
                    <a:ext uri="{FF2B5EF4-FFF2-40B4-BE49-F238E27FC236}">
                      <a16:creationId xmlns:a16="http://schemas.microsoft.com/office/drawing/2014/main" id="{960EF63D-BB0D-36AE-3D9E-CA12289BE3FF}"/>
                    </a:ext>
                  </a:extLst>
                </p:cNvPr>
                <p:cNvSpPr txBox="1">
                  <a:spLocks noRot="1" noChangeAspect="1" noMove="1" noResize="1" noEditPoints="1" noAdjustHandles="1" noChangeArrowheads="1" noChangeShapeType="1" noTextEdit="1"/>
                </p:cNvSpPr>
                <p:nvPr/>
              </p:nvSpPr>
              <p:spPr>
                <a:xfrm>
                  <a:off x="2174484" y="2879721"/>
                  <a:ext cx="854465" cy="1200329"/>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41DD37-0B56-A4BB-4518-147C58AB211A}"/>
                    </a:ext>
                  </a:extLst>
                </p:cNvPr>
                <p:cNvSpPr txBox="1"/>
                <p:nvPr/>
              </p:nvSpPr>
              <p:spPr>
                <a:xfrm>
                  <a:off x="1279694" y="5568486"/>
                  <a:ext cx="913134"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0070C0"/>
                            </a:solidFill>
                            <a:latin typeface="Cambria Math" panose="02040503050406030204" pitchFamily="18" charset="0"/>
                          </a:rPr>
                          <m:t>𝑥</m:t>
                        </m:r>
                      </m:oMath>
                    </m:oMathPara>
                  </a14:m>
                  <a:endParaRPr lang="en-CA" sz="7200" dirty="0">
                    <a:solidFill>
                      <a:srgbClr val="0070C0"/>
                    </a:solidFill>
                  </a:endParaRPr>
                </a:p>
              </p:txBody>
            </p:sp>
          </mc:Choice>
          <mc:Fallback xmlns="">
            <p:sp>
              <p:nvSpPr>
                <p:cNvPr id="10" name="TextBox 9">
                  <a:extLst>
                    <a:ext uri="{FF2B5EF4-FFF2-40B4-BE49-F238E27FC236}">
                      <a16:creationId xmlns:a16="http://schemas.microsoft.com/office/drawing/2014/main" id="{CD41DD37-0B56-A4BB-4518-147C58AB211A}"/>
                    </a:ext>
                  </a:extLst>
                </p:cNvPr>
                <p:cNvSpPr txBox="1">
                  <a:spLocks noRot="1" noChangeAspect="1" noMove="1" noResize="1" noEditPoints="1" noAdjustHandles="1" noChangeArrowheads="1" noChangeShapeType="1" noTextEdit="1"/>
                </p:cNvSpPr>
                <p:nvPr/>
              </p:nvSpPr>
              <p:spPr>
                <a:xfrm>
                  <a:off x="1279694" y="5568486"/>
                  <a:ext cx="913134" cy="1200329"/>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05034CD-41A1-60FA-50F6-93D6769FAB98}"/>
                    </a:ext>
                  </a:extLst>
                </p:cNvPr>
                <p:cNvSpPr txBox="1"/>
                <p:nvPr/>
              </p:nvSpPr>
              <p:spPr>
                <a:xfrm>
                  <a:off x="4526335" y="4464783"/>
                  <a:ext cx="924997"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0070C0"/>
                            </a:solidFill>
                            <a:latin typeface="Cambria Math" panose="02040503050406030204" pitchFamily="18" charset="0"/>
                          </a:rPr>
                          <m:t>𝑦</m:t>
                        </m:r>
                      </m:oMath>
                    </m:oMathPara>
                  </a14:m>
                  <a:endParaRPr lang="en-CA" sz="7200" dirty="0">
                    <a:solidFill>
                      <a:srgbClr val="0070C0"/>
                    </a:solidFill>
                  </a:endParaRPr>
                </a:p>
              </p:txBody>
            </p:sp>
          </mc:Choice>
          <mc:Fallback xmlns="">
            <p:sp>
              <p:nvSpPr>
                <p:cNvPr id="13" name="TextBox 12">
                  <a:extLst>
                    <a:ext uri="{FF2B5EF4-FFF2-40B4-BE49-F238E27FC236}">
                      <a16:creationId xmlns:a16="http://schemas.microsoft.com/office/drawing/2014/main" id="{705034CD-41A1-60FA-50F6-93D6769FAB98}"/>
                    </a:ext>
                  </a:extLst>
                </p:cNvPr>
                <p:cNvSpPr txBox="1">
                  <a:spLocks noRot="1" noChangeAspect="1" noMove="1" noResize="1" noEditPoints="1" noAdjustHandles="1" noChangeArrowheads="1" noChangeShapeType="1" noTextEdit="1"/>
                </p:cNvSpPr>
                <p:nvPr/>
              </p:nvSpPr>
              <p:spPr>
                <a:xfrm>
                  <a:off x="4526335" y="4464783"/>
                  <a:ext cx="924997" cy="1200329"/>
                </a:xfrm>
                <a:prstGeom prst="rect">
                  <a:avLst/>
                </a:prstGeom>
                <a:blipFill>
                  <a:blip r:embed="rId13"/>
                  <a:stretch>
                    <a:fillRect/>
                  </a:stretch>
                </a:blipFill>
              </p:spPr>
              <p:txBody>
                <a:bodyPr/>
                <a:lstStyle/>
                <a:p>
                  <a:r>
                    <a:rPr lang="en-CA">
                      <a:noFill/>
                    </a:rPr>
                    <a:t> </a:t>
                  </a:r>
                </a:p>
              </p:txBody>
            </p:sp>
          </mc:Fallback>
        </mc:AlternateContent>
      </p:grpSp>
      <p:grpSp>
        <p:nvGrpSpPr>
          <p:cNvPr id="50" name="Group 49">
            <a:extLst>
              <a:ext uri="{FF2B5EF4-FFF2-40B4-BE49-F238E27FC236}">
                <a16:creationId xmlns:a16="http://schemas.microsoft.com/office/drawing/2014/main" id="{905ED92B-F603-4128-5F09-6D62C9FEA3E0}"/>
              </a:ext>
            </a:extLst>
          </p:cNvPr>
          <p:cNvGrpSpPr/>
          <p:nvPr/>
        </p:nvGrpSpPr>
        <p:grpSpPr>
          <a:xfrm>
            <a:off x="7704674" y="2635620"/>
            <a:ext cx="3805216" cy="4116691"/>
            <a:chOff x="1170159" y="2652124"/>
            <a:chExt cx="3805216" cy="4116691"/>
          </a:xfrm>
        </p:grpSpPr>
        <mc:AlternateContent xmlns:mc="http://schemas.openxmlformats.org/markup-compatibility/2006">
          <mc:Choice xmlns:am3d="http://schemas.microsoft.com/office/drawing/2017/model3d" Requires="am3d">
            <p:graphicFrame>
              <p:nvGraphicFramePr>
                <p:cNvPr id="51" name="3D Model 50">
                  <a:extLst>
                    <a:ext uri="{FF2B5EF4-FFF2-40B4-BE49-F238E27FC236}">
                      <a16:creationId xmlns:a16="http://schemas.microsoft.com/office/drawing/2014/main" id="{55DE9D00-B435-EE31-DF25-AB2F9FCC79AF}"/>
                    </a:ext>
                  </a:extLst>
                </p:cNvPr>
                <p:cNvGraphicFramePr>
                  <a:graphicFrameLocks/>
                </p:cNvGraphicFramePr>
                <p:nvPr>
                  <p:extLst>
                    <p:ext uri="{D42A27DB-BD31-4B8C-83A1-F6EECF244321}">
                      <p14:modId xmlns:p14="http://schemas.microsoft.com/office/powerpoint/2010/main" val="662028373"/>
                    </p:ext>
                  </p:extLst>
                </p:nvPr>
              </p:nvGraphicFramePr>
              <p:xfrm>
                <a:off x="1347643" y="3336392"/>
                <a:ext cx="3362613" cy="3372740"/>
              </p:xfrm>
              <a:graphic>
                <a:graphicData uri="http://schemas.microsoft.com/office/drawing/2017/model3d">
                  <am3d:model3d r:embed="rId7">
                    <am3d:spPr>
                      <a:xfrm>
                        <a:off x="0" y="0"/>
                        <a:ext cx="3362613" cy="3372740"/>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3D Model 50">
                  <a:extLst>
                    <a:ext uri="{FF2B5EF4-FFF2-40B4-BE49-F238E27FC236}">
                      <a16:creationId xmlns:a16="http://schemas.microsoft.com/office/drawing/2014/main" id="{55DE9D00-B435-EE31-DF25-AB2F9FCC79AF}"/>
                    </a:ext>
                  </a:extLst>
                </p:cNvPr>
                <p:cNvPicPr>
                  <a:picLocks noGrp="1" noRot="1" noChangeAspect="1" noMove="1" noResize="1" noEditPoints="1" noAdjustHandles="1" noChangeArrowheads="1" noChangeShapeType="1" noCrop="1"/>
                </p:cNvPicPr>
                <p:nvPr/>
              </p:nvPicPr>
              <p:blipFill>
                <a:blip r:embed="rId8"/>
                <a:stretch>
                  <a:fillRect/>
                </a:stretch>
              </p:blipFill>
              <p:spPr>
                <a:xfrm>
                  <a:off x="7882158" y="3319888"/>
                  <a:ext cx="3362613" cy="3372740"/>
                </a:xfrm>
                <a:prstGeom prst="rect">
                  <a:avLst/>
                </a:prstGeom>
              </p:spPr>
            </p:pic>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86AFFD7-FF1A-844D-494B-8102B8A0BE30}"/>
                    </a:ext>
                  </a:extLst>
                </p:cNvPr>
                <p:cNvSpPr txBox="1"/>
                <p:nvPr/>
              </p:nvSpPr>
              <p:spPr>
                <a:xfrm>
                  <a:off x="2192828" y="2652124"/>
                  <a:ext cx="854465"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0070C0"/>
                            </a:solidFill>
                            <a:latin typeface="Cambria Math" panose="02040503050406030204" pitchFamily="18" charset="0"/>
                          </a:rPr>
                          <m:t>𝑧</m:t>
                        </m:r>
                      </m:oMath>
                    </m:oMathPara>
                  </a14:m>
                  <a:endParaRPr lang="en-CA" sz="7200" dirty="0">
                    <a:solidFill>
                      <a:srgbClr val="0070C0"/>
                    </a:solidFill>
                  </a:endParaRPr>
                </a:p>
              </p:txBody>
            </p:sp>
          </mc:Choice>
          <mc:Fallback xmlns="">
            <p:sp>
              <p:nvSpPr>
                <p:cNvPr id="52" name="TextBox 51">
                  <a:extLst>
                    <a:ext uri="{FF2B5EF4-FFF2-40B4-BE49-F238E27FC236}">
                      <a16:creationId xmlns:a16="http://schemas.microsoft.com/office/drawing/2014/main" id="{886AFFD7-FF1A-844D-494B-8102B8A0BE30}"/>
                    </a:ext>
                  </a:extLst>
                </p:cNvPr>
                <p:cNvSpPr txBox="1">
                  <a:spLocks noRot="1" noChangeAspect="1" noMove="1" noResize="1" noEditPoints="1" noAdjustHandles="1" noChangeArrowheads="1" noChangeShapeType="1" noTextEdit="1"/>
                </p:cNvSpPr>
                <p:nvPr/>
              </p:nvSpPr>
              <p:spPr>
                <a:xfrm>
                  <a:off x="2192828" y="2652124"/>
                  <a:ext cx="854465" cy="1200329"/>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72EAF0-5484-E5B0-6719-C753E13F6FE9}"/>
                    </a:ext>
                  </a:extLst>
                </p:cNvPr>
                <p:cNvSpPr txBox="1"/>
                <p:nvPr/>
              </p:nvSpPr>
              <p:spPr>
                <a:xfrm>
                  <a:off x="1170159" y="5568486"/>
                  <a:ext cx="913134"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0070C0"/>
                            </a:solidFill>
                            <a:latin typeface="Cambria Math" panose="02040503050406030204" pitchFamily="18" charset="0"/>
                          </a:rPr>
                          <m:t>𝑥</m:t>
                        </m:r>
                      </m:oMath>
                    </m:oMathPara>
                  </a14:m>
                  <a:endParaRPr lang="en-CA" sz="7200" dirty="0">
                    <a:solidFill>
                      <a:srgbClr val="0070C0"/>
                    </a:solidFill>
                  </a:endParaRPr>
                </a:p>
              </p:txBody>
            </p:sp>
          </mc:Choice>
          <mc:Fallback xmlns="">
            <p:sp>
              <p:nvSpPr>
                <p:cNvPr id="53" name="TextBox 52">
                  <a:extLst>
                    <a:ext uri="{FF2B5EF4-FFF2-40B4-BE49-F238E27FC236}">
                      <a16:creationId xmlns:a16="http://schemas.microsoft.com/office/drawing/2014/main" id="{2672EAF0-5484-E5B0-6719-C753E13F6FE9}"/>
                    </a:ext>
                  </a:extLst>
                </p:cNvPr>
                <p:cNvSpPr txBox="1">
                  <a:spLocks noRot="1" noChangeAspect="1" noMove="1" noResize="1" noEditPoints="1" noAdjustHandles="1" noChangeArrowheads="1" noChangeShapeType="1" noTextEdit="1"/>
                </p:cNvSpPr>
                <p:nvPr/>
              </p:nvSpPr>
              <p:spPr>
                <a:xfrm>
                  <a:off x="1170159" y="5568486"/>
                  <a:ext cx="913134" cy="1200329"/>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5A91CD5-1816-01C6-40ED-D64D7F42F361}"/>
                    </a:ext>
                  </a:extLst>
                </p:cNvPr>
                <p:cNvSpPr txBox="1"/>
                <p:nvPr/>
              </p:nvSpPr>
              <p:spPr>
                <a:xfrm>
                  <a:off x="4050378" y="4596401"/>
                  <a:ext cx="924997"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0070C0"/>
                            </a:solidFill>
                            <a:latin typeface="Cambria Math" panose="02040503050406030204" pitchFamily="18" charset="0"/>
                          </a:rPr>
                          <m:t>𝑦</m:t>
                        </m:r>
                      </m:oMath>
                    </m:oMathPara>
                  </a14:m>
                  <a:endParaRPr lang="en-CA" sz="7200" dirty="0">
                    <a:solidFill>
                      <a:srgbClr val="0070C0"/>
                    </a:solidFill>
                  </a:endParaRPr>
                </a:p>
              </p:txBody>
            </p:sp>
          </mc:Choice>
          <mc:Fallback xmlns="">
            <p:sp>
              <p:nvSpPr>
                <p:cNvPr id="54" name="TextBox 53">
                  <a:extLst>
                    <a:ext uri="{FF2B5EF4-FFF2-40B4-BE49-F238E27FC236}">
                      <a16:creationId xmlns:a16="http://schemas.microsoft.com/office/drawing/2014/main" id="{05A91CD5-1816-01C6-40ED-D64D7F42F361}"/>
                    </a:ext>
                  </a:extLst>
                </p:cNvPr>
                <p:cNvSpPr txBox="1">
                  <a:spLocks noRot="1" noChangeAspect="1" noMove="1" noResize="1" noEditPoints="1" noAdjustHandles="1" noChangeArrowheads="1" noChangeShapeType="1" noTextEdit="1"/>
                </p:cNvSpPr>
                <p:nvPr/>
              </p:nvSpPr>
              <p:spPr>
                <a:xfrm>
                  <a:off x="4050378" y="4596401"/>
                  <a:ext cx="924997" cy="1200329"/>
                </a:xfrm>
                <a:prstGeom prst="rect">
                  <a:avLst/>
                </a:prstGeom>
                <a:blipFill>
                  <a:blip r:embed="rId16"/>
                  <a:stretch>
                    <a:fillRect/>
                  </a:stretch>
                </a:blipFill>
              </p:spPr>
              <p:txBody>
                <a:bodyPr/>
                <a:lstStyle/>
                <a:p>
                  <a:r>
                    <a:rPr lang="en-CA">
                      <a:noFill/>
                    </a:rPr>
                    <a:t> </a:t>
                  </a:r>
                </a:p>
              </p:txBody>
            </p:sp>
          </mc:Fallback>
        </mc:AlternateContent>
      </p:grpSp>
      <p:sp>
        <p:nvSpPr>
          <p:cNvPr id="55" name="Arc 54">
            <a:extLst>
              <a:ext uri="{FF2B5EF4-FFF2-40B4-BE49-F238E27FC236}">
                <a16:creationId xmlns:a16="http://schemas.microsoft.com/office/drawing/2014/main" id="{BB65D315-AF1C-283A-21D4-1899EA0F9698}"/>
              </a:ext>
            </a:extLst>
          </p:cNvPr>
          <p:cNvSpPr/>
          <p:nvPr/>
        </p:nvSpPr>
        <p:spPr>
          <a:xfrm>
            <a:off x="8020394" y="4579896"/>
            <a:ext cx="1397164" cy="1411921"/>
          </a:xfrm>
          <a:prstGeom prst="arc">
            <a:avLst>
              <a:gd name="adj1" fmla="val 17403499"/>
              <a:gd name="adj2" fmla="val 14256116"/>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8" name="Arc 7">
            <a:extLst>
              <a:ext uri="{FF2B5EF4-FFF2-40B4-BE49-F238E27FC236}">
                <a16:creationId xmlns:a16="http://schemas.microsoft.com/office/drawing/2014/main" id="{90FF26BA-7162-22F4-BA06-B9D32AC40220}"/>
              </a:ext>
            </a:extLst>
          </p:cNvPr>
          <p:cNvSpPr/>
          <p:nvPr/>
        </p:nvSpPr>
        <p:spPr>
          <a:xfrm>
            <a:off x="1179287" y="5222839"/>
            <a:ext cx="2514600" cy="693365"/>
          </a:xfrm>
          <a:prstGeom prst="arc">
            <a:avLst>
              <a:gd name="adj1" fmla="val 20155900"/>
              <a:gd name="adj2" fmla="val 12235071"/>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2107471835"/>
      </p:ext>
    </p:extLst>
  </p:cSld>
  <p:clrMapOvr>
    <a:masterClrMapping/>
  </p:clrMapOvr>
  <mc:AlternateContent xmlns:mc="http://schemas.openxmlformats.org/markup-compatibility/2006" xmlns:p14="http://schemas.microsoft.com/office/powerpoint/2010/main">
    <mc:Choice Requires="p14">
      <p:transition spd="slow" p14:dur="2000" advTm="13012"/>
    </mc:Choice>
    <mc:Fallback xmlns="">
      <p:transition spd="slow" advTm="130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55"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455C850-D787-97AC-0B45-C34EC6BE2361}"/>
              </a:ext>
            </a:extLst>
          </p:cNvPr>
          <p:cNvGrpSpPr/>
          <p:nvPr/>
        </p:nvGrpSpPr>
        <p:grpSpPr>
          <a:xfrm>
            <a:off x="6280647" y="5124394"/>
            <a:ext cx="4989811" cy="1197898"/>
            <a:chOff x="6280647" y="5295844"/>
            <a:chExt cx="4989811" cy="1197898"/>
          </a:xfrm>
        </p:grpSpPr>
        <p:sp>
          <p:nvSpPr>
            <p:cNvPr id="30" name="Trapezoid 29">
              <a:extLst>
                <a:ext uri="{FF2B5EF4-FFF2-40B4-BE49-F238E27FC236}">
                  <a16:creationId xmlns:a16="http://schemas.microsoft.com/office/drawing/2014/main" id="{932ADC44-1618-EB71-F90C-CAFC27EA26D2}"/>
                </a:ext>
              </a:extLst>
            </p:cNvPr>
            <p:cNvSpPr/>
            <p:nvPr/>
          </p:nvSpPr>
          <p:spPr>
            <a:xfrm>
              <a:off x="6280647" y="5295844"/>
              <a:ext cx="4989811" cy="1122299"/>
            </a:xfrm>
            <a:prstGeom prst="trapezoid">
              <a:avLst>
                <a:gd name="adj" fmla="val 74563"/>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36" name="Group 35">
              <a:extLst>
                <a:ext uri="{FF2B5EF4-FFF2-40B4-BE49-F238E27FC236}">
                  <a16:creationId xmlns:a16="http://schemas.microsoft.com/office/drawing/2014/main" id="{9F6490D6-B8FD-B0F2-7B00-FE8C4139FDE2}"/>
                </a:ext>
              </a:extLst>
            </p:cNvPr>
            <p:cNvGrpSpPr/>
            <p:nvPr/>
          </p:nvGrpSpPr>
          <p:grpSpPr>
            <a:xfrm>
              <a:off x="6699057" y="5307402"/>
              <a:ext cx="4152991" cy="1186340"/>
              <a:chOff x="6699057" y="5307402"/>
              <a:chExt cx="4152991" cy="1186340"/>
            </a:xfrm>
          </p:grpSpPr>
          <p:cxnSp>
            <p:nvCxnSpPr>
              <p:cNvPr id="29" name="Straight Connector 28">
                <a:extLst>
                  <a:ext uri="{FF2B5EF4-FFF2-40B4-BE49-F238E27FC236}">
                    <a16:creationId xmlns:a16="http://schemas.microsoft.com/office/drawing/2014/main" id="{2F437765-0863-B736-515F-1341D4E9DD3C}"/>
                  </a:ext>
                </a:extLst>
              </p:cNvPr>
              <p:cNvCxnSpPr>
                <a:cxnSpLocks/>
              </p:cNvCxnSpPr>
              <p:nvPr/>
            </p:nvCxnSpPr>
            <p:spPr>
              <a:xfrm>
                <a:off x="6699057" y="5856994"/>
                <a:ext cx="4152991" cy="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2FB608-483C-7580-327B-8B729928E873}"/>
                  </a:ext>
                </a:extLst>
              </p:cNvPr>
              <p:cNvCxnSpPr>
                <a:cxnSpLocks/>
              </p:cNvCxnSpPr>
              <p:nvPr/>
            </p:nvCxnSpPr>
            <p:spPr>
              <a:xfrm flipV="1">
                <a:off x="8373631" y="5307402"/>
                <a:ext cx="446866" cy="118634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D809B396-0460-4422-BACF-96B44DC1C9BC}"/>
              </a:ext>
            </a:extLst>
          </p:cNvPr>
          <p:cNvGrpSpPr/>
          <p:nvPr/>
        </p:nvGrpSpPr>
        <p:grpSpPr>
          <a:xfrm>
            <a:off x="301065" y="5095883"/>
            <a:ext cx="5049174" cy="1186340"/>
            <a:chOff x="282015" y="5267333"/>
            <a:chExt cx="5049174" cy="1186340"/>
          </a:xfrm>
        </p:grpSpPr>
        <p:sp>
          <p:nvSpPr>
            <p:cNvPr id="45" name="Trapezoid 44">
              <a:extLst>
                <a:ext uri="{FF2B5EF4-FFF2-40B4-BE49-F238E27FC236}">
                  <a16:creationId xmlns:a16="http://schemas.microsoft.com/office/drawing/2014/main" id="{A708AB1C-4256-F1D1-1874-5A84C3D51C86}"/>
                </a:ext>
              </a:extLst>
            </p:cNvPr>
            <p:cNvSpPr/>
            <p:nvPr/>
          </p:nvSpPr>
          <p:spPr>
            <a:xfrm>
              <a:off x="282015" y="5295844"/>
              <a:ext cx="5049174" cy="1122299"/>
            </a:xfrm>
            <a:prstGeom prst="trapezoid">
              <a:avLst>
                <a:gd name="adj" fmla="val 74563"/>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43" name="Straight Connector 42">
              <a:extLst>
                <a:ext uri="{FF2B5EF4-FFF2-40B4-BE49-F238E27FC236}">
                  <a16:creationId xmlns:a16="http://schemas.microsoft.com/office/drawing/2014/main" id="{87A19948-494F-AD01-6167-4AADA627E203}"/>
                </a:ext>
              </a:extLst>
            </p:cNvPr>
            <p:cNvCxnSpPr>
              <a:cxnSpLocks/>
            </p:cNvCxnSpPr>
            <p:nvPr/>
          </p:nvCxnSpPr>
          <p:spPr>
            <a:xfrm>
              <a:off x="722926" y="5816925"/>
              <a:ext cx="4152991" cy="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4E4AFC-5F89-02D5-25EA-DBDF263601A9}"/>
                </a:ext>
              </a:extLst>
            </p:cNvPr>
            <p:cNvCxnSpPr>
              <a:cxnSpLocks/>
            </p:cNvCxnSpPr>
            <p:nvPr/>
          </p:nvCxnSpPr>
          <p:spPr>
            <a:xfrm flipV="1">
              <a:off x="2272922" y="5267333"/>
              <a:ext cx="446866" cy="118634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FD382E-8829-0A38-CB82-253E68AE5684}"/>
                  </a:ext>
                </a:extLst>
              </p:cNvPr>
              <p:cNvSpPr txBox="1"/>
              <p:nvPr/>
            </p:nvSpPr>
            <p:spPr>
              <a:xfrm>
                <a:off x="0" y="-8050"/>
                <a:ext cx="5986409" cy="2296975"/>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5400" b="0" i="1" dirty="0" smtClean="0">
                              <a:latin typeface="Cambria Math" panose="02040503050406030204" pitchFamily="18" charset="0"/>
                              <a:ea typeface="Cambria Math" panose="02040503050406030204" pitchFamily="18" charset="0"/>
                            </a:rPr>
                          </m:ctrlPr>
                        </m:dPr>
                        <m:e>
                          <m:m>
                            <m:mPr>
                              <m:mcs>
                                <m:mc>
                                  <m:mcPr>
                                    <m:count m:val="3"/>
                                    <m:mcJc m:val="center"/>
                                  </m:mcPr>
                                </m:mc>
                              </m:mcs>
                              <m:ctrlPr>
                                <a:rPr lang="en-GB" sz="5400" b="0" i="1" dirty="0" smtClean="0">
                                  <a:latin typeface="Cambria Math" panose="02040503050406030204" pitchFamily="18" charset="0"/>
                                  <a:ea typeface="Cambria Math" panose="02040503050406030204" pitchFamily="18" charset="0"/>
                                </a:rPr>
                              </m:ctrlPr>
                            </m:mPr>
                            <m:mr>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cos</m:t>
                                    </m:r>
                                  </m:fName>
                                  <m:e>
                                    <m:r>
                                      <a:rPr lang="en-GB" sz="5400" i="1" dirty="0">
                                        <a:solidFill>
                                          <a:srgbClr val="FF6600"/>
                                        </a:solidFill>
                                        <a:latin typeface="Cambria Math" panose="02040503050406030204" pitchFamily="18" charset="0"/>
                                        <a:ea typeface="Cambria Math" panose="02040503050406030204" pitchFamily="18" charset="0"/>
                                      </a:rPr>
                                      <m:t>𝜃</m:t>
                                    </m:r>
                                  </m:e>
                                </m:func>
                              </m:e>
                              <m:e>
                                <m:r>
                                  <a:rPr lang="en-GB" sz="5400" i="1" dirty="0">
                                    <a:latin typeface="Cambria Math" panose="02040503050406030204" pitchFamily="18" charset="0"/>
                                    <a:ea typeface="Cambria Math" panose="02040503050406030204" pitchFamily="18" charset="0"/>
                                  </a:rPr>
                                  <m:t>−</m:t>
                                </m:r>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sin</m:t>
                                    </m:r>
                                  </m:fName>
                                  <m:e>
                                    <m:r>
                                      <a:rPr lang="en-GB" sz="5400" i="1" dirty="0">
                                        <a:solidFill>
                                          <a:srgbClr val="FF6600"/>
                                        </a:solidFill>
                                        <a:latin typeface="Cambria Math" panose="02040503050406030204" pitchFamily="18" charset="0"/>
                                        <a:ea typeface="Cambria Math" panose="02040503050406030204" pitchFamily="18" charset="0"/>
                                      </a:rPr>
                                      <m:t>𝜃</m:t>
                                    </m:r>
                                  </m:e>
                                </m:func>
                              </m:e>
                              <m:e>
                                <m:r>
                                  <a:rPr lang="en-GB" sz="5400" b="0" i="1" dirty="0" smtClean="0">
                                    <a:latin typeface="Cambria Math" panose="02040503050406030204" pitchFamily="18" charset="0"/>
                                    <a:ea typeface="Cambria Math" panose="02040503050406030204" pitchFamily="18" charset="0"/>
                                  </a:rPr>
                                  <m:t>0</m:t>
                                </m:r>
                              </m:e>
                            </m:mr>
                            <m:mr>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sin</m:t>
                                    </m:r>
                                  </m:fName>
                                  <m:e>
                                    <m:r>
                                      <a:rPr lang="en-GB" sz="5400" i="1" dirty="0">
                                        <a:solidFill>
                                          <a:srgbClr val="FF6600"/>
                                        </a:solidFill>
                                        <a:latin typeface="Cambria Math" panose="02040503050406030204" pitchFamily="18" charset="0"/>
                                        <a:ea typeface="Cambria Math" panose="02040503050406030204" pitchFamily="18" charset="0"/>
                                      </a:rPr>
                                      <m:t>𝜃</m:t>
                                    </m:r>
                                  </m:e>
                                </m:func>
                              </m:e>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cos</m:t>
                                    </m:r>
                                  </m:fName>
                                  <m:e>
                                    <m:r>
                                      <a:rPr lang="en-GB" sz="5400" i="1" dirty="0">
                                        <a:solidFill>
                                          <a:srgbClr val="FF6600"/>
                                        </a:solidFill>
                                        <a:latin typeface="Cambria Math" panose="02040503050406030204" pitchFamily="18" charset="0"/>
                                        <a:ea typeface="Cambria Math" panose="02040503050406030204" pitchFamily="18" charset="0"/>
                                      </a:rPr>
                                      <m:t>𝜃</m:t>
                                    </m:r>
                                  </m:e>
                                </m:func>
                              </m:e>
                              <m:e>
                                <m:r>
                                  <a:rPr lang="en-GB" sz="5400" b="0" i="1" dirty="0" smtClean="0">
                                    <a:latin typeface="Cambria Math" panose="02040503050406030204" pitchFamily="18" charset="0"/>
                                    <a:ea typeface="Cambria Math" panose="02040503050406030204" pitchFamily="18" charset="0"/>
                                  </a:rPr>
                                  <m:t>0</m:t>
                                </m:r>
                              </m:e>
                            </m:mr>
                            <m:mr>
                              <m:e>
                                <m:r>
                                  <a:rPr lang="en-GB" sz="5400" b="0" i="1" dirty="0" smtClean="0">
                                    <a:latin typeface="Cambria Math" panose="02040503050406030204" pitchFamily="18" charset="0"/>
                                    <a:ea typeface="Cambria Math" panose="02040503050406030204" pitchFamily="18" charset="0"/>
                                  </a:rPr>
                                  <m:t>0</m:t>
                                </m:r>
                              </m:e>
                              <m:e>
                                <m:r>
                                  <a:rPr lang="en-GB" sz="5400" b="0" i="1" dirty="0" smtClean="0">
                                    <a:latin typeface="Cambria Math" panose="02040503050406030204" pitchFamily="18" charset="0"/>
                                    <a:ea typeface="Cambria Math" panose="02040503050406030204" pitchFamily="18" charset="0"/>
                                  </a:rPr>
                                  <m:t>0</m:t>
                                </m:r>
                              </m:e>
                              <m:e>
                                <m:r>
                                  <a:rPr lang="en-GB" sz="5400" b="0" i="1" dirty="0" smtClean="0">
                                    <a:latin typeface="Cambria Math" panose="02040503050406030204" pitchFamily="18" charset="0"/>
                                    <a:ea typeface="Cambria Math" panose="02040503050406030204" pitchFamily="18" charset="0"/>
                                  </a:rPr>
                                  <m:t>1</m:t>
                                </m:r>
                              </m:e>
                            </m:mr>
                          </m:m>
                        </m:e>
                      </m:d>
                    </m:oMath>
                  </m:oMathPara>
                </a14:m>
                <a:endParaRPr lang="en-GB" sz="5400" i="1"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00FD382E-8829-0A38-CB82-253E68AE5684}"/>
                  </a:ext>
                </a:extLst>
              </p:cNvPr>
              <p:cNvSpPr txBox="1">
                <a:spLocks noRot="1" noChangeAspect="1" noMove="1" noResize="1" noEditPoints="1" noAdjustHandles="1" noChangeArrowheads="1" noChangeShapeType="1" noTextEdit="1"/>
              </p:cNvSpPr>
              <p:nvPr/>
            </p:nvSpPr>
            <p:spPr>
              <a:xfrm>
                <a:off x="0" y="-8050"/>
                <a:ext cx="5986409" cy="2296975"/>
              </a:xfrm>
              <a:prstGeom prst="rect">
                <a:avLst/>
              </a:prstGeom>
              <a:blipFill>
                <a:blip r:embed="rId3"/>
                <a:stretch>
                  <a:fillRect/>
                </a:stretch>
              </a:blipFill>
              <a:ln w="5715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B725F2-12D3-6CE8-51DE-399E30DA2371}"/>
                  </a:ext>
                </a:extLst>
              </p:cNvPr>
              <p:cNvSpPr txBox="1"/>
              <p:nvPr/>
            </p:nvSpPr>
            <p:spPr>
              <a:xfrm>
                <a:off x="6167488" y="-8050"/>
                <a:ext cx="6024510" cy="2289986"/>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5400" b="0" i="1" dirty="0" smtClean="0">
                              <a:latin typeface="Cambria Math" panose="02040503050406030204" pitchFamily="18" charset="0"/>
                              <a:ea typeface="Cambria Math" panose="02040503050406030204" pitchFamily="18" charset="0"/>
                            </a:rPr>
                          </m:ctrlPr>
                        </m:dPr>
                        <m:e>
                          <m:m>
                            <m:mPr>
                              <m:mcs>
                                <m:mc>
                                  <m:mcPr>
                                    <m:count m:val="3"/>
                                    <m:mcJc m:val="center"/>
                                  </m:mcPr>
                                </m:mc>
                              </m:mcs>
                              <m:ctrlPr>
                                <a:rPr lang="en-GB" sz="5400" b="0" i="1" dirty="0" smtClean="0">
                                  <a:latin typeface="Cambria Math" panose="02040503050406030204" pitchFamily="18" charset="0"/>
                                  <a:ea typeface="Cambria Math" panose="02040503050406030204" pitchFamily="18" charset="0"/>
                                </a:rPr>
                              </m:ctrlPr>
                            </m:mPr>
                            <m:mr>
                              <m:e>
                                <m:r>
                                  <m:rPr>
                                    <m:brk m:alnAt="7"/>
                                  </m:rPr>
                                  <a:rPr lang="en-CA" sz="5400" b="0" i="1" dirty="0" smtClean="0">
                                    <a:latin typeface="Cambria Math" panose="02040503050406030204" pitchFamily="18" charset="0"/>
                                    <a:ea typeface="Cambria Math" panose="02040503050406030204" pitchFamily="18" charset="0"/>
                                  </a:rPr>
                                  <m:t>1</m:t>
                                </m:r>
                              </m:e>
                              <m:e>
                                <m:r>
                                  <a:rPr lang="en-CA" sz="5400" b="0" i="1" dirty="0" smtClean="0">
                                    <a:solidFill>
                                      <a:schemeClr val="tx1"/>
                                    </a:solidFill>
                                    <a:latin typeface="Cambria Math" panose="02040503050406030204" pitchFamily="18" charset="0"/>
                                    <a:ea typeface="Cambria Math" panose="02040503050406030204" pitchFamily="18" charset="0"/>
                                  </a:rPr>
                                  <m:t>0</m:t>
                                </m:r>
                              </m:e>
                              <m:e>
                                <m:r>
                                  <a:rPr lang="en-GB" sz="5400" b="0" i="1" dirty="0" smtClean="0">
                                    <a:latin typeface="Cambria Math" panose="02040503050406030204" pitchFamily="18" charset="0"/>
                                    <a:ea typeface="Cambria Math" panose="02040503050406030204" pitchFamily="18" charset="0"/>
                                  </a:rPr>
                                  <m:t>0</m:t>
                                </m:r>
                              </m:e>
                            </m:mr>
                            <m:mr>
                              <m:e>
                                <m:r>
                                  <a:rPr lang="en-CA" sz="5400" b="0" i="1" dirty="0" smtClean="0">
                                    <a:latin typeface="Cambria Math" panose="02040503050406030204" pitchFamily="18" charset="0"/>
                                    <a:ea typeface="Cambria Math" panose="02040503050406030204" pitchFamily="18" charset="0"/>
                                  </a:rPr>
                                  <m:t>0</m:t>
                                </m:r>
                              </m:e>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cos</m:t>
                                    </m:r>
                                  </m:fName>
                                  <m:e>
                                    <m:r>
                                      <a:rPr lang="en-GB" sz="5400" i="1" dirty="0">
                                        <a:solidFill>
                                          <a:srgbClr val="FF6600"/>
                                        </a:solidFill>
                                        <a:latin typeface="Cambria Math" panose="02040503050406030204" pitchFamily="18" charset="0"/>
                                        <a:ea typeface="Cambria Math" panose="02040503050406030204" pitchFamily="18" charset="0"/>
                                      </a:rPr>
                                      <m:t>𝜃</m:t>
                                    </m:r>
                                  </m:e>
                                </m:func>
                              </m:e>
                              <m:e>
                                <m:r>
                                  <a:rPr lang="en-GB" sz="5400" i="1" dirty="0">
                                    <a:latin typeface="Cambria Math" panose="02040503050406030204" pitchFamily="18" charset="0"/>
                                    <a:ea typeface="Cambria Math" panose="02040503050406030204" pitchFamily="18" charset="0"/>
                                  </a:rPr>
                                  <m:t>−</m:t>
                                </m:r>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sin</m:t>
                                    </m:r>
                                  </m:fName>
                                  <m:e>
                                    <m:r>
                                      <a:rPr lang="en-GB" sz="5400" i="1" dirty="0">
                                        <a:solidFill>
                                          <a:srgbClr val="FF6600"/>
                                        </a:solidFill>
                                        <a:latin typeface="Cambria Math" panose="02040503050406030204" pitchFamily="18" charset="0"/>
                                        <a:ea typeface="Cambria Math" panose="02040503050406030204" pitchFamily="18" charset="0"/>
                                      </a:rPr>
                                      <m:t>𝜃</m:t>
                                    </m:r>
                                  </m:e>
                                </m:func>
                              </m:e>
                            </m:mr>
                            <m:mr>
                              <m:e>
                                <m:r>
                                  <a:rPr lang="en-GB" sz="5400" b="0" i="1" dirty="0" smtClean="0">
                                    <a:latin typeface="Cambria Math" panose="02040503050406030204" pitchFamily="18" charset="0"/>
                                    <a:ea typeface="Cambria Math" panose="02040503050406030204" pitchFamily="18" charset="0"/>
                                  </a:rPr>
                                  <m:t>0</m:t>
                                </m:r>
                              </m:e>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sin</m:t>
                                    </m:r>
                                  </m:fName>
                                  <m:e>
                                    <m:r>
                                      <a:rPr lang="en-GB" sz="5400" i="1" dirty="0">
                                        <a:solidFill>
                                          <a:srgbClr val="FF6600"/>
                                        </a:solidFill>
                                        <a:latin typeface="Cambria Math" panose="02040503050406030204" pitchFamily="18" charset="0"/>
                                        <a:ea typeface="Cambria Math" panose="02040503050406030204" pitchFamily="18" charset="0"/>
                                      </a:rPr>
                                      <m:t>𝜃</m:t>
                                    </m:r>
                                  </m:e>
                                </m:func>
                              </m:e>
                              <m:e>
                                <m:func>
                                  <m:funcPr>
                                    <m:ctrlPr>
                                      <a:rPr lang="en-GB" sz="5400" i="1" dirty="0">
                                        <a:latin typeface="Cambria Math" panose="02040503050406030204" pitchFamily="18" charset="0"/>
                                        <a:ea typeface="Cambria Math" panose="02040503050406030204" pitchFamily="18" charset="0"/>
                                      </a:rPr>
                                    </m:ctrlPr>
                                  </m:funcPr>
                                  <m:fName>
                                    <m:r>
                                      <m:rPr>
                                        <m:sty m:val="p"/>
                                      </m:rPr>
                                      <a:rPr lang="en-GB" sz="5400" dirty="0">
                                        <a:latin typeface="Cambria Math" panose="02040503050406030204" pitchFamily="18" charset="0"/>
                                        <a:ea typeface="Cambria Math" panose="02040503050406030204" pitchFamily="18" charset="0"/>
                                      </a:rPr>
                                      <m:t>cos</m:t>
                                    </m:r>
                                  </m:fName>
                                  <m:e>
                                    <m:r>
                                      <a:rPr lang="en-GB" sz="5400" i="1" dirty="0">
                                        <a:solidFill>
                                          <a:srgbClr val="FF6600"/>
                                        </a:solidFill>
                                        <a:latin typeface="Cambria Math" panose="02040503050406030204" pitchFamily="18" charset="0"/>
                                        <a:ea typeface="Cambria Math" panose="02040503050406030204" pitchFamily="18" charset="0"/>
                                      </a:rPr>
                                      <m:t>𝜃</m:t>
                                    </m:r>
                                  </m:e>
                                </m:func>
                              </m:e>
                            </m:mr>
                          </m:m>
                        </m:e>
                      </m:d>
                    </m:oMath>
                  </m:oMathPara>
                </a14:m>
                <a:endParaRPr lang="en-GB" sz="540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FBB725F2-12D3-6CE8-51DE-399E30DA2371}"/>
                  </a:ext>
                </a:extLst>
              </p:cNvPr>
              <p:cNvSpPr txBox="1">
                <a:spLocks noRot="1" noChangeAspect="1" noMove="1" noResize="1" noEditPoints="1" noAdjustHandles="1" noChangeArrowheads="1" noChangeShapeType="1" noTextEdit="1"/>
              </p:cNvSpPr>
              <p:nvPr/>
            </p:nvSpPr>
            <p:spPr>
              <a:xfrm>
                <a:off x="6167488" y="-8050"/>
                <a:ext cx="6024510" cy="2289986"/>
              </a:xfrm>
              <a:prstGeom prst="rect">
                <a:avLst/>
              </a:prstGeom>
              <a:blipFill>
                <a:blip r:embed="rId4"/>
                <a:stretch>
                  <a:fillRect/>
                </a:stretch>
              </a:blipFill>
              <a:ln w="5715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9AC27E-6751-0F09-9AA1-9FCFF2E93C9E}"/>
                  </a:ext>
                </a:extLst>
              </p:cNvPr>
              <p:cNvSpPr txBox="1"/>
              <p:nvPr/>
            </p:nvSpPr>
            <p:spPr>
              <a:xfrm>
                <a:off x="82954" y="2168824"/>
                <a:ext cx="5962338" cy="923330"/>
              </a:xfrm>
              <a:prstGeom prst="rect">
                <a:avLst/>
              </a:prstGeom>
              <a:noFill/>
            </p:spPr>
            <p:txBody>
              <a:bodyPr wrap="none" rtlCol="0">
                <a:spAutoFit/>
              </a:bodyPr>
              <a:lstStyle/>
              <a:p>
                <a:r>
                  <a:rPr lang="en-CA" sz="5400" dirty="0"/>
                  <a:t>Rotation in </a:t>
                </a:r>
                <a14:m>
                  <m:oMath xmlns:m="http://schemas.openxmlformats.org/officeDocument/2006/math">
                    <m:r>
                      <a:rPr lang="en-CA" sz="5400" b="0" i="1" smtClean="0">
                        <a:solidFill>
                          <a:srgbClr val="0070C0"/>
                        </a:solidFill>
                        <a:latin typeface="Cambria Math" panose="02040503050406030204" pitchFamily="18" charset="0"/>
                      </a:rPr>
                      <m:t>𝑥𝑦</m:t>
                    </m:r>
                  </m:oMath>
                </a14:m>
                <a:r>
                  <a:rPr lang="en-CA" sz="5400" dirty="0"/>
                  <a:t>-plane</a:t>
                </a:r>
              </a:p>
            </p:txBody>
          </p:sp>
        </mc:Choice>
        <mc:Fallback xmlns="">
          <p:sp>
            <p:nvSpPr>
              <p:cNvPr id="6" name="TextBox 5">
                <a:extLst>
                  <a:ext uri="{FF2B5EF4-FFF2-40B4-BE49-F238E27FC236}">
                    <a16:creationId xmlns:a16="http://schemas.microsoft.com/office/drawing/2014/main" id="{299AC27E-6751-0F09-9AA1-9FCFF2E93C9E}"/>
                  </a:ext>
                </a:extLst>
              </p:cNvPr>
              <p:cNvSpPr txBox="1">
                <a:spLocks noRot="1" noChangeAspect="1" noMove="1" noResize="1" noEditPoints="1" noAdjustHandles="1" noChangeArrowheads="1" noChangeShapeType="1" noTextEdit="1"/>
              </p:cNvSpPr>
              <p:nvPr/>
            </p:nvSpPr>
            <p:spPr>
              <a:xfrm>
                <a:off x="82954" y="2168824"/>
                <a:ext cx="5962338" cy="923330"/>
              </a:xfrm>
              <a:prstGeom prst="rect">
                <a:avLst/>
              </a:prstGeom>
              <a:blipFill>
                <a:blip r:embed="rId5"/>
                <a:stretch>
                  <a:fillRect l="-5521" t="-17881" r="-4499"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844D53-BEEE-5C35-735B-1FCF217DCF80}"/>
                  </a:ext>
                </a:extLst>
              </p:cNvPr>
              <p:cNvSpPr txBox="1"/>
              <p:nvPr/>
            </p:nvSpPr>
            <p:spPr>
              <a:xfrm>
                <a:off x="6180371" y="2168823"/>
                <a:ext cx="5928675" cy="923330"/>
              </a:xfrm>
              <a:prstGeom prst="rect">
                <a:avLst/>
              </a:prstGeom>
              <a:noFill/>
            </p:spPr>
            <p:txBody>
              <a:bodyPr wrap="square" rtlCol="0">
                <a:spAutoFit/>
              </a:bodyPr>
              <a:lstStyle/>
              <a:p>
                <a:r>
                  <a:rPr lang="en-CA" sz="5400" dirty="0"/>
                  <a:t>Rotation in </a:t>
                </a:r>
                <a14:m>
                  <m:oMath xmlns:m="http://schemas.openxmlformats.org/officeDocument/2006/math">
                    <m:acc>
                      <m:accPr>
                        <m:chr m:val="̃"/>
                        <m:ctrlPr>
                          <a:rPr lang="en-CA" sz="5400" i="1">
                            <a:solidFill>
                              <a:srgbClr val="FF0000"/>
                            </a:solidFill>
                            <a:latin typeface="Cambria Math" panose="02040503050406030204" pitchFamily="18" charset="0"/>
                          </a:rPr>
                        </m:ctrlPr>
                      </m:accPr>
                      <m:e>
                        <m:r>
                          <a:rPr lang="en-CA" sz="5400" i="1">
                            <a:solidFill>
                              <a:srgbClr val="FF0000"/>
                            </a:solidFill>
                            <a:latin typeface="Cambria Math" panose="02040503050406030204" pitchFamily="18" charset="0"/>
                          </a:rPr>
                          <m:t>𝑦</m:t>
                        </m:r>
                      </m:e>
                    </m:acc>
                    <m:acc>
                      <m:accPr>
                        <m:chr m:val="̃"/>
                        <m:ctrlPr>
                          <a:rPr lang="en-CA" sz="5400" i="1">
                            <a:solidFill>
                              <a:srgbClr val="FF0000"/>
                            </a:solidFill>
                            <a:latin typeface="Cambria Math" panose="02040503050406030204" pitchFamily="18" charset="0"/>
                          </a:rPr>
                        </m:ctrlPr>
                      </m:accPr>
                      <m:e>
                        <m:r>
                          <a:rPr lang="en-CA" sz="5400" i="1">
                            <a:solidFill>
                              <a:srgbClr val="FF0000"/>
                            </a:solidFill>
                            <a:latin typeface="Cambria Math" panose="02040503050406030204" pitchFamily="18" charset="0"/>
                          </a:rPr>
                          <m:t>𝑧</m:t>
                        </m:r>
                      </m:e>
                    </m:acc>
                  </m:oMath>
                </a14:m>
                <a:r>
                  <a:rPr lang="en-CA" sz="5400" dirty="0"/>
                  <a:t>-plane</a:t>
                </a:r>
              </a:p>
            </p:txBody>
          </p:sp>
        </mc:Choice>
        <mc:Fallback xmlns="">
          <p:sp>
            <p:nvSpPr>
              <p:cNvPr id="7" name="TextBox 6">
                <a:extLst>
                  <a:ext uri="{FF2B5EF4-FFF2-40B4-BE49-F238E27FC236}">
                    <a16:creationId xmlns:a16="http://schemas.microsoft.com/office/drawing/2014/main" id="{E4844D53-BEEE-5C35-735B-1FCF217DCF80}"/>
                  </a:ext>
                </a:extLst>
              </p:cNvPr>
              <p:cNvSpPr txBox="1">
                <a:spLocks noRot="1" noChangeAspect="1" noMove="1" noResize="1" noEditPoints="1" noAdjustHandles="1" noChangeArrowheads="1" noChangeShapeType="1" noTextEdit="1"/>
              </p:cNvSpPr>
              <p:nvPr/>
            </p:nvSpPr>
            <p:spPr>
              <a:xfrm>
                <a:off x="6180371" y="2168823"/>
                <a:ext cx="5928675" cy="923330"/>
              </a:xfrm>
              <a:prstGeom prst="rect">
                <a:avLst/>
              </a:prstGeom>
              <a:blipFill>
                <a:blip r:embed="rId6"/>
                <a:stretch>
                  <a:fillRect l="-5556" t="-17881" r="-4733" b="-40397"/>
                </a:stretch>
              </a:blipFill>
            </p:spPr>
            <p:txBody>
              <a:bodyPr/>
              <a:lstStyle/>
              <a:p>
                <a:r>
                  <a:rPr lang="en-CA">
                    <a:noFill/>
                  </a:rPr>
                  <a:t> </a:t>
                </a:r>
              </a:p>
            </p:txBody>
          </p:sp>
        </mc:Fallback>
      </mc:AlternateContent>
      <p:cxnSp>
        <p:nvCxnSpPr>
          <p:cNvPr id="3" name="Straight Connector 2">
            <a:extLst>
              <a:ext uri="{FF2B5EF4-FFF2-40B4-BE49-F238E27FC236}">
                <a16:creationId xmlns:a16="http://schemas.microsoft.com/office/drawing/2014/main" id="{C862A4DF-2A89-E9A7-5566-55872E4819B6}"/>
              </a:ext>
            </a:extLst>
          </p:cNvPr>
          <p:cNvCxnSpPr/>
          <p:nvPr/>
        </p:nvCxnSpPr>
        <p:spPr>
          <a:xfrm>
            <a:off x="60769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99BD0B8-31AB-C366-5463-0B7DE6B42E60}"/>
              </a:ext>
            </a:extLst>
          </p:cNvPr>
          <p:cNvGrpSpPr/>
          <p:nvPr/>
        </p:nvGrpSpPr>
        <p:grpSpPr>
          <a:xfrm>
            <a:off x="1546394" y="3184521"/>
            <a:ext cx="4171638" cy="3889094"/>
            <a:chOff x="1279694" y="2879721"/>
            <a:chExt cx="4171638" cy="3889094"/>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2169FA9E-BEDE-07B3-28EE-F6CFB0B7EA2C}"/>
                    </a:ext>
                  </a:extLst>
                </p:cNvPr>
                <p:cNvGraphicFramePr>
                  <a:graphicFrameLocks/>
                </p:cNvGraphicFramePr>
                <p:nvPr/>
              </p:nvGraphicFramePr>
              <p:xfrm>
                <a:off x="1347643" y="3336392"/>
                <a:ext cx="3362613" cy="3372740"/>
              </p:xfrm>
              <a:graphic>
                <a:graphicData uri="http://schemas.microsoft.com/office/drawing/2017/model3d">
                  <am3d:model3d r:embed="rId7">
                    <am3d:spPr>
                      <a:xfrm>
                        <a:off x="0" y="0"/>
                        <a:ext cx="3362613" cy="3372740"/>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2169FA9E-BEDE-07B3-28EE-F6CFB0B7EA2C}"/>
                    </a:ext>
                  </a:extLst>
                </p:cNvPr>
                <p:cNvPicPr>
                  <a:picLocks noGrp="1" noRot="1" noChangeAspect="1" noMove="1" noResize="1" noEditPoints="1" noAdjustHandles="1" noChangeArrowheads="1" noChangeShapeType="1" noCrop="1"/>
                </p:cNvPicPr>
                <p:nvPr/>
              </p:nvPicPr>
              <p:blipFill>
                <a:blip r:embed="rId8"/>
                <a:stretch>
                  <a:fillRect/>
                </a:stretch>
              </p:blipFill>
              <p:spPr>
                <a:xfrm>
                  <a:off x="1614343" y="3641192"/>
                  <a:ext cx="3362613" cy="337274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0EF63D-BB0D-36AE-3D9E-CA12289BE3FF}"/>
                    </a:ext>
                  </a:extLst>
                </p:cNvPr>
                <p:cNvSpPr txBox="1"/>
                <p:nvPr/>
              </p:nvSpPr>
              <p:spPr>
                <a:xfrm>
                  <a:off x="2174484" y="2879721"/>
                  <a:ext cx="854465"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0070C0"/>
                            </a:solidFill>
                            <a:latin typeface="Cambria Math" panose="02040503050406030204" pitchFamily="18" charset="0"/>
                          </a:rPr>
                          <m:t>𝑧</m:t>
                        </m:r>
                      </m:oMath>
                    </m:oMathPara>
                  </a14:m>
                  <a:endParaRPr lang="en-CA" sz="7200" dirty="0">
                    <a:solidFill>
                      <a:srgbClr val="0070C0"/>
                    </a:solidFill>
                  </a:endParaRPr>
                </a:p>
              </p:txBody>
            </p:sp>
          </mc:Choice>
          <mc:Fallback xmlns="">
            <p:sp>
              <p:nvSpPr>
                <p:cNvPr id="9" name="TextBox 8">
                  <a:extLst>
                    <a:ext uri="{FF2B5EF4-FFF2-40B4-BE49-F238E27FC236}">
                      <a16:creationId xmlns:a16="http://schemas.microsoft.com/office/drawing/2014/main" id="{960EF63D-BB0D-36AE-3D9E-CA12289BE3FF}"/>
                    </a:ext>
                  </a:extLst>
                </p:cNvPr>
                <p:cNvSpPr txBox="1">
                  <a:spLocks noRot="1" noChangeAspect="1" noMove="1" noResize="1" noEditPoints="1" noAdjustHandles="1" noChangeArrowheads="1" noChangeShapeType="1" noTextEdit="1"/>
                </p:cNvSpPr>
                <p:nvPr/>
              </p:nvSpPr>
              <p:spPr>
                <a:xfrm>
                  <a:off x="2174484" y="2879721"/>
                  <a:ext cx="854465" cy="1200329"/>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41DD37-0B56-A4BB-4518-147C58AB211A}"/>
                    </a:ext>
                  </a:extLst>
                </p:cNvPr>
                <p:cNvSpPr txBox="1"/>
                <p:nvPr/>
              </p:nvSpPr>
              <p:spPr>
                <a:xfrm>
                  <a:off x="1279694" y="5568486"/>
                  <a:ext cx="913134"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0070C0"/>
                            </a:solidFill>
                            <a:latin typeface="Cambria Math" panose="02040503050406030204" pitchFamily="18" charset="0"/>
                          </a:rPr>
                          <m:t>𝑥</m:t>
                        </m:r>
                      </m:oMath>
                    </m:oMathPara>
                  </a14:m>
                  <a:endParaRPr lang="en-CA" sz="7200" dirty="0">
                    <a:solidFill>
                      <a:srgbClr val="0070C0"/>
                    </a:solidFill>
                  </a:endParaRPr>
                </a:p>
              </p:txBody>
            </p:sp>
          </mc:Choice>
          <mc:Fallback xmlns="">
            <p:sp>
              <p:nvSpPr>
                <p:cNvPr id="10" name="TextBox 9">
                  <a:extLst>
                    <a:ext uri="{FF2B5EF4-FFF2-40B4-BE49-F238E27FC236}">
                      <a16:creationId xmlns:a16="http://schemas.microsoft.com/office/drawing/2014/main" id="{CD41DD37-0B56-A4BB-4518-147C58AB211A}"/>
                    </a:ext>
                  </a:extLst>
                </p:cNvPr>
                <p:cNvSpPr txBox="1">
                  <a:spLocks noRot="1" noChangeAspect="1" noMove="1" noResize="1" noEditPoints="1" noAdjustHandles="1" noChangeArrowheads="1" noChangeShapeType="1" noTextEdit="1"/>
                </p:cNvSpPr>
                <p:nvPr/>
              </p:nvSpPr>
              <p:spPr>
                <a:xfrm>
                  <a:off x="1279694" y="5568486"/>
                  <a:ext cx="913134" cy="1200329"/>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05034CD-41A1-60FA-50F6-93D6769FAB98}"/>
                    </a:ext>
                  </a:extLst>
                </p:cNvPr>
                <p:cNvSpPr txBox="1"/>
                <p:nvPr/>
              </p:nvSpPr>
              <p:spPr>
                <a:xfrm>
                  <a:off x="4526335" y="4464783"/>
                  <a:ext cx="924997"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0070C0"/>
                            </a:solidFill>
                            <a:latin typeface="Cambria Math" panose="02040503050406030204" pitchFamily="18" charset="0"/>
                          </a:rPr>
                          <m:t>𝑦</m:t>
                        </m:r>
                      </m:oMath>
                    </m:oMathPara>
                  </a14:m>
                  <a:endParaRPr lang="en-CA" sz="7200" dirty="0">
                    <a:solidFill>
                      <a:srgbClr val="0070C0"/>
                    </a:solidFill>
                  </a:endParaRPr>
                </a:p>
              </p:txBody>
            </p:sp>
          </mc:Choice>
          <mc:Fallback xmlns="">
            <p:sp>
              <p:nvSpPr>
                <p:cNvPr id="13" name="TextBox 12">
                  <a:extLst>
                    <a:ext uri="{FF2B5EF4-FFF2-40B4-BE49-F238E27FC236}">
                      <a16:creationId xmlns:a16="http://schemas.microsoft.com/office/drawing/2014/main" id="{705034CD-41A1-60FA-50F6-93D6769FAB98}"/>
                    </a:ext>
                  </a:extLst>
                </p:cNvPr>
                <p:cNvSpPr txBox="1">
                  <a:spLocks noRot="1" noChangeAspect="1" noMove="1" noResize="1" noEditPoints="1" noAdjustHandles="1" noChangeArrowheads="1" noChangeShapeType="1" noTextEdit="1"/>
                </p:cNvSpPr>
                <p:nvPr/>
              </p:nvSpPr>
              <p:spPr>
                <a:xfrm>
                  <a:off x="4526335" y="4464783"/>
                  <a:ext cx="924997" cy="1200329"/>
                </a:xfrm>
                <a:prstGeom prst="rect">
                  <a:avLst/>
                </a:prstGeom>
                <a:blipFill>
                  <a:blip r:embed="rId13"/>
                  <a:stretch>
                    <a:fillRect/>
                  </a:stretch>
                </a:blipFill>
              </p:spPr>
              <p:txBody>
                <a:bodyPr/>
                <a:lstStyle/>
                <a:p>
                  <a:r>
                    <a:rPr lang="en-CA">
                      <a:noFill/>
                    </a:rPr>
                    <a:t> </a:t>
                  </a:r>
                </a:p>
              </p:txBody>
            </p:sp>
          </mc:Fallback>
        </mc:AlternateContent>
      </p:grpSp>
      <p:grpSp>
        <p:nvGrpSpPr>
          <p:cNvPr id="22" name="Group 21">
            <a:extLst>
              <a:ext uri="{FF2B5EF4-FFF2-40B4-BE49-F238E27FC236}">
                <a16:creationId xmlns:a16="http://schemas.microsoft.com/office/drawing/2014/main" id="{94D31C09-5F6C-F6BE-6806-612546037A7B}"/>
              </a:ext>
            </a:extLst>
          </p:cNvPr>
          <p:cNvGrpSpPr/>
          <p:nvPr/>
        </p:nvGrpSpPr>
        <p:grpSpPr>
          <a:xfrm>
            <a:off x="7913462" y="2766288"/>
            <a:ext cx="3749029" cy="3468849"/>
            <a:chOff x="7913462" y="2461488"/>
            <a:chExt cx="3749029" cy="3468849"/>
          </a:xfrm>
        </p:grpSpPr>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11920ACC-1E1C-2601-EDA2-C2E5754A7400}"/>
                    </a:ext>
                  </a:extLst>
                </p:cNvPr>
                <p:cNvGraphicFramePr>
                  <a:graphicFrameLocks/>
                </p:cNvGraphicFramePr>
                <p:nvPr/>
              </p:nvGraphicFramePr>
              <p:xfrm>
                <a:off x="7913462" y="2573338"/>
                <a:ext cx="3357000" cy="3356999"/>
              </p:xfrm>
              <a:graphic>
                <a:graphicData uri="http://schemas.microsoft.com/office/drawing/2017/model3d">
                  <am3d:model3d r:embed="rId14">
                    <am3d:spPr>
                      <a:xfrm>
                        <a:off x="0" y="0"/>
                        <a:ext cx="3357000" cy="3356999"/>
                      </a:xfrm>
                      <a:prstGeom prst="rect">
                        <a:avLst/>
                      </a:prstGeom>
                    </am3d:spPr>
                    <am3d:camera>
                      <am3d:pos x="0" y="0" z="108000000"/>
                      <am3d:up dx="0" dy="36000000" dz="0"/>
                      <am3d:lookAt x="0" y="0" z="0"/>
                      <am3d:perspective fov="1753008"/>
                    </am3d:camera>
                    <am3d:trans>
                      <am3d:meterPerModelUnit n="3353303" d="1000000"/>
                      <am3d:preTrans dx="12342627" dy="-17944131" dz="-38835086"/>
                      <am3d:scale>
                        <am3d:sx n="1000000" d="1000000"/>
                        <am3d:sy n="1000000" d="1000000"/>
                        <am3d:sz n="1000000" d="1000000"/>
                      </am3d:scale>
                      <am3d:rot ax="16800000" ay="-3"/>
                      <am3d:postTrans dx="0" dy="0" dz="0"/>
                    </am3d:trans>
                    <am3d:raster rName="Office3DRenderer" rVer="16.0.8326">
                      <am3d:blip r:embed="rId1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11920ACC-1E1C-2601-EDA2-C2E5754A7400}"/>
                    </a:ext>
                  </a:extLst>
                </p:cNvPr>
                <p:cNvPicPr>
                  <a:picLocks noGrp="1" noRot="1" noChangeAspect="1" noMove="1" noResize="1" noEditPoints="1" noAdjustHandles="1" noChangeArrowheads="1" noChangeShapeType="1" noCrop="1"/>
                </p:cNvPicPr>
                <p:nvPr/>
              </p:nvPicPr>
              <p:blipFill>
                <a:blip r:embed="rId15"/>
                <a:stretch>
                  <a:fillRect/>
                </a:stretch>
              </p:blipFill>
              <p:spPr>
                <a:xfrm>
                  <a:off x="7913462" y="2878138"/>
                  <a:ext cx="3357000" cy="3356999"/>
                </a:xfrm>
                <a:prstGeom prst="rect">
                  <a:avLst/>
                </a:prstGeom>
              </p:spPr>
            </p:pic>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0FA0170-C32E-CE7C-818F-FF655B5ED1C8}"/>
                    </a:ext>
                  </a:extLst>
                </p:cNvPr>
                <p:cNvSpPr txBox="1"/>
                <p:nvPr/>
              </p:nvSpPr>
              <p:spPr>
                <a:xfrm>
                  <a:off x="8908448" y="4009377"/>
                  <a:ext cx="744435"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6600" b="0" i="1" smtClean="0">
                                <a:solidFill>
                                  <a:srgbClr val="FF0000"/>
                                </a:solidFill>
                                <a:latin typeface="Cambria Math" panose="02040503050406030204" pitchFamily="18" charset="0"/>
                              </a:rPr>
                            </m:ctrlPr>
                          </m:accPr>
                          <m:e>
                            <m:r>
                              <a:rPr lang="en-CA" sz="6600" b="0" i="1" smtClean="0">
                                <a:solidFill>
                                  <a:srgbClr val="FF0000"/>
                                </a:solidFill>
                                <a:latin typeface="Cambria Math" panose="02040503050406030204" pitchFamily="18" charset="0"/>
                              </a:rPr>
                              <m:t>𝑧</m:t>
                            </m:r>
                          </m:e>
                        </m:acc>
                      </m:oMath>
                    </m:oMathPara>
                  </a14:m>
                  <a:endParaRPr lang="en-CA" sz="6600" dirty="0">
                    <a:solidFill>
                      <a:srgbClr val="FF0000"/>
                    </a:solidFill>
                  </a:endParaRPr>
                </a:p>
              </p:txBody>
            </p:sp>
          </mc:Choice>
          <mc:Fallback xmlns="">
            <p:sp>
              <p:nvSpPr>
                <p:cNvPr id="14" name="TextBox 13">
                  <a:extLst>
                    <a:ext uri="{FF2B5EF4-FFF2-40B4-BE49-F238E27FC236}">
                      <a16:creationId xmlns:a16="http://schemas.microsoft.com/office/drawing/2014/main" id="{00FA0170-C32E-CE7C-818F-FF655B5ED1C8}"/>
                    </a:ext>
                  </a:extLst>
                </p:cNvPr>
                <p:cNvSpPr txBox="1">
                  <a:spLocks noRot="1" noChangeAspect="1" noMove="1" noResize="1" noEditPoints="1" noAdjustHandles="1" noChangeArrowheads="1" noChangeShapeType="1" noTextEdit="1"/>
                </p:cNvSpPr>
                <p:nvPr/>
              </p:nvSpPr>
              <p:spPr>
                <a:xfrm>
                  <a:off x="8908448" y="4009377"/>
                  <a:ext cx="744435" cy="1107996"/>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991F0D-F738-90FC-C28E-F0A8263ABB4D}"/>
                    </a:ext>
                  </a:extLst>
                </p:cNvPr>
                <p:cNvSpPr txBox="1"/>
                <p:nvPr/>
              </p:nvSpPr>
              <p:spPr>
                <a:xfrm>
                  <a:off x="8597064" y="2461488"/>
                  <a:ext cx="913134"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7200" b="0" i="1" smtClean="0">
                                <a:solidFill>
                                  <a:srgbClr val="FF0000"/>
                                </a:solidFill>
                                <a:latin typeface="Cambria Math" panose="02040503050406030204" pitchFamily="18" charset="0"/>
                              </a:rPr>
                            </m:ctrlPr>
                          </m:accPr>
                          <m:e>
                            <m:r>
                              <a:rPr lang="en-CA" sz="7200" b="0" i="1" smtClean="0">
                                <a:solidFill>
                                  <a:srgbClr val="FF0000"/>
                                </a:solidFill>
                                <a:latin typeface="Cambria Math" panose="02040503050406030204" pitchFamily="18" charset="0"/>
                              </a:rPr>
                              <m:t>𝑥</m:t>
                            </m:r>
                          </m:e>
                        </m:acc>
                      </m:oMath>
                    </m:oMathPara>
                  </a14:m>
                  <a:endParaRPr lang="en-CA" sz="7200" dirty="0">
                    <a:solidFill>
                      <a:srgbClr val="FF0000"/>
                    </a:solidFill>
                  </a:endParaRPr>
                </a:p>
              </p:txBody>
            </p:sp>
          </mc:Choice>
          <mc:Fallback xmlns="">
            <p:sp>
              <p:nvSpPr>
                <p:cNvPr id="15" name="TextBox 14">
                  <a:extLst>
                    <a:ext uri="{FF2B5EF4-FFF2-40B4-BE49-F238E27FC236}">
                      <a16:creationId xmlns:a16="http://schemas.microsoft.com/office/drawing/2014/main" id="{00991F0D-F738-90FC-C28E-F0A8263ABB4D}"/>
                    </a:ext>
                  </a:extLst>
                </p:cNvPr>
                <p:cNvSpPr txBox="1">
                  <a:spLocks noRot="1" noChangeAspect="1" noMove="1" noResize="1" noEditPoints="1" noAdjustHandles="1" noChangeArrowheads="1" noChangeShapeType="1" noTextEdit="1"/>
                </p:cNvSpPr>
                <p:nvPr/>
              </p:nvSpPr>
              <p:spPr>
                <a:xfrm>
                  <a:off x="8597064" y="2461488"/>
                  <a:ext cx="913134" cy="1200329"/>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0648443-F66F-E5AE-2153-9BDFBAF371C1}"/>
                    </a:ext>
                  </a:extLst>
                </p:cNvPr>
                <p:cNvSpPr txBox="1"/>
                <p:nvPr/>
              </p:nvSpPr>
              <p:spPr>
                <a:xfrm>
                  <a:off x="10737494" y="4338903"/>
                  <a:ext cx="924997"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7200" b="0" i="1" smtClean="0">
                                <a:solidFill>
                                  <a:srgbClr val="FF0000"/>
                                </a:solidFill>
                                <a:latin typeface="Cambria Math" panose="02040503050406030204" pitchFamily="18" charset="0"/>
                              </a:rPr>
                            </m:ctrlPr>
                          </m:accPr>
                          <m:e>
                            <m:r>
                              <a:rPr lang="en-CA" sz="7200" b="0" i="1" smtClean="0">
                                <a:solidFill>
                                  <a:srgbClr val="FF0000"/>
                                </a:solidFill>
                                <a:latin typeface="Cambria Math" panose="02040503050406030204" pitchFamily="18" charset="0"/>
                              </a:rPr>
                              <m:t>𝑦</m:t>
                            </m:r>
                          </m:e>
                        </m:acc>
                      </m:oMath>
                    </m:oMathPara>
                  </a14:m>
                  <a:endParaRPr lang="en-CA" sz="7200" dirty="0">
                    <a:solidFill>
                      <a:srgbClr val="FF0000"/>
                    </a:solidFill>
                  </a:endParaRPr>
                </a:p>
              </p:txBody>
            </p:sp>
          </mc:Choice>
          <mc:Fallback xmlns="">
            <p:sp>
              <p:nvSpPr>
                <p:cNvPr id="16" name="TextBox 15">
                  <a:extLst>
                    <a:ext uri="{FF2B5EF4-FFF2-40B4-BE49-F238E27FC236}">
                      <a16:creationId xmlns:a16="http://schemas.microsoft.com/office/drawing/2014/main" id="{50648443-F66F-E5AE-2153-9BDFBAF371C1}"/>
                    </a:ext>
                  </a:extLst>
                </p:cNvPr>
                <p:cNvSpPr txBox="1">
                  <a:spLocks noRot="1" noChangeAspect="1" noMove="1" noResize="1" noEditPoints="1" noAdjustHandles="1" noChangeArrowheads="1" noChangeShapeType="1" noTextEdit="1"/>
                </p:cNvSpPr>
                <p:nvPr/>
              </p:nvSpPr>
              <p:spPr>
                <a:xfrm>
                  <a:off x="10737494" y="4338903"/>
                  <a:ext cx="924997" cy="1200329"/>
                </a:xfrm>
                <a:prstGeom prst="rect">
                  <a:avLst/>
                </a:prstGeom>
                <a:blipFill>
                  <a:blip r:embed="rId18"/>
                  <a:stretch>
                    <a:fillRect/>
                  </a:stretch>
                </a:blipFill>
              </p:spPr>
              <p:txBody>
                <a:bodyPr/>
                <a:lstStyle/>
                <a:p>
                  <a:r>
                    <a:rPr lang="en-CA">
                      <a:noFill/>
                    </a:rPr>
                    <a:t> </a:t>
                  </a:r>
                </a:p>
              </p:txBody>
            </p:sp>
          </mc:Fallback>
        </mc:AlternateContent>
      </p:grpSp>
      <p:sp>
        <p:nvSpPr>
          <p:cNvPr id="48" name="Arc 47">
            <a:extLst>
              <a:ext uri="{FF2B5EF4-FFF2-40B4-BE49-F238E27FC236}">
                <a16:creationId xmlns:a16="http://schemas.microsoft.com/office/drawing/2014/main" id="{DEDE476D-B275-C3B8-73A4-0414ACBC7616}"/>
              </a:ext>
            </a:extLst>
          </p:cNvPr>
          <p:cNvSpPr/>
          <p:nvPr/>
        </p:nvSpPr>
        <p:spPr>
          <a:xfrm>
            <a:off x="1179287" y="5222839"/>
            <a:ext cx="2514600" cy="693365"/>
          </a:xfrm>
          <a:prstGeom prst="arc">
            <a:avLst>
              <a:gd name="adj1" fmla="val 20155900"/>
              <a:gd name="adj2" fmla="val 12235071"/>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9" name="Arc 48">
            <a:extLst>
              <a:ext uri="{FF2B5EF4-FFF2-40B4-BE49-F238E27FC236}">
                <a16:creationId xmlns:a16="http://schemas.microsoft.com/office/drawing/2014/main" id="{2AAF76F3-C0F1-04C9-3396-A3B1CA3EF83A}"/>
              </a:ext>
            </a:extLst>
          </p:cNvPr>
          <p:cNvSpPr/>
          <p:nvPr/>
        </p:nvSpPr>
        <p:spPr>
          <a:xfrm>
            <a:off x="7347556" y="5243215"/>
            <a:ext cx="2514600" cy="693365"/>
          </a:xfrm>
          <a:prstGeom prst="arc">
            <a:avLst>
              <a:gd name="adj1" fmla="val 20155900"/>
              <a:gd name="adj2" fmla="val 12235071"/>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203148008"/>
      </p:ext>
    </p:extLst>
  </p:cSld>
  <p:clrMapOvr>
    <a:masterClrMapping/>
  </p:clrMapOvr>
  <mc:AlternateContent xmlns:mc="http://schemas.openxmlformats.org/markup-compatibility/2006" xmlns:p14="http://schemas.microsoft.com/office/powerpoint/2010/main">
    <mc:Choice Requires="p14">
      <p:transition spd="med" p14:dur="700" advTm="29410">
        <p:fade/>
      </p:transition>
    </mc:Choice>
    <mc:Fallback xmlns="">
      <p:transition spd="med" advTm="294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8"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4"/>
                  <a:stretch>
                    <a:fillRect l="-690" t="-22047" b="-16535"/>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087C3FC8-82CF-9E00-04DD-76EE4CEE1521}"/>
              </a:ext>
            </a:extLst>
          </p:cNvPr>
          <p:cNvGrpSpPr/>
          <p:nvPr/>
        </p:nvGrpSpPr>
        <p:grpSpPr>
          <a:xfrm>
            <a:off x="-862692" y="5840110"/>
            <a:ext cx="9301842" cy="1038243"/>
            <a:chOff x="-862692" y="5840110"/>
            <a:chExt cx="9301842" cy="1038243"/>
          </a:xfrm>
        </p:grpSpPr>
        <p:grpSp>
          <p:nvGrpSpPr>
            <p:cNvPr id="111" name="Group 110">
              <a:extLst>
                <a:ext uri="{FF2B5EF4-FFF2-40B4-BE49-F238E27FC236}">
                  <a16:creationId xmlns:a16="http://schemas.microsoft.com/office/drawing/2014/main" id="{541C9C4D-54DE-5C81-FDB0-63D356BDF4DA}"/>
                </a:ext>
              </a:extLst>
            </p:cNvPr>
            <p:cNvGrpSpPr/>
            <p:nvPr/>
          </p:nvGrpSpPr>
          <p:grpSpPr>
            <a:xfrm>
              <a:off x="-862692" y="5895009"/>
              <a:ext cx="9301842" cy="983344"/>
              <a:chOff x="-862692" y="5895009"/>
              <a:chExt cx="9301842" cy="983344"/>
            </a:xfrm>
          </p:grpSpPr>
          <p:sp>
            <p:nvSpPr>
              <p:cNvPr id="106" name="Rectangle 105">
                <a:extLst>
                  <a:ext uri="{FF2B5EF4-FFF2-40B4-BE49-F238E27FC236}">
                    <a16:creationId xmlns:a16="http://schemas.microsoft.com/office/drawing/2014/main" id="{695C5A43-5077-4FD8-8D2F-C7154B48C8E7}"/>
                  </a:ext>
                </a:extLst>
              </p:cNvPr>
              <p:cNvSpPr/>
              <p:nvPr/>
            </p:nvSpPr>
            <p:spPr>
              <a:xfrm>
                <a:off x="-819150" y="5899816"/>
                <a:ext cx="9245556"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2" descr="Image result for neighbourhood">
                <a:extLst>
                  <a:ext uri="{FF2B5EF4-FFF2-40B4-BE49-F238E27FC236}">
                    <a16:creationId xmlns:a16="http://schemas.microsoft.com/office/drawing/2014/main" id="{8318A712-7B98-D941-31A7-FCA50EFDE17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62692" y="589654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eighbourhood">
                <a:extLst>
                  <a:ext uri="{FF2B5EF4-FFF2-40B4-BE49-F238E27FC236}">
                    <a16:creationId xmlns:a16="http://schemas.microsoft.com/office/drawing/2014/main" id="{E1E02AF0-7306-D309-B453-5CC9488B2D83}"/>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20881" y="589611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neighbourhood">
                <a:extLst>
                  <a:ext uri="{FF2B5EF4-FFF2-40B4-BE49-F238E27FC236}">
                    <a16:creationId xmlns:a16="http://schemas.microsoft.com/office/drawing/2014/main" id="{9C28B1EC-35C3-36C2-8D17-9378A12223EF}"/>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29942" y="589500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2">
              <a:extLst>
                <a:ext uri="{FF2B5EF4-FFF2-40B4-BE49-F238E27FC236}">
                  <a16:creationId xmlns:a16="http://schemas.microsoft.com/office/drawing/2014/main" id="{B53F0DB6-1084-98AF-5AF6-C555776508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6304" y="5840110"/>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Ford Mustang, Car, Racing Car, Sports Car, Automobile">
              <a:extLst>
                <a:ext uri="{FF2B5EF4-FFF2-40B4-BE49-F238E27FC236}">
                  <a16:creationId xmlns:a16="http://schemas.microsoft.com/office/drawing/2014/main" id="{4EF480E6-5ADF-72DD-8EA3-0CFD20AA24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94690" y="5997197"/>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72A7239A-1597-B2F2-64C0-A550150A4333}"/>
              </a:ext>
            </a:extLst>
          </p:cNvPr>
          <p:cNvGrpSpPr/>
          <p:nvPr/>
        </p:nvGrpSpPr>
        <p:grpSpPr>
          <a:xfrm>
            <a:off x="-875436" y="4709036"/>
            <a:ext cx="9301842" cy="1033388"/>
            <a:chOff x="-875436" y="4709036"/>
            <a:chExt cx="9301842" cy="1033388"/>
          </a:xfrm>
        </p:grpSpPr>
        <p:grpSp>
          <p:nvGrpSpPr>
            <p:cNvPr id="112" name="Group 111">
              <a:extLst>
                <a:ext uri="{FF2B5EF4-FFF2-40B4-BE49-F238E27FC236}">
                  <a16:creationId xmlns:a16="http://schemas.microsoft.com/office/drawing/2014/main" id="{0EA151EB-1443-C698-9AE2-2BEAB436B048}"/>
                </a:ext>
              </a:extLst>
            </p:cNvPr>
            <p:cNvGrpSpPr/>
            <p:nvPr/>
          </p:nvGrpSpPr>
          <p:grpSpPr>
            <a:xfrm>
              <a:off x="-875436" y="4757069"/>
              <a:ext cx="9301842" cy="983344"/>
              <a:chOff x="-875436" y="4757069"/>
              <a:chExt cx="9301842" cy="983344"/>
            </a:xfrm>
          </p:grpSpPr>
          <p:sp>
            <p:nvSpPr>
              <p:cNvPr id="105" name="Rectangle 104">
                <a:extLst>
                  <a:ext uri="{FF2B5EF4-FFF2-40B4-BE49-F238E27FC236}">
                    <a16:creationId xmlns:a16="http://schemas.microsoft.com/office/drawing/2014/main" id="{96C901EC-6523-402E-916A-ADB902DDCB21}"/>
                  </a:ext>
                </a:extLst>
              </p:cNvPr>
              <p:cNvSpPr/>
              <p:nvPr/>
            </p:nvSpPr>
            <p:spPr>
              <a:xfrm>
                <a:off x="-819150" y="4803134"/>
                <a:ext cx="9245556" cy="903942"/>
              </a:xfrm>
              <a:prstGeom prst="rect">
                <a:avLst/>
              </a:prstGeom>
              <a:solidFill>
                <a:srgbClr val="FFF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Picture 2" descr="Image result for neighbourhood">
                <a:extLst>
                  <a:ext uri="{FF2B5EF4-FFF2-40B4-BE49-F238E27FC236}">
                    <a16:creationId xmlns:a16="http://schemas.microsoft.com/office/drawing/2014/main" id="{9908936E-3598-7673-5C82-D78A67D95CE5}"/>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75436" y="475860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eighbourhood">
                <a:extLst>
                  <a:ext uri="{FF2B5EF4-FFF2-40B4-BE49-F238E27FC236}">
                    <a16:creationId xmlns:a16="http://schemas.microsoft.com/office/drawing/2014/main" id="{FFB2393C-2B01-3BBE-F204-FBB80F3197B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08137" y="475817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neighbourhood">
                <a:extLst>
                  <a:ext uri="{FF2B5EF4-FFF2-40B4-BE49-F238E27FC236}">
                    <a16:creationId xmlns:a16="http://schemas.microsoft.com/office/drawing/2014/main" id="{E2E28025-39C8-E5F6-21CF-EA4E046167D2}"/>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17198" y="475706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
              <a:extLst>
                <a:ext uri="{FF2B5EF4-FFF2-40B4-BE49-F238E27FC236}">
                  <a16:creationId xmlns:a16="http://schemas.microsoft.com/office/drawing/2014/main" id="{C1B8774D-7808-1FE6-6AEA-360380463D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4709036"/>
              <a:ext cx="754437" cy="1033388"/>
            </a:xfrm>
            <a:prstGeom prst="rect">
              <a:avLst/>
            </a:prstGeom>
            <a:solidFill>
              <a:srgbClr val="FFF2BE"/>
            </a:solidFill>
          </p:spPr>
        </p:pic>
        <p:pic>
          <p:nvPicPr>
            <p:cNvPr id="89" name="Picture 2" descr="Ford Mustang, Car, Racing Car, Sports Car, Automobile">
              <a:extLst>
                <a:ext uri="{FF2B5EF4-FFF2-40B4-BE49-F238E27FC236}">
                  <a16:creationId xmlns:a16="http://schemas.microsoft.com/office/drawing/2014/main" id="{1C182E5E-C2C6-DEAF-02CA-D6B6E0B15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426062" y="4843989"/>
              <a:ext cx="1432144" cy="707075"/>
            </a:xfrm>
            <a:prstGeom prst="rect">
              <a:avLst/>
            </a:prstGeom>
            <a:noFill/>
          </p:spPr>
        </p:pic>
      </p:grpSp>
      <p:grpSp>
        <p:nvGrpSpPr>
          <p:cNvPr id="6" name="Group 5">
            <a:extLst>
              <a:ext uri="{FF2B5EF4-FFF2-40B4-BE49-F238E27FC236}">
                <a16:creationId xmlns:a16="http://schemas.microsoft.com/office/drawing/2014/main" id="{45DE6C8E-80AF-C076-1766-55EB959888FD}"/>
              </a:ext>
            </a:extLst>
          </p:cNvPr>
          <p:cNvGrpSpPr/>
          <p:nvPr/>
        </p:nvGrpSpPr>
        <p:grpSpPr>
          <a:xfrm>
            <a:off x="-828890" y="3546471"/>
            <a:ext cx="9301842" cy="1033388"/>
            <a:chOff x="-828890" y="3546471"/>
            <a:chExt cx="9301842" cy="1033388"/>
          </a:xfrm>
        </p:grpSpPr>
        <p:grpSp>
          <p:nvGrpSpPr>
            <p:cNvPr id="113" name="Group 112">
              <a:extLst>
                <a:ext uri="{FF2B5EF4-FFF2-40B4-BE49-F238E27FC236}">
                  <a16:creationId xmlns:a16="http://schemas.microsoft.com/office/drawing/2014/main" id="{B44CB505-CA96-8D1A-BD16-FB306B7B822E}"/>
                </a:ext>
              </a:extLst>
            </p:cNvPr>
            <p:cNvGrpSpPr/>
            <p:nvPr/>
          </p:nvGrpSpPr>
          <p:grpSpPr>
            <a:xfrm>
              <a:off x="-828890" y="3580985"/>
              <a:ext cx="9301842" cy="983344"/>
              <a:chOff x="-828890" y="3580985"/>
              <a:chExt cx="9301842" cy="983344"/>
            </a:xfrm>
          </p:grpSpPr>
          <p:sp>
            <p:nvSpPr>
              <p:cNvPr id="104" name="Rectangle 103">
                <a:extLst>
                  <a:ext uri="{FF2B5EF4-FFF2-40B4-BE49-F238E27FC236}">
                    <a16:creationId xmlns:a16="http://schemas.microsoft.com/office/drawing/2014/main" id="{79C67A94-E3EC-45C7-9E11-D60368FA9E74}"/>
                  </a:ext>
                </a:extLst>
              </p:cNvPr>
              <p:cNvSpPr/>
              <p:nvPr/>
            </p:nvSpPr>
            <p:spPr>
              <a:xfrm>
                <a:off x="-819150" y="3618344"/>
                <a:ext cx="9292102"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4" name="Picture 2" descr="Image result for neighbourhood">
                <a:extLst>
                  <a:ext uri="{FF2B5EF4-FFF2-40B4-BE49-F238E27FC236}">
                    <a16:creationId xmlns:a16="http://schemas.microsoft.com/office/drawing/2014/main" id="{F5A19F2E-667C-BBB8-61FC-D14AD51159F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28890" y="358251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neighbourhood">
                <a:extLst>
                  <a:ext uri="{FF2B5EF4-FFF2-40B4-BE49-F238E27FC236}">
                    <a16:creationId xmlns:a16="http://schemas.microsoft.com/office/drawing/2014/main" id="{4F0D04ED-0F1B-A02D-D063-9F2734BF9307}"/>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54683" y="358209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neighbourhood">
                <a:extLst>
                  <a:ext uri="{FF2B5EF4-FFF2-40B4-BE49-F238E27FC236}">
                    <a16:creationId xmlns:a16="http://schemas.microsoft.com/office/drawing/2014/main" id="{6EF74405-6BCB-5899-D1E9-2B8E48B6505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63744" y="358098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Picture 2">
              <a:extLst>
                <a:ext uri="{FF2B5EF4-FFF2-40B4-BE49-F238E27FC236}">
                  <a16:creationId xmlns:a16="http://schemas.microsoft.com/office/drawing/2014/main" id="{3BE18E08-E9E4-6320-A293-E017D5654A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354647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Ford Mustang, Car, Racing Car, Sports Car, Automobile">
              <a:extLst>
                <a:ext uri="{FF2B5EF4-FFF2-40B4-BE49-F238E27FC236}">
                  <a16:creationId xmlns:a16="http://schemas.microsoft.com/office/drawing/2014/main" id="{EA983A1F-9534-985A-1AB0-31595C1169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810691" y="3667272"/>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4D8BC6C5-6AD7-8EF0-C215-FDDA417BECAD}"/>
              </a:ext>
            </a:extLst>
          </p:cNvPr>
          <p:cNvGrpSpPr/>
          <p:nvPr/>
        </p:nvGrpSpPr>
        <p:grpSpPr>
          <a:xfrm>
            <a:off x="-819150" y="1214807"/>
            <a:ext cx="9301842" cy="1033388"/>
            <a:chOff x="-819150" y="1214807"/>
            <a:chExt cx="9301842" cy="1033388"/>
          </a:xfrm>
        </p:grpSpPr>
        <p:grpSp>
          <p:nvGrpSpPr>
            <p:cNvPr id="115" name="Group 114">
              <a:extLst>
                <a:ext uri="{FF2B5EF4-FFF2-40B4-BE49-F238E27FC236}">
                  <a16:creationId xmlns:a16="http://schemas.microsoft.com/office/drawing/2014/main" id="{26B59447-28EF-F99B-6FEF-7376B7DB72F1}"/>
                </a:ext>
              </a:extLst>
            </p:cNvPr>
            <p:cNvGrpSpPr/>
            <p:nvPr/>
          </p:nvGrpSpPr>
          <p:grpSpPr>
            <a:xfrm>
              <a:off x="-819150" y="1243328"/>
              <a:ext cx="9301842" cy="983344"/>
              <a:chOff x="-819150" y="1243328"/>
              <a:chExt cx="9301842" cy="983344"/>
            </a:xfrm>
          </p:grpSpPr>
          <p:sp>
            <p:nvSpPr>
              <p:cNvPr id="102" name="Rectangle 101">
                <a:extLst>
                  <a:ext uri="{FF2B5EF4-FFF2-40B4-BE49-F238E27FC236}">
                    <a16:creationId xmlns:a16="http://schemas.microsoft.com/office/drawing/2014/main" id="{D6E1FEB7-F7C6-4D8C-9A80-D13B9EB67DC3}"/>
                  </a:ext>
                </a:extLst>
              </p:cNvPr>
              <p:cNvSpPr/>
              <p:nvPr/>
            </p:nvSpPr>
            <p:spPr>
              <a:xfrm>
                <a:off x="-819150" y="1303272"/>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3" name="Picture 2" descr="Image result for neighbourhood">
                <a:extLst>
                  <a:ext uri="{FF2B5EF4-FFF2-40B4-BE49-F238E27FC236}">
                    <a16:creationId xmlns:a16="http://schemas.microsoft.com/office/drawing/2014/main" id="{243A5784-7869-8A45-8C05-BE3426059E71}"/>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19150" y="1244862"/>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neighbourhood">
                <a:extLst>
                  <a:ext uri="{FF2B5EF4-FFF2-40B4-BE49-F238E27FC236}">
                    <a16:creationId xmlns:a16="http://schemas.microsoft.com/office/drawing/2014/main" id="{5351CEEA-935F-F367-1E4A-ADCD0C3BD65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64423" y="1244436"/>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neighbourhood">
                <a:extLst>
                  <a:ext uri="{FF2B5EF4-FFF2-40B4-BE49-F238E27FC236}">
                    <a16:creationId xmlns:a16="http://schemas.microsoft.com/office/drawing/2014/main" id="{BB6DA6BE-1503-A6CD-7BED-B1E41497BF24}"/>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73484" y="1243328"/>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
              <a:extLst>
                <a:ext uri="{FF2B5EF4-FFF2-40B4-BE49-F238E27FC236}">
                  <a16:creationId xmlns:a16="http://schemas.microsoft.com/office/drawing/2014/main" id="{CF4B166C-D758-192A-7204-E6645F9431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1214807"/>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Ford Mustang, Car, Racing Car, Sports Car, Automobile">
              <a:extLst>
                <a:ext uri="{FF2B5EF4-FFF2-40B4-BE49-F238E27FC236}">
                  <a16:creationId xmlns:a16="http://schemas.microsoft.com/office/drawing/2014/main" id="{A29F4A70-EACB-5B71-4552-B7E5CAE11F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39605" y="1451723"/>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FB16EB79-E216-79F4-426B-4B37C3D9D12D}"/>
              </a:ext>
            </a:extLst>
          </p:cNvPr>
          <p:cNvGrpSpPr/>
          <p:nvPr/>
        </p:nvGrpSpPr>
        <p:grpSpPr>
          <a:xfrm>
            <a:off x="-828890" y="2380638"/>
            <a:ext cx="9311582" cy="1033388"/>
            <a:chOff x="-828890" y="2380638"/>
            <a:chExt cx="9311582" cy="1033388"/>
          </a:xfrm>
        </p:grpSpPr>
        <p:grpSp>
          <p:nvGrpSpPr>
            <p:cNvPr id="114" name="Group 113">
              <a:extLst>
                <a:ext uri="{FF2B5EF4-FFF2-40B4-BE49-F238E27FC236}">
                  <a16:creationId xmlns:a16="http://schemas.microsoft.com/office/drawing/2014/main" id="{121431AD-FC7A-8A2B-4722-D19658EEA150}"/>
                </a:ext>
              </a:extLst>
            </p:cNvPr>
            <p:cNvGrpSpPr/>
            <p:nvPr/>
          </p:nvGrpSpPr>
          <p:grpSpPr>
            <a:xfrm>
              <a:off x="-828890" y="2412195"/>
              <a:ext cx="9311582" cy="983344"/>
              <a:chOff x="-828890" y="2412195"/>
              <a:chExt cx="9311582" cy="983344"/>
            </a:xfrm>
          </p:grpSpPr>
          <p:sp>
            <p:nvSpPr>
              <p:cNvPr id="103" name="Rectangle 102">
                <a:extLst>
                  <a:ext uri="{FF2B5EF4-FFF2-40B4-BE49-F238E27FC236}">
                    <a16:creationId xmlns:a16="http://schemas.microsoft.com/office/drawing/2014/main" id="{7ABAB5A3-1E6B-4B78-A467-B5B1D1520762}"/>
                  </a:ext>
                </a:extLst>
              </p:cNvPr>
              <p:cNvSpPr/>
              <p:nvPr/>
            </p:nvSpPr>
            <p:spPr>
              <a:xfrm>
                <a:off x="-819150" y="2441563"/>
                <a:ext cx="9301842" cy="903942"/>
              </a:xfrm>
              <a:prstGeom prst="rect">
                <a:avLst/>
              </a:prstGeom>
              <a:solidFill>
                <a:srgbClr val="FFF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9" name="Picture 2" descr="Image result for neighbourhood">
                <a:extLst>
                  <a:ext uri="{FF2B5EF4-FFF2-40B4-BE49-F238E27FC236}">
                    <a16:creationId xmlns:a16="http://schemas.microsoft.com/office/drawing/2014/main" id="{C67CC645-5633-5909-3D84-D0158C3F1045}"/>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28890" y="241372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neighbourhood">
                <a:extLst>
                  <a:ext uri="{FF2B5EF4-FFF2-40B4-BE49-F238E27FC236}">
                    <a16:creationId xmlns:a16="http://schemas.microsoft.com/office/drawing/2014/main" id="{83B59CB2-0100-B54B-81D7-9C1E61633905}"/>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54683" y="241330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neighbourhood">
                <a:extLst>
                  <a:ext uri="{FF2B5EF4-FFF2-40B4-BE49-F238E27FC236}">
                    <a16:creationId xmlns:a16="http://schemas.microsoft.com/office/drawing/2014/main" id="{3F76F0E1-6B17-896E-18CA-6A07BFC704A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63744" y="241219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2">
              <a:extLst>
                <a:ext uri="{FF2B5EF4-FFF2-40B4-BE49-F238E27FC236}">
                  <a16:creationId xmlns:a16="http://schemas.microsoft.com/office/drawing/2014/main" id="{5FD4B629-2127-78C9-8D9A-101BFBD1E5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2380638"/>
              <a:ext cx="754437" cy="1033388"/>
            </a:xfrm>
            <a:prstGeom prst="rect">
              <a:avLst/>
            </a:prstGeom>
            <a:solidFill>
              <a:srgbClr val="FFF2AA"/>
            </a:solidFill>
          </p:spPr>
        </p:pic>
        <p:pic>
          <p:nvPicPr>
            <p:cNvPr id="97" name="Picture 2" descr="Ford Mustang, Car, Racing Car, Sports Car, Automobile">
              <a:extLst>
                <a:ext uri="{FF2B5EF4-FFF2-40B4-BE49-F238E27FC236}">
                  <a16:creationId xmlns:a16="http://schemas.microsoft.com/office/drawing/2014/main" id="{BC1893F1-9FFD-EA6F-6833-E599D58A8F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311434" y="2537725"/>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B3C35AE-1C6B-9327-7DA2-9134F6699F51}"/>
              </a:ext>
            </a:extLst>
          </p:cNvPr>
          <p:cNvGrpSpPr/>
          <p:nvPr/>
        </p:nvGrpSpPr>
        <p:grpSpPr>
          <a:xfrm>
            <a:off x="-819150" y="57150"/>
            <a:ext cx="9301842" cy="1033388"/>
            <a:chOff x="-819150" y="57150"/>
            <a:chExt cx="9301842" cy="1033388"/>
          </a:xfrm>
        </p:grpSpPr>
        <p:grpSp>
          <p:nvGrpSpPr>
            <p:cNvPr id="116" name="Group 115">
              <a:extLst>
                <a:ext uri="{FF2B5EF4-FFF2-40B4-BE49-F238E27FC236}">
                  <a16:creationId xmlns:a16="http://schemas.microsoft.com/office/drawing/2014/main" id="{893D50D9-190C-C101-3927-109F84ABB193}"/>
                </a:ext>
              </a:extLst>
            </p:cNvPr>
            <p:cNvGrpSpPr/>
            <p:nvPr/>
          </p:nvGrpSpPr>
          <p:grpSpPr>
            <a:xfrm>
              <a:off x="-819150" y="61599"/>
              <a:ext cx="9301842" cy="983344"/>
              <a:chOff x="-819150" y="61599"/>
              <a:chExt cx="9301842" cy="983344"/>
            </a:xfrm>
          </p:grpSpPr>
          <p:sp>
            <p:nvSpPr>
              <p:cNvPr id="23" name="Rectangle 22">
                <a:extLst>
                  <a:ext uri="{FF2B5EF4-FFF2-40B4-BE49-F238E27FC236}">
                    <a16:creationId xmlns:a16="http://schemas.microsoft.com/office/drawing/2014/main" id="{E2D18820-68C6-46D1-82FC-00138406BCB1}"/>
                  </a:ext>
                </a:extLst>
              </p:cNvPr>
              <p:cNvSpPr/>
              <p:nvPr/>
            </p:nvSpPr>
            <p:spPr>
              <a:xfrm>
                <a:off x="-819150" y="108488"/>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3" name="Picture 2" descr="Image result for neighbourhood">
                <a:extLst>
                  <a:ext uri="{FF2B5EF4-FFF2-40B4-BE49-F238E27FC236}">
                    <a16:creationId xmlns:a16="http://schemas.microsoft.com/office/drawing/2014/main" id="{D7A48CDA-30AD-DC1F-0412-D756E1A665C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19150" y="6313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neighbourhood">
                <a:extLst>
                  <a:ext uri="{FF2B5EF4-FFF2-40B4-BE49-F238E27FC236}">
                    <a16:creationId xmlns:a16="http://schemas.microsoft.com/office/drawing/2014/main" id="{655A6315-D313-2302-CEBE-1ED253FCD592}"/>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64423" y="6270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neighbourhood">
                <a:extLst>
                  <a:ext uri="{FF2B5EF4-FFF2-40B4-BE49-F238E27FC236}">
                    <a16:creationId xmlns:a16="http://schemas.microsoft.com/office/drawing/2014/main" id="{50EF94CB-A086-2767-6C1D-8F955F974E1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73484" y="6159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2">
              <a:extLst>
                <a:ext uri="{FF2B5EF4-FFF2-40B4-BE49-F238E27FC236}">
                  <a16:creationId xmlns:a16="http://schemas.microsoft.com/office/drawing/2014/main" id="{86C49C4C-78ED-5AE3-E187-526AB7CC66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1185941" y="57150"/>
              <a:ext cx="754437" cy="1033388"/>
            </a:xfrm>
            <a:prstGeom prst="rect">
              <a:avLst/>
            </a:prstGeom>
            <a:solidFill>
              <a:srgbClr val="FFEBA0"/>
            </a:solidFill>
          </p:spPr>
        </p:pic>
        <p:pic>
          <p:nvPicPr>
            <p:cNvPr id="99" name="Picture 2" descr="Ford Mustang, Car, Racing Car, Sports Car, Automobile">
              <a:extLst>
                <a:ext uri="{FF2B5EF4-FFF2-40B4-BE49-F238E27FC236}">
                  <a16:creationId xmlns:a16="http://schemas.microsoft.com/office/drawing/2014/main" id="{8003DB71-0487-D381-3347-2406FBBB2F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225834" y="214237"/>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E0293307-1385-A9E2-541F-CAA3B0DFDBAA}"/>
              </a:ext>
            </a:extLst>
          </p:cNvPr>
          <p:cNvGrpSpPr/>
          <p:nvPr/>
        </p:nvGrpSpPr>
        <p:grpSpPr>
          <a:xfrm>
            <a:off x="9430375" y="401209"/>
            <a:ext cx="1678809" cy="1538589"/>
            <a:chOff x="6362552" y="861711"/>
            <a:chExt cx="1678809" cy="1538589"/>
          </a:xfrm>
        </p:grpSpPr>
        <p:cxnSp>
          <p:nvCxnSpPr>
            <p:cNvPr id="108" name="Straight Arrow Connector 107">
              <a:extLst>
                <a:ext uri="{FF2B5EF4-FFF2-40B4-BE49-F238E27FC236}">
                  <a16:creationId xmlns:a16="http://schemas.microsoft.com/office/drawing/2014/main" id="{102BA458-C416-DE05-1F12-5D77428900C5}"/>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9" name="Subtitle 2">
                  <a:extLst>
                    <a:ext uri="{FF2B5EF4-FFF2-40B4-BE49-F238E27FC236}">
                      <a16:creationId xmlns:a16="http://schemas.microsoft.com/office/drawing/2014/main" id="{273377EE-2464-BCB9-1FBD-1B35FBDC8D08}"/>
                    </a:ext>
                  </a:extLst>
                </p:cNvPr>
                <p:cNvSpPr txBox="1">
                  <a:spLocks/>
                </p:cNvSpPr>
                <p:nvPr/>
              </p:nvSpPr>
              <p:spPr>
                <a:xfrm>
                  <a:off x="6406289"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109" name="Subtitle 2">
                  <a:extLst>
                    <a:ext uri="{FF2B5EF4-FFF2-40B4-BE49-F238E27FC236}">
                      <a16:creationId xmlns:a16="http://schemas.microsoft.com/office/drawing/2014/main" id="{273377EE-2464-BCB9-1FBD-1B35FBDC8D08}"/>
                    </a:ext>
                  </a:extLst>
                </p:cNvPr>
                <p:cNvSpPr txBox="1">
                  <a:spLocks noRot="1" noChangeAspect="1" noMove="1" noResize="1" noEditPoints="1" noAdjustHandles="1" noChangeArrowheads="1" noChangeShapeType="1" noTextEdit="1"/>
                </p:cNvSpPr>
                <p:nvPr/>
              </p:nvSpPr>
              <p:spPr>
                <a:xfrm>
                  <a:off x="6406289" y="861711"/>
                  <a:ext cx="1635072" cy="757540"/>
                </a:xfrm>
                <a:prstGeom prst="rect">
                  <a:avLst/>
                </a:prstGeom>
                <a:blipFill>
                  <a:blip r:embed="rId9"/>
                  <a:stretch>
                    <a:fillRect l="-7836" t="-22581" b="-19355"/>
                  </a:stretch>
                </a:blipFill>
              </p:spPr>
              <p:txBody>
                <a:bodyPr/>
                <a:lstStyle/>
                <a:p>
                  <a:r>
                    <a:rPr lang="en-CA">
                      <a:noFill/>
                    </a:rPr>
                    <a:t> </a:t>
                  </a:r>
                </a:p>
              </p:txBody>
            </p:sp>
          </mc:Fallback>
        </mc:AlternateContent>
      </p:grpSp>
      <p:sp>
        <p:nvSpPr>
          <p:cNvPr id="11" name="Sun 10">
            <a:extLst>
              <a:ext uri="{FF2B5EF4-FFF2-40B4-BE49-F238E27FC236}">
                <a16:creationId xmlns:a16="http://schemas.microsoft.com/office/drawing/2014/main" id="{AD80D2C8-32B5-D473-DE48-89C0C66CDA3F}"/>
              </a:ext>
            </a:extLst>
          </p:cNvPr>
          <p:cNvSpPr/>
          <p:nvPr/>
        </p:nvSpPr>
        <p:spPr>
          <a:xfrm>
            <a:off x="1185940" y="5992836"/>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un 11">
            <a:extLst>
              <a:ext uri="{FF2B5EF4-FFF2-40B4-BE49-F238E27FC236}">
                <a16:creationId xmlns:a16="http://schemas.microsoft.com/office/drawing/2014/main" id="{E75B96CE-B8A2-C212-0E14-5CAF4136B5C5}"/>
              </a:ext>
            </a:extLst>
          </p:cNvPr>
          <p:cNvSpPr/>
          <p:nvPr/>
        </p:nvSpPr>
        <p:spPr>
          <a:xfrm>
            <a:off x="2400127" y="47938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un 12">
            <a:extLst>
              <a:ext uri="{FF2B5EF4-FFF2-40B4-BE49-F238E27FC236}">
                <a16:creationId xmlns:a16="http://schemas.microsoft.com/office/drawing/2014/main" id="{B5A47E3C-10D6-4F00-D868-5AE95802CA69}"/>
              </a:ext>
            </a:extLst>
          </p:cNvPr>
          <p:cNvSpPr/>
          <p:nvPr/>
        </p:nvSpPr>
        <p:spPr>
          <a:xfrm>
            <a:off x="3507372" y="36889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un 13">
            <a:extLst>
              <a:ext uri="{FF2B5EF4-FFF2-40B4-BE49-F238E27FC236}">
                <a16:creationId xmlns:a16="http://schemas.microsoft.com/office/drawing/2014/main" id="{511A39B2-F921-F268-89FF-D63153D53D26}"/>
              </a:ext>
            </a:extLst>
          </p:cNvPr>
          <p:cNvSpPr/>
          <p:nvPr/>
        </p:nvSpPr>
        <p:spPr>
          <a:xfrm>
            <a:off x="4686537" y="25078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Sun 14">
            <a:extLst>
              <a:ext uri="{FF2B5EF4-FFF2-40B4-BE49-F238E27FC236}">
                <a16:creationId xmlns:a16="http://schemas.microsoft.com/office/drawing/2014/main" id="{D8DC5634-9D1D-423A-6A40-4818E190F103}"/>
              </a:ext>
            </a:extLst>
          </p:cNvPr>
          <p:cNvSpPr/>
          <p:nvPr/>
        </p:nvSpPr>
        <p:spPr>
          <a:xfrm>
            <a:off x="5782569" y="13648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Sun 15">
            <a:extLst>
              <a:ext uri="{FF2B5EF4-FFF2-40B4-BE49-F238E27FC236}">
                <a16:creationId xmlns:a16="http://schemas.microsoft.com/office/drawing/2014/main" id="{DEC34A14-AF83-0E7D-A71D-3588731DE362}"/>
              </a:ext>
            </a:extLst>
          </p:cNvPr>
          <p:cNvSpPr/>
          <p:nvPr/>
        </p:nvSpPr>
        <p:spPr>
          <a:xfrm>
            <a:off x="7084699" y="1075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Connector 20">
            <a:extLst>
              <a:ext uri="{FF2B5EF4-FFF2-40B4-BE49-F238E27FC236}">
                <a16:creationId xmlns:a16="http://schemas.microsoft.com/office/drawing/2014/main" id="{6D5D5776-A00D-D823-ABA3-82317AD5358D}"/>
              </a:ext>
            </a:extLst>
          </p:cNvPr>
          <p:cNvCxnSpPr>
            <a:cxnSpLocks/>
          </p:cNvCxnSpPr>
          <p:nvPr/>
        </p:nvCxnSpPr>
        <p:spPr>
          <a:xfrm flipV="1">
            <a:off x="1535753" y="100885"/>
            <a:ext cx="6301568" cy="6301568"/>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BB7C768-303C-5BA5-E09B-204565E22E7D}"/>
              </a:ext>
            </a:extLst>
          </p:cNvPr>
          <p:cNvSpPr txBox="1"/>
          <p:nvPr/>
        </p:nvSpPr>
        <p:spPr>
          <a:xfrm>
            <a:off x="8805598" y="2158798"/>
            <a:ext cx="3353842" cy="1938992"/>
          </a:xfrm>
          <a:prstGeom prst="rect">
            <a:avLst/>
          </a:prstGeom>
          <a:noFill/>
        </p:spPr>
        <p:txBody>
          <a:bodyPr wrap="square" rtlCol="0">
            <a:spAutoFit/>
          </a:bodyPr>
          <a:lstStyle/>
          <a:p>
            <a:pPr algn="ctr"/>
            <a:r>
              <a:rPr lang="en-CA" sz="6000" dirty="0"/>
              <a:t>Galilean</a:t>
            </a:r>
            <a:br>
              <a:rPr lang="en-CA" sz="6000" dirty="0"/>
            </a:br>
            <a:r>
              <a:rPr lang="en-CA" sz="6000" dirty="0"/>
              <a:t>Relativity</a:t>
            </a:r>
          </a:p>
        </p:txBody>
      </p:sp>
    </p:spTree>
    <p:custDataLst>
      <p:tags r:id="rId1"/>
    </p:custDataLst>
    <p:extLst>
      <p:ext uri="{BB962C8B-B14F-4D97-AF65-F5344CB8AC3E}">
        <p14:creationId xmlns:p14="http://schemas.microsoft.com/office/powerpoint/2010/main" val="3152460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50">
        <p159:morph option="byObject"/>
      </p:transition>
    </mc:Choice>
    <mc:Fallback xmlns="">
      <p:transition spd="slow" advTm="40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16"/>
                                        </p:tgtEl>
                                        <p:attrNameLst>
                                          <p:attrName>style.visibility</p:attrName>
                                        </p:attrNameLst>
                                      </p:cBhvr>
                                      <p:to>
                                        <p:strVal val="visible"/>
                                      </p:to>
                                    </p:set>
                                  </p:childTnLst>
                                </p:cTn>
                              </p:par>
                            </p:childTnLst>
                          </p:cTn>
                        </p:par>
                        <p:par>
                          <p:cTn id="22" fill="hold">
                            <p:stCondLst>
                              <p:cond delay="1250"/>
                            </p:stCondLst>
                            <p:childTnLst>
                              <p:par>
                                <p:cTn id="23" presetID="22" presetClass="entr" presetSubtype="4"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FC441F2-54F6-8761-22B4-70CD510825F2}"/>
              </a:ext>
            </a:extLst>
          </p:cNvPr>
          <p:cNvSpPr/>
          <p:nvPr/>
        </p:nvSpPr>
        <p:spPr>
          <a:xfrm>
            <a:off x="7694030" y="582122"/>
            <a:ext cx="4497970" cy="3005838"/>
          </a:xfrm>
          <a:prstGeom prst="rect">
            <a:avLst/>
          </a:prstGeom>
          <a:solidFill>
            <a:srgbClr val="7030A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9479F3-A96B-67B8-284D-DF4C53FAFAC5}"/>
                  </a:ext>
                </a:extLst>
              </p:cNvPr>
              <p:cNvSpPr txBox="1"/>
              <p:nvPr/>
            </p:nvSpPr>
            <p:spPr>
              <a:xfrm>
                <a:off x="26670" y="3429000"/>
                <a:ext cx="12096750" cy="3093154"/>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r>
                        <a:rPr lang="en-CA" sz="18000" b="0" i="1" smtClean="0">
                          <a:solidFill>
                            <a:srgbClr val="4C216D"/>
                          </a:solidFill>
                          <a:latin typeface="Cambria Math" panose="02040503050406030204" pitchFamily="18" charset="0"/>
                        </a:rPr>
                        <m:t> </m:t>
                      </m:r>
                      <m:sSup>
                        <m:sSupPr>
                          <m:ctrlPr>
                            <a:rPr lang="en-CA" sz="18000" b="0" i="1" smtClean="0">
                              <a:solidFill>
                                <a:schemeClr val="accent6">
                                  <a:lumMod val="50000"/>
                                </a:schemeClr>
                              </a:solidFill>
                              <a:latin typeface="Cambria Math" panose="02040503050406030204" pitchFamily="18" charset="0"/>
                            </a:rPr>
                          </m:ctrlPr>
                        </m:sSupPr>
                        <m:e>
                          <m:r>
                            <a:rPr lang="en-CA" sz="18000" b="0" i="1" smtClean="0">
                              <a:solidFill>
                                <a:schemeClr val="accent6">
                                  <a:lumMod val="50000"/>
                                </a:schemeClr>
                              </a:solidFill>
                              <a:latin typeface="Cambria Math" panose="02040503050406030204" pitchFamily="18" charset="0"/>
                            </a:rPr>
                            <m:t>𝐶</m:t>
                          </m:r>
                        </m:e>
                        <m:sup>
                          <m:r>
                            <a:rPr lang="en-CA" sz="18000" b="0" i="1" smtClean="0">
                              <a:solidFill>
                                <a:schemeClr val="accent6">
                                  <a:lumMod val="50000"/>
                                </a:schemeClr>
                              </a:solidFill>
                              <a:latin typeface="Cambria Math" panose="02040503050406030204" pitchFamily="18" charset="0"/>
                            </a:rPr>
                            <m:t>−1</m:t>
                          </m:r>
                        </m:sup>
                      </m:sSup>
                      <m:r>
                        <a:rPr lang="en-CA" sz="18000" b="0" i="1" smtClean="0">
                          <a:latin typeface="Cambria Math" panose="02040503050406030204" pitchFamily="18" charset="0"/>
                        </a:rPr>
                        <m:t>  </m:t>
                      </m:r>
                      <m:r>
                        <a:rPr lang="en-CA" sz="18000" b="0" i="1" smtClean="0">
                          <a:solidFill>
                            <a:srgbClr val="002060"/>
                          </a:solidFill>
                          <a:latin typeface="Cambria Math" panose="02040503050406030204" pitchFamily="18" charset="0"/>
                        </a:rPr>
                        <m:t>𝑅</m:t>
                      </m:r>
                      <m:r>
                        <a:rPr lang="en-CA" sz="18000" b="0" i="1" smtClean="0">
                          <a:solidFill>
                            <a:srgbClr val="002060"/>
                          </a:solidFill>
                          <a:latin typeface="Cambria Math" panose="02040503050406030204" pitchFamily="18" charset="0"/>
                        </a:rPr>
                        <m:t>     </m:t>
                      </m:r>
                      <m:r>
                        <a:rPr lang="en-CA" sz="18000" i="1">
                          <a:solidFill>
                            <a:srgbClr val="4C216D"/>
                          </a:solidFill>
                          <a:latin typeface="Cambria Math" panose="02040503050406030204" pitchFamily="18" charset="0"/>
                        </a:rPr>
                        <m:t>𝐶</m:t>
                      </m:r>
                    </m:oMath>
                  </m:oMathPara>
                </a14:m>
                <a:endParaRPr lang="en-CA" sz="18000" dirty="0">
                  <a:solidFill>
                    <a:srgbClr val="4C216D"/>
                  </a:solidFill>
                </a:endParaRPr>
              </a:p>
            </p:txBody>
          </p:sp>
        </mc:Choice>
        <mc:Fallback xmlns="">
          <p:sp>
            <p:nvSpPr>
              <p:cNvPr id="4" name="TextBox 3">
                <a:extLst>
                  <a:ext uri="{FF2B5EF4-FFF2-40B4-BE49-F238E27FC236}">
                    <a16:creationId xmlns:a16="http://schemas.microsoft.com/office/drawing/2014/main" id="{2E9479F3-A96B-67B8-284D-DF4C53FAFAC5}"/>
                  </a:ext>
                </a:extLst>
              </p:cNvPr>
              <p:cNvSpPr txBox="1">
                <a:spLocks noRot="1" noChangeAspect="1" noMove="1" noResize="1" noEditPoints="1" noAdjustHandles="1" noChangeArrowheads="1" noChangeShapeType="1" noTextEdit="1"/>
              </p:cNvSpPr>
              <p:nvPr/>
            </p:nvSpPr>
            <p:spPr>
              <a:xfrm>
                <a:off x="26670" y="3429000"/>
                <a:ext cx="12096750" cy="3093154"/>
              </a:xfrm>
              <a:prstGeom prst="rect">
                <a:avLst/>
              </a:prstGeom>
              <a:blipFill>
                <a:blip r:embed="rId2"/>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34B0CB0D-EDD3-D0EF-122C-1ED52F271BE6}"/>
              </a:ext>
            </a:extLst>
          </p:cNvPr>
          <p:cNvGrpSpPr/>
          <p:nvPr/>
        </p:nvGrpSpPr>
        <p:grpSpPr>
          <a:xfrm>
            <a:off x="7645624" y="839608"/>
            <a:ext cx="2443894" cy="2879821"/>
            <a:chOff x="1279694" y="2851193"/>
            <a:chExt cx="3430562" cy="4042485"/>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82DB0CAF-BCEB-88D8-06DF-71F6F4F919D4}"/>
                    </a:ext>
                  </a:extLst>
                </p:cNvPr>
                <p:cNvGraphicFramePr>
                  <a:graphicFrameLocks/>
                </p:cNvGraphicFramePr>
                <p:nvPr>
                  <p:extLst>
                    <p:ext uri="{D42A27DB-BD31-4B8C-83A1-F6EECF244321}">
                      <p14:modId xmlns:p14="http://schemas.microsoft.com/office/powerpoint/2010/main" val="2279181487"/>
                    </p:ext>
                  </p:extLst>
                </p:nvPr>
              </p:nvGraphicFramePr>
              <p:xfrm>
                <a:off x="1347643" y="3336391"/>
                <a:ext cx="3362613" cy="3372739"/>
              </p:xfrm>
              <a:graphic>
                <a:graphicData uri="http://schemas.microsoft.com/office/drawing/2017/model3d">
                  <am3d:model3d r:embed="rId3">
                    <am3d:spPr>
                      <a:xfrm>
                        <a:off x="0" y="0"/>
                        <a:ext cx="3362613" cy="3372739"/>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82DB0CAF-BCEB-88D8-06DF-71F6F4F919D4}"/>
                    </a:ext>
                  </a:extLst>
                </p:cNvPr>
                <p:cNvPicPr>
                  <a:picLocks noGrp="1" noRot="1" noChangeAspect="1" noMove="1" noResize="1" noEditPoints="1" noAdjustHandles="1" noChangeArrowheads="1" noChangeShapeType="1" noCrop="1"/>
                </p:cNvPicPr>
                <p:nvPr/>
              </p:nvPicPr>
              <p:blipFill>
                <a:blip r:embed="rId4"/>
                <a:stretch>
                  <a:fillRect/>
                </a:stretch>
              </p:blipFill>
              <p:spPr>
                <a:xfrm>
                  <a:off x="7694030" y="1185258"/>
                  <a:ext cx="2395488" cy="2402701"/>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BA144C-DC45-013D-9B15-C118C4D9EAD3}"/>
                    </a:ext>
                  </a:extLst>
                </p:cNvPr>
                <p:cNvSpPr txBox="1"/>
                <p:nvPr/>
              </p:nvSpPr>
              <p:spPr>
                <a:xfrm>
                  <a:off x="2192337" y="2851193"/>
                  <a:ext cx="788258" cy="11664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𝑧</m:t>
                        </m:r>
                      </m:oMath>
                    </m:oMathPara>
                  </a14:m>
                  <a:endParaRPr lang="en-CA" sz="4800" dirty="0">
                    <a:solidFill>
                      <a:srgbClr val="0070C0"/>
                    </a:solidFill>
                  </a:endParaRPr>
                </a:p>
              </p:txBody>
            </p:sp>
          </mc:Choice>
          <mc:Fallback xmlns="">
            <p:sp>
              <p:nvSpPr>
                <p:cNvPr id="7" name="TextBox 6">
                  <a:extLst>
                    <a:ext uri="{FF2B5EF4-FFF2-40B4-BE49-F238E27FC236}">
                      <a16:creationId xmlns:a16="http://schemas.microsoft.com/office/drawing/2014/main" id="{FABA144C-DC45-013D-9B15-C118C4D9EAD3}"/>
                    </a:ext>
                  </a:extLst>
                </p:cNvPr>
                <p:cNvSpPr txBox="1">
                  <a:spLocks noRot="1" noChangeAspect="1" noMove="1" noResize="1" noEditPoints="1" noAdjustHandles="1" noChangeArrowheads="1" noChangeShapeType="1" noTextEdit="1"/>
                </p:cNvSpPr>
                <p:nvPr/>
              </p:nvSpPr>
              <p:spPr>
                <a:xfrm>
                  <a:off x="2192337" y="2851193"/>
                  <a:ext cx="788258" cy="116649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7B5AC7-D1F4-DD7C-05A6-63FC80BF7597}"/>
                    </a:ext>
                  </a:extLst>
                </p:cNvPr>
                <p:cNvSpPr txBox="1"/>
                <p:nvPr/>
              </p:nvSpPr>
              <p:spPr>
                <a:xfrm>
                  <a:off x="1279694" y="5568486"/>
                  <a:ext cx="1068129"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𝑥</m:t>
                        </m:r>
                      </m:oMath>
                    </m:oMathPara>
                  </a14:m>
                  <a:endParaRPr lang="en-CA" sz="4800" dirty="0">
                    <a:solidFill>
                      <a:srgbClr val="0070C0"/>
                    </a:solidFill>
                  </a:endParaRPr>
                </a:p>
              </p:txBody>
            </p:sp>
          </mc:Choice>
          <mc:Fallback xmlns="">
            <p:sp>
              <p:nvSpPr>
                <p:cNvPr id="9" name="TextBox 8">
                  <a:extLst>
                    <a:ext uri="{FF2B5EF4-FFF2-40B4-BE49-F238E27FC236}">
                      <a16:creationId xmlns:a16="http://schemas.microsoft.com/office/drawing/2014/main" id="{387B5AC7-D1F4-DD7C-05A6-63FC80BF7597}"/>
                    </a:ext>
                  </a:extLst>
                </p:cNvPr>
                <p:cNvSpPr txBox="1">
                  <a:spLocks noRot="1" noChangeAspect="1" noMove="1" noResize="1" noEditPoints="1" noAdjustHandles="1" noChangeArrowheads="1" noChangeShapeType="1" noTextEdit="1"/>
                </p:cNvSpPr>
                <p:nvPr/>
              </p:nvSpPr>
              <p:spPr>
                <a:xfrm>
                  <a:off x="1279694" y="5568486"/>
                  <a:ext cx="1068129" cy="132519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A5A13D-A239-CFB3-7507-CA08E8A3F798}"/>
                    </a:ext>
                  </a:extLst>
                </p:cNvPr>
                <p:cNvSpPr txBox="1"/>
                <p:nvPr/>
              </p:nvSpPr>
              <p:spPr>
                <a:xfrm>
                  <a:off x="3155509" y="4109728"/>
                  <a:ext cx="1083264"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𝑦</m:t>
                        </m:r>
                      </m:oMath>
                    </m:oMathPara>
                  </a14:m>
                  <a:endParaRPr lang="en-CA" sz="4800" dirty="0">
                    <a:solidFill>
                      <a:srgbClr val="0070C0"/>
                    </a:solidFill>
                  </a:endParaRPr>
                </a:p>
              </p:txBody>
            </p:sp>
          </mc:Choice>
          <mc:Fallback xmlns="">
            <p:sp>
              <p:nvSpPr>
                <p:cNvPr id="10" name="TextBox 9">
                  <a:extLst>
                    <a:ext uri="{FF2B5EF4-FFF2-40B4-BE49-F238E27FC236}">
                      <a16:creationId xmlns:a16="http://schemas.microsoft.com/office/drawing/2014/main" id="{28A5A13D-A239-CFB3-7507-CA08E8A3F798}"/>
                    </a:ext>
                  </a:extLst>
                </p:cNvPr>
                <p:cNvSpPr txBox="1">
                  <a:spLocks noRot="1" noChangeAspect="1" noMove="1" noResize="1" noEditPoints="1" noAdjustHandles="1" noChangeArrowheads="1" noChangeShapeType="1" noTextEdit="1"/>
                </p:cNvSpPr>
                <p:nvPr/>
              </p:nvSpPr>
              <p:spPr>
                <a:xfrm>
                  <a:off x="3155509" y="4109728"/>
                  <a:ext cx="1083264" cy="1325192"/>
                </a:xfrm>
                <a:prstGeom prst="rect">
                  <a:avLst/>
                </a:prstGeom>
                <a:blipFill>
                  <a:blip r:embed="rId7"/>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6194976D-2634-C69E-6E4A-25F83547FF28}"/>
              </a:ext>
            </a:extLst>
          </p:cNvPr>
          <p:cNvGrpSpPr/>
          <p:nvPr/>
        </p:nvGrpSpPr>
        <p:grpSpPr>
          <a:xfrm>
            <a:off x="9921539" y="727715"/>
            <a:ext cx="2362260" cy="2202474"/>
            <a:chOff x="7913462" y="2418048"/>
            <a:chExt cx="3767096" cy="3512289"/>
          </a:xfrm>
        </p:grpSpPr>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B0B5C649-ADE2-7968-9CA6-1221C6C9A967}"/>
                    </a:ext>
                  </a:extLst>
                </p:cNvPr>
                <p:cNvGraphicFramePr>
                  <a:graphicFrameLocks/>
                </p:cNvGraphicFramePr>
                <p:nvPr>
                  <p:extLst>
                    <p:ext uri="{D42A27DB-BD31-4B8C-83A1-F6EECF244321}">
                      <p14:modId xmlns:p14="http://schemas.microsoft.com/office/powerpoint/2010/main" val="2361295491"/>
                    </p:ext>
                  </p:extLst>
                </p:nvPr>
              </p:nvGraphicFramePr>
              <p:xfrm>
                <a:off x="7913462" y="2573338"/>
                <a:ext cx="3357000" cy="3356999"/>
              </p:xfrm>
              <a:graphic>
                <a:graphicData uri="http://schemas.microsoft.com/office/drawing/2017/model3d">
                  <am3d:model3d r:embed="rId8">
                    <am3d:spPr>
                      <a:xfrm>
                        <a:off x="0" y="0"/>
                        <a:ext cx="3357000" cy="3356999"/>
                      </a:xfrm>
                      <a:prstGeom prst="rect">
                        <a:avLst/>
                      </a:prstGeom>
                    </am3d:spPr>
                    <am3d:camera>
                      <am3d:pos x="0" y="0" z="108000000"/>
                      <am3d:up dx="0" dy="36000000" dz="0"/>
                      <am3d:lookAt x="0" y="0" z="0"/>
                      <am3d:perspective fov="1753008"/>
                    </am3d:camera>
                    <am3d:trans>
                      <am3d:meterPerModelUnit n="3353303" d="1000000"/>
                      <am3d:preTrans dx="12342627" dy="-17944131" dz="-38835086"/>
                      <am3d:scale>
                        <am3d:sx n="1000000" d="1000000"/>
                        <am3d:sy n="1000000" d="1000000"/>
                        <am3d:sz n="1000000" d="1000000"/>
                      </am3d:scale>
                      <am3d:rot ax="16800000" ay="-3"/>
                      <am3d:postTrans dx="0" dy="0"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B0B5C649-ADE2-7968-9CA6-1221C6C9A967}"/>
                    </a:ext>
                  </a:extLst>
                </p:cNvPr>
                <p:cNvPicPr>
                  <a:picLocks noGrp="1" noRot="1" noChangeAspect="1" noMove="1" noResize="1" noEditPoints="1" noAdjustHandles="1" noChangeArrowheads="1" noChangeShapeType="1" noCrop="1"/>
                </p:cNvPicPr>
                <p:nvPr/>
              </p:nvPicPr>
              <p:blipFill>
                <a:blip r:embed="rId9"/>
                <a:stretch>
                  <a:fillRect/>
                </a:stretch>
              </p:blipFill>
              <p:spPr>
                <a:xfrm>
                  <a:off x="9921539" y="825094"/>
                  <a:ext cx="2105098" cy="2105095"/>
                </a:xfrm>
                <a:prstGeom prst="rect">
                  <a:avLst/>
                </a:prstGeom>
              </p:spPr>
            </p:pic>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946EF5-3A53-48C1-6CF9-8BAB38FF15B0}"/>
                    </a:ext>
                  </a:extLst>
                </p:cNvPr>
                <p:cNvSpPr txBox="1"/>
                <p:nvPr/>
              </p:nvSpPr>
              <p:spPr>
                <a:xfrm>
                  <a:off x="8918223" y="3960157"/>
                  <a:ext cx="744435" cy="132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𝑧</m:t>
                            </m:r>
                          </m:e>
                        </m:acc>
                      </m:oMath>
                    </m:oMathPara>
                  </a14:m>
                  <a:endParaRPr lang="en-CA" sz="4800" dirty="0">
                    <a:solidFill>
                      <a:srgbClr val="FF0000"/>
                    </a:solidFill>
                  </a:endParaRPr>
                </a:p>
              </p:txBody>
            </p:sp>
          </mc:Choice>
          <mc:Fallback xmlns="">
            <p:sp>
              <p:nvSpPr>
                <p:cNvPr id="13" name="TextBox 12">
                  <a:extLst>
                    <a:ext uri="{FF2B5EF4-FFF2-40B4-BE49-F238E27FC236}">
                      <a16:creationId xmlns:a16="http://schemas.microsoft.com/office/drawing/2014/main" id="{3F946EF5-3A53-48C1-6CF9-8BAB38FF15B0}"/>
                    </a:ext>
                  </a:extLst>
                </p:cNvPr>
                <p:cNvSpPr txBox="1">
                  <a:spLocks noRot="1" noChangeAspect="1" noMove="1" noResize="1" noEditPoints="1" noAdjustHandles="1" noChangeArrowheads="1" noChangeShapeType="1" noTextEdit="1"/>
                </p:cNvSpPr>
                <p:nvPr/>
              </p:nvSpPr>
              <p:spPr>
                <a:xfrm>
                  <a:off x="8918223" y="3960157"/>
                  <a:ext cx="744435" cy="132519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E6FA74-15BC-ED92-B624-622F3BFB9176}"/>
                    </a:ext>
                  </a:extLst>
                </p:cNvPr>
                <p:cNvSpPr txBox="1"/>
                <p:nvPr/>
              </p:nvSpPr>
              <p:spPr>
                <a:xfrm>
                  <a:off x="8594530" y="2418048"/>
                  <a:ext cx="1068128"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𝑥</m:t>
                            </m:r>
                          </m:e>
                        </m:acc>
                      </m:oMath>
                    </m:oMathPara>
                  </a14:m>
                  <a:endParaRPr lang="en-CA" sz="4800" dirty="0">
                    <a:solidFill>
                      <a:srgbClr val="FF0000"/>
                    </a:solidFill>
                  </a:endParaRPr>
                </a:p>
              </p:txBody>
            </p:sp>
          </mc:Choice>
          <mc:Fallback xmlns="">
            <p:sp>
              <p:nvSpPr>
                <p:cNvPr id="14" name="TextBox 13">
                  <a:extLst>
                    <a:ext uri="{FF2B5EF4-FFF2-40B4-BE49-F238E27FC236}">
                      <a16:creationId xmlns:a16="http://schemas.microsoft.com/office/drawing/2014/main" id="{19E6FA74-15BC-ED92-B624-622F3BFB9176}"/>
                    </a:ext>
                  </a:extLst>
                </p:cNvPr>
                <p:cNvSpPr txBox="1">
                  <a:spLocks noRot="1" noChangeAspect="1" noMove="1" noResize="1" noEditPoints="1" noAdjustHandles="1" noChangeArrowheads="1" noChangeShapeType="1" noTextEdit="1"/>
                </p:cNvSpPr>
                <p:nvPr/>
              </p:nvSpPr>
              <p:spPr>
                <a:xfrm>
                  <a:off x="8594530" y="2418048"/>
                  <a:ext cx="1068128" cy="132519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D84C74-DE80-2285-13E8-539B0BDC2C76}"/>
                    </a:ext>
                  </a:extLst>
                </p:cNvPr>
                <p:cNvSpPr txBox="1"/>
                <p:nvPr/>
              </p:nvSpPr>
              <p:spPr>
                <a:xfrm>
                  <a:off x="10597296" y="4568620"/>
                  <a:ext cx="1083262"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𝑦</m:t>
                            </m:r>
                          </m:e>
                        </m:acc>
                      </m:oMath>
                    </m:oMathPara>
                  </a14:m>
                  <a:endParaRPr lang="en-CA" sz="4800" dirty="0">
                    <a:solidFill>
                      <a:srgbClr val="FF0000"/>
                    </a:solidFill>
                  </a:endParaRPr>
                </a:p>
              </p:txBody>
            </p:sp>
          </mc:Choice>
          <mc:Fallback xmlns="">
            <p:sp>
              <p:nvSpPr>
                <p:cNvPr id="15" name="TextBox 14">
                  <a:extLst>
                    <a:ext uri="{FF2B5EF4-FFF2-40B4-BE49-F238E27FC236}">
                      <a16:creationId xmlns:a16="http://schemas.microsoft.com/office/drawing/2014/main" id="{6ED84C74-DE80-2285-13E8-539B0BDC2C76}"/>
                    </a:ext>
                  </a:extLst>
                </p:cNvPr>
                <p:cNvSpPr txBox="1">
                  <a:spLocks noRot="1" noChangeAspect="1" noMove="1" noResize="1" noEditPoints="1" noAdjustHandles="1" noChangeArrowheads="1" noChangeShapeType="1" noTextEdit="1"/>
                </p:cNvSpPr>
                <p:nvPr/>
              </p:nvSpPr>
              <p:spPr>
                <a:xfrm>
                  <a:off x="10597296" y="4568620"/>
                  <a:ext cx="1083262" cy="1325192"/>
                </a:xfrm>
                <a:prstGeom prst="rect">
                  <a:avLst/>
                </a:prstGeom>
                <a:blipFill>
                  <a:blip r:embed="rId12"/>
                  <a:stretch>
                    <a:fillRect/>
                  </a:stretch>
                </a:blipFill>
              </p:spPr>
              <p:txBody>
                <a:bodyPr/>
                <a:lstStyle/>
                <a:p>
                  <a:r>
                    <a:rPr lang="en-CA">
                      <a:noFill/>
                    </a:rPr>
                    <a:t> </a:t>
                  </a:r>
                </a:p>
              </p:txBody>
            </p:sp>
          </mc:Fallback>
        </mc:AlternateContent>
      </p:grpSp>
      <p:sp>
        <p:nvSpPr>
          <p:cNvPr id="27" name="Arrow: Right 26">
            <a:extLst>
              <a:ext uri="{FF2B5EF4-FFF2-40B4-BE49-F238E27FC236}">
                <a16:creationId xmlns:a16="http://schemas.microsoft.com/office/drawing/2014/main" id="{EF9CA89F-326C-E3E3-CB04-7E229C1A88A6}"/>
              </a:ext>
            </a:extLst>
          </p:cNvPr>
          <p:cNvSpPr/>
          <p:nvPr/>
        </p:nvSpPr>
        <p:spPr>
          <a:xfrm rot="10800000">
            <a:off x="8972550" y="1187436"/>
            <a:ext cx="1123950" cy="6933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F852CAF2-AD46-6C2A-2BF6-446D3D656383}"/>
              </a:ext>
            </a:extLst>
          </p:cNvPr>
          <p:cNvSpPr/>
          <p:nvPr/>
        </p:nvSpPr>
        <p:spPr>
          <a:xfrm>
            <a:off x="-1" y="2890461"/>
            <a:ext cx="7386521" cy="4170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308433538"/>
      </p:ext>
    </p:extLst>
  </p:cSld>
  <p:clrMapOvr>
    <a:masterClrMapping/>
  </p:clrMapOvr>
  <mc:AlternateContent xmlns:mc="http://schemas.openxmlformats.org/markup-compatibility/2006" xmlns:p14="http://schemas.microsoft.com/office/powerpoint/2010/main">
    <mc:Choice Requires="p14">
      <p:transition spd="slow" p14:dur="2000" advTm="6770"/>
    </mc:Choice>
    <mc:Fallback xmlns="">
      <p:transition spd="slow" advTm="677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CF3999D2-771C-7F66-7C10-51A0809C798E}"/>
              </a:ext>
            </a:extLst>
          </p:cNvPr>
          <p:cNvSpPr/>
          <p:nvPr/>
        </p:nvSpPr>
        <p:spPr>
          <a:xfrm>
            <a:off x="4476263" y="622411"/>
            <a:ext cx="3217767" cy="3005838"/>
          </a:xfrm>
          <a:prstGeom prst="rect">
            <a:avLst/>
          </a:prstGeom>
          <a:solidFill>
            <a:srgbClr val="FFC00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4FC441F2-54F6-8761-22B4-70CD510825F2}"/>
              </a:ext>
            </a:extLst>
          </p:cNvPr>
          <p:cNvSpPr/>
          <p:nvPr/>
        </p:nvSpPr>
        <p:spPr>
          <a:xfrm>
            <a:off x="7694030" y="582122"/>
            <a:ext cx="4497970" cy="3005838"/>
          </a:xfrm>
          <a:prstGeom prst="rect">
            <a:avLst/>
          </a:prstGeom>
          <a:solidFill>
            <a:srgbClr val="7030A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9479F3-A96B-67B8-284D-DF4C53FAFAC5}"/>
                  </a:ext>
                </a:extLst>
              </p:cNvPr>
              <p:cNvSpPr txBox="1"/>
              <p:nvPr/>
            </p:nvSpPr>
            <p:spPr>
              <a:xfrm>
                <a:off x="26670" y="3429000"/>
                <a:ext cx="12096750" cy="3093154"/>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r>
                        <a:rPr lang="en-CA" sz="18000" b="0" i="1" smtClean="0">
                          <a:solidFill>
                            <a:srgbClr val="4C216D"/>
                          </a:solidFill>
                          <a:latin typeface="Cambria Math" panose="02040503050406030204" pitchFamily="18" charset="0"/>
                        </a:rPr>
                        <m:t> </m:t>
                      </m:r>
                      <m:sSup>
                        <m:sSupPr>
                          <m:ctrlPr>
                            <a:rPr lang="en-CA" sz="18000" b="0" i="1" smtClean="0">
                              <a:solidFill>
                                <a:schemeClr val="accent6">
                                  <a:lumMod val="50000"/>
                                </a:schemeClr>
                              </a:solidFill>
                              <a:latin typeface="Cambria Math" panose="02040503050406030204" pitchFamily="18" charset="0"/>
                            </a:rPr>
                          </m:ctrlPr>
                        </m:sSupPr>
                        <m:e>
                          <m:r>
                            <a:rPr lang="en-CA" sz="18000" b="0" i="1" smtClean="0">
                              <a:solidFill>
                                <a:schemeClr val="accent6">
                                  <a:lumMod val="50000"/>
                                </a:schemeClr>
                              </a:solidFill>
                              <a:latin typeface="Cambria Math" panose="02040503050406030204" pitchFamily="18" charset="0"/>
                            </a:rPr>
                            <m:t>𝐶</m:t>
                          </m:r>
                        </m:e>
                        <m:sup>
                          <m:r>
                            <a:rPr lang="en-CA" sz="18000" b="0" i="1" smtClean="0">
                              <a:solidFill>
                                <a:schemeClr val="accent6">
                                  <a:lumMod val="50000"/>
                                </a:schemeClr>
                              </a:solidFill>
                              <a:latin typeface="Cambria Math" panose="02040503050406030204" pitchFamily="18" charset="0"/>
                            </a:rPr>
                            <m:t>−1</m:t>
                          </m:r>
                        </m:sup>
                      </m:sSup>
                      <m:r>
                        <a:rPr lang="en-CA" sz="18000" b="0" i="1" smtClean="0">
                          <a:latin typeface="Cambria Math" panose="02040503050406030204" pitchFamily="18" charset="0"/>
                        </a:rPr>
                        <m:t>  </m:t>
                      </m:r>
                      <m:r>
                        <a:rPr lang="en-CA" sz="18000" b="0" i="1" smtClean="0">
                          <a:solidFill>
                            <a:srgbClr val="002060"/>
                          </a:solidFill>
                          <a:latin typeface="Cambria Math" panose="02040503050406030204" pitchFamily="18" charset="0"/>
                        </a:rPr>
                        <m:t>𝑅</m:t>
                      </m:r>
                      <m:r>
                        <a:rPr lang="en-CA" sz="18000" b="0" i="1" smtClean="0">
                          <a:solidFill>
                            <a:srgbClr val="002060"/>
                          </a:solidFill>
                          <a:latin typeface="Cambria Math" panose="02040503050406030204" pitchFamily="18" charset="0"/>
                        </a:rPr>
                        <m:t>     </m:t>
                      </m:r>
                      <m:r>
                        <a:rPr lang="en-CA" sz="18000" i="1">
                          <a:solidFill>
                            <a:srgbClr val="4C216D"/>
                          </a:solidFill>
                          <a:latin typeface="Cambria Math" panose="02040503050406030204" pitchFamily="18" charset="0"/>
                        </a:rPr>
                        <m:t>𝐶</m:t>
                      </m:r>
                    </m:oMath>
                  </m:oMathPara>
                </a14:m>
                <a:endParaRPr lang="en-CA" sz="18000" dirty="0">
                  <a:solidFill>
                    <a:srgbClr val="4C216D"/>
                  </a:solidFill>
                </a:endParaRPr>
              </a:p>
            </p:txBody>
          </p:sp>
        </mc:Choice>
        <mc:Fallback xmlns="">
          <p:sp>
            <p:nvSpPr>
              <p:cNvPr id="4" name="TextBox 3">
                <a:extLst>
                  <a:ext uri="{FF2B5EF4-FFF2-40B4-BE49-F238E27FC236}">
                    <a16:creationId xmlns:a16="http://schemas.microsoft.com/office/drawing/2014/main" id="{2E9479F3-A96B-67B8-284D-DF4C53FAFAC5}"/>
                  </a:ext>
                </a:extLst>
              </p:cNvPr>
              <p:cNvSpPr txBox="1">
                <a:spLocks noRot="1" noChangeAspect="1" noMove="1" noResize="1" noEditPoints="1" noAdjustHandles="1" noChangeArrowheads="1" noChangeShapeType="1" noTextEdit="1"/>
              </p:cNvSpPr>
              <p:nvPr/>
            </p:nvSpPr>
            <p:spPr>
              <a:xfrm>
                <a:off x="26670" y="3429000"/>
                <a:ext cx="12096750" cy="3093154"/>
              </a:xfrm>
              <a:prstGeom prst="rect">
                <a:avLst/>
              </a:prstGeom>
              <a:blipFill>
                <a:blip r:embed="rId2"/>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34B0CB0D-EDD3-D0EF-122C-1ED52F271BE6}"/>
              </a:ext>
            </a:extLst>
          </p:cNvPr>
          <p:cNvGrpSpPr/>
          <p:nvPr/>
        </p:nvGrpSpPr>
        <p:grpSpPr>
          <a:xfrm>
            <a:off x="7645624" y="839608"/>
            <a:ext cx="2443894" cy="2879821"/>
            <a:chOff x="1279694" y="2851193"/>
            <a:chExt cx="3430562" cy="4042485"/>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82DB0CAF-BCEB-88D8-06DF-71F6F4F919D4}"/>
                    </a:ext>
                  </a:extLst>
                </p:cNvPr>
                <p:cNvGraphicFramePr>
                  <a:graphicFrameLocks/>
                </p:cNvGraphicFramePr>
                <p:nvPr/>
              </p:nvGraphicFramePr>
              <p:xfrm>
                <a:off x="1347643" y="3336391"/>
                <a:ext cx="3362613" cy="3372739"/>
              </p:xfrm>
              <a:graphic>
                <a:graphicData uri="http://schemas.microsoft.com/office/drawing/2017/model3d">
                  <am3d:model3d r:embed="rId3">
                    <am3d:spPr>
                      <a:xfrm>
                        <a:off x="0" y="0"/>
                        <a:ext cx="3362613" cy="3372739"/>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82DB0CAF-BCEB-88D8-06DF-71F6F4F919D4}"/>
                    </a:ext>
                  </a:extLst>
                </p:cNvPr>
                <p:cNvPicPr>
                  <a:picLocks noGrp="1" noRot="1" noChangeAspect="1" noMove="1" noResize="1" noEditPoints="1" noAdjustHandles="1" noChangeArrowheads="1" noChangeShapeType="1" noCrop="1"/>
                </p:cNvPicPr>
                <p:nvPr/>
              </p:nvPicPr>
              <p:blipFill>
                <a:blip r:embed="rId4"/>
                <a:stretch>
                  <a:fillRect/>
                </a:stretch>
              </p:blipFill>
              <p:spPr>
                <a:xfrm>
                  <a:off x="7694030" y="1185258"/>
                  <a:ext cx="2395488" cy="2402701"/>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BA144C-DC45-013D-9B15-C118C4D9EAD3}"/>
                    </a:ext>
                  </a:extLst>
                </p:cNvPr>
                <p:cNvSpPr txBox="1"/>
                <p:nvPr/>
              </p:nvSpPr>
              <p:spPr>
                <a:xfrm>
                  <a:off x="2192337" y="2851193"/>
                  <a:ext cx="788258" cy="11664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𝑧</m:t>
                        </m:r>
                      </m:oMath>
                    </m:oMathPara>
                  </a14:m>
                  <a:endParaRPr lang="en-CA" sz="4800" dirty="0">
                    <a:solidFill>
                      <a:srgbClr val="0070C0"/>
                    </a:solidFill>
                  </a:endParaRPr>
                </a:p>
              </p:txBody>
            </p:sp>
          </mc:Choice>
          <mc:Fallback xmlns="">
            <p:sp>
              <p:nvSpPr>
                <p:cNvPr id="7" name="TextBox 6">
                  <a:extLst>
                    <a:ext uri="{FF2B5EF4-FFF2-40B4-BE49-F238E27FC236}">
                      <a16:creationId xmlns:a16="http://schemas.microsoft.com/office/drawing/2014/main" id="{FABA144C-DC45-013D-9B15-C118C4D9EAD3}"/>
                    </a:ext>
                  </a:extLst>
                </p:cNvPr>
                <p:cNvSpPr txBox="1">
                  <a:spLocks noRot="1" noChangeAspect="1" noMove="1" noResize="1" noEditPoints="1" noAdjustHandles="1" noChangeArrowheads="1" noChangeShapeType="1" noTextEdit="1"/>
                </p:cNvSpPr>
                <p:nvPr/>
              </p:nvSpPr>
              <p:spPr>
                <a:xfrm>
                  <a:off x="2192337" y="2851193"/>
                  <a:ext cx="788258" cy="116649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7B5AC7-D1F4-DD7C-05A6-63FC80BF7597}"/>
                    </a:ext>
                  </a:extLst>
                </p:cNvPr>
                <p:cNvSpPr txBox="1"/>
                <p:nvPr/>
              </p:nvSpPr>
              <p:spPr>
                <a:xfrm>
                  <a:off x="1279694" y="5568486"/>
                  <a:ext cx="1068129"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𝑥</m:t>
                        </m:r>
                      </m:oMath>
                    </m:oMathPara>
                  </a14:m>
                  <a:endParaRPr lang="en-CA" sz="4800" dirty="0">
                    <a:solidFill>
                      <a:srgbClr val="0070C0"/>
                    </a:solidFill>
                  </a:endParaRPr>
                </a:p>
              </p:txBody>
            </p:sp>
          </mc:Choice>
          <mc:Fallback xmlns="">
            <p:sp>
              <p:nvSpPr>
                <p:cNvPr id="9" name="TextBox 8">
                  <a:extLst>
                    <a:ext uri="{FF2B5EF4-FFF2-40B4-BE49-F238E27FC236}">
                      <a16:creationId xmlns:a16="http://schemas.microsoft.com/office/drawing/2014/main" id="{387B5AC7-D1F4-DD7C-05A6-63FC80BF7597}"/>
                    </a:ext>
                  </a:extLst>
                </p:cNvPr>
                <p:cNvSpPr txBox="1">
                  <a:spLocks noRot="1" noChangeAspect="1" noMove="1" noResize="1" noEditPoints="1" noAdjustHandles="1" noChangeArrowheads="1" noChangeShapeType="1" noTextEdit="1"/>
                </p:cNvSpPr>
                <p:nvPr/>
              </p:nvSpPr>
              <p:spPr>
                <a:xfrm>
                  <a:off x="1279694" y="5568486"/>
                  <a:ext cx="1068129" cy="132519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A5A13D-A239-CFB3-7507-CA08E8A3F798}"/>
                    </a:ext>
                  </a:extLst>
                </p:cNvPr>
                <p:cNvSpPr txBox="1"/>
                <p:nvPr/>
              </p:nvSpPr>
              <p:spPr>
                <a:xfrm>
                  <a:off x="3155509" y="4109728"/>
                  <a:ext cx="1083264"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𝑦</m:t>
                        </m:r>
                      </m:oMath>
                    </m:oMathPara>
                  </a14:m>
                  <a:endParaRPr lang="en-CA" sz="4800" dirty="0">
                    <a:solidFill>
                      <a:srgbClr val="0070C0"/>
                    </a:solidFill>
                  </a:endParaRPr>
                </a:p>
              </p:txBody>
            </p:sp>
          </mc:Choice>
          <mc:Fallback xmlns="">
            <p:sp>
              <p:nvSpPr>
                <p:cNvPr id="10" name="TextBox 9">
                  <a:extLst>
                    <a:ext uri="{FF2B5EF4-FFF2-40B4-BE49-F238E27FC236}">
                      <a16:creationId xmlns:a16="http://schemas.microsoft.com/office/drawing/2014/main" id="{28A5A13D-A239-CFB3-7507-CA08E8A3F798}"/>
                    </a:ext>
                  </a:extLst>
                </p:cNvPr>
                <p:cNvSpPr txBox="1">
                  <a:spLocks noRot="1" noChangeAspect="1" noMove="1" noResize="1" noEditPoints="1" noAdjustHandles="1" noChangeArrowheads="1" noChangeShapeType="1" noTextEdit="1"/>
                </p:cNvSpPr>
                <p:nvPr/>
              </p:nvSpPr>
              <p:spPr>
                <a:xfrm>
                  <a:off x="3155509" y="4109728"/>
                  <a:ext cx="1083264" cy="1325192"/>
                </a:xfrm>
                <a:prstGeom prst="rect">
                  <a:avLst/>
                </a:prstGeom>
                <a:blipFill>
                  <a:blip r:embed="rId7"/>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6194976D-2634-C69E-6E4A-25F83547FF28}"/>
              </a:ext>
            </a:extLst>
          </p:cNvPr>
          <p:cNvGrpSpPr/>
          <p:nvPr/>
        </p:nvGrpSpPr>
        <p:grpSpPr>
          <a:xfrm>
            <a:off x="9921539" y="727715"/>
            <a:ext cx="2362260" cy="2202474"/>
            <a:chOff x="7913462" y="2418048"/>
            <a:chExt cx="3767096" cy="3512289"/>
          </a:xfrm>
        </p:grpSpPr>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B0B5C649-ADE2-7968-9CA6-1221C6C9A967}"/>
                    </a:ext>
                  </a:extLst>
                </p:cNvPr>
                <p:cNvGraphicFramePr>
                  <a:graphicFrameLocks/>
                </p:cNvGraphicFramePr>
                <p:nvPr/>
              </p:nvGraphicFramePr>
              <p:xfrm>
                <a:off x="7913462" y="2573338"/>
                <a:ext cx="3357000" cy="3356999"/>
              </p:xfrm>
              <a:graphic>
                <a:graphicData uri="http://schemas.microsoft.com/office/drawing/2017/model3d">
                  <am3d:model3d r:embed="rId8">
                    <am3d:spPr>
                      <a:xfrm>
                        <a:off x="0" y="0"/>
                        <a:ext cx="3357000" cy="3356999"/>
                      </a:xfrm>
                      <a:prstGeom prst="rect">
                        <a:avLst/>
                      </a:prstGeom>
                    </am3d:spPr>
                    <am3d:camera>
                      <am3d:pos x="0" y="0" z="108000000"/>
                      <am3d:up dx="0" dy="36000000" dz="0"/>
                      <am3d:lookAt x="0" y="0" z="0"/>
                      <am3d:perspective fov="1753008"/>
                    </am3d:camera>
                    <am3d:trans>
                      <am3d:meterPerModelUnit n="3353303" d="1000000"/>
                      <am3d:preTrans dx="12342627" dy="-17944131" dz="-38835086"/>
                      <am3d:scale>
                        <am3d:sx n="1000000" d="1000000"/>
                        <am3d:sy n="1000000" d="1000000"/>
                        <am3d:sz n="1000000" d="1000000"/>
                      </am3d:scale>
                      <am3d:rot ax="16800000" ay="-3"/>
                      <am3d:postTrans dx="0" dy="0"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B0B5C649-ADE2-7968-9CA6-1221C6C9A967}"/>
                    </a:ext>
                  </a:extLst>
                </p:cNvPr>
                <p:cNvPicPr>
                  <a:picLocks noGrp="1" noRot="1" noChangeAspect="1" noMove="1" noResize="1" noEditPoints="1" noAdjustHandles="1" noChangeArrowheads="1" noChangeShapeType="1" noCrop="1"/>
                </p:cNvPicPr>
                <p:nvPr/>
              </p:nvPicPr>
              <p:blipFill>
                <a:blip r:embed="rId9"/>
                <a:stretch>
                  <a:fillRect/>
                </a:stretch>
              </p:blipFill>
              <p:spPr>
                <a:xfrm>
                  <a:off x="9921539" y="825094"/>
                  <a:ext cx="2105098" cy="2105095"/>
                </a:xfrm>
                <a:prstGeom prst="rect">
                  <a:avLst/>
                </a:prstGeom>
              </p:spPr>
            </p:pic>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946EF5-3A53-48C1-6CF9-8BAB38FF15B0}"/>
                    </a:ext>
                  </a:extLst>
                </p:cNvPr>
                <p:cNvSpPr txBox="1"/>
                <p:nvPr/>
              </p:nvSpPr>
              <p:spPr>
                <a:xfrm>
                  <a:off x="8918223" y="3960157"/>
                  <a:ext cx="744435" cy="132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𝑧</m:t>
                            </m:r>
                          </m:e>
                        </m:acc>
                      </m:oMath>
                    </m:oMathPara>
                  </a14:m>
                  <a:endParaRPr lang="en-CA" sz="4800" dirty="0">
                    <a:solidFill>
                      <a:srgbClr val="FF0000"/>
                    </a:solidFill>
                  </a:endParaRPr>
                </a:p>
              </p:txBody>
            </p:sp>
          </mc:Choice>
          <mc:Fallback xmlns="">
            <p:sp>
              <p:nvSpPr>
                <p:cNvPr id="13" name="TextBox 12">
                  <a:extLst>
                    <a:ext uri="{FF2B5EF4-FFF2-40B4-BE49-F238E27FC236}">
                      <a16:creationId xmlns:a16="http://schemas.microsoft.com/office/drawing/2014/main" id="{3F946EF5-3A53-48C1-6CF9-8BAB38FF15B0}"/>
                    </a:ext>
                  </a:extLst>
                </p:cNvPr>
                <p:cNvSpPr txBox="1">
                  <a:spLocks noRot="1" noChangeAspect="1" noMove="1" noResize="1" noEditPoints="1" noAdjustHandles="1" noChangeArrowheads="1" noChangeShapeType="1" noTextEdit="1"/>
                </p:cNvSpPr>
                <p:nvPr/>
              </p:nvSpPr>
              <p:spPr>
                <a:xfrm>
                  <a:off x="8918223" y="3960157"/>
                  <a:ext cx="744435" cy="132519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E6FA74-15BC-ED92-B624-622F3BFB9176}"/>
                    </a:ext>
                  </a:extLst>
                </p:cNvPr>
                <p:cNvSpPr txBox="1"/>
                <p:nvPr/>
              </p:nvSpPr>
              <p:spPr>
                <a:xfrm>
                  <a:off x="8594530" y="2418048"/>
                  <a:ext cx="1068128"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𝑥</m:t>
                            </m:r>
                          </m:e>
                        </m:acc>
                      </m:oMath>
                    </m:oMathPara>
                  </a14:m>
                  <a:endParaRPr lang="en-CA" sz="4800" dirty="0">
                    <a:solidFill>
                      <a:srgbClr val="FF0000"/>
                    </a:solidFill>
                  </a:endParaRPr>
                </a:p>
              </p:txBody>
            </p:sp>
          </mc:Choice>
          <mc:Fallback xmlns="">
            <p:sp>
              <p:nvSpPr>
                <p:cNvPr id="14" name="TextBox 13">
                  <a:extLst>
                    <a:ext uri="{FF2B5EF4-FFF2-40B4-BE49-F238E27FC236}">
                      <a16:creationId xmlns:a16="http://schemas.microsoft.com/office/drawing/2014/main" id="{19E6FA74-15BC-ED92-B624-622F3BFB9176}"/>
                    </a:ext>
                  </a:extLst>
                </p:cNvPr>
                <p:cNvSpPr txBox="1">
                  <a:spLocks noRot="1" noChangeAspect="1" noMove="1" noResize="1" noEditPoints="1" noAdjustHandles="1" noChangeArrowheads="1" noChangeShapeType="1" noTextEdit="1"/>
                </p:cNvSpPr>
                <p:nvPr/>
              </p:nvSpPr>
              <p:spPr>
                <a:xfrm>
                  <a:off x="8594530" y="2418048"/>
                  <a:ext cx="1068128" cy="132519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D84C74-DE80-2285-13E8-539B0BDC2C76}"/>
                    </a:ext>
                  </a:extLst>
                </p:cNvPr>
                <p:cNvSpPr txBox="1"/>
                <p:nvPr/>
              </p:nvSpPr>
              <p:spPr>
                <a:xfrm>
                  <a:off x="10597296" y="4568620"/>
                  <a:ext cx="1083262"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𝑦</m:t>
                            </m:r>
                          </m:e>
                        </m:acc>
                      </m:oMath>
                    </m:oMathPara>
                  </a14:m>
                  <a:endParaRPr lang="en-CA" sz="4800" dirty="0">
                    <a:solidFill>
                      <a:srgbClr val="FF0000"/>
                    </a:solidFill>
                  </a:endParaRPr>
                </a:p>
              </p:txBody>
            </p:sp>
          </mc:Choice>
          <mc:Fallback xmlns="">
            <p:sp>
              <p:nvSpPr>
                <p:cNvPr id="15" name="TextBox 14">
                  <a:extLst>
                    <a:ext uri="{FF2B5EF4-FFF2-40B4-BE49-F238E27FC236}">
                      <a16:creationId xmlns:a16="http://schemas.microsoft.com/office/drawing/2014/main" id="{6ED84C74-DE80-2285-13E8-539B0BDC2C76}"/>
                    </a:ext>
                  </a:extLst>
                </p:cNvPr>
                <p:cNvSpPr txBox="1">
                  <a:spLocks noRot="1" noChangeAspect="1" noMove="1" noResize="1" noEditPoints="1" noAdjustHandles="1" noChangeArrowheads="1" noChangeShapeType="1" noTextEdit="1"/>
                </p:cNvSpPr>
                <p:nvPr/>
              </p:nvSpPr>
              <p:spPr>
                <a:xfrm>
                  <a:off x="10597296" y="4568620"/>
                  <a:ext cx="1083262" cy="1325192"/>
                </a:xfrm>
                <a:prstGeom prst="rect">
                  <a:avLst/>
                </a:prstGeom>
                <a:blipFill>
                  <a:blip r:embed="rId12"/>
                  <a:stretch>
                    <a:fillRect/>
                  </a:stretch>
                </a:blipFill>
              </p:spPr>
              <p:txBody>
                <a:bodyPr/>
                <a:lstStyle/>
                <a:p>
                  <a:r>
                    <a:rPr lang="en-CA">
                      <a:noFill/>
                    </a:rPr>
                    <a:t> </a:t>
                  </a:r>
                </a:p>
              </p:txBody>
            </p:sp>
          </mc:Fallback>
        </mc:AlternateContent>
      </p:grpSp>
      <p:grpSp>
        <p:nvGrpSpPr>
          <p:cNvPr id="39" name="Group 38">
            <a:extLst>
              <a:ext uri="{FF2B5EF4-FFF2-40B4-BE49-F238E27FC236}">
                <a16:creationId xmlns:a16="http://schemas.microsoft.com/office/drawing/2014/main" id="{C7EBB893-2532-B940-4459-781DFC16752C}"/>
              </a:ext>
            </a:extLst>
          </p:cNvPr>
          <p:cNvGrpSpPr/>
          <p:nvPr/>
        </p:nvGrpSpPr>
        <p:grpSpPr>
          <a:xfrm>
            <a:off x="4624585" y="396514"/>
            <a:ext cx="3170056" cy="3567766"/>
            <a:chOff x="4290930" y="335846"/>
            <a:chExt cx="3402535" cy="3829411"/>
          </a:xfrm>
        </p:grpSpPr>
        <p:grpSp>
          <p:nvGrpSpPr>
            <p:cNvPr id="21" name="Group 20">
              <a:extLst>
                <a:ext uri="{FF2B5EF4-FFF2-40B4-BE49-F238E27FC236}">
                  <a16:creationId xmlns:a16="http://schemas.microsoft.com/office/drawing/2014/main" id="{1F0B35BE-267A-AAF1-E509-99D2E3882109}"/>
                </a:ext>
              </a:extLst>
            </p:cNvPr>
            <p:cNvGrpSpPr/>
            <p:nvPr/>
          </p:nvGrpSpPr>
          <p:grpSpPr>
            <a:xfrm>
              <a:off x="4330852" y="335846"/>
              <a:ext cx="3362613" cy="3829411"/>
              <a:chOff x="1347643" y="2879721"/>
              <a:chExt cx="3362613" cy="3829411"/>
            </a:xfrm>
          </p:grpSpPr>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738BEADF-7124-344C-FFAA-AE3B2CE9DC13}"/>
                      </a:ext>
                    </a:extLst>
                  </p:cNvPr>
                  <p:cNvGraphicFramePr>
                    <a:graphicFrameLocks/>
                  </p:cNvGraphicFramePr>
                  <p:nvPr/>
                </p:nvGraphicFramePr>
                <p:xfrm>
                  <a:off x="1347643" y="3336392"/>
                  <a:ext cx="3362613" cy="3372740"/>
                </p:xfrm>
                <a:graphic>
                  <a:graphicData uri="http://schemas.microsoft.com/office/drawing/2017/model3d">
                    <am3d:model3d r:embed="rId3">
                      <am3d:spPr>
                        <a:xfrm>
                          <a:off x="0" y="0"/>
                          <a:ext cx="3362613" cy="3372740"/>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738BEADF-7124-344C-FFAA-AE3B2CE9DC13}"/>
                      </a:ext>
                    </a:extLst>
                  </p:cNvPr>
                  <p:cNvPicPr>
                    <a:picLocks noGrp="1" noRot="1" noChangeAspect="1" noMove="1" noResize="1" noEditPoints="1" noAdjustHandles="1" noChangeArrowheads="1" noChangeShapeType="1" noCrop="1"/>
                  </p:cNvPicPr>
                  <p:nvPr/>
                </p:nvPicPr>
                <p:blipFill>
                  <a:blip r:embed="rId13"/>
                  <a:stretch>
                    <a:fillRect/>
                  </a:stretch>
                </p:blipFill>
                <p:spPr>
                  <a:xfrm>
                    <a:off x="4661779" y="821983"/>
                    <a:ext cx="3132862" cy="3142297"/>
                  </a:xfrm>
                  <a:prstGeom prst="rect">
                    <a:avLst/>
                  </a:prstGeom>
                </p:spPr>
              </p:pic>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5BF6666-037E-E9B8-BF01-B60CF47F6C59}"/>
                      </a:ext>
                    </a:extLst>
                  </p:cNvPr>
                  <p:cNvSpPr txBox="1"/>
                  <p:nvPr/>
                </p:nvSpPr>
                <p:spPr>
                  <a:xfrm>
                    <a:off x="2174484" y="2879721"/>
                    <a:ext cx="854465"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600" b="0" i="1" smtClean="0">
                              <a:solidFill>
                                <a:srgbClr val="0070C0"/>
                              </a:solidFill>
                              <a:latin typeface="Cambria Math" panose="02040503050406030204" pitchFamily="18" charset="0"/>
                            </a:rPr>
                            <m:t>𝑧</m:t>
                          </m:r>
                        </m:oMath>
                      </m:oMathPara>
                    </a14:m>
                    <a:endParaRPr lang="en-CA" sz="6600" dirty="0">
                      <a:solidFill>
                        <a:srgbClr val="0070C0"/>
                      </a:solidFill>
                    </a:endParaRPr>
                  </a:p>
                </p:txBody>
              </p:sp>
            </mc:Choice>
            <mc:Fallback xmlns="">
              <p:sp>
                <p:nvSpPr>
                  <p:cNvPr id="23" name="TextBox 22">
                    <a:extLst>
                      <a:ext uri="{FF2B5EF4-FFF2-40B4-BE49-F238E27FC236}">
                        <a16:creationId xmlns:a16="http://schemas.microsoft.com/office/drawing/2014/main" id="{55BF6666-037E-E9B8-BF01-B60CF47F6C59}"/>
                      </a:ext>
                    </a:extLst>
                  </p:cNvPr>
                  <p:cNvSpPr txBox="1">
                    <a:spLocks noRot="1" noChangeAspect="1" noMove="1" noResize="1" noEditPoints="1" noAdjustHandles="1" noChangeArrowheads="1" noChangeShapeType="1" noTextEdit="1"/>
                  </p:cNvSpPr>
                  <p:nvPr/>
                </p:nvSpPr>
                <p:spPr>
                  <a:xfrm>
                    <a:off x="2174484" y="2879721"/>
                    <a:ext cx="854465" cy="1200329"/>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F39A06C-33C5-0A62-2CE2-A76357896A21}"/>
                      </a:ext>
                    </a:extLst>
                  </p:cNvPr>
                  <p:cNvSpPr txBox="1"/>
                  <p:nvPr/>
                </p:nvSpPr>
                <p:spPr>
                  <a:xfrm>
                    <a:off x="2007350" y="5402925"/>
                    <a:ext cx="913134"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600" b="0" i="1" smtClean="0">
                              <a:solidFill>
                                <a:srgbClr val="0070C0"/>
                              </a:solidFill>
                              <a:latin typeface="Cambria Math" panose="02040503050406030204" pitchFamily="18" charset="0"/>
                            </a:rPr>
                            <m:t>𝑥</m:t>
                          </m:r>
                        </m:oMath>
                      </m:oMathPara>
                    </a14:m>
                    <a:endParaRPr lang="en-CA" sz="6600" dirty="0">
                      <a:solidFill>
                        <a:srgbClr val="0070C0"/>
                      </a:solidFill>
                    </a:endParaRPr>
                  </a:p>
                </p:txBody>
              </p:sp>
            </mc:Choice>
            <mc:Fallback xmlns="">
              <p:sp>
                <p:nvSpPr>
                  <p:cNvPr id="24" name="TextBox 23">
                    <a:extLst>
                      <a:ext uri="{FF2B5EF4-FFF2-40B4-BE49-F238E27FC236}">
                        <a16:creationId xmlns:a16="http://schemas.microsoft.com/office/drawing/2014/main" id="{BF39A06C-33C5-0A62-2CE2-A76357896A21}"/>
                      </a:ext>
                    </a:extLst>
                  </p:cNvPr>
                  <p:cNvSpPr txBox="1">
                    <a:spLocks noRot="1" noChangeAspect="1" noMove="1" noResize="1" noEditPoints="1" noAdjustHandles="1" noChangeArrowheads="1" noChangeShapeType="1" noTextEdit="1"/>
                  </p:cNvSpPr>
                  <p:nvPr/>
                </p:nvSpPr>
                <p:spPr>
                  <a:xfrm>
                    <a:off x="2007350" y="5402925"/>
                    <a:ext cx="913134" cy="1200329"/>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590741-AB49-8201-15DE-40B480236EBA}"/>
                      </a:ext>
                    </a:extLst>
                  </p:cNvPr>
                  <p:cNvSpPr txBox="1"/>
                  <p:nvPr/>
                </p:nvSpPr>
                <p:spPr>
                  <a:xfrm>
                    <a:off x="3707820" y="4535620"/>
                    <a:ext cx="924997"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600" b="0" i="1" smtClean="0">
                              <a:solidFill>
                                <a:srgbClr val="0070C0"/>
                              </a:solidFill>
                              <a:latin typeface="Cambria Math" panose="02040503050406030204" pitchFamily="18" charset="0"/>
                            </a:rPr>
                            <m:t>𝑦</m:t>
                          </m:r>
                        </m:oMath>
                      </m:oMathPara>
                    </a14:m>
                    <a:endParaRPr lang="en-CA" sz="6600" dirty="0">
                      <a:solidFill>
                        <a:srgbClr val="0070C0"/>
                      </a:solidFill>
                    </a:endParaRPr>
                  </a:p>
                </p:txBody>
              </p:sp>
            </mc:Choice>
            <mc:Fallback xmlns="">
              <p:sp>
                <p:nvSpPr>
                  <p:cNvPr id="25" name="TextBox 24">
                    <a:extLst>
                      <a:ext uri="{FF2B5EF4-FFF2-40B4-BE49-F238E27FC236}">
                        <a16:creationId xmlns:a16="http://schemas.microsoft.com/office/drawing/2014/main" id="{DA590741-AB49-8201-15DE-40B480236EBA}"/>
                      </a:ext>
                    </a:extLst>
                  </p:cNvPr>
                  <p:cNvSpPr txBox="1">
                    <a:spLocks noRot="1" noChangeAspect="1" noMove="1" noResize="1" noEditPoints="1" noAdjustHandles="1" noChangeArrowheads="1" noChangeShapeType="1" noTextEdit="1"/>
                  </p:cNvSpPr>
                  <p:nvPr/>
                </p:nvSpPr>
                <p:spPr>
                  <a:xfrm>
                    <a:off x="3707820" y="4535620"/>
                    <a:ext cx="924997" cy="1200329"/>
                  </a:xfrm>
                  <a:prstGeom prst="rect">
                    <a:avLst/>
                  </a:prstGeom>
                  <a:blipFill>
                    <a:blip r:embed="rId16"/>
                    <a:stretch>
                      <a:fillRect/>
                    </a:stretch>
                  </a:blipFill>
                </p:spPr>
                <p:txBody>
                  <a:bodyPr/>
                  <a:lstStyle/>
                  <a:p>
                    <a:r>
                      <a:rPr lang="en-CA">
                        <a:noFill/>
                      </a:rPr>
                      <a:t> </a:t>
                    </a:r>
                  </a:p>
                </p:txBody>
              </p:sp>
            </mc:Fallback>
          </mc:AlternateContent>
        </p:grpSp>
        <p:sp>
          <p:nvSpPr>
            <p:cNvPr id="26" name="Arc 25">
              <a:extLst>
                <a:ext uri="{FF2B5EF4-FFF2-40B4-BE49-F238E27FC236}">
                  <a16:creationId xmlns:a16="http://schemas.microsoft.com/office/drawing/2014/main" id="{ECADCECC-7E30-51A6-1B6A-DC8D42F19ADB}"/>
                </a:ext>
              </a:extLst>
            </p:cNvPr>
            <p:cNvSpPr/>
            <p:nvPr/>
          </p:nvSpPr>
          <p:spPr>
            <a:xfrm>
              <a:off x="4290930" y="1187436"/>
              <a:ext cx="1888108" cy="693365"/>
            </a:xfrm>
            <a:prstGeom prst="arc">
              <a:avLst>
                <a:gd name="adj1" fmla="val 20155900"/>
                <a:gd name="adj2" fmla="val 12235071"/>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dirty="0"/>
            </a:p>
          </p:txBody>
        </p:sp>
      </p:grpSp>
      <p:sp>
        <p:nvSpPr>
          <p:cNvPr id="27" name="Arrow: Right 26">
            <a:extLst>
              <a:ext uri="{FF2B5EF4-FFF2-40B4-BE49-F238E27FC236}">
                <a16:creationId xmlns:a16="http://schemas.microsoft.com/office/drawing/2014/main" id="{EF9CA89F-326C-E3E3-CB04-7E229C1A88A6}"/>
              </a:ext>
            </a:extLst>
          </p:cNvPr>
          <p:cNvSpPr/>
          <p:nvPr/>
        </p:nvSpPr>
        <p:spPr>
          <a:xfrm rot="10800000">
            <a:off x="8972550" y="1187436"/>
            <a:ext cx="1123950" cy="6933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6" name="Straight Connector 45">
            <a:extLst>
              <a:ext uri="{FF2B5EF4-FFF2-40B4-BE49-F238E27FC236}">
                <a16:creationId xmlns:a16="http://schemas.microsoft.com/office/drawing/2014/main" id="{F9E44BE4-E957-E327-1109-E0224833D6EE}"/>
              </a:ext>
            </a:extLst>
          </p:cNvPr>
          <p:cNvCxnSpPr>
            <a:cxnSpLocks/>
          </p:cNvCxnSpPr>
          <p:nvPr/>
        </p:nvCxnSpPr>
        <p:spPr>
          <a:xfrm>
            <a:off x="7694030" y="0"/>
            <a:ext cx="0" cy="6858000"/>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852CAF2-AD46-6C2A-2BF6-446D3D656383}"/>
              </a:ext>
            </a:extLst>
          </p:cNvPr>
          <p:cNvSpPr/>
          <p:nvPr/>
        </p:nvSpPr>
        <p:spPr>
          <a:xfrm>
            <a:off x="-157545" y="3247403"/>
            <a:ext cx="4343828" cy="4170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87942028"/>
      </p:ext>
    </p:extLst>
  </p:cSld>
  <p:clrMapOvr>
    <a:masterClrMapping/>
  </p:clrMapOvr>
  <mc:AlternateContent xmlns:mc="http://schemas.openxmlformats.org/markup-compatibility/2006" xmlns:p14="http://schemas.microsoft.com/office/powerpoint/2010/main">
    <mc:Choice Requires="p14">
      <p:transition spd="med" p14:dur="700" advTm="1519">
        <p:fade/>
      </p:transition>
    </mc:Choice>
    <mc:Fallback xmlns="">
      <p:transition spd="med" advTm="1519">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8E2FC29-617F-EA32-79DE-9890BA76537F}"/>
              </a:ext>
            </a:extLst>
          </p:cNvPr>
          <p:cNvSpPr/>
          <p:nvPr/>
        </p:nvSpPr>
        <p:spPr>
          <a:xfrm>
            <a:off x="0" y="601569"/>
            <a:ext cx="4497970" cy="3005838"/>
          </a:xfrm>
          <a:prstGeom prst="rect">
            <a:avLst/>
          </a:prstGeom>
          <a:solidFill>
            <a:srgbClr val="00B05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Rectangle 41">
            <a:extLst>
              <a:ext uri="{FF2B5EF4-FFF2-40B4-BE49-F238E27FC236}">
                <a16:creationId xmlns:a16="http://schemas.microsoft.com/office/drawing/2014/main" id="{CF3999D2-771C-7F66-7C10-51A0809C798E}"/>
              </a:ext>
            </a:extLst>
          </p:cNvPr>
          <p:cNvSpPr/>
          <p:nvPr/>
        </p:nvSpPr>
        <p:spPr>
          <a:xfrm>
            <a:off x="4476263" y="622411"/>
            <a:ext cx="3217767" cy="3005838"/>
          </a:xfrm>
          <a:prstGeom prst="rect">
            <a:avLst/>
          </a:prstGeom>
          <a:solidFill>
            <a:srgbClr val="FFC00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4FC441F2-54F6-8761-22B4-70CD510825F2}"/>
              </a:ext>
            </a:extLst>
          </p:cNvPr>
          <p:cNvSpPr/>
          <p:nvPr/>
        </p:nvSpPr>
        <p:spPr>
          <a:xfrm>
            <a:off x="7694030" y="582122"/>
            <a:ext cx="4497970" cy="3005838"/>
          </a:xfrm>
          <a:prstGeom prst="rect">
            <a:avLst/>
          </a:prstGeom>
          <a:solidFill>
            <a:srgbClr val="7030A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9479F3-A96B-67B8-284D-DF4C53FAFAC5}"/>
                  </a:ext>
                </a:extLst>
              </p:cNvPr>
              <p:cNvSpPr txBox="1"/>
              <p:nvPr/>
            </p:nvSpPr>
            <p:spPr>
              <a:xfrm>
                <a:off x="26670" y="3429000"/>
                <a:ext cx="12096750" cy="3093154"/>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r>
                        <a:rPr lang="en-CA" sz="18000" b="0" i="1" smtClean="0">
                          <a:solidFill>
                            <a:srgbClr val="4C216D"/>
                          </a:solidFill>
                          <a:latin typeface="Cambria Math" panose="02040503050406030204" pitchFamily="18" charset="0"/>
                        </a:rPr>
                        <m:t> </m:t>
                      </m:r>
                      <m:sSup>
                        <m:sSupPr>
                          <m:ctrlPr>
                            <a:rPr lang="en-CA" sz="18000" b="0" i="1" smtClean="0">
                              <a:solidFill>
                                <a:schemeClr val="accent6">
                                  <a:lumMod val="50000"/>
                                </a:schemeClr>
                              </a:solidFill>
                              <a:latin typeface="Cambria Math" panose="02040503050406030204" pitchFamily="18" charset="0"/>
                            </a:rPr>
                          </m:ctrlPr>
                        </m:sSupPr>
                        <m:e>
                          <m:r>
                            <a:rPr lang="en-CA" sz="18000" b="0" i="1" smtClean="0">
                              <a:solidFill>
                                <a:schemeClr val="accent6">
                                  <a:lumMod val="50000"/>
                                </a:schemeClr>
                              </a:solidFill>
                              <a:latin typeface="Cambria Math" panose="02040503050406030204" pitchFamily="18" charset="0"/>
                            </a:rPr>
                            <m:t>𝐶</m:t>
                          </m:r>
                        </m:e>
                        <m:sup>
                          <m:r>
                            <a:rPr lang="en-CA" sz="18000" b="0" i="1" smtClean="0">
                              <a:solidFill>
                                <a:schemeClr val="accent6">
                                  <a:lumMod val="50000"/>
                                </a:schemeClr>
                              </a:solidFill>
                              <a:latin typeface="Cambria Math" panose="02040503050406030204" pitchFamily="18" charset="0"/>
                            </a:rPr>
                            <m:t>−1</m:t>
                          </m:r>
                        </m:sup>
                      </m:sSup>
                      <m:r>
                        <a:rPr lang="en-CA" sz="18000" b="0" i="1" smtClean="0">
                          <a:latin typeface="Cambria Math" panose="02040503050406030204" pitchFamily="18" charset="0"/>
                        </a:rPr>
                        <m:t>  </m:t>
                      </m:r>
                      <m:r>
                        <a:rPr lang="en-CA" sz="18000" b="0" i="1" smtClean="0">
                          <a:solidFill>
                            <a:srgbClr val="002060"/>
                          </a:solidFill>
                          <a:latin typeface="Cambria Math" panose="02040503050406030204" pitchFamily="18" charset="0"/>
                        </a:rPr>
                        <m:t>𝑅</m:t>
                      </m:r>
                      <m:r>
                        <a:rPr lang="en-CA" sz="18000" b="0" i="1" smtClean="0">
                          <a:solidFill>
                            <a:srgbClr val="002060"/>
                          </a:solidFill>
                          <a:latin typeface="Cambria Math" panose="02040503050406030204" pitchFamily="18" charset="0"/>
                        </a:rPr>
                        <m:t>     </m:t>
                      </m:r>
                      <m:r>
                        <a:rPr lang="en-CA" sz="18000" i="1">
                          <a:solidFill>
                            <a:srgbClr val="4C216D"/>
                          </a:solidFill>
                          <a:latin typeface="Cambria Math" panose="02040503050406030204" pitchFamily="18" charset="0"/>
                        </a:rPr>
                        <m:t>𝐶</m:t>
                      </m:r>
                    </m:oMath>
                  </m:oMathPara>
                </a14:m>
                <a:endParaRPr lang="en-CA" sz="18000" dirty="0">
                  <a:solidFill>
                    <a:srgbClr val="4C216D"/>
                  </a:solidFill>
                </a:endParaRPr>
              </a:p>
            </p:txBody>
          </p:sp>
        </mc:Choice>
        <mc:Fallback xmlns="">
          <p:sp>
            <p:nvSpPr>
              <p:cNvPr id="4" name="TextBox 3">
                <a:extLst>
                  <a:ext uri="{FF2B5EF4-FFF2-40B4-BE49-F238E27FC236}">
                    <a16:creationId xmlns:a16="http://schemas.microsoft.com/office/drawing/2014/main" id="{2E9479F3-A96B-67B8-284D-DF4C53FAFAC5}"/>
                  </a:ext>
                </a:extLst>
              </p:cNvPr>
              <p:cNvSpPr txBox="1">
                <a:spLocks noRot="1" noChangeAspect="1" noMove="1" noResize="1" noEditPoints="1" noAdjustHandles="1" noChangeArrowheads="1" noChangeShapeType="1" noTextEdit="1"/>
              </p:cNvSpPr>
              <p:nvPr/>
            </p:nvSpPr>
            <p:spPr>
              <a:xfrm>
                <a:off x="26670" y="3429000"/>
                <a:ext cx="12096750" cy="3093154"/>
              </a:xfrm>
              <a:prstGeom prst="rect">
                <a:avLst/>
              </a:prstGeom>
              <a:blipFill>
                <a:blip r:embed="rId2"/>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34B0CB0D-EDD3-D0EF-122C-1ED52F271BE6}"/>
              </a:ext>
            </a:extLst>
          </p:cNvPr>
          <p:cNvGrpSpPr/>
          <p:nvPr/>
        </p:nvGrpSpPr>
        <p:grpSpPr>
          <a:xfrm>
            <a:off x="7645624" y="839608"/>
            <a:ext cx="2443894" cy="2879821"/>
            <a:chOff x="1279694" y="2851193"/>
            <a:chExt cx="3430562" cy="4042485"/>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82DB0CAF-BCEB-88D8-06DF-71F6F4F919D4}"/>
                    </a:ext>
                  </a:extLst>
                </p:cNvPr>
                <p:cNvGraphicFramePr>
                  <a:graphicFrameLocks/>
                </p:cNvGraphicFramePr>
                <p:nvPr/>
              </p:nvGraphicFramePr>
              <p:xfrm>
                <a:off x="1347643" y="3336391"/>
                <a:ext cx="3362613" cy="3372739"/>
              </p:xfrm>
              <a:graphic>
                <a:graphicData uri="http://schemas.microsoft.com/office/drawing/2017/model3d">
                  <am3d:model3d r:embed="rId3">
                    <am3d:spPr>
                      <a:xfrm>
                        <a:off x="0" y="0"/>
                        <a:ext cx="3362613" cy="3372739"/>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82DB0CAF-BCEB-88D8-06DF-71F6F4F919D4}"/>
                    </a:ext>
                  </a:extLst>
                </p:cNvPr>
                <p:cNvPicPr>
                  <a:picLocks noGrp="1" noRot="1" noChangeAspect="1" noMove="1" noResize="1" noEditPoints="1" noAdjustHandles="1" noChangeArrowheads="1" noChangeShapeType="1" noCrop="1"/>
                </p:cNvPicPr>
                <p:nvPr/>
              </p:nvPicPr>
              <p:blipFill>
                <a:blip r:embed="rId4"/>
                <a:stretch>
                  <a:fillRect/>
                </a:stretch>
              </p:blipFill>
              <p:spPr>
                <a:xfrm>
                  <a:off x="7694030" y="1185258"/>
                  <a:ext cx="2395488" cy="2402701"/>
                </a:xfrm>
                <a:prstGeom prst="rect">
                  <a:avLst/>
                </a:prstGeom>
              </p:spPr>
            </p:pic>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BA144C-DC45-013D-9B15-C118C4D9EAD3}"/>
                    </a:ext>
                  </a:extLst>
                </p:cNvPr>
                <p:cNvSpPr txBox="1"/>
                <p:nvPr/>
              </p:nvSpPr>
              <p:spPr>
                <a:xfrm>
                  <a:off x="2192337" y="2851193"/>
                  <a:ext cx="788258" cy="11664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𝑧</m:t>
                        </m:r>
                      </m:oMath>
                    </m:oMathPara>
                  </a14:m>
                  <a:endParaRPr lang="en-CA" sz="4800" dirty="0">
                    <a:solidFill>
                      <a:srgbClr val="0070C0"/>
                    </a:solidFill>
                  </a:endParaRPr>
                </a:p>
              </p:txBody>
            </p:sp>
          </mc:Choice>
          <mc:Fallback xmlns="">
            <p:sp>
              <p:nvSpPr>
                <p:cNvPr id="7" name="TextBox 6">
                  <a:extLst>
                    <a:ext uri="{FF2B5EF4-FFF2-40B4-BE49-F238E27FC236}">
                      <a16:creationId xmlns:a16="http://schemas.microsoft.com/office/drawing/2014/main" id="{FABA144C-DC45-013D-9B15-C118C4D9EAD3}"/>
                    </a:ext>
                  </a:extLst>
                </p:cNvPr>
                <p:cNvSpPr txBox="1">
                  <a:spLocks noRot="1" noChangeAspect="1" noMove="1" noResize="1" noEditPoints="1" noAdjustHandles="1" noChangeArrowheads="1" noChangeShapeType="1" noTextEdit="1"/>
                </p:cNvSpPr>
                <p:nvPr/>
              </p:nvSpPr>
              <p:spPr>
                <a:xfrm>
                  <a:off x="2192337" y="2851193"/>
                  <a:ext cx="788258" cy="116649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7B5AC7-D1F4-DD7C-05A6-63FC80BF7597}"/>
                    </a:ext>
                  </a:extLst>
                </p:cNvPr>
                <p:cNvSpPr txBox="1"/>
                <p:nvPr/>
              </p:nvSpPr>
              <p:spPr>
                <a:xfrm>
                  <a:off x="1279694" y="5568486"/>
                  <a:ext cx="1068129"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𝑥</m:t>
                        </m:r>
                      </m:oMath>
                    </m:oMathPara>
                  </a14:m>
                  <a:endParaRPr lang="en-CA" sz="4800" dirty="0">
                    <a:solidFill>
                      <a:srgbClr val="0070C0"/>
                    </a:solidFill>
                  </a:endParaRPr>
                </a:p>
              </p:txBody>
            </p:sp>
          </mc:Choice>
          <mc:Fallback xmlns="">
            <p:sp>
              <p:nvSpPr>
                <p:cNvPr id="9" name="TextBox 8">
                  <a:extLst>
                    <a:ext uri="{FF2B5EF4-FFF2-40B4-BE49-F238E27FC236}">
                      <a16:creationId xmlns:a16="http://schemas.microsoft.com/office/drawing/2014/main" id="{387B5AC7-D1F4-DD7C-05A6-63FC80BF7597}"/>
                    </a:ext>
                  </a:extLst>
                </p:cNvPr>
                <p:cNvSpPr txBox="1">
                  <a:spLocks noRot="1" noChangeAspect="1" noMove="1" noResize="1" noEditPoints="1" noAdjustHandles="1" noChangeArrowheads="1" noChangeShapeType="1" noTextEdit="1"/>
                </p:cNvSpPr>
                <p:nvPr/>
              </p:nvSpPr>
              <p:spPr>
                <a:xfrm>
                  <a:off x="1279694" y="5568486"/>
                  <a:ext cx="1068129" cy="132519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A5A13D-A239-CFB3-7507-CA08E8A3F798}"/>
                    </a:ext>
                  </a:extLst>
                </p:cNvPr>
                <p:cNvSpPr txBox="1"/>
                <p:nvPr/>
              </p:nvSpPr>
              <p:spPr>
                <a:xfrm>
                  <a:off x="3155509" y="4109728"/>
                  <a:ext cx="1083264"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𝑦</m:t>
                        </m:r>
                      </m:oMath>
                    </m:oMathPara>
                  </a14:m>
                  <a:endParaRPr lang="en-CA" sz="4800" dirty="0">
                    <a:solidFill>
                      <a:srgbClr val="0070C0"/>
                    </a:solidFill>
                  </a:endParaRPr>
                </a:p>
              </p:txBody>
            </p:sp>
          </mc:Choice>
          <mc:Fallback xmlns="">
            <p:sp>
              <p:nvSpPr>
                <p:cNvPr id="10" name="TextBox 9">
                  <a:extLst>
                    <a:ext uri="{FF2B5EF4-FFF2-40B4-BE49-F238E27FC236}">
                      <a16:creationId xmlns:a16="http://schemas.microsoft.com/office/drawing/2014/main" id="{28A5A13D-A239-CFB3-7507-CA08E8A3F798}"/>
                    </a:ext>
                  </a:extLst>
                </p:cNvPr>
                <p:cNvSpPr txBox="1">
                  <a:spLocks noRot="1" noChangeAspect="1" noMove="1" noResize="1" noEditPoints="1" noAdjustHandles="1" noChangeArrowheads="1" noChangeShapeType="1" noTextEdit="1"/>
                </p:cNvSpPr>
                <p:nvPr/>
              </p:nvSpPr>
              <p:spPr>
                <a:xfrm>
                  <a:off x="3155509" y="4109728"/>
                  <a:ext cx="1083264" cy="1325192"/>
                </a:xfrm>
                <a:prstGeom prst="rect">
                  <a:avLst/>
                </a:prstGeom>
                <a:blipFill>
                  <a:blip r:embed="rId7"/>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6194976D-2634-C69E-6E4A-25F83547FF28}"/>
              </a:ext>
            </a:extLst>
          </p:cNvPr>
          <p:cNvGrpSpPr/>
          <p:nvPr/>
        </p:nvGrpSpPr>
        <p:grpSpPr>
          <a:xfrm>
            <a:off x="9921539" y="727715"/>
            <a:ext cx="2362260" cy="2202474"/>
            <a:chOff x="7913462" y="2418048"/>
            <a:chExt cx="3767096" cy="3512289"/>
          </a:xfrm>
        </p:grpSpPr>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B0B5C649-ADE2-7968-9CA6-1221C6C9A967}"/>
                    </a:ext>
                  </a:extLst>
                </p:cNvPr>
                <p:cNvGraphicFramePr>
                  <a:graphicFrameLocks/>
                </p:cNvGraphicFramePr>
                <p:nvPr/>
              </p:nvGraphicFramePr>
              <p:xfrm>
                <a:off x="7913462" y="2573338"/>
                <a:ext cx="3357000" cy="3356999"/>
              </p:xfrm>
              <a:graphic>
                <a:graphicData uri="http://schemas.microsoft.com/office/drawing/2017/model3d">
                  <am3d:model3d r:embed="rId8">
                    <am3d:spPr>
                      <a:xfrm>
                        <a:off x="0" y="0"/>
                        <a:ext cx="3357000" cy="3356999"/>
                      </a:xfrm>
                      <a:prstGeom prst="rect">
                        <a:avLst/>
                      </a:prstGeom>
                    </am3d:spPr>
                    <am3d:camera>
                      <am3d:pos x="0" y="0" z="108000000"/>
                      <am3d:up dx="0" dy="36000000" dz="0"/>
                      <am3d:lookAt x="0" y="0" z="0"/>
                      <am3d:perspective fov="1753008"/>
                    </am3d:camera>
                    <am3d:trans>
                      <am3d:meterPerModelUnit n="3353303" d="1000000"/>
                      <am3d:preTrans dx="12342627" dy="-17944131" dz="-38835086"/>
                      <am3d:scale>
                        <am3d:sx n="1000000" d="1000000"/>
                        <am3d:sy n="1000000" d="1000000"/>
                        <am3d:sz n="1000000" d="1000000"/>
                      </am3d:scale>
                      <am3d:rot ax="16800000" ay="-3"/>
                      <am3d:postTrans dx="0" dy="0"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B0B5C649-ADE2-7968-9CA6-1221C6C9A967}"/>
                    </a:ext>
                  </a:extLst>
                </p:cNvPr>
                <p:cNvPicPr>
                  <a:picLocks noGrp="1" noRot="1" noChangeAspect="1" noMove="1" noResize="1" noEditPoints="1" noAdjustHandles="1" noChangeArrowheads="1" noChangeShapeType="1" noCrop="1"/>
                </p:cNvPicPr>
                <p:nvPr/>
              </p:nvPicPr>
              <p:blipFill>
                <a:blip r:embed="rId9"/>
                <a:stretch>
                  <a:fillRect/>
                </a:stretch>
              </p:blipFill>
              <p:spPr>
                <a:xfrm>
                  <a:off x="9921539" y="825094"/>
                  <a:ext cx="2105098" cy="2105095"/>
                </a:xfrm>
                <a:prstGeom prst="rect">
                  <a:avLst/>
                </a:prstGeom>
              </p:spPr>
            </p:pic>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946EF5-3A53-48C1-6CF9-8BAB38FF15B0}"/>
                    </a:ext>
                  </a:extLst>
                </p:cNvPr>
                <p:cNvSpPr txBox="1"/>
                <p:nvPr/>
              </p:nvSpPr>
              <p:spPr>
                <a:xfrm>
                  <a:off x="8918223" y="3960157"/>
                  <a:ext cx="744435" cy="132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𝑧</m:t>
                            </m:r>
                          </m:e>
                        </m:acc>
                      </m:oMath>
                    </m:oMathPara>
                  </a14:m>
                  <a:endParaRPr lang="en-CA" sz="4800" dirty="0">
                    <a:solidFill>
                      <a:srgbClr val="FF0000"/>
                    </a:solidFill>
                  </a:endParaRPr>
                </a:p>
              </p:txBody>
            </p:sp>
          </mc:Choice>
          <mc:Fallback xmlns="">
            <p:sp>
              <p:nvSpPr>
                <p:cNvPr id="13" name="TextBox 12">
                  <a:extLst>
                    <a:ext uri="{FF2B5EF4-FFF2-40B4-BE49-F238E27FC236}">
                      <a16:creationId xmlns:a16="http://schemas.microsoft.com/office/drawing/2014/main" id="{3F946EF5-3A53-48C1-6CF9-8BAB38FF15B0}"/>
                    </a:ext>
                  </a:extLst>
                </p:cNvPr>
                <p:cNvSpPr txBox="1">
                  <a:spLocks noRot="1" noChangeAspect="1" noMove="1" noResize="1" noEditPoints="1" noAdjustHandles="1" noChangeArrowheads="1" noChangeShapeType="1" noTextEdit="1"/>
                </p:cNvSpPr>
                <p:nvPr/>
              </p:nvSpPr>
              <p:spPr>
                <a:xfrm>
                  <a:off x="8918223" y="3960157"/>
                  <a:ext cx="744435" cy="132519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E6FA74-15BC-ED92-B624-622F3BFB9176}"/>
                    </a:ext>
                  </a:extLst>
                </p:cNvPr>
                <p:cNvSpPr txBox="1"/>
                <p:nvPr/>
              </p:nvSpPr>
              <p:spPr>
                <a:xfrm>
                  <a:off x="8594530" y="2418048"/>
                  <a:ext cx="1068128"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𝑥</m:t>
                            </m:r>
                          </m:e>
                        </m:acc>
                      </m:oMath>
                    </m:oMathPara>
                  </a14:m>
                  <a:endParaRPr lang="en-CA" sz="4800" dirty="0">
                    <a:solidFill>
                      <a:srgbClr val="FF0000"/>
                    </a:solidFill>
                  </a:endParaRPr>
                </a:p>
              </p:txBody>
            </p:sp>
          </mc:Choice>
          <mc:Fallback xmlns="">
            <p:sp>
              <p:nvSpPr>
                <p:cNvPr id="14" name="TextBox 13">
                  <a:extLst>
                    <a:ext uri="{FF2B5EF4-FFF2-40B4-BE49-F238E27FC236}">
                      <a16:creationId xmlns:a16="http://schemas.microsoft.com/office/drawing/2014/main" id="{19E6FA74-15BC-ED92-B624-622F3BFB9176}"/>
                    </a:ext>
                  </a:extLst>
                </p:cNvPr>
                <p:cNvSpPr txBox="1">
                  <a:spLocks noRot="1" noChangeAspect="1" noMove="1" noResize="1" noEditPoints="1" noAdjustHandles="1" noChangeArrowheads="1" noChangeShapeType="1" noTextEdit="1"/>
                </p:cNvSpPr>
                <p:nvPr/>
              </p:nvSpPr>
              <p:spPr>
                <a:xfrm>
                  <a:off x="8594530" y="2418048"/>
                  <a:ext cx="1068128" cy="1325192"/>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D84C74-DE80-2285-13E8-539B0BDC2C76}"/>
                    </a:ext>
                  </a:extLst>
                </p:cNvPr>
                <p:cNvSpPr txBox="1"/>
                <p:nvPr/>
              </p:nvSpPr>
              <p:spPr>
                <a:xfrm>
                  <a:off x="10597296" y="4568620"/>
                  <a:ext cx="1083262"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𝑦</m:t>
                            </m:r>
                          </m:e>
                        </m:acc>
                      </m:oMath>
                    </m:oMathPara>
                  </a14:m>
                  <a:endParaRPr lang="en-CA" sz="4800" dirty="0">
                    <a:solidFill>
                      <a:srgbClr val="FF0000"/>
                    </a:solidFill>
                  </a:endParaRPr>
                </a:p>
              </p:txBody>
            </p:sp>
          </mc:Choice>
          <mc:Fallback xmlns="">
            <p:sp>
              <p:nvSpPr>
                <p:cNvPr id="15" name="TextBox 14">
                  <a:extLst>
                    <a:ext uri="{FF2B5EF4-FFF2-40B4-BE49-F238E27FC236}">
                      <a16:creationId xmlns:a16="http://schemas.microsoft.com/office/drawing/2014/main" id="{6ED84C74-DE80-2285-13E8-539B0BDC2C76}"/>
                    </a:ext>
                  </a:extLst>
                </p:cNvPr>
                <p:cNvSpPr txBox="1">
                  <a:spLocks noRot="1" noChangeAspect="1" noMove="1" noResize="1" noEditPoints="1" noAdjustHandles="1" noChangeArrowheads="1" noChangeShapeType="1" noTextEdit="1"/>
                </p:cNvSpPr>
                <p:nvPr/>
              </p:nvSpPr>
              <p:spPr>
                <a:xfrm>
                  <a:off x="10597296" y="4568620"/>
                  <a:ext cx="1083262" cy="1325192"/>
                </a:xfrm>
                <a:prstGeom prst="rect">
                  <a:avLst/>
                </a:prstGeom>
                <a:blipFill>
                  <a:blip r:embed="rId12"/>
                  <a:stretch>
                    <a:fillRect/>
                  </a:stretch>
                </a:blipFill>
              </p:spPr>
              <p:txBody>
                <a:bodyPr/>
                <a:lstStyle/>
                <a:p>
                  <a:r>
                    <a:rPr lang="en-CA">
                      <a:noFill/>
                    </a:rPr>
                    <a:t> </a:t>
                  </a:r>
                </a:p>
              </p:txBody>
            </p:sp>
          </mc:Fallback>
        </mc:AlternateContent>
      </p:grpSp>
      <p:grpSp>
        <p:nvGrpSpPr>
          <p:cNvPr id="39" name="Group 38">
            <a:extLst>
              <a:ext uri="{FF2B5EF4-FFF2-40B4-BE49-F238E27FC236}">
                <a16:creationId xmlns:a16="http://schemas.microsoft.com/office/drawing/2014/main" id="{C7EBB893-2532-B940-4459-781DFC16752C}"/>
              </a:ext>
            </a:extLst>
          </p:cNvPr>
          <p:cNvGrpSpPr/>
          <p:nvPr/>
        </p:nvGrpSpPr>
        <p:grpSpPr>
          <a:xfrm>
            <a:off x="4624585" y="396514"/>
            <a:ext cx="3170056" cy="3567766"/>
            <a:chOff x="4290930" y="335846"/>
            <a:chExt cx="3402535" cy="3829411"/>
          </a:xfrm>
        </p:grpSpPr>
        <p:grpSp>
          <p:nvGrpSpPr>
            <p:cNvPr id="21" name="Group 20">
              <a:extLst>
                <a:ext uri="{FF2B5EF4-FFF2-40B4-BE49-F238E27FC236}">
                  <a16:creationId xmlns:a16="http://schemas.microsoft.com/office/drawing/2014/main" id="{1F0B35BE-267A-AAF1-E509-99D2E3882109}"/>
                </a:ext>
              </a:extLst>
            </p:cNvPr>
            <p:cNvGrpSpPr/>
            <p:nvPr/>
          </p:nvGrpSpPr>
          <p:grpSpPr>
            <a:xfrm>
              <a:off x="4330852" y="335846"/>
              <a:ext cx="3362613" cy="3829411"/>
              <a:chOff x="1347643" y="2879721"/>
              <a:chExt cx="3362613" cy="3829411"/>
            </a:xfrm>
          </p:grpSpPr>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738BEADF-7124-344C-FFAA-AE3B2CE9DC13}"/>
                      </a:ext>
                    </a:extLst>
                  </p:cNvPr>
                  <p:cNvGraphicFramePr>
                    <a:graphicFrameLocks/>
                  </p:cNvGraphicFramePr>
                  <p:nvPr/>
                </p:nvGraphicFramePr>
                <p:xfrm>
                  <a:off x="1347643" y="3336392"/>
                  <a:ext cx="3362613" cy="3372740"/>
                </p:xfrm>
                <a:graphic>
                  <a:graphicData uri="http://schemas.microsoft.com/office/drawing/2017/model3d">
                    <am3d:model3d r:embed="rId3">
                      <am3d:spPr>
                        <a:xfrm>
                          <a:off x="0" y="0"/>
                          <a:ext cx="3362613" cy="3372740"/>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738BEADF-7124-344C-FFAA-AE3B2CE9DC13}"/>
                      </a:ext>
                    </a:extLst>
                  </p:cNvPr>
                  <p:cNvPicPr>
                    <a:picLocks noGrp="1" noRot="1" noChangeAspect="1" noMove="1" noResize="1" noEditPoints="1" noAdjustHandles="1" noChangeArrowheads="1" noChangeShapeType="1" noCrop="1"/>
                  </p:cNvPicPr>
                  <p:nvPr/>
                </p:nvPicPr>
                <p:blipFill>
                  <a:blip r:embed="rId13"/>
                  <a:stretch>
                    <a:fillRect/>
                  </a:stretch>
                </p:blipFill>
                <p:spPr>
                  <a:xfrm>
                    <a:off x="4661779" y="821983"/>
                    <a:ext cx="3132862" cy="3142297"/>
                  </a:xfrm>
                  <a:prstGeom prst="rect">
                    <a:avLst/>
                  </a:prstGeom>
                </p:spPr>
              </p:pic>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5BF6666-037E-E9B8-BF01-B60CF47F6C59}"/>
                      </a:ext>
                    </a:extLst>
                  </p:cNvPr>
                  <p:cNvSpPr txBox="1"/>
                  <p:nvPr/>
                </p:nvSpPr>
                <p:spPr>
                  <a:xfrm>
                    <a:off x="2174484" y="2879721"/>
                    <a:ext cx="854465"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600" b="0" i="1" smtClean="0">
                              <a:solidFill>
                                <a:srgbClr val="0070C0"/>
                              </a:solidFill>
                              <a:latin typeface="Cambria Math" panose="02040503050406030204" pitchFamily="18" charset="0"/>
                            </a:rPr>
                            <m:t>𝑧</m:t>
                          </m:r>
                        </m:oMath>
                      </m:oMathPara>
                    </a14:m>
                    <a:endParaRPr lang="en-CA" sz="6600" dirty="0">
                      <a:solidFill>
                        <a:srgbClr val="0070C0"/>
                      </a:solidFill>
                    </a:endParaRPr>
                  </a:p>
                </p:txBody>
              </p:sp>
            </mc:Choice>
            <mc:Fallback xmlns="">
              <p:sp>
                <p:nvSpPr>
                  <p:cNvPr id="23" name="TextBox 22">
                    <a:extLst>
                      <a:ext uri="{FF2B5EF4-FFF2-40B4-BE49-F238E27FC236}">
                        <a16:creationId xmlns:a16="http://schemas.microsoft.com/office/drawing/2014/main" id="{55BF6666-037E-E9B8-BF01-B60CF47F6C59}"/>
                      </a:ext>
                    </a:extLst>
                  </p:cNvPr>
                  <p:cNvSpPr txBox="1">
                    <a:spLocks noRot="1" noChangeAspect="1" noMove="1" noResize="1" noEditPoints="1" noAdjustHandles="1" noChangeArrowheads="1" noChangeShapeType="1" noTextEdit="1"/>
                  </p:cNvSpPr>
                  <p:nvPr/>
                </p:nvSpPr>
                <p:spPr>
                  <a:xfrm>
                    <a:off x="2174484" y="2879721"/>
                    <a:ext cx="854465" cy="1200329"/>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F39A06C-33C5-0A62-2CE2-A76357896A21}"/>
                      </a:ext>
                    </a:extLst>
                  </p:cNvPr>
                  <p:cNvSpPr txBox="1"/>
                  <p:nvPr/>
                </p:nvSpPr>
                <p:spPr>
                  <a:xfrm>
                    <a:off x="2007350" y="5402925"/>
                    <a:ext cx="913134"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600" b="0" i="1" smtClean="0">
                              <a:solidFill>
                                <a:srgbClr val="0070C0"/>
                              </a:solidFill>
                              <a:latin typeface="Cambria Math" panose="02040503050406030204" pitchFamily="18" charset="0"/>
                            </a:rPr>
                            <m:t>𝑥</m:t>
                          </m:r>
                        </m:oMath>
                      </m:oMathPara>
                    </a14:m>
                    <a:endParaRPr lang="en-CA" sz="6600" dirty="0">
                      <a:solidFill>
                        <a:srgbClr val="0070C0"/>
                      </a:solidFill>
                    </a:endParaRPr>
                  </a:p>
                </p:txBody>
              </p:sp>
            </mc:Choice>
            <mc:Fallback xmlns="">
              <p:sp>
                <p:nvSpPr>
                  <p:cNvPr id="24" name="TextBox 23">
                    <a:extLst>
                      <a:ext uri="{FF2B5EF4-FFF2-40B4-BE49-F238E27FC236}">
                        <a16:creationId xmlns:a16="http://schemas.microsoft.com/office/drawing/2014/main" id="{BF39A06C-33C5-0A62-2CE2-A76357896A21}"/>
                      </a:ext>
                    </a:extLst>
                  </p:cNvPr>
                  <p:cNvSpPr txBox="1">
                    <a:spLocks noRot="1" noChangeAspect="1" noMove="1" noResize="1" noEditPoints="1" noAdjustHandles="1" noChangeArrowheads="1" noChangeShapeType="1" noTextEdit="1"/>
                  </p:cNvSpPr>
                  <p:nvPr/>
                </p:nvSpPr>
                <p:spPr>
                  <a:xfrm>
                    <a:off x="2007350" y="5402925"/>
                    <a:ext cx="913134" cy="1200329"/>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590741-AB49-8201-15DE-40B480236EBA}"/>
                      </a:ext>
                    </a:extLst>
                  </p:cNvPr>
                  <p:cNvSpPr txBox="1"/>
                  <p:nvPr/>
                </p:nvSpPr>
                <p:spPr>
                  <a:xfrm>
                    <a:off x="3707820" y="4535620"/>
                    <a:ext cx="924997"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600" b="0" i="1" smtClean="0">
                              <a:solidFill>
                                <a:srgbClr val="0070C0"/>
                              </a:solidFill>
                              <a:latin typeface="Cambria Math" panose="02040503050406030204" pitchFamily="18" charset="0"/>
                            </a:rPr>
                            <m:t>𝑦</m:t>
                          </m:r>
                        </m:oMath>
                      </m:oMathPara>
                    </a14:m>
                    <a:endParaRPr lang="en-CA" sz="6600" dirty="0">
                      <a:solidFill>
                        <a:srgbClr val="0070C0"/>
                      </a:solidFill>
                    </a:endParaRPr>
                  </a:p>
                </p:txBody>
              </p:sp>
            </mc:Choice>
            <mc:Fallback xmlns="">
              <p:sp>
                <p:nvSpPr>
                  <p:cNvPr id="25" name="TextBox 24">
                    <a:extLst>
                      <a:ext uri="{FF2B5EF4-FFF2-40B4-BE49-F238E27FC236}">
                        <a16:creationId xmlns:a16="http://schemas.microsoft.com/office/drawing/2014/main" id="{DA590741-AB49-8201-15DE-40B480236EBA}"/>
                      </a:ext>
                    </a:extLst>
                  </p:cNvPr>
                  <p:cNvSpPr txBox="1">
                    <a:spLocks noRot="1" noChangeAspect="1" noMove="1" noResize="1" noEditPoints="1" noAdjustHandles="1" noChangeArrowheads="1" noChangeShapeType="1" noTextEdit="1"/>
                  </p:cNvSpPr>
                  <p:nvPr/>
                </p:nvSpPr>
                <p:spPr>
                  <a:xfrm>
                    <a:off x="3707820" y="4535620"/>
                    <a:ext cx="924997" cy="1200329"/>
                  </a:xfrm>
                  <a:prstGeom prst="rect">
                    <a:avLst/>
                  </a:prstGeom>
                  <a:blipFill>
                    <a:blip r:embed="rId16"/>
                    <a:stretch>
                      <a:fillRect/>
                    </a:stretch>
                  </a:blipFill>
                </p:spPr>
                <p:txBody>
                  <a:bodyPr/>
                  <a:lstStyle/>
                  <a:p>
                    <a:r>
                      <a:rPr lang="en-CA">
                        <a:noFill/>
                      </a:rPr>
                      <a:t> </a:t>
                    </a:r>
                  </a:p>
                </p:txBody>
              </p:sp>
            </mc:Fallback>
          </mc:AlternateContent>
        </p:grpSp>
        <p:sp>
          <p:nvSpPr>
            <p:cNvPr id="26" name="Arc 25">
              <a:extLst>
                <a:ext uri="{FF2B5EF4-FFF2-40B4-BE49-F238E27FC236}">
                  <a16:creationId xmlns:a16="http://schemas.microsoft.com/office/drawing/2014/main" id="{ECADCECC-7E30-51A6-1B6A-DC8D42F19ADB}"/>
                </a:ext>
              </a:extLst>
            </p:cNvPr>
            <p:cNvSpPr/>
            <p:nvPr/>
          </p:nvSpPr>
          <p:spPr>
            <a:xfrm>
              <a:off x="4290930" y="1187436"/>
              <a:ext cx="1888108" cy="693365"/>
            </a:xfrm>
            <a:prstGeom prst="arc">
              <a:avLst>
                <a:gd name="adj1" fmla="val 20155900"/>
                <a:gd name="adj2" fmla="val 12235071"/>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dirty="0"/>
            </a:p>
          </p:txBody>
        </p:sp>
      </p:grpSp>
      <p:sp>
        <p:nvSpPr>
          <p:cNvPr id="27" name="Arrow: Right 26">
            <a:extLst>
              <a:ext uri="{FF2B5EF4-FFF2-40B4-BE49-F238E27FC236}">
                <a16:creationId xmlns:a16="http://schemas.microsoft.com/office/drawing/2014/main" id="{EF9CA89F-326C-E3E3-CB04-7E229C1A88A6}"/>
              </a:ext>
            </a:extLst>
          </p:cNvPr>
          <p:cNvSpPr/>
          <p:nvPr/>
        </p:nvSpPr>
        <p:spPr>
          <a:xfrm rot="10800000">
            <a:off x="8972550" y="1187436"/>
            <a:ext cx="1123950" cy="6933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8" name="Group 27">
            <a:extLst>
              <a:ext uri="{FF2B5EF4-FFF2-40B4-BE49-F238E27FC236}">
                <a16:creationId xmlns:a16="http://schemas.microsoft.com/office/drawing/2014/main" id="{3E735EAC-4AE3-283A-A747-A567BED998C5}"/>
              </a:ext>
            </a:extLst>
          </p:cNvPr>
          <p:cNvGrpSpPr/>
          <p:nvPr/>
        </p:nvGrpSpPr>
        <p:grpSpPr>
          <a:xfrm>
            <a:off x="-146691" y="992008"/>
            <a:ext cx="2443894" cy="2879821"/>
            <a:chOff x="1279694" y="2851193"/>
            <a:chExt cx="3430562" cy="4042485"/>
          </a:xfrm>
        </p:grpSpPr>
        <mc:AlternateContent xmlns:mc="http://schemas.openxmlformats.org/markup-compatibility/2006">
          <mc:Choice xmlns:am3d="http://schemas.microsoft.com/office/drawing/2017/model3d" Requires="am3d">
            <p:graphicFrame>
              <p:nvGraphicFramePr>
                <p:cNvPr id="29" name="3D Model 28">
                  <a:extLst>
                    <a:ext uri="{FF2B5EF4-FFF2-40B4-BE49-F238E27FC236}">
                      <a16:creationId xmlns:a16="http://schemas.microsoft.com/office/drawing/2014/main" id="{50AA9EE7-3F6B-3160-F10D-07792223ED7F}"/>
                    </a:ext>
                  </a:extLst>
                </p:cNvPr>
                <p:cNvGraphicFramePr>
                  <a:graphicFrameLocks/>
                </p:cNvGraphicFramePr>
                <p:nvPr>
                  <p:extLst>
                    <p:ext uri="{D42A27DB-BD31-4B8C-83A1-F6EECF244321}">
                      <p14:modId xmlns:p14="http://schemas.microsoft.com/office/powerpoint/2010/main" val="1008180706"/>
                    </p:ext>
                  </p:extLst>
                </p:nvPr>
              </p:nvGraphicFramePr>
              <p:xfrm>
                <a:off x="1347643" y="3336392"/>
                <a:ext cx="3362613" cy="3372740"/>
              </p:xfrm>
              <a:graphic>
                <a:graphicData uri="http://schemas.microsoft.com/office/drawing/2017/model3d">
                  <am3d:model3d r:embed="rId3">
                    <am3d:spPr>
                      <a:xfrm>
                        <a:off x="0" y="0"/>
                        <a:ext cx="3362613" cy="3372740"/>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a:extLst>
                    <a:ext uri="{FF2B5EF4-FFF2-40B4-BE49-F238E27FC236}">
                      <a16:creationId xmlns:a16="http://schemas.microsoft.com/office/drawing/2014/main" id="{50AA9EE7-3F6B-3160-F10D-07792223ED7F}"/>
                    </a:ext>
                  </a:extLst>
                </p:cNvPr>
                <p:cNvPicPr>
                  <a:picLocks noGrp="1" noRot="1" noChangeAspect="1" noMove="1" noResize="1" noEditPoints="1" noAdjustHandles="1" noChangeArrowheads="1" noChangeShapeType="1" noCrop="1"/>
                </p:cNvPicPr>
                <p:nvPr/>
              </p:nvPicPr>
              <p:blipFill>
                <a:blip r:embed="rId4"/>
                <a:stretch>
                  <a:fillRect/>
                </a:stretch>
              </p:blipFill>
              <p:spPr>
                <a:xfrm>
                  <a:off x="-98285" y="1337658"/>
                  <a:ext cx="2395488" cy="2402702"/>
                </a:xfrm>
                <a:prstGeom prst="rect">
                  <a:avLst/>
                </a:prstGeom>
              </p:spPr>
            </p:pic>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9F6FC7-83C9-64F8-CEF2-4840B67C1B44}"/>
                    </a:ext>
                  </a:extLst>
                </p:cNvPr>
                <p:cNvSpPr txBox="1"/>
                <p:nvPr/>
              </p:nvSpPr>
              <p:spPr>
                <a:xfrm>
                  <a:off x="2192337" y="2851193"/>
                  <a:ext cx="788258" cy="11664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𝑧</m:t>
                        </m:r>
                      </m:oMath>
                    </m:oMathPara>
                  </a14:m>
                  <a:endParaRPr lang="en-CA" sz="4800" dirty="0">
                    <a:solidFill>
                      <a:srgbClr val="0070C0"/>
                    </a:solidFill>
                  </a:endParaRPr>
                </a:p>
              </p:txBody>
            </p:sp>
          </mc:Choice>
          <mc:Fallback xmlns="">
            <p:sp>
              <p:nvSpPr>
                <p:cNvPr id="30" name="TextBox 29">
                  <a:extLst>
                    <a:ext uri="{FF2B5EF4-FFF2-40B4-BE49-F238E27FC236}">
                      <a16:creationId xmlns:a16="http://schemas.microsoft.com/office/drawing/2014/main" id="{809F6FC7-83C9-64F8-CEF2-4840B67C1B44}"/>
                    </a:ext>
                  </a:extLst>
                </p:cNvPr>
                <p:cNvSpPr txBox="1">
                  <a:spLocks noRot="1" noChangeAspect="1" noMove="1" noResize="1" noEditPoints="1" noAdjustHandles="1" noChangeArrowheads="1" noChangeShapeType="1" noTextEdit="1"/>
                </p:cNvSpPr>
                <p:nvPr/>
              </p:nvSpPr>
              <p:spPr>
                <a:xfrm>
                  <a:off x="2192337" y="2851193"/>
                  <a:ext cx="788258" cy="1166494"/>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9A928E-27B2-9B82-898D-6B7161F1FEDD}"/>
                    </a:ext>
                  </a:extLst>
                </p:cNvPr>
                <p:cNvSpPr txBox="1"/>
                <p:nvPr/>
              </p:nvSpPr>
              <p:spPr>
                <a:xfrm>
                  <a:off x="1279694" y="5568486"/>
                  <a:ext cx="1068129"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𝑥</m:t>
                        </m:r>
                      </m:oMath>
                    </m:oMathPara>
                  </a14:m>
                  <a:endParaRPr lang="en-CA" sz="4800" dirty="0">
                    <a:solidFill>
                      <a:srgbClr val="0070C0"/>
                    </a:solidFill>
                  </a:endParaRPr>
                </a:p>
              </p:txBody>
            </p:sp>
          </mc:Choice>
          <mc:Fallback xmlns="">
            <p:sp>
              <p:nvSpPr>
                <p:cNvPr id="31" name="TextBox 30">
                  <a:extLst>
                    <a:ext uri="{FF2B5EF4-FFF2-40B4-BE49-F238E27FC236}">
                      <a16:creationId xmlns:a16="http://schemas.microsoft.com/office/drawing/2014/main" id="{D29A928E-27B2-9B82-898D-6B7161F1FEDD}"/>
                    </a:ext>
                  </a:extLst>
                </p:cNvPr>
                <p:cNvSpPr txBox="1">
                  <a:spLocks noRot="1" noChangeAspect="1" noMove="1" noResize="1" noEditPoints="1" noAdjustHandles="1" noChangeArrowheads="1" noChangeShapeType="1" noTextEdit="1"/>
                </p:cNvSpPr>
                <p:nvPr/>
              </p:nvSpPr>
              <p:spPr>
                <a:xfrm>
                  <a:off x="1279694" y="5568486"/>
                  <a:ext cx="1068129" cy="1325192"/>
                </a:xfrm>
                <a:prstGeom prst="rect">
                  <a:avLst/>
                </a:prstGeom>
                <a:blipFill>
                  <a:blip r:embed="rId1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289CA72-5167-3823-6191-6CF7C7F41A0B}"/>
                    </a:ext>
                  </a:extLst>
                </p:cNvPr>
                <p:cNvSpPr txBox="1"/>
                <p:nvPr/>
              </p:nvSpPr>
              <p:spPr>
                <a:xfrm>
                  <a:off x="3155509" y="4109728"/>
                  <a:ext cx="1083264"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solidFill>
                              <a:srgbClr val="0070C0"/>
                            </a:solidFill>
                            <a:latin typeface="Cambria Math" panose="02040503050406030204" pitchFamily="18" charset="0"/>
                          </a:rPr>
                          <m:t>𝑦</m:t>
                        </m:r>
                      </m:oMath>
                    </m:oMathPara>
                  </a14:m>
                  <a:endParaRPr lang="en-CA" sz="4800" dirty="0">
                    <a:solidFill>
                      <a:srgbClr val="0070C0"/>
                    </a:solidFill>
                  </a:endParaRPr>
                </a:p>
              </p:txBody>
            </p:sp>
          </mc:Choice>
          <mc:Fallback xmlns="">
            <p:sp>
              <p:nvSpPr>
                <p:cNvPr id="32" name="TextBox 31">
                  <a:extLst>
                    <a:ext uri="{FF2B5EF4-FFF2-40B4-BE49-F238E27FC236}">
                      <a16:creationId xmlns:a16="http://schemas.microsoft.com/office/drawing/2014/main" id="{B289CA72-5167-3823-6191-6CF7C7F41A0B}"/>
                    </a:ext>
                  </a:extLst>
                </p:cNvPr>
                <p:cNvSpPr txBox="1">
                  <a:spLocks noRot="1" noChangeAspect="1" noMove="1" noResize="1" noEditPoints="1" noAdjustHandles="1" noChangeArrowheads="1" noChangeShapeType="1" noTextEdit="1"/>
                </p:cNvSpPr>
                <p:nvPr/>
              </p:nvSpPr>
              <p:spPr>
                <a:xfrm>
                  <a:off x="3155509" y="4109728"/>
                  <a:ext cx="1083264" cy="1325192"/>
                </a:xfrm>
                <a:prstGeom prst="rect">
                  <a:avLst/>
                </a:prstGeom>
                <a:blipFill>
                  <a:blip r:embed="rId19"/>
                  <a:stretch>
                    <a:fillRect/>
                  </a:stretch>
                </a:blipFill>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01BC19FC-9E66-918F-130C-13E22F9510F9}"/>
              </a:ext>
            </a:extLst>
          </p:cNvPr>
          <p:cNvGrpSpPr/>
          <p:nvPr/>
        </p:nvGrpSpPr>
        <p:grpSpPr>
          <a:xfrm>
            <a:off x="2129224" y="880115"/>
            <a:ext cx="2362260" cy="2202474"/>
            <a:chOff x="7913462" y="2418048"/>
            <a:chExt cx="3767096" cy="3512289"/>
          </a:xfrm>
        </p:grpSpPr>
        <mc:AlternateContent xmlns:mc="http://schemas.openxmlformats.org/markup-compatibility/2006">
          <mc:Choice xmlns:am3d="http://schemas.microsoft.com/office/drawing/2017/model3d" Requires="am3d">
            <p:graphicFrame>
              <p:nvGraphicFramePr>
                <p:cNvPr id="34" name="3D Model 33">
                  <a:extLst>
                    <a:ext uri="{FF2B5EF4-FFF2-40B4-BE49-F238E27FC236}">
                      <a16:creationId xmlns:a16="http://schemas.microsoft.com/office/drawing/2014/main" id="{4A2F030B-7538-49E5-358C-BB3730F607C1}"/>
                    </a:ext>
                  </a:extLst>
                </p:cNvPr>
                <p:cNvGraphicFramePr>
                  <a:graphicFrameLocks/>
                </p:cNvGraphicFramePr>
                <p:nvPr/>
              </p:nvGraphicFramePr>
              <p:xfrm>
                <a:off x="7913462" y="2573338"/>
                <a:ext cx="3357000" cy="3356999"/>
              </p:xfrm>
              <a:graphic>
                <a:graphicData uri="http://schemas.microsoft.com/office/drawing/2017/model3d">
                  <am3d:model3d r:embed="rId8">
                    <am3d:spPr>
                      <a:xfrm>
                        <a:off x="0" y="0"/>
                        <a:ext cx="3357000" cy="3356999"/>
                      </a:xfrm>
                      <a:prstGeom prst="rect">
                        <a:avLst/>
                      </a:prstGeom>
                    </am3d:spPr>
                    <am3d:camera>
                      <am3d:pos x="0" y="0" z="108000000"/>
                      <am3d:up dx="0" dy="36000000" dz="0"/>
                      <am3d:lookAt x="0" y="0" z="0"/>
                      <am3d:perspective fov="1753008"/>
                    </am3d:camera>
                    <am3d:trans>
                      <am3d:meterPerModelUnit n="3353303" d="1000000"/>
                      <am3d:preTrans dx="12342627" dy="-17944131" dz="-38835086"/>
                      <am3d:scale>
                        <am3d:sx n="1000000" d="1000000"/>
                        <am3d:sy n="1000000" d="1000000"/>
                        <am3d:sz n="1000000" d="1000000"/>
                      </am3d:scale>
                      <am3d:rot ax="-4800000" ay="-3"/>
                      <am3d:postTrans dx="0" dy="0"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a:extLst>
                    <a:ext uri="{FF2B5EF4-FFF2-40B4-BE49-F238E27FC236}">
                      <a16:creationId xmlns:a16="http://schemas.microsoft.com/office/drawing/2014/main" id="{4A2F030B-7538-49E5-358C-BB3730F607C1}"/>
                    </a:ext>
                  </a:extLst>
                </p:cNvPr>
                <p:cNvPicPr>
                  <a:picLocks noGrp="1" noRot="1" noChangeAspect="1" noMove="1" noResize="1" noEditPoints="1" noAdjustHandles="1" noChangeArrowheads="1" noChangeShapeType="1" noCrop="1"/>
                </p:cNvPicPr>
                <p:nvPr/>
              </p:nvPicPr>
              <p:blipFill>
                <a:blip r:embed="rId9"/>
                <a:stretch>
                  <a:fillRect/>
                </a:stretch>
              </p:blipFill>
              <p:spPr>
                <a:xfrm>
                  <a:off x="2129224" y="977494"/>
                  <a:ext cx="2105098" cy="2105095"/>
                </a:xfrm>
                <a:prstGeom prst="rect">
                  <a:avLst/>
                </a:prstGeom>
              </p:spPr>
            </p:pic>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C67A7E9-B664-6906-F5AA-F3C2725E9618}"/>
                    </a:ext>
                  </a:extLst>
                </p:cNvPr>
                <p:cNvSpPr txBox="1"/>
                <p:nvPr/>
              </p:nvSpPr>
              <p:spPr>
                <a:xfrm>
                  <a:off x="8918223" y="3960157"/>
                  <a:ext cx="744435" cy="13251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𝑧</m:t>
                            </m:r>
                          </m:e>
                        </m:acc>
                      </m:oMath>
                    </m:oMathPara>
                  </a14:m>
                  <a:endParaRPr lang="en-CA" sz="4800" dirty="0">
                    <a:solidFill>
                      <a:srgbClr val="FF0000"/>
                    </a:solidFill>
                  </a:endParaRPr>
                </a:p>
              </p:txBody>
            </p:sp>
          </mc:Choice>
          <mc:Fallback xmlns="">
            <p:sp>
              <p:nvSpPr>
                <p:cNvPr id="35" name="TextBox 34">
                  <a:extLst>
                    <a:ext uri="{FF2B5EF4-FFF2-40B4-BE49-F238E27FC236}">
                      <a16:creationId xmlns:a16="http://schemas.microsoft.com/office/drawing/2014/main" id="{9C67A7E9-B664-6906-F5AA-F3C2725E9618}"/>
                    </a:ext>
                  </a:extLst>
                </p:cNvPr>
                <p:cNvSpPr txBox="1">
                  <a:spLocks noRot="1" noChangeAspect="1" noMove="1" noResize="1" noEditPoints="1" noAdjustHandles="1" noChangeArrowheads="1" noChangeShapeType="1" noTextEdit="1"/>
                </p:cNvSpPr>
                <p:nvPr/>
              </p:nvSpPr>
              <p:spPr>
                <a:xfrm>
                  <a:off x="8918223" y="3960157"/>
                  <a:ext cx="744435" cy="1325192"/>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A383848-9071-F69B-7274-8CC44463726B}"/>
                    </a:ext>
                  </a:extLst>
                </p:cNvPr>
                <p:cNvSpPr txBox="1"/>
                <p:nvPr/>
              </p:nvSpPr>
              <p:spPr>
                <a:xfrm>
                  <a:off x="8594530" y="2418048"/>
                  <a:ext cx="1068128"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𝑥</m:t>
                            </m:r>
                          </m:e>
                        </m:acc>
                      </m:oMath>
                    </m:oMathPara>
                  </a14:m>
                  <a:endParaRPr lang="en-CA" sz="4800" dirty="0">
                    <a:solidFill>
                      <a:srgbClr val="FF0000"/>
                    </a:solidFill>
                  </a:endParaRPr>
                </a:p>
              </p:txBody>
            </p:sp>
          </mc:Choice>
          <mc:Fallback xmlns="">
            <p:sp>
              <p:nvSpPr>
                <p:cNvPr id="36" name="TextBox 35">
                  <a:extLst>
                    <a:ext uri="{FF2B5EF4-FFF2-40B4-BE49-F238E27FC236}">
                      <a16:creationId xmlns:a16="http://schemas.microsoft.com/office/drawing/2014/main" id="{FA383848-9071-F69B-7274-8CC44463726B}"/>
                    </a:ext>
                  </a:extLst>
                </p:cNvPr>
                <p:cNvSpPr txBox="1">
                  <a:spLocks noRot="1" noChangeAspect="1" noMove="1" noResize="1" noEditPoints="1" noAdjustHandles="1" noChangeArrowheads="1" noChangeShapeType="1" noTextEdit="1"/>
                </p:cNvSpPr>
                <p:nvPr/>
              </p:nvSpPr>
              <p:spPr>
                <a:xfrm>
                  <a:off x="8594530" y="2418048"/>
                  <a:ext cx="1068128" cy="1325192"/>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E016DB6-0DE1-8BDA-A612-7C50962AA9E1}"/>
                    </a:ext>
                  </a:extLst>
                </p:cNvPr>
                <p:cNvSpPr txBox="1"/>
                <p:nvPr/>
              </p:nvSpPr>
              <p:spPr>
                <a:xfrm>
                  <a:off x="10597296" y="4568620"/>
                  <a:ext cx="1083262" cy="132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4800" b="0" i="1" smtClean="0">
                                <a:solidFill>
                                  <a:srgbClr val="FF0000"/>
                                </a:solidFill>
                                <a:latin typeface="Cambria Math" panose="02040503050406030204" pitchFamily="18" charset="0"/>
                              </a:rPr>
                            </m:ctrlPr>
                          </m:accPr>
                          <m:e>
                            <m:r>
                              <a:rPr lang="en-CA" sz="4800" b="0" i="1" smtClean="0">
                                <a:solidFill>
                                  <a:srgbClr val="FF0000"/>
                                </a:solidFill>
                                <a:latin typeface="Cambria Math" panose="02040503050406030204" pitchFamily="18" charset="0"/>
                              </a:rPr>
                              <m:t>𝑦</m:t>
                            </m:r>
                          </m:e>
                        </m:acc>
                      </m:oMath>
                    </m:oMathPara>
                  </a14:m>
                  <a:endParaRPr lang="en-CA" sz="4800" dirty="0">
                    <a:solidFill>
                      <a:srgbClr val="FF0000"/>
                    </a:solidFill>
                  </a:endParaRPr>
                </a:p>
              </p:txBody>
            </p:sp>
          </mc:Choice>
          <mc:Fallback xmlns="">
            <p:sp>
              <p:nvSpPr>
                <p:cNvPr id="37" name="TextBox 36">
                  <a:extLst>
                    <a:ext uri="{FF2B5EF4-FFF2-40B4-BE49-F238E27FC236}">
                      <a16:creationId xmlns:a16="http://schemas.microsoft.com/office/drawing/2014/main" id="{EE016DB6-0DE1-8BDA-A612-7C50962AA9E1}"/>
                    </a:ext>
                  </a:extLst>
                </p:cNvPr>
                <p:cNvSpPr txBox="1">
                  <a:spLocks noRot="1" noChangeAspect="1" noMove="1" noResize="1" noEditPoints="1" noAdjustHandles="1" noChangeArrowheads="1" noChangeShapeType="1" noTextEdit="1"/>
                </p:cNvSpPr>
                <p:nvPr/>
              </p:nvSpPr>
              <p:spPr>
                <a:xfrm>
                  <a:off x="10597296" y="4568620"/>
                  <a:ext cx="1083262" cy="1325192"/>
                </a:xfrm>
                <a:prstGeom prst="rect">
                  <a:avLst/>
                </a:prstGeom>
                <a:blipFill>
                  <a:blip r:embed="rId22"/>
                  <a:stretch>
                    <a:fillRect/>
                  </a:stretch>
                </a:blipFill>
              </p:spPr>
              <p:txBody>
                <a:bodyPr/>
                <a:lstStyle/>
                <a:p>
                  <a:r>
                    <a:rPr lang="en-CA">
                      <a:noFill/>
                    </a:rPr>
                    <a:t> </a:t>
                  </a:r>
                </a:p>
              </p:txBody>
            </p:sp>
          </mc:Fallback>
        </mc:AlternateContent>
      </p:grpSp>
      <p:sp>
        <p:nvSpPr>
          <p:cNvPr id="38" name="Arrow: Right 37">
            <a:extLst>
              <a:ext uri="{FF2B5EF4-FFF2-40B4-BE49-F238E27FC236}">
                <a16:creationId xmlns:a16="http://schemas.microsoft.com/office/drawing/2014/main" id="{DEC98406-DCA6-C643-1E2E-C92EC772D98C}"/>
              </a:ext>
            </a:extLst>
          </p:cNvPr>
          <p:cNvSpPr/>
          <p:nvPr/>
        </p:nvSpPr>
        <p:spPr>
          <a:xfrm>
            <a:off x="1180235" y="1339836"/>
            <a:ext cx="1123950" cy="6933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47" name="Group 46">
            <a:extLst>
              <a:ext uri="{FF2B5EF4-FFF2-40B4-BE49-F238E27FC236}">
                <a16:creationId xmlns:a16="http://schemas.microsoft.com/office/drawing/2014/main" id="{F87B091E-BB58-BBFA-9EB6-8C3EA3992387}"/>
              </a:ext>
            </a:extLst>
          </p:cNvPr>
          <p:cNvGrpSpPr/>
          <p:nvPr/>
        </p:nvGrpSpPr>
        <p:grpSpPr>
          <a:xfrm>
            <a:off x="4476263" y="0"/>
            <a:ext cx="3217767" cy="6858000"/>
            <a:chOff x="4476263" y="228600"/>
            <a:chExt cx="3217767" cy="6232886"/>
          </a:xfrm>
        </p:grpSpPr>
        <p:cxnSp>
          <p:nvCxnSpPr>
            <p:cNvPr id="44" name="Straight Connector 43">
              <a:extLst>
                <a:ext uri="{FF2B5EF4-FFF2-40B4-BE49-F238E27FC236}">
                  <a16:creationId xmlns:a16="http://schemas.microsoft.com/office/drawing/2014/main" id="{D6FC7629-D3F4-037E-0737-E4FCC60E3E70}"/>
                </a:ext>
              </a:extLst>
            </p:cNvPr>
            <p:cNvCxnSpPr>
              <a:cxnSpLocks/>
            </p:cNvCxnSpPr>
            <p:nvPr/>
          </p:nvCxnSpPr>
          <p:spPr>
            <a:xfrm>
              <a:off x="4476263" y="228600"/>
              <a:ext cx="0" cy="6232886"/>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E44BE4-E957-E327-1109-E0224833D6EE}"/>
                </a:ext>
              </a:extLst>
            </p:cNvPr>
            <p:cNvCxnSpPr>
              <a:cxnSpLocks/>
            </p:cNvCxnSpPr>
            <p:nvPr/>
          </p:nvCxnSpPr>
          <p:spPr>
            <a:xfrm>
              <a:off x="7694030" y="228600"/>
              <a:ext cx="0" cy="6232886"/>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F852CAF2-AD46-6C2A-2BF6-446D3D656383}"/>
              </a:ext>
            </a:extLst>
          </p:cNvPr>
          <p:cNvSpPr/>
          <p:nvPr/>
        </p:nvSpPr>
        <p:spPr>
          <a:xfrm>
            <a:off x="-5022625" y="2572279"/>
            <a:ext cx="4343828" cy="4170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148017280"/>
      </p:ext>
    </p:extLst>
  </p:cSld>
  <p:clrMapOvr>
    <a:masterClrMapping/>
  </p:clrMapOvr>
  <mc:AlternateContent xmlns:mc="http://schemas.openxmlformats.org/markup-compatibility/2006" xmlns:p14="http://schemas.microsoft.com/office/powerpoint/2010/main">
    <mc:Choice Requires="p14">
      <p:transition spd="med" p14:dur="700" advTm="2713">
        <p:fade/>
      </p:transition>
    </mc:Choice>
    <mc:Fallback xmlns="">
      <p:transition spd="med" advTm="2713">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83EA78DD-B417-2BBB-EA89-1A5E0E7DBB97}"/>
              </a:ext>
            </a:extLst>
          </p:cNvPr>
          <p:cNvGrpSpPr/>
          <p:nvPr/>
        </p:nvGrpSpPr>
        <p:grpSpPr>
          <a:xfrm>
            <a:off x="4018117" y="-38311"/>
            <a:ext cx="8176427" cy="2777111"/>
            <a:chOff x="2545" y="-38311"/>
            <a:chExt cx="12192000" cy="3025285"/>
          </a:xfrm>
        </p:grpSpPr>
        <p:sp>
          <p:nvSpPr>
            <p:cNvPr id="107" name="Rectangle 106">
              <a:extLst>
                <a:ext uri="{FF2B5EF4-FFF2-40B4-BE49-F238E27FC236}">
                  <a16:creationId xmlns:a16="http://schemas.microsoft.com/office/drawing/2014/main" id="{51D8688F-B07C-388A-D0EB-D5244B622F2A}"/>
                </a:ext>
              </a:extLst>
            </p:cNvPr>
            <p:cNvSpPr/>
            <p:nvPr/>
          </p:nvSpPr>
          <p:spPr>
            <a:xfrm>
              <a:off x="8812441" y="-38311"/>
              <a:ext cx="3382104" cy="3005838"/>
            </a:xfrm>
            <a:prstGeom prst="rect">
              <a:avLst/>
            </a:prstGeom>
            <a:solidFill>
              <a:srgbClr val="7030A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6" name="Rectangle 105">
              <a:extLst>
                <a:ext uri="{FF2B5EF4-FFF2-40B4-BE49-F238E27FC236}">
                  <a16:creationId xmlns:a16="http://schemas.microsoft.com/office/drawing/2014/main" id="{2552637B-03A8-8503-B755-84B3E4F00A2F}"/>
                </a:ext>
              </a:extLst>
            </p:cNvPr>
            <p:cNvSpPr/>
            <p:nvPr/>
          </p:nvSpPr>
          <p:spPr>
            <a:xfrm>
              <a:off x="2545" y="-18864"/>
              <a:ext cx="3505215" cy="3005838"/>
            </a:xfrm>
            <a:prstGeom prst="rect">
              <a:avLst/>
            </a:prstGeom>
            <a:solidFill>
              <a:srgbClr val="00B050">
                <a:alpha val="20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9479F3-A96B-67B8-284D-DF4C53FAFAC5}"/>
                  </a:ext>
                </a:extLst>
              </p:cNvPr>
              <p:cNvSpPr txBox="1"/>
              <p:nvPr/>
            </p:nvSpPr>
            <p:spPr>
              <a:xfrm>
                <a:off x="1349726" y="4580195"/>
                <a:ext cx="10514477" cy="1952458"/>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acc>
                        <m:accPr>
                          <m:chr m:val="̃"/>
                          <m:ctrlPr>
                            <a:rPr lang="en-CA" sz="10400" i="1" smtClean="0">
                              <a:solidFill>
                                <a:srgbClr val="C00000"/>
                              </a:solidFill>
                              <a:latin typeface="Cambria Math" panose="02040503050406030204" pitchFamily="18" charset="0"/>
                            </a:rPr>
                          </m:ctrlPr>
                        </m:accPr>
                        <m:e>
                          <m:r>
                            <a:rPr lang="en-CA" sz="10400" i="1">
                              <a:solidFill>
                                <a:srgbClr val="C00000"/>
                              </a:solidFill>
                              <a:latin typeface="Cambria Math" panose="02040503050406030204" pitchFamily="18" charset="0"/>
                            </a:rPr>
                            <m:t>𝑅</m:t>
                          </m:r>
                        </m:e>
                      </m:acc>
                      <m:r>
                        <a:rPr lang="en-CA" sz="10400" b="0" i="1" smtClean="0">
                          <a:solidFill>
                            <a:srgbClr val="C00000"/>
                          </a:solidFill>
                          <a:latin typeface="Cambria Math" panose="02040503050406030204" pitchFamily="18" charset="0"/>
                        </a:rPr>
                        <m:t> </m:t>
                      </m:r>
                      <m:r>
                        <a:rPr lang="en-CA" sz="10400" i="1" smtClean="0">
                          <a:solidFill>
                            <a:schemeClr val="tx1"/>
                          </a:solidFill>
                          <a:latin typeface="Cambria Math" panose="02040503050406030204" pitchFamily="18" charset="0"/>
                        </a:rPr>
                        <m:t>=</m:t>
                      </m:r>
                      <m:sSup>
                        <m:sSupPr>
                          <m:ctrlPr>
                            <a:rPr lang="en-CA" sz="10400" b="0" i="1" smtClean="0">
                              <a:solidFill>
                                <a:schemeClr val="accent6">
                                  <a:lumMod val="50000"/>
                                </a:schemeClr>
                              </a:solidFill>
                              <a:latin typeface="Cambria Math" panose="02040503050406030204" pitchFamily="18" charset="0"/>
                            </a:rPr>
                          </m:ctrlPr>
                        </m:sSupPr>
                        <m:e>
                          <m:r>
                            <a:rPr lang="en-CA" sz="10400" b="0" i="1" smtClean="0">
                              <a:solidFill>
                                <a:schemeClr val="accent6">
                                  <a:lumMod val="50000"/>
                                </a:schemeClr>
                              </a:solidFill>
                              <a:latin typeface="Cambria Math" panose="02040503050406030204" pitchFamily="18" charset="0"/>
                            </a:rPr>
                            <m:t>𝐶</m:t>
                          </m:r>
                        </m:e>
                        <m:sup>
                          <m:r>
                            <a:rPr lang="en-CA" sz="10400" b="0" i="1" smtClean="0">
                              <a:solidFill>
                                <a:schemeClr val="accent6">
                                  <a:lumMod val="50000"/>
                                </a:schemeClr>
                              </a:solidFill>
                              <a:latin typeface="Cambria Math" panose="02040503050406030204" pitchFamily="18" charset="0"/>
                            </a:rPr>
                            <m:t>−1</m:t>
                          </m:r>
                        </m:sup>
                      </m:sSup>
                      <m:r>
                        <a:rPr lang="en-CA" sz="10400" b="0" i="1" smtClean="0">
                          <a:latin typeface="Cambria Math" panose="02040503050406030204" pitchFamily="18" charset="0"/>
                        </a:rPr>
                        <m:t>    </m:t>
                      </m:r>
                      <m:r>
                        <a:rPr lang="en-CA" sz="10400" b="0" i="1" smtClean="0">
                          <a:solidFill>
                            <a:srgbClr val="002060"/>
                          </a:solidFill>
                          <a:latin typeface="Cambria Math" panose="02040503050406030204" pitchFamily="18" charset="0"/>
                        </a:rPr>
                        <m:t>𝑅</m:t>
                      </m:r>
                      <m:r>
                        <a:rPr lang="en-CA" sz="10400" b="0" i="1" smtClean="0">
                          <a:solidFill>
                            <a:srgbClr val="002060"/>
                          </a:solidFill>
                          <a:latin typeface="Cambria Math" panose="02040503050406030204" pitchFamily="18" charset="0"/>
                        </a:rPr>
                        <m:t>      </m:t>
                      </m:r>
                      <m:r>
                        <a:rPr lang="en-CA" sz="10400" i="1">
                          <a:solidFill>
                            <a:srgbClr val="4C216D"/>
                          </a:solidFill>
                          <a:latin typeface="Cambria Math" panose="02040503050406030204" pitchFamily="18" charset="0"/>
                        </a:rPr>
                        <m:t>𝐶</m:t>
                      </m:r>
                    </m:oMath>
                  </m:oMathPara>
                </a14:m>
                <a:endParaRPr lang="en-CA" sz="12500" dirty="0">
                  <a:solidFill>
                    <a:srgbClr val="4C216D"/>
                  </a:solidFill>
                </a:endParaRPr>
              </a:p>
            </p:txBody>
          </p:sp>
        </mc:Choice>
        <mc:Fallback xmlns="">
          <p:sp>
            <p:nvSpPr>
              <p:cNvPr id="4" name="TextBox 3">
                <a:extLst>
                  <a:ext uri="{FF2B5EF4-FFF2-40B4-BE49-F238E27FC236}">
                    <a16:creationId xmlns:a16="http://schemas.microsoft.com/office/drawing/2014/main" id="{2E9479F3-A96B-67B8-284D-DF4C53FAFAC5}"/>
                  </a:ext>
                </a:extLst>
              </p:cNvPr>
              <p:cNvSpPr txBox="1">
                <a:spLocks noRot="1" noChangeAspect="1" noMove="1" noResize="1" noEditPoints="1" noAdjustHandles="1" noChangeArrowheads="1" noChangeShapeType="1" noTextEdit="1"/>
              </p:cNvSpPr>
              <p:nvPr/>
            </p:nvSpPr>
            <p:spPr>
              <a:xfrm>
                <a:off x="1349726" y="4580195"/>
                <a:ext cx="10514477" cy="1952458"/>
              </a:xfrm>
              <a:prstGeom prst="rect">
                <a:avLst/>
              </a:prstGeom>
              <a:blipFill>
                <a:blip r:embed="rId2"/>
                <a:stretch>
                  <a:fillRect/>
                </a:stretch>
              </a:blipFill>
            </p:spPr>
            <p:txBody>
              <a:bodyPr/>
              <a:lstStyle/>
              <a:p>
                <a:r>
                  <a:rPr lang="en-CA">
                    <a:noFill/>
                  </a:rPr>
                  <a:t> </a:t>
                </a:r>
              </a:p>
            </p:txBody>
          </p:sp>
        </mc:Fallback>
      </mc:AlternateContent>
      <p:grpSp>
        <p:nvGrpSpPr>
          <p:cNvPr id="47" name="Group 46">
            <a:extLst>
              <a:ext uri="{FF2B5EF4-FFF2-40B4-BE49-F238E27FC236}">
                <a16:creationId xmlns:a16="http://schemas.microsoft.com/office/drawing/2014/main" id="{F87B091E-BB58-BBFA-9EB6-8C3EA3992387}"/>
              </a:ext>
            </a:extLst>
          </p:cNvPr>
          <p:cNvGrpSpPr/>
          <p:nvPr/>
        </p:nvGrpSpPr>
        <p:grpSpPr>
          <a:xfrm>
            <a:off x="6351624" y="59289"/>
            <a:ext cx="3520971" cy="2805262"/>
            <a:chOff x="4476263" y="228600"/>
            <a:chExt cx="3520971" cy="6232886"/>
          </a:xfrm>
        </p:grpSpPr>
        <p:cxnSp>
          <p:nvCxnSpPr>
            <p:cNvPr id="44" name="Straight Connector 43">
              <a:extLst>
                <a:ext uri="{FF2B5EF4-FFF2-40B4-BE49-F238E27FC236}">
                  <a16:creationId xmlns:a16="http://schemas.microsoft.com/office/drawing/2014/main" id="{D6FC7629-D3F4-037E-0737-E4FCC60E3E70}"/>
                </a:ext>
              </a:extLst>
            </p:cNvPr>
            <p:cNvCxnSpPr>
              <a:cxnSpLocks/>
            </p:cNvCxnSpPr>
            <p:nvPr/>
          </p:nvCxnSpPr>
          <p:spPr>
            <a:xfrm>
              <a:off x="4476263" y="228600"/>
              <a:ext cx="0" cy="6232886"/>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E44BE4-E957-E327-1109-E0224833D6EE}"/>
                </a:ext>
              </a:extLst>
            </p:cNvPr>
            <p:cNvCxnSpPr>
              <a:cxnSpLocks/>
            </p:cNvCxnSpPr>
            <p:nvPr/>
          </p:nvCxnSpPr>
          <p:spPr>
            <a:xfrm>
              <a:off x="7997234" y="228600"/>
              <a:ext cx="0" cy="6232886"/>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791E33-BE4F-83FB-608F-FAB42BA1FEC0}"/>
                  </a:ext>
                </a:extLst>
              </p:cNvPr>
              <p:cNvSpPr txBox="1"/>
              <p:nvPr/>
            </p:nvSpPr>
            <p:spPr>
              <a:xfrm>
                <a:off x="129703" y="2738800"/>
                <a:ext cx="12066868" cy="1439689"/>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3200" i="1" dirty="0" smtClean="0">
                              <a:latin typeface="Cambria Math" panose="02040503050406030204" pitchFamily="18" charset="0"/>
                              <a:ea typeface="Cambria Math" panose="02040503050406030204" pitchFamily="18" charset="0"/>
                            </a:rPr>
                          </m:ctrlPr>
                        </m:dPr>
                        <m:e>
                          <m:m>
                            <m:mPr>
                              <m:mcs>
                                <m:mc>
                                  <m:mcPr>
                                    <m:count m:val="3"/>
                                    <m:mcJc m:val="center"/>
                                  </m:mcPr>
                                </m:mc>
                              </m:mcs>
                              <m:ctrlPr>
                                <a:rPr lang="en-GB" sz="3200" i="1" dirty="0">
                                  <a:latin typeface="Cambria Math" panose="02040503050406030204" pitchFamily="18" charset="0"/>
                                  <a:ea typeface="Cambria Math" panose="02040503050406030204" pitchFamily="18" charset="0"/>
                                </a:rPr>
                              </m:ctrlPr>
                            </m:mPr>
                            <m:mr>
                              <m:e>
                                <m:r>
                                  <m:rPr>
                                    <m:brk m:alnAt="7"/>
                                  </m:rPr>
                                  <a:rPr lang="en-CA" sz="3200" i="1" dirty="0">
                                    <a:latin typeface="Cambria Math" panose="02040503050406030204" pitchFamily="18" charset="0"/>
                                    <a:ea typeface="Cambria Math" panose="02040503050406030204" pitchFamily="18" charset="0"/>
                                  </a:rPr>
                                  <m:t>1</m:t>
                                </m:r>
                              </m:e>
                              <m:e>
                                <m:r>
                                  <a:rPr lang="en-CA" sz="3200" i="1" dirty="0">
                                    <a:latin typeface="Cambria Math" panose="02040503050406030204" pitchFamily="18" charset="0"/>
                                    <a:ea typeface="Cambria Math" panose="02040503050406030204" pitchFamily="18" charset="0"/>
                                  </a:rPr>
                                  <m:t>0</m:t>
                                </m:r>
                              </m:e>
                              <m:e>
                                <m:r>
                                  <a:rPr lang="en-GB" sz="3200" i="1" dirty="0">
                                    <a:latin typeface="Cambria Math" panose="02040503050406030204" pitchFamily="18" charset="0"/>
                                    <a:ea typeface="Cambria Math" panose="02040503050406030204" pitchFamily="18" charset="0"/>
                                  </a:rPr>
                                  <m:t>0</m:t>
                                </m:r>
                              </m:e>
                            </m:mr>
                            <m:mr>
                              <m:e>
                                <m:r>
                                  <a:rPr lang="en-CA" sz="3200" i="1" dirty="0">
                                    <a:latin typeface="Cambria Math" panose="02040503050406030204" pitchFamily="18" charset="0"/>
                                    <a:ea typeface="Cambria Math" panose="02040503050406030204" pitchFamily="18" charset="0"/>
                                  </a:rPr>
                                  <m:t>0</m:t>
                                </m:r>
                              </m:e>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fName>
                                  <m:e>
                                    <m:r>
                                      <a:rPr lang="en-GB" sz="3200" i="1" dirty="0">
                                        <a:solidFill>
                                          <a:srgbClr val="FF6600"/>
                                        </a:solidFill>
                                        <a:latin typeface="Cambria Math" panose="02040503050406030204" pitchFamily="18" charset="0"/>
                                        <a:ea typeface="Cambria Math" panose="02040503050406030204" pitchFamily="18" charset="0"/>
                                      </a:rPr>
                                      <m:t>𝜃</m:t>
                                    </m:r>
                                  </m:e>
                                </m:func>
                              </m:e>
                              <m:e>
                                <m:r>
                                  <a:rPr lang="en-GB" sz="3200" i="1" dirty="0">
                                    <a:latin typeface="Cambria Math" panose="02040503050406030204" pitchFamily="18" charset="0"/>
                                    <a:ea typeface="Cambria Math" panose="02040503050406030204" pitchFamily="18" charset="0"/>
                                  </a:rPr>
                                  <m:t>−</m:t>
                                </m:r>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fName>
                                  <m:e>
                                    <m:r>
                                      <a:rPr lang="en-GB" sz="3200" i="1" dirty="0">
                                        <a:solidFill>
                                          <a:srgbClr val="FF6600"/>
                                        </a:solidFill>
                                        <a:latin typeface="Cambria Math" panose="02040503050406030204" pitchFamily="18" charset="0"/>
                                        <a:ea typeface="Cambria Math" panose="02040503050406030204" pitchFamily="18" charset="0"/>
                                      </a:rPr>
                                      <m:t>𝜃</m:t>
                                    </m:r>
                                  </m:e>
                                </m:func>
                              </m:e>
                            </m:mr>
                            <m:mr>
                              <m:e>
                                <m:r>
                                  <a:rPr lang="en-GB" sz="3200" i="1" dirty="0">
                                    <a:latin typeface="Cambria Math" panose="02040503050406030204" pitchFamily="18" charset="0"/>
                                    <a:ea typeface="Cambria Math" panose="02040503050406030204" pitchFamily="18" charset="0"/>
                                  </a:rPr>
                                  <m:t>0</m:t>
                                </m:r>
                              </m:e>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fName>
                                  <m:e>
                                    <m:r>
                                      <a:rPr lang="en-GB" sz="3200" i="1" dirty="0">
                                        <a:solidFill>
                                          <a:srgbClr val="FF6600"/>
                                        </a:solidFill>
                                        <a:latin typeface="Cambria Math" panose="02040503050406030204" pitchFamily="18" charset="0"/>
                                        <a:ea typeface="Cambria Math" panose="02040503050406030204" pitchFamily="18" charset="0"/>
                                      </a:rPr>
                                      <m:t>𝜃</m:t>
                                    </m:r>
                                  </m:e>
                                </m:func>
                              </m:e>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fName>
                                  <m:e>
                                    <m:r>
                                      <a:rPr lang="en-GB" sz="3200" i="1" dirty="0">
                                        <a:solidFill>
                                          <a:srgbClr val="FF6600"/>
                                        </a:solidFill>
                                        <a:latin typeface="Cambria Math" panose="02040503050406030204" pitchFamily="18" charset="0"/>
                                        <a:ea typeface="Cambria Math" panose="02040503050406030204" pitchFamily="18" charset="0"/>
                                      </a:rPr>
                                      <m:t>𝜃</m:t>
                                    </m:r>
                                  </m:e>
                                </m:func>
                              </m:e>
                            </m:mr>
                          </m:m>
                        </m:e>
                      </m:d>
                      <m:r>
                        <a:rPr lang="en-CA" sz="3200" b="0" i="1" dirty="0" smtClean="0">
                          <a:solidFill>
                            <a:schemeClr val="tx1"/>
                          </a:solidFill>
                          <a:latin typeface="Cambria Math" panose="02040503050406030204" pitchFamily="18" charset="0"/>
                          <a:ea typeface="Cambria Math" panose="02040503050406030204" pitchFamily="18" charset="0"/>
                        </a:rPr>
                        <m:t>=</m:t>
                      </m:r>
                      <m:d>
                        <m:dPr>
                          <m:begChr m:val="["/>
                          <m:endChr m:val="]"/>
                          <m:ctrlPr>
                            <a:rPr lang="en-GB" sz="3200" i="1" dirty="0">
                              <a:latin typeface="Cambria Math" panose="02040503050406030204" pitchFamily="18" charset="0"/>
                              <a:ea typeface="Cambria Math" panose="02040503050406030204" pitchFamily="18" charset="0"/>
                            </a:rPr>
                          </m:ctrlPr>
                        </m:dPr>
                        <m:e>
                          <m:m>
                            <m:mPr>
                              <m:mcs>
                                <m:mc>
                                  <m:mcPr>
                                    <m:count m:val="3"/>
                                    <m:mcJc m:val="center"/>
                                  </m:mcPr>
                                </m:mc>
                              </m:mcs>
                              <m:ctrlPr>
                                <a:rPr lang="en-GB" sz="3200" i="1" dirty="0">
                                  <a:latin typeface="Cambria Math" panose="02040503050406030204" pitchFamily="18" charset="0"/>
                                  <a:ea typeface="Cambria Math" panose="02040503050406030204" pitchFamily="18" charset="0"/>
                                </a:rPr>
                              </m:ctrlPr>
                            </m:mPr>
                            <m:mr>
                              <m:e>
                                <m:r>
                                  <m:rPr>
                                    <m:brk m:alnAt="7"/>
                                  </m:rPr>
                                  <a:rPr lang="en-CA" sz="3200" i="1" dirty="0">
                                    <a:latin typeface="Cambria Math" panose="02040503050406030204" pitchFamily="18" charset="0"/>
                                    <a:ea typeface="Cambria Math" panose="02040503050406030204" pitchFamily="18" charset="0"/>
                                  </a:rPr>
                                  <m:t>0</m:t>
                                </m:r>
                              </m:e>
                              <m:e>
                                <m:r>
                                  <a:rPr lang="en-CA" sz="3200" i="1" dirty="0">
                                    <a:latin typeface="Cambria Math" panose="02040503050406030204" pitchFamily="18" charset="0"/>
                                    <a:ea typeface="Cambria Math" panose="02040503050406030204" pitchFamily="18" charset="0"/>
                                  </a:rPr>
                                  <m:t>0</m:t>
                                </m:r>
                              </m:e>
                              <m:e>
                                <m:r>
                                  <a:rPr lang="en-CA" sz="3200" i="1" dirty="0">
                                    <a:latin typeface="Cambria Math" panose="02040503050406030204" pitchFamily="18" charset="0"/>
                                    <a:ea typeface="Cambria Math" panose="02040503050406030204" pitchFamily="18" charset="0"/>
                                  </a:rPr>
                                  <m:t>1</m:t>
                                </m:r>
                              </m:e>
                            </m:mr>
                            <m:mr>
                              <m:e>
                                <m:r>
                                  <a:rPr lang="en-CA" sz="3200" i="1" dirty="0">
                                    <a:latin typeface="Cambria Math" panose="02040503050406030204" pitchFamily="18" charset="0"/>
                                    <a:ea typeface="Cambria Math" panose="02040503050406030204" pitchFamily="18" charset="0"/>
                                  </a:rPr>
                                  <m:t>0</m:t>
                                </m:r>
                              </m:e>
                              <m:e>
                                <m:r>
                                  <a:rPr lang="en-CA" sz="3200" i="1" dirty="0">
                                    <a:latin typeface="Cambria Math" panose="02040503050406030204" pitchFamily="18" charset="0"/>
                                    <a:ea typeface="Cambria Math" panose="02040503050406030204" pitchFamily="18" charset="0"/>
                                  </a:rPr>
                                  <m:t>1</m:t>
                                </m:r>
                              </m:e>
                              <m:e>
                                <m:r>
                                  <a:rPr lang="en-GB" sz="3200" i="1" dirty="0">
                                    <a:latin typeface="Cambria Math" panose="02040503050406030204" pitchFamily="18" charset="0"/>
                                    <a:ea typeface="Cambria Math" panose="02040503050406030204" pitchFamily="18" charset="0"/>
                                  </a:rPr>
                                  <m:t>0</m:t>
                                </m:r>
                              </m:e>
                            </m:mr>
                            <m:mr>
                              <m:e>
                                <m:r>
                                  <a:rPr lang="en-CA" sz="3200" i="1" dirty="0">
                                    <a:latin typeface="Cambria Math" panose="02040503050406030204" pitchFamily="18" charset="0"/>
                                    <a:ea typeface="Cambria Math" panose="02040503050406030204" pitchFamily="18" charset="0"/>
                                  </a:rPr>
                                  <m:t>−1</m:t>
                                </m:r>
                              </m:e>
                              <m:e>
                                <m:r>
                                  <a:rPr lang="en-GB" sz="3200" i="1" dirty="0">
                                    <a:latin typeface="Cambria Math" panose="02040503050406030204" pitchFamily="18" charset="0"/>
                                    <a:ea typeface="Cambria Math" panose="02040503050406030204" pitchFamily="18" charset="0"/>
                                  </a:rPr>
                                  <m:t>0</m:t>
                                </m:r>
                              </m:e>
                              <m:e>
                                <m:r>
                                  <a:rPr lang="en-CA" sz="3200" i="1" dirty="0">
                                    <a:latin typeface="Cambria Math" panose="02040503050406030204" pitchFamily="18" charset="0"/>
                                    <a:ea typeface="Cambria Math" panose="02040503050406030204" pitchFamily="18" charset="0"/>
                                  </a:rPr>
                                  <m:t>0</m:t>
                                </m:r>
                              </m:e>
                            </m:mr>
                          </m:m>
                        </m:e>
                      </m:d>
                      <m:d>
                        <m:dPr>
                          <m:begChr m:val="["/>
                          <m:endChr m:val="]"/>
                          <m:ctrlPr>
                            <a:rPr lang="en-GB" sz="3200" i="1" dirty="0">
                              <a:latin typeface="Cambria Math" panose="02040503050406030204" pitchFamily="18" charset="0"/>
                              <a:ea typeface="Cambria Math" panose="02040503050406030204" pitchFamily="18" charset="0"/>
                            </a:rPr>
                          </m:ctrlPr>
                        </m:dPr>
                        <m:e>
                          <m:m>
                            <m:mPr>
                              <m:mcs>
                                <m:mc>
                                  <m:mcPr>
                                    <m:count m:val="3"/>
                                    <m:mcJc m:val="center"/>
                                  </m:mcPr>
                                </m:mc>
                              </m:mcs>
                              <m:ctrlPr>
                                <a:rPr lang="en-GB" sz="3200" i="1" dirty="0">
                                  <a:latin typeface="Cambria Math" panose="02040503050406030204" pitchFamily="18" charset="0"/>
                                  <a:ea typeface="Cambria Math" panose="02040503050406030204" pitchFamily="18" charset="0"/>
                                </a:rPr>
                              </m:ctrlPr>
                            </m:mPr>
                            <m:mr>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fName>
                                  <m:e>
                                    <m:r>
                                      <a:rPr lang="en-GB" sz="3200" i="1" dirty="0">
                                        <a:solidFill>
                                          <a:srgbClr val="FF6600"/>
                                        </a:solidFill>
                                        <a:latin typeface="Cambria Math" panose="02040503050406030204" pitchFamily="18" charset="0"/>
                                        <a:ea typeface="Cambria Math" panose="02040503050406030204" pitchFamily="18" charset="0"/>
                                      </a:rPr>
                                      <m:t>𝜃</m:t>
                                    </m:r>
                                  </m:e>
                                </m:func>
                              </m:e>
                              <m:e>
                                <m:r>
                                  <a:rPr lang="en-GB" sz="3200" i="1" dirty="0">
                                    <a:latin typeface="Cambria Math" panose="02040503050406030204" pitchFamily="18" charset="0"/>
                                    <a:ea typeface="Cambria Math" panose="02040503050406030204" pitchFamily="18" charset="0"/>
                                  </a:rPr>
                                  <m:t>−</m:t>
                                </m:r>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fName>
                                  <m:e>
                                    <m:r>
                                      <a:rPr lang="en-GB" sz="3200" i="1" dirty="0">
                                        <a:solidFill>
                                          <a:srgbClr val="FF6600"/>
                                        </a:solidFill>
                                        <a:latin typeface="Cambria Math" panose="02040503050406030204" pitchFamily="18" charset="0"/>
                                        <a:ea typeface="Cambria Math" panose="02040503050406030204" pitchFamily="18" charset="0"/>
                                      </a:rPr>
                                      <m:t>𝜃</m:t>
                                    </m:r>
                                  </m:e>
                                </m:func>
                              </m:e>
                              <m:e>
                                <m:r>
                                  <a:rPr lang="en-GB" sz="3200" i="1" dirty="0">
                                    <a:latin typeface="Cambria Math" panose="02040503050406030204" pitchFamily="18" charset="0"/>
                                    <a:ea typeface="Cambria Math" panose="02040503050406030204" pitchFamily="18" charset="0"/>
                                  </a:rPr>
                                  <m:t>0</m:t>
                                </m:r>
                              </m:e>
                            </m:mr>
                            <m:mr>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fName>
                                  <m:e>
                                    <m:r>
                                      <a:rPr lang="en-GB" sz="3200" i="1" dirty="0">
                                        <a:solidFill>
                                          <a:srgbClr val="FF6600"/>
                                        </a:solidFill>
                                        <a:latin typeface="Cambria Math" panose="02040503050406030204" pitchFamily="18" charset="0"/>
                                        <a:ea typeface="Cambria Math" panose="02040503050406030204" pitchFamily="18" charset="0"/>
                                      </a:rPr>
                                      <m:t>𝜃</m:t>
                                    </m:r>
                                  </m:e>
                                </m:func>
                              </m:e>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fName>
                                  <m:e>
                                    <m:r>
                                      <a:rPr lang="en-GB" sz="3200" i="1" dirty="0">
                                        <a:solidFill>
                                          <a:srgbClr val="FF6600"/>
                                        </a:solidFill>
                                        <a:latin typeface="Cambria Math" panose="02040503050406030204" pitchFamily="18" charset="0"/>
                                        <a:ea typeface="Cambria Math" panose="02040503050406030204" pitchFamily="18" charset="0"/>
                                      </a:rPr>
                                      <m:t>𝜃</m:t>
                                    </m:r>
                                  </m:e>
                                </m:func>
                              </m:e>
                              <m:e>
                                <m:r>
                                  <a:rPr lang="en-GB" sz="3200" i="1" dirty="0">
                                    <a:latin typeface="Cambria Math" panose="02040503050406030204" pitchFamily="18" charset="0"/>
                                    <a:ea typeface="Cambria Math" panose="02040503050406030204" pitchFamily="18" charset="0"/>
                                  </a:rPr>
                                  <m:t>0</m:t>
                                </m:r>
                              </m:e>
                            </m:mr>
                            <m:mr>
                              <m:e>
                                <m:r>
                                  <a:rPr lang="en-GB" sz="3200" i="1" dirty="0">
                                    <a:latin typeface="Cambria Math" panose="02040503050406030204" pitchFamily="18" charset="0"/>
                                    <a:ea typeface="Cambria Math" panose="02040503050406030204" pitchFamily="18" charset="0"/>
                                  </a:rPr>
                                  <m:t>0</m:t>
                                </m:r>
                              </m:e>
                              <m:e>
                                <m:r>
                                  <a:rPr lang="en-GB" sz="3200" i="1" dirty="0">
                                    <a:latin typeface="Cambria Math" panose="02040503050406030204" pitchFamily="18" charset="0"/>
                                    <a:ea typeface="Cambria Math" panose="02040503050406030204" pitchFamily="18" charset="0"/>
                                  </a:rPr>
                                  <m:t>0</m:t>
                                </m:r>
                              </m:e>
                              <m:e>
                                <m:r>
                                  <a:rPr lang="en-GB" sz="3200" i="1" dirty="0">
                                    <a:latin typeface="Cambria Math" panose="02040503050406030204" pitchFamily="18" charset="0"/>
                                    <a:ea typeface="Cambria Math" panose="02040503050406030204" pitchFamily="18" charset="0"/>
                                  </a:rPr>
                                  <m:t>1</m:t>
                                </m:r>
                              </m:e>
                            </m:mr>
                          </m:m>
                        </m:e>
                      </m:d>
                      <m:d>
                        <m:dPr>
                          <m:begChr m:val="["/>
                          <m:endChr m:val="]"/>
                          <m:ctrlPr>
                            <a:rPr lang="en-GB" sz="3200" i="1" dirty="0">
                              <a:latin typeface="Cambria Math" panose="02040503050406030204" pitchFamily="18" charset="0"/>
                              <a:ea typeface="Cambria Math" panose="02040503050406030204" pitchFamily="18" charset="0"/>
                            </a:rPr>
                          </m:ctrlPr>
                        </m:dPr>
                        <m:e>
                          <m:m>
                            <m:mPr>
                              <m:mcs>
                                <m:mc>
                                  <m:mcPr>
                                    <m:count m:val="3"/>
                                    <m:mcJc m:val="center"/>
                                  </m:mcPr>
                                </m:mc>
                              </m:mcs>
                              <m:ctrlPr>
                                <a:rPr lang="en-GB" sz="3200" i="1" dirty="0">
                                  <a:latin typeface="Cambria Math" panose="02040503050406030204" pitchFamily="18" charset="0"/>
                                  <a:ea typeface="Cambria Math" panose="02040503050406030204" pitchFamily="18" charset="0"/>
                                </a:rPr>
                              </m:ctrlPr>
                            </m:mPr>
                            <m:mr>
                              <m:e>
                                <m:r>
                                  <m:rPr>
                                    <m:brk m:alnAt="7"/>
                                  </m:rPr>
                                  <a:rPr lang="en-CA" sz="3200" i="1" dirty="0">
                                    <a:latin typeface="Cambria Math" panose="02040503050406030204" pitchFamily="18" charset="0"/>
                                    <a:ea typeface="Cambria Math" panose="02040503050406030204" pitchFamily="18" charset="0"/>
                                  </a:rPr>
                                  <m:t>0</m:t>
                                </m:r>
                              </m:e>
                              <m:e>
                                <m:r>
                                  <a:rPr lang="en-CA" sz="3200" i="1" dirty="0">
                                    <a:latin typeface="Cambria Math" panose="02040503050406030204" pitchFamily="18" charset="0"/>
                                    <a:ea typeface="Cambria Math" panose="02040503050406030204" pitchFamily="18" charset="0"/>
                                  </a:rPr>
                                  <m:t>0</m:t>
                                </m:r>
                              </m:e>
                              <m:e>
                                <m:r>
                                  <a:rPr lang="en-CA" sz="3200" i="1" dirty="0">
                                    <a:latin typeface="Cambria Math" panose="02040503050406030204" pitchFamily="18" charset="0"/>
                                    <a:ea typeface="Cambria Math" panose="02040503050406030204" pitchFamily="18" charset="0"/>
                                  </a:rPr>
                                  <m:t>−1</m:t>
                                </m:r>
                              </m:e>
                            </m:mr>
                            <m:mr>
                              <m:e>
                                <m:r>
                                  <a:rPr lang="en-CA" sz="3200" i="1" dirty="0">
                                    <a:latin typeface="Cambria Math" panose="02040503050406030204" pitchFamily="18" charset="0"/>
                                    <a:ea typeface="Cambria Math" panose="02040503050406030204" pitchFamily="18" charset="0"/>
                                  </a:rPr>
                                  <m:t>0</m:t>
                                </m:r>
                              </m:e>
                              <m:e>
                                <m:r>
                                  <a:rPr lang="en-CA" sz="3200" i="1" dirty="0">
                                    <a:latin typeface="Cambria Math" panose="02040503050406030204" pitchFamily="18" charset="0"/>
                                    <a:ea typeface="Cambria Math" panose="02040503050406030204" pitchFamily="18" charset="0"/>
                                  </a:rPr>
                                  <m:t>1</m:t>
                                </m:r>
                              </m:e>
                              <m:e>
                                <m:r>
                                  <a:rPr lang="en-GB" sz="3200" i="1" dirty="0">
                                    <a:latin typeface="Cambria Math" panose="02040503050406030204" pitchFamily="18" charset="0"/>
                                    <a:ea typeface="Cambria Math" panose="02040503050406030204" pitchFamily="18" charset="0"/>
                                  </a:rPr>
                                  <m:t>0</m:t>
                                </m:r>
                              </m:e>
                            </m:mr>
                            <m:mr>
                              <m:e>
                                <m:r>
                                  <a:rPr lang="en-CA" sz="3200" i="1" dirty="0">
                                    <a:latin typeface="Cambria Math" panose="02040503050406030204" pitchFamily="18" charset="0"/>
                                    <a:ea typeface="Cambria Math" panose="02040503050406030204" pitchFamily="18" charset="0"/>
                                  </a:rPr>
                                  <m:t>1</m:t>
                                </m:r>
                              </m:e>
                              <m:e>
                                <m:r>
                                  <a:rPr lang="en-GB" sz="3200" i="1" dirty="0">
                                    <a:latin typeface="Cambria Math" panose="02040503050406030204" pitchFamily="18" charset="0"/>
                                    <a:ea typeface="Cambria Math" panose="02040503050406030204" pitchFamily="18" charset="0"/>
                                  </a:rPr>
                                  <m:t>0</m:t>
                                </m:r>
                              </m:e>
                              <m:e>
                                <m:r>
                                  <a:rPr lang="en-CA" sz="3200" i="1" dirty="0">
                                    <a:latin typeface="Cambria Math" panose="02040503050406030204" pitchFamily="18" charset="0"/>
                                    <a:ea typeface="Cambria Math" panose="02040503050406030204" pitchFamily="18" charset="0"/>
                                  </a:rPr>
                                  <m:t>0</m:t>
                                </m:r>
                              </m:e>
                            </m:mr>
                          </m:m>
                        </m:e>
                      </m:d>
                    </m:oMath>
                  </m:oMathPara>
                </a14:m>
                <a:endParaRPr lang="en-GB" sz="320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A3791E33-BE4F-83FB-608F-FAB42BA1FEC0}"/>
                  </a:ext>
                </a:extLst>
              </p:cNvPr>
              <p:cNvSpPr txBox="1">
                <a:spLocks noRot="1" noChangeAspect="1" noMove="1" noResize="1" noEditPoints="1" noAdjustHandles="1" noChangeArrowheads="1" noChangeShapeType="1" noTextEdit="1"/>
              </p:cNvSpPr>
              <p:nvPr/>
            </p:nvSpPr>
            <p:spPr>
              <a:xfrm>
                <a:off x="129703" y="2738800"/>
                <a:ext cx="12066868" cy="1439689"/>
              </a:xfrm>
              <a:prstGeom prst="rect">
                <a:avLst/>
              </a:prstGeom>
              <a:blipFill>
                <a:blip r:embed="rId3"/>
                <a:stretch>
                  <a:fillRect/>
                </a:stretch>
              </a:blipFill>
              <a:ln w="57150">
                <a:noFill/>
              </a:ln>
              <a:effectLst/>
            </p:spPr>
            <p:txBody>
              <a:bodyPr/>
              <a:lstStyle/>
              <a:p>
                <a:r>
                  <a:rPr lang="en-CA">
                    <a:noFill/>
                  </a:rPr>
                  <a:t> </a:t>
                </a:r>
              </a:p>
            </p:txBody>
          </p:sp>
        </mc:Fallback>
      </mc:AlternateContent>
      <p:grpSp>
        <p:nvGrpSpPr>
          <p:cNvPr id="92" name="Group 91">
            <a:extLst>
              <a:ext uri="{FF2B5EF4-FFF2-40B4-BE49-F238E27FC236}">
                <a16:creationId xmlns:a16="http://schemas.microsoft.com/office/drawing/2014/main" id="{5BB80652-1058-D0B5-27DD-B3258621E59D}"/>
              </a:ext>
            </a:extLst>
          </p:cNvPr>
          <p:cNvGrpSpPr/>
          <p:nvPr/>
        </p:nvGrpSpPr>
        <p:grpSpPr>
          <a:xfrm>
            <a:off x="9844542" y="82264"/>
            <a:ext cx="2351507" cy="2591517"/>
            <a:chOff x="9844542" y="82264"/>
            <a:chExt cx="2351507" cy="2591517"/>
          </a:xfrm>
        </p:grpSpPr>
        <p:grpSp>
          <p:nvGrpSpPr>
            <p:cNvPr id="45" name="Group 44">
              <a:extLst>
                <a:ext uri="{FF2B5EF4-FFF2-40B4-BE49-F238E27FC236}">
                  <a16:creationId xmlns:a16="http://schemas.microsoft.com/office/drawing/2014/main" id="{F6EBDABE-3566-B819-B7D4-1ABB1A3AE479}"/>
                </a:ext>
              </a:extLst>
            </p:cNvPr>
            <p:cNvGrpSpPr/>
            <p:nvPr/>
          </p:nvGrpSpPr>
          <p:grpSpPr>
            <a:xfrm>
              <a:off x="9844542" y="82264"/>
              <a:ext cx="1416317" cy="1706617"/>
              <a:chOff x="1279694" y="2851193"/>
              <a:chExt cx="3430562" cy="4133718"/>
            </a:xfrm>
          </p:grpSpPr>
          <mc:AlternateContent xmlns:mc="http://schemas.openxmlformats.org/markup-compatibility/2006">
            <mc:Choice xmlns:am3d="http://schemas.microsoft.com/office/drawing/2017/model3d" Requires="am3d">
              <p:graphicFrame>
                <p:nvGraphicFramePr>
                  <p:cNvPr id="48" name="3D Model 47">
                    <a:extLst>
                      <a:ext uri="{FF2B5EF4-FFF2-40B4-BE49-F238E27FC236}">
                        <a16:creationId xmlns:a16="http://schemas.microsoft.com/office/drawing/2014/main" id="{5AC07CC9-3AE1-762A-D4E5-535DC81EFA39}"/>
                      </a:ext>
                    </a:extLst>
                  </p:cNvPr>
                  <p:cNvGraphicFramePr>
                    <a:graphicFrameLocks/>
                  </p:cNvGraphicFramePr>
                  <p:nvPr/>
                </p:nvGraphicFramePr>
                <p:xfrm>
                  <a:off x="1347643" y="3336391"/>
                  <a:ext cx="3362613" cy="3372739"/>
                </p:xfrm>
                <a:graphic>
                  <a:graphicData uri="http://schemas.microsoft.com/office/drawing/2017/model3d">
                    <am3d:model3d r:embed="rId4">
                      <am3d:spPr>
                        <a:xfrm>
                          <a:off x="0" y="0"/>
                          <a:ext cx="3362613" cy="3372739"/>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a:extLst>
                      <a:ext uri="{FF2B5EF4-FFF2-40B4-BE49-F238E27FC236}">
                        <a16:creationId xmlns:a16="http://schemas.microsoft.com/office/drawing/2014/main" id="{5AC07CC9-3AE1-762A-D4E5-535DC81EFA39}"/>
                      </a:ext>
                    </a:extLst>
                  </p:cNvPr>
                  <p:cNvPicPr>
                    <a:picLocks noGrp="1" noRot="1" noChangeAspect="1" noMove="1" noResize="1" noEditPoints="1" noAdjustHandles="1" noChangeArrowheads="1" noChangeShapeType="1" noCrop="1"/>
                  </p:cNvPicPr>
                  <p:nvPr/>
                </p:nvPicPr>
                <p:blipFill>
                  <a:blip r:embed="rId5"/>
                  <a:stretch>
                    <a:fillRect/>
                  </a:stretch>
                </p:blipFill>
                <p:spPr>
                  <a:xfrm>
                    <a:off x="9872595" y="282579"/>
                    <a:ext cx="1388264" cy="1392445"/>
                  </a:xfrm>
                  <a:prstGeom prst="rect">
                    <a:avLst/>
                  </a:prstGeom>
                </p:spPr>
              </p:pic>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169EC2D-3CE8-171D-5DEB-BE86E8F3AA18}"/>
                      </a:ext>
                    </a:extLst>
                  </p:cNvPr>
                  <p:cNvSpPr txBox="1"/>
                  <p:nvPr/>
                </p:nvSpPr>
                <p:spPr>
                  <a:xfrm>
                    <a:off x="2192337" y="2851193"/>
                    <a:ext cx="788257" cy="14164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rgbClr val="0070C0"/>
                              </a:solidFill>
                              <a:latin typeface="Cambria Math" panose="02040503050406030204" pitchFamily="18" charset="0"/>
                            </a:rPr>
                            <m:t>𝑧</m:t>
                          </m:r>
                        </m:oMath>
                      </m:oMathPara>
                    </a14:m>
                    <a:endParaRPr lang="en-CA" sz="3200" dirty="0">
                      <a:solidFill>
                        <a:srgbClr val="0070C0"/>
                      </a:solidFill>
                    </a:endParaRPr>
                  </a:p>
                </p:txBody>
              </p:sp>
            </mc:Choice>
            <mc:Fallback xmlns="">
              <p:sp>
                <p:nvSpPr>
                  <p:cNvPr id="49" name="TextBox 48">
                    <a:extLst>
                      <a:ext uri="{FF2B5EF4-FFF2-40B4-BE49-F238E27FC236}">
                        <a16:creationId xmlns:a16="http://schemas.microsoft.com/office/drawing/2014/main" id="{E169EC2D-3CE8-171D-5DEB-BE86E8F3AA18}"/>
                      </a:ext>
                    </a:extLst>
                  </p:cNvPr>
                  <p:cNvSpPr txBox="1">
                    <a:spLocks noRot="1" noChangeAspect="1" noMove="1" noResize="1" noEditPoints="1" noAdjustHandles="1" noChangeArrowheads="1" noChangeShapeType="1" noTextEdit="1"/>
                  </p:cNvSpPr>
                  <p:nvPr/>
                </p:nvSpPr>
                <p:spPr>
                  <a:xfrm>
                    <a:off x="2192337" y="2851193"/>
                    <a:ext cx="788257" cy="141642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B577BB68-A57C-D14D-271C-9C9BDDFF51F5}"/>
                      </a:ext>
                    </a:extLst>
                  </p:cNvPr>
                  <p:cNvSpPr txBox="1"/>
                  <p:nvPr/>
                </p:nvSpPr>
                <p:spPr>
                  <a:xfrm>
                    <a:off x="1279694" y="5568486"/>
                    <a:ext cx="1230676" cy="1416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rgbClr val="0070C0"/>
                              </a:solidFill>
                              <a:latin typeface="Cambria Math" panose="02040503050406030204" pitchFamily="18" charset="0"/>
                            </a:rPr>
                            <m:t>𝑥</m:t>
                          </m:r>
                        </m:oMath>
                      </m:oMathPara>
                    </a14:m>
                    <a:endParaRPr lang="en-CA" sz="3200" dirty="0">
                      <a:solidFill>
                        <a:srgbClr val="0070C0"/>
                      </a:solidFill>
                    </a:endParaRPr>
                  </a:p>
                </p:txBody>
              </p:sp>
            </mc:Choice>
            <mc:Fallback xmlns="">
              <p:sp>
                <p:nvSpPr>
                  <p:cNvPr id="50" name="TextBox 49">
                    <a:extLst>
                      <a:ext uri="{FF2B5EF4-FFF2-40B4-BE49-F238E27FC236}">
                        <a16:creationId xmlns:a16="http://schemas.microsoft.com/office/drawing/2014/main" id="{B577BB68-A57C-D14D-271C-9C9BDDFF51F5}"/>
                      </a:ext>
                    </a:extLst>
                  </p:cNvPr>
                  <p:cNvSpPr txBox="1">
                    <a:spLocks noRot="1" noChangeAspect="1" noMove="1" noResize="1" noEditPoints="1" noAdjustHandles="1" noChangeArrowheads="1" noChangeShapeType="1" noTextEdit="1"/>
                  </p:cNvSpPr>
                  <p:nvPr/>
                </p:nvSpPr>
                <p:spPr>
                  <a:xfrm>
                    <a:off x="1279694" y="5568486"/>
                    <a:ext cx="1230676" cy="141642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FADE2F-5F99-F47D-5885-CE76DD2A4B3E}"/>
                      </a:ext>
                    </a:extLst>
                  </p:cNvPr>
                  <p:cNvSpPr txBox="1"/>
                  <p:nvPr/>
                </p:nvSpPr>
                <p:spPr>
                  <a:xfrm>
                    <a:off x="3155510" y="4109729"/>
                    <a:ext cx="1244654" cy="1416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rgbClr val="0070C0"/>
                              </a:solidFill>
                              <a:latin typeface="Cambria Math" panose="02040503050406030204" pitchFamily="18" charset="0"/>
                            </a:rPr>
                            <m:t>𝑦</m:t>
                          </m:r>
                        </m:oMath>
                      </m:oMathPara>
                    </a14:m>
                    <a:endParaRPr lang="en-CA" sz="3200" dirty="0">
                      <a:solidFill>
                        <a:srgbClr val="0070C0"/>
                      </a:solidFill>
                    </a:endParaRPr>
                  </a:p>
                </p:txBody>
              </p:sp>
            </mc:Choice>
            <mc:Fallback xmlns="">
              <p:sp>
                <p:nvSpPr>
                  <p:cNvPr id="51" name="TextBox 50">
                    <a:extLst>
                      <a:ext uri="{FF2B5EF4-FFF2-40B4-BE49-F238E27FC236}">
                        <a16:creationId xmlns:a16="http://schemas.microsoft.com/office/drawing/2014/main" id="{91FADE2F-5F99-F47D-5885-CE76DD2A4B3E}"/>
                      </a:ext>
                    </a:extLst>
                  </p:cNvPr>
                  <p:cNvSpPr txBox="1">
                    <a:spLocks noRot="1" noChangeAspect="1" noMove="1" noResize="1" noEditPoints="1" noAdjustHandles="1" noChangeArrowheads="1" noChangeShapeType="1" noTextEdit="1"/>
                  </p:cNvSpPr>
                  <p:nvPr/>
                </p:nvSpPr>
                <p:spPr>
                  <a:xfrm>
                    <a:off x="3155510" y="4109729"/>
                    <a:ext cx="1244654" cy="1416425"/>
                  </a:xfrm>
                  <a:prstGeom prst="rect">
                    <a:avLst/>
                  </a:prstGeom>
                  <a:blipFill>
                    <a:blip r:embed="rId8"/>
                    <a:stretch>
                      <a:fillRect/>
                    </a:stretch>
                  </a:blipFill>
                </p:spPr>
                <p:txBody>
                  <a:bodyPr/>
                  <a:lstStyle/>
                  <a:p>
                    <a:r>
                      <a:rPr lang="en-CA">
                        <a:noFill/>
                      </a:rPr>
                      <a:t> </a:t>
                    </a:r>
                  </a:p>
                </p:txBody>
              </p:sp>
            </mc:Fallback>
          </mc:AlternateContent>
        </p:grpSp>
        <p:grpSp>
          <p:nvGrpSpPr>
            <p:cNvPr id="52" name="Group 51">
              <a:extLst>
                <a:ext uri="{FF2B5EF4-FFF2-40B4-BE49-F238E27FC236}">
                  <a16:creationId xmlns:a16="http://schemas.microsoft.com/office/drawing/2014/main" id="{4D947BC5-8D46-1375-59B4-562AF95812F1}"/>
                </a:ext>
              </a:extLst>
            </p:cNvPr>
            <p:cNvGrpSpPr/>
            <p:nvPr/>
          </p:nvGrpSpPr>
          <p:grpSpPr>
            <a:xfrm>
              <a:off x="10764203" y="1373740"/>
              <a:ext cx="1431846" cy="1300041"/>
              <a:chOff x="7913462" y="2418048"/>
              <a:chExt cx="3940008" cy="3577322"/>
            </a:xfrm>
          </p:grpSpPr>
          <mc:AlternateContent xmlns:mc="http://schemas.openxmlformats.org/markup-compatibility/2006">
            <mc:Choice xmlns:am3d="http://schemas.microsoft.com/office/drawing/2017/model3d" Requires="am3d">
              <p:graphicFrame>
                <p:nvGraphicFramePr>
                  <p:cNvPr id="53" name="3D Model 52">
                    <a:extLst>
                      <a:ext uri="{FF2B5EF4-FFF2-40B4-BE49-F238E27FC236}">
                        <a16:creationId xmlns:a16="http://schemas.microsoft.com/office/drawing/2014/main" id="{41581B76-AFD3-B2A1-ECDD-EDEE34D9B4A4}"/>
                      </a:ext>
                    </a:extLst>
                  </p:cNvPr>
                  <p:cNvGraphicFramePr>
                    <a:graphicFrameLocks/>
                  </p:cNvGraphicFramePr>
                  <p:nvPr/>
                </p:nvGraphicFramePr>
                <p:xfrm>
                  <a:off x="7913462" y="2573338"/>
                  <a:ext cx="3357000" cy="3356999"/>
                </p:xfrm>
                <a:graphic>
                  <a:graphicData uri="http://schemas.microsoft.com/office/drawing/2017/model3d">
                    <am3d:model3d r:embed="rId9">
                      <am3d:spPr>
                        <a:xfrm>
                          <a:off x="0" y="0"/>
                          <a:ext cx="3357000" cy="3356999"/>
                        </a:xfrm>
                        <a:prstGeom prst="rect">
                          <a:avLst/>
                        </a:prstGeom>
                      </am3d:spPr>
                      <am3d:camera>
                        <am3d:pos x="0" y="0" z="108000000"/>
                        <am3d:up dx="0" dy="36000000" dz="0"/>
                        <am3d:lookAt x="0" y="0" z="0"/>
                        <am3d:perspective fov="1753008"/>
                      </am3d:camera>
                      <am3d:trans>
                        <am3d:meterPerModelUnit n="3353303" d="1000000"/>
                        <am3d:preTrans dx="12342627" dy="-17944131" dz="-38835086"/>
                        <am3d:scale>
                          <am3d:sx n="1000000" d="1000000"/>
                          <am3d:sy n="1000000" d="1000000"/>
                          <am3d:sz n="1000000" d="1000000"/>
                        </am3d:scale>
                        <am3d:rot ax="16800000" ay="-3"/>
                        <am3d:postTrans dx="0" dy="0"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Model 52">
                    <a:extLst>
                      <a:ext uri="{FF2B5EF4-FFF2-40B4-BE49-F238E27FC236}">
                        <a16:creationId xmlns:a16="http://schemas.microsoft.com/office/drawing/2014/main" id="{41581B76-AFD3-B2A1-ECDD-EDEE34D9B4A4}"/>
                      </a:ext>
                    </a:extLst>
                  </p:cNvPr>
                  <p:cNvPicPr>
                    <a:picLocks noGrp="1" noRot="1" noChangeAspect="1" noMove="1" noResize="1" noEditPoints="1" noAdjustHandles="1" noChangeArrowheads="1" noChangeShapeType="1" noCrop="1"/>
                  </p:cNvPicPr>
                  <p:nvPr/>
                </p:nvPicPr>
                <p:blipFill>
                  <a:blip r:embed="rId10"/>
                  <a:stretch>
                    <a:fillRect/>
                  </a:stretch>
                </p:blipFill>
                <p:spPr>
                  <a:xfrm>
                    <a:off x="10764203" y="1430174"/>
                    <a:ext cx="1219974" cy="1219973"/>
                  </a:xfrm>
                  <a:prstGeom prst="rect">
                    <a:avLst/>
                  </a:prstGeom>
                </p:spPr>
              </p:pic>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5E425E1-6C52-9FB0-3E0C-3979C7271CD0}"/>
                      </a:ext>
                    </a:extLst>
                  </p:cNvPr>
                  <p:cNvSpPr txBox="1"/>
                  <p:nvPr/>
                </p:nvSpPr>
                <p:spPr>
                  <a:xfrm>
                    <a:off x="8918225" y="3960156"/>
                    <a:ext cx="744436" cy="16091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3200" b="0" i="1" smtClean="0">
                                  <a:solidFill>
                                    <a:srgbClr val="FF0000"/>
                                  </a:solidFill>
                                  <a:latin typeface="Cambria Math" panose="02040503050406030204" pitchFamily="18" charset="0"/>
                                </a:rPr>
                              </m:ctrlPr>
                            </m:accPr>
                            <m:e>
                              <m:r>
                                <a:rPr lang="en-CA" sz="3200" b="0" i="1" smtClean="0">
                                  <a:solidFill>
                                    <a:srgbClr val="FF0000"/>
                                  </a:solidFill>
                                  <a:latin typeface="Cambria Math" panose="02040503050406030204" pitchFamily="18" charset="0"/>
                                </a:rPr>
                                <m:t>𝑧</m:t>
                              </m:r>
                            </m:e>
                          </m:acc>
                        </m:oMath>
                      </m:oMathPara>
                    </a14:m>
                    <a:endParaRPr lang="en-CA" sz="3200" dirty="0">
                      <a:solidFill>
                        <a:srgbClr val="FF0000"/>
                      </a:solidFill>
                    </a:endParaRPr>
                  </a:p>
                </p:txBody>
              </p:sp>
            </mc:Choice>
            <mc:Fallback xmlns="">
              <p:sp>
                <p:nvSpPr>
                  <p:cNvPr id="54" name="TextBox 53">
                    <a:extLst>
                      <a:ext uri="{FF2B5EF4-FFF2-40B4-BE49-F238E27FC236}">
                        <a16:creationId xmlns:a16="http://schemas.microsoft.com/office/drawing/2014/main" id="{45E425E1-6C52-9FB0-3E0C-3979C7271CD0}"/>
                      </a:ext>
                    </a:extLst>
                  </p:cNvPr>
                  <p:cNvSpPr txBox="1">
                    <a:spLocks noRot="1" noChangeAspect="1" noMove="1" noResize="1" noEditPoints="1" noAdjustHandles="1" noChangeArrowheads="1" noChangeShapeType="1" noTextEdit="1"/>
                  </p:cNvSpPr>
                  <p:nvPr/>
                </p:nvSpPr>
                <p:spPr>
                  <a:xfrm>
                    <a:off x="8918225" y="3960156"/>
                    <a:ext cx="744436" cy="1609125"/>
                  </a:xfrm>
                  <a:prstGeom prst="rect">
                    <a:avLst/>
                  </a:prstGeom>
                  <a:blipFill>
                    <a:blip r:embed="rId11"/>
                    <a:stretch>
                      <a:fillRect r="-681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6B38637-54D8-7E76-66A8-B4DDBC30E361}"/>
                      </a:ext>
                    </a:extLst>
                  </p:cNvPr>
                  <p:cNvSpPr txBox="1"/>
                  <p:nvPr/>
                </p:nvSpPr>
                <p:spPr>
                  <a:xfrm>
                    <a:off x="8594529" y="2418048"/>
                    <a:ext cx="1398105" cy="16091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3200" b="0" i="1" smtClean="0">
                                  <a:solidFill>
                                    <a:srgbClr val="FF0000"/>
                                  </a:solidFill>
                                  <a:latin typeface="Cambria Math" panose="02040503050406030204" pitchFamily="18" charset="0"/>
                                </a:rPr>
                              </m:ctrlPr>
                            </m:accPr>
                            <m:e>
                              <m:r>
                                <a:rPr lang="en-CA" sz="3200" b="0" i="1" smtClean="0">
                                  <a:solidFill>
                                    <a:srgbClr val="FF0000"/>
                                  </a:solidFill>
                                  <a:latin typeface="Cambria Math" panose="02040503050406030204" pitchFamily="18" charset="0"/>
                                </a:rPr>
                                <m:t>𝑥</m:t>
                              </m:r>
                            </m:e>
                          </m:acc>
                        </m:oMath>
                      </m:oMathPara>
                    </a14:m>
                    <a:endParaRPr lang="en-CA" sz="3200" dirty="0">
                      <a:solidFill>
                        <a:srgbClr val="FF0000"/>
                      </a:solidFill>
                    </a:endParaRPr>
                  </a:p>
                </p:txBody>
              </p:sp>
            </mc:Choice>
            <mc:Fallback xmlns="">
              <p:sp>
                <p:nvSpPr>
                  <p:cNvPr id="55" name="TextBox 54">
                    <a:extLst>
                      <a:ext uri="{FF2B5EF4-FFF2-40B4-BE49-F238E27FC236}">
                        <a16:creationId xmlns:a16="http://schemas.microsoft.com/office/drawing/2014/main" id="{66B38637-54D8-7E76-66A8-B4DDBC30E361}"/>
                      </a:ext>
                    </a:extLst>
                  </p:cNvPr>
                  <p:cNvSpPr txBox="1">
                    <a:spLocks noRot="1" noChangeAspect="1" noMove="1" noResize="1" noEditPoints="1" noAdjustHandles="1" noChangeArrowheads="1" noChangeShapeType="1" noTextEdit="1"/>
                  </p:cNvSpPr>
                  <p:nvPr/>
                </p:nvSpPr>
                <p:spPr>
                  <a:xfrm>
                    <a:off x="8594529" y="2418048"/>
                    <a:ext cx="1398105" cy="1609125"/>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8FC1533-C09E-0431-926F-8E72C21798AE}"/>
                      </a:ext>
                    </a:extLst>
                  </p:cNvPr>
                  <p:cNvSpPr txBox="1"/>
                  <p:nvPr/>
                </p:nvSpPr>
                <p:spPr>
                  <a:xfrm>
                    <a:off x="10439485" y="4386245"/>
                    <a:ext cx="1413985" cy="16091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3200" b="0" i="1" smtClean="0">
                                  <a:solidFill>
                                    <a:srgbClr val="FF0000"/>
                                  </a:solidFill>
                                  <a:latin typeface="Cambria Math" panose="02040503050406030204" pitchFamily="18" charset="0"/>
                                </a:rPr>
                              </m:ctrlPr>
                            </m:accPr>
                            <m:e>
                              <m:r>
                                <a:rPr lang="en-CA" sz="3200" b="0" i="1" smtClean="0">
                                  <a:solidFill>
                                    <a:srgbClr val="FF0000"/>
                                  </a:solidFill>
                                  <a:latin typeface="Cambria Math" panose="02040503050406030204" pitchFamily="18" charset="0"/>
                                </a:rPr>
                                <m:t>𝑦</m:t>
                              </m:r>
                            </m:e>
                          </m:acc>
                        </m:oMath>
                      </m:oMathPara>
                    </a14:m>
                    <a:endParaRPr lang="en-CA" sz="3200" dirty="0">
                      <a:solidFill>
                        <a:srgbClr val="FF0000"/>
                      </a:solidFill>
                    </a:endParaRPr>
                  </a:p>
                </p:txBody>
              </p:sp>
            </mc:Choice>
            <mc:Fallback xmlns="">
              <p:sp>
                <p:nvSpPr>
                  <p:cNvPr id="56" name="TextBox 55">
                    <a:extLst>
                      <a:ext uri="{FF2B5EF4-FFF2-40B4-BE49-F238E27FC236}">
                        <a16:creationId xmlns:a16="http://schemas.microsoft.com/office/drawing/2014/main" id="{E8FC1533-C09E-0431-926F-8E72C21798AE}"/>
                      </a:ext>
                    </a:extLst>
                  </p:cNvPr>
                  <p:cNvSpPr txBox="1">
                    <a:spLocks noRot="1" noChangeAspect="1" noMove="1" noResize="1" noEditPoints="1" noAdjustHandles="1" noChangeArrowheads="1" noChangeShapeType="1" noTextEdit="1"/>
                  </p:cNvSpPr>
                  <p:nvPr/>
                </p:nvSpPr>
                <p:spPr>
                  <a:xfrm>
                    <a:off x="10439485" y="4386245"/>
                    <a:ext cx="1413985" cy="1609125"/>
                  </a:xfrm>
                  <a:prstGeom prst="rect">
                    <a:avLst/>
                  </a:prstGeom>
                  <a:blipFill>
                    <a:blip r:embed="rId13"/>
                    <a:stretch>
                      <a:fillRect/>
                    </a:stretch>
                  </a:blipFill>
                </p:spPr>
                <p:txBody>
                  <a:bodyPr/>
                  <a:lstStyle/>
                  <a:p>
                    <a:r>
                      <a:rPr lang="en-CA">
                        <a:noFill/>
                      </a:rPr>
                      <a:t> </a:t>
                    </a:r>
                  </a:p>
                </p:txBody>
              </p:sp>
            </mc:Fallback>
          </mc:AlternateContent>
        </p:grpSp>
        <p:sp>
          <p:nvSpPr>
            <p:cNvPr id="57" name="Arrow: Right 56">
              <a:extLst>
                <a:ext uri="{FF2B5EF4-FFF2-40B4-BE49-F238E27FC236}">
                  <a16:creationId xmlns:a16="http://schemas.microsoft.com/office/drawing/2014/main" id="{656FF2CB-E26A-1444-48AF-B16C40477A95}"/>
                </a:ext>
              </a:extLst>
            </p:cNvPr>
            <p:cNvSpPr/>
            <p:nvPr/>
          </p:nvSpPr>
          <p:spPr>
            <a:xfrm rot="13500000">
              <a:off x="11048312" y="1170236"/>
              <a:ext cx="651366" cy="40182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p>
          </p:txBody>
        </p:sp>
      </p:grpSp>
      <p:grpSp>
        <p:nvGrpSpPr>
          <p:cNvPr id="64" name="Group 63">
            <a:extLst>
              <a:ext uri="{FF2B5EF4-FFF2-40B4-BE49-F238E27FC236}">
                <a16:creationId xmlns:a16="http://schemas.microsoft.com/office/drawing/2014/main" id="{D79195FA-14CF-7774-EFF3-97E4C921F6E8}"/>
              </a:ext>
            </a:extLst>
          </p:cNvPr>
          <p:cNvGrpSpPr/>
          <p:nvPr/>
        </p:nvGrpSpPr>
        <p:grpSpPr>
          <a:xfrm>
            <a:off x="6616170" y="-344587"/>
            <a:ext cx="3170056" cy="3567766"/>
            <a:chOff x="4290930" y="335846"/>
            <a:chExt cx="3402535" cy="3829411"/>
          </a:xfrm>
        </p:grpSpPr>
        <p:grpSp>
          <p:nvGrpSpPr>
            <p:cNvPr id="65" name="Group 64">
              <a:extLst>
                <a:ext uri="{FF2B5EF4-FFF2-40B4-BE49-F238E27FC236}">
                  <a16:creationId xmlns:a16="http://schemas.microsoft.com/office/drawing/2014/main" id="{BFBB9A9B-BE7E-A90F-2962-A8FCCFC1A00C}"/>
                </a:ext>
              </a:extLst>
            </p:cNvPr>
            <p:cNvGrpSpPr/>
            <p:nvPr/>
          </p:nvGrpSpPr>
          <p:grpSpPr>
            <a:xfrm>
              <a:off x="4330852" y="335846"/>
              <a:ext cx="3362613" cy="3829411"/>
              <a:chOff x="1347643" y="2879721"/>
              <a:chExt cx="3362613" cy="3829411"/>
            </a:xfrm>
          </p:grpSpPr>
          <mc:AlternateContent xmlns:mc="http://schemas.openxmlformats.org/markup-compatibility/2006">
            <mc:Choice xmlns:am3d="http://schemas.microsoft.com/office/drawing/2017/model3d" Requires="am3d">
              <p:graphicFrame>
                <p:nvGraphicFramePr>
                  <p:cNvPr id="67" name="3D Model 66">
                    <a:extLst>
                      <a:ext uri="{FF2B5EF4-FFF2-40B4-BE49-F238E27FC236}">
                        <a16:creationId xmlns:a16="http://schemas.microsoft.com/office/drawing/2014/main" id="{29141C78-76AA-C683-AE66-5EFA9B82B97E}"/>
                      </a:ext>
                    </a:extLst>
                  </p:cNvPr>
                  <p:cNvGraphicFramePr>
                    <a:graphicFrameLocks/>
                  </p:cNvGraphicFramePr>
                  <p:nvPr/>
                </p:nvGraphicFramePr>
                <p:xfrm>
                  <a:off x="1347643" y="3336392"/>
                  <a:ext cx="3362613" cy="3372740"/>
                </p:xfrm>
                <a:graphic>
                  <a:graphicData uri="http://schemas.microsoft.com/office/drawing/2017/model3d">
                    <am3d:model3d r:embed="rId4">
                      <am3d:spPr>
                        <a:xfrm>
                          <a:off x="0" y="0"/>
                          <a:ext cx="3362613" cy="3372740"/>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1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7" name="3D Model 66">
                    <a:extLst>
                      <a:ext uri="{FF2B5EF4-FFF2-40B4-BE49-F238E27FC236}">
                        <a16:creationId xmlns:a16="http://schemas.microsoft.com/office/drawing/2014/main" id="{29141C78-76AA-C683-AE66-5EFA9B82B97E}"/>
                      </a:ext>
                    </a:extLst>
                  </p:cNvPr>
                  <p:cNvPicPr>
                    <a:picLocks noGrp="1" noRot="1" noChangeAspect="1" noMove="1" noResize="1" noEditPoints="1" noAdjustHandles="1" noChangeArrowheads="1" noChangeShapeType="1" noCrop="1"/>
                  </p:cNvPicPr>
                  <p:nvPr/>
                </p:nvPicPr>
                <p:blipFill>
                  <a:blip r:embed="rId14"/>
                  <a:stretch>
                    <a:fillRect/>
                  </a:stretch>
                </p:blipFill>
                <p:spPr>
                  <a:xfrm>
                    <a:off x="6653364" y="80882"/>
                    <a:ext cx="3132862" cy="3142297"/>
                  </a:xfrm>
                  <a:prstGeom prst="rect">
                    <a:avLst/>
                  </a:prstGeom>
                </p:spPr>
              </p:pic>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107B132-4AFC-5FD7-5583-A4B1ECC73EFA}"/>
                      </a:ext>
                    </a:extLst>
                  </p:cNvPr>
                  <p:cNvSpPr txBox="1"/>
                  <p:nvPr/>
                </p:nvSpPr>
                <p:spPr>
                  <a:xfrm>
                    <a:off x="2174484" y="2879721"/>
                    <a:ext cx="799029" cy="1090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rgbClr val="0070C0"/>
                              </a:solidFill>
                              <a:latin typeface="Cambria Math" panose="02040503050406030204" pitchFamily="18" charset="0"/>
                            </a:rPr>
                            <m:t>𝑧</m:t>
                          </m:r>
                        </m:oMath>
                      </m:oMathPara>
                    </a14:m>
                    <a:endParaRPr lang="en-CA" sz="6000" dirty="0">
                      <a:solidFill>
                        <a:srgbClr val="0070C0"/>
                      </a:solidFill>
                    </a:endParaRPr>
                  </a:p>
                </p:txBody>
              </p:sp>
            </mc:Choice>
            <mc:Fallback xmlns="">
              <p:sp>
                <p:nvSpPr>
                  <p:cNvPr id="68" name="TextBox 67">
                    <a:extLst>
                      <a:ext uri="{FF2B5EF4-FFF2-40B4-BE49-F238E27FC236}">
                        <a16:creationId xmlns:a16="http://schemas.microsoft.com/office/drawing/2014/main" id="{D107B132-4AFC-5FD7-5583-A4B1ECC73EFA}"/>
                      </a:ext>
                    </a:extLst>
                  </p:cNvPr>
                  <p:cNvSpPr txBox="1">
                    <a:spLocks noRot="1" noChangeAspect="1" noMove="1" noResize="1" noEditPoints="1" noAdjustHandles="1" noChangeArrowheads="1" noChangeShapeType="1" noTextEdit="1"/>
                  </p:cNvSpPr>
                  <p:nvPr/>
                </p:nvSpPr>
                <p:spPr>
                  <a:xfrm>
                    <a:off x="2174484" y="2879721"/>
                    <a:ext cx="799029" cy="1090147"/>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CF87BB8-7BE5-F0B3-1327-C502A642E8D2}"/>
                      </a:ext>
                    </a:extLst>
                  </p:cNvPr>
                  <p:cNvSpPr txBox="1"/>
                  <p:nvPr/>
                </p:nvSpPr>
                <p:spPr>
                  <a:xfrm>
                    <a:off x="2007350" y="5402925"/>
                    <a:ext cx="849474" cy="1090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rgbClr val="0070C0"/>
                              </a:solidFill>
                              <a:latin typeface="Cambria Math" panose="02040503050406030204" pitchFamily="18" charset="0"/>
                            </a:rPr>
                            <m:t>𝑥</m:t>
                          </m:r>
                        </m:oMath>
                      </m:oMathPara>
                    </a14:m>
                    <a:endParaRPr lang="en-CA" sz="6000" dirty="0">
                      <a:solidFill>
                        <a:srgbClr val="0070C0"/>
                      </a:solidFill>
                    </a:endParaRPr>
                  </a:p>
                </p:txBody>
              </p:sp>
            </mc:Choice>
            <mc:Fallback xmlns="">
              <p:sp>
                <p:nvSpPr>
                  <p:cNvPr id="69" name="TextBox 68">
                    <a:extLst>
                      <a:ext uri="{FF2B5EF4-FFF2-40B4-BE49-F238E27FC236}">
                        <a16:creationId xmlns:a16="http://schemas.microsoft.com/office/drawing/2014/main" id="{DCF87BB8-7BE5-F0B3-1327-C502A642E8D2}"/>
                      </a:ext>
                    </a:extLst>
                  </p:cNvPr>
                  <p:cNvSpPr txBox="1">
                    <a:spLocks noRot="1" noChangeAspect="1" noMove="1" noResize="1" noEditPoints="1" noAdjustHandles="1" noChangeArrowheads="1" noChangeShapeType="1" noTextEdit="1"/>
                  </p:cNvSpPr>
                  <p:nvPr/>
                </p:nvSpPr>
                <p:spPr>
                  <a:xfrm>
                    <a:off x="2007350" y="5402925"/>
                    <a:ext cx="849474" cy="1090147"/>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7FE8FCA-7DA0-9A54-DD07-A983090A4413}"/>
                      </a:ext>
                    </a:extLst>
                  </p:cNvPr>
                  <p:cNvSpPr txBox="1"/>
                  <p:nvPr/>
                </p:nvSpPr>
                <p:spPr>
                  <a:xfrm>
                    <a:off x="3707820" y="4535619"/>
                    <a:ext cx="862689" cy="1090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rgbClr val="0070C0"/>
                              </a:solidFill>
                              <a:latin typeface="Cambria Math" panose="02040503050406030204" pitchFamily="18" charset="0"/>
                            </a:rPr>
                            <m:t>𝑦</m:t>
                          </m:r>
                        </m:oMath>
                      </m:oMathPara>
                    </a14:m>
                    <a:endParaRPr lang="en-CA" sz="6000" dirty="0">
                      <a:solidFill>
                        <a:srgbClr val="0070C0"/>
                      </a:solidFill>
                    </a:endParaRPr>
                  </a:p>
                </p:txBody>
              </p:sp>
            </mc:Choice>
            <mc:Fallback xmlns="">
              <p:sp>
                <p:nvSpPr>
                  <p:cNvPr id="70" name="TextBox 69">
                    <a:extLst>
                      <a:ext uri="{FF2B5EF4-FFF2-40B4-BE49-F238E27FC236}">
                        <a16:creationId xmlns:a16="http://schemas.microsoft.com/office/drawing/2014/main" id="{57FE8FCA-7DA0-9A54-DD07-A983090A4413}"/>
                      </a:ext>
                    </a:extLst>
                  </p:cNvPr>
                  <p:cNvSpPr txBox="1">
                    <a:spLocks noRot="1" noChangeAspect="1" noMove="1" noResize="1" noEditPoints="1" noAdjustHandles="1" noChangeArrowheads="1" noChangeShapeType="1" noTextEdit="1"/>
                  </p:cNvSpPr>
                  <p:nvPr/>
                </p:nvSpPr>
                <p:spPr>
                  <a:xfrm>
                    <a:off x="3707820" y="4535619"/>
                    <a:ext cx="862689" cy="1090147"/>
                  </a:xfrm>
                  <a:prstGeom prst="rect">
                    <a:avLst/>
                  </a:prstGeom>
                  <a:blipFill>
                    <a:blip r:embed="rId18"/>
                    <a:stretch>
                      <a:fillRect/>
                    </a:stretch>
                  </a:blipFill>
                </p:spPr>
                <p:txBody>
                  <a:bodyPr/>
                  <a:lstStyle/>
                  <a:p>
                    <a:r>
                      <a:rPr lang="en-CA">
                        <a:noFill/>
                      </a:rPr>
                      <a:t> </a:t>
                    </a:r>
                  </a:p>
                </p:txBody>
              </p:sp>
            </mc:Fallback>
          </mc:AlternateContent>
        </p:grpSp>
        <p:sp>
          <p:nvSpPr>
            <p:cNvPr id="66" name="Arc 65">
              <a:extLst>
                <a:ext uri="{FF2B5EF4-FFF2-40B4-BE49-F238E27FC236}">
                  <a16:creationId xmlns:a16="http://schemas.microsoft.com/office/drawing/2014/main" id="{AD9A2220-9E39-4586-FAD3-F06A5395A103}"/>
                </a:ext>
              </a:extLst>
            </p:cNvPr>
            <p:cNvSpPr/>
            <p:nvPr/>
          </p:nvSpPr>
          <p:spPr>
            <a:xfrm>
              <a:off x="4290930" y="1187436"/>
              <a:ext cx="1888108" cy="693365"/>
            </a:xfrm>
            <a:prstGeom prst="arc">
              <a:avLst>
                <a:gd name="adj1" fmla="val 20155900"/>
                <a:gd name="adj2" fmla="val 12235071"/>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6000" dirty="0"/>
            </a:p>
          </p:txBody>
        </p:sp>
      </p:grpSp>
      <p:grpSp>
        <p:nvGrpSpPr>
          <p:cNvPr id="91" name="Group 90">
            <a:extLst>
              <a:ext uri="{FF2B5EF4-FFF2-40B4-BE49-F238E27FC236}">
                <a16:creationId xmlns:a16="http://schemas.microsoft.com/office/drawing/2014/main" id="{C57A68A4-AF55-5866-18D1-41FA4E417A0B}"/>
              </a:ext>
            </a:extLst>
          </p:cNvPr>
          <p:cNvGrpSpPr/>
          <p:nvPr/>
        </p:nvGrpSpPr>
        <p:grpSpPr>
          <a:xfrm>
            <a:off x="230621" y="-223"/>
            <a:ext cx="3491855" cy="2898729"/>
            <a:chOff x="-6751" y="-186972"/>
            <a:chExt cx="3491855" cy="2898729"/>
          </a:xfrm>
        </p:grpSpPr>
        <p:grpSp>
          <p:nvGrpSpPr>
            <p:cNvPr id="71" name="Group 70">
              <a:extLst>
                <a:ext uri="{FF2B5EF4-FFF2-40B4-BE49-F238E27FC236}">
                  <a16:creationId xmlns:a16="http://schemas.microsoft.com/office/drawing/2014/main" id="{27815675-47D3-400C-B830-FBA6B08BDC55}"/>
                </a:ext>
              </a:extLst>
            </p:cNvPr>
            <p:cNvGrpSpPr/>
            <p:nvPr/>
          </p:nvGrpSpPr>
          <p:grpSpPr>
            <a:xfrm>
              <a:off x="321468" y="-186972"/>
              <a:ext cx="3163636" cy="2898729"/>
              <a:chOff x="7913462" y="2461488"/>
              <a:chExt cx="3785858" cy="3468849"/>
            </a:xfrm>
          </p:grpSpPr>
          <mc:AlternateContent xmlns:mc="http://schemas.openxmlformats.org/markup-compatibility/2006">
            <mc:Choice xmlns:am3d="http://schemas.microsoft.com/office/drawing/2017/model3d" Requires="am3d">
              <p:graphicFrame>
                <p:nvGraphicFramePr>
                  <p:cNvPr id="72" name="3D Model 71">
                    <a:extLst>
                      <a:ext uri="{FF2B5EF4-FFF2-40B4-BE49-F238E27FC236}">
                        <a16:creationId xmlns:a16="http://schemas.microsoft.com/office/drawing/2014/main" id="{E9A6F498-F041-F9CB-9CE8-7CF48813BC33}"/>
                      </a:ext>
                    </a:extLst>
                  </p:cNvPr>
                  <p:cNvGraphicFramePr>
                    <a:graphicFrameLocks/>
                  </p:cNvGraphicFramePr>
                  <p:nvPr/>
                </p:nvGraphicFramePr>
                <p:xfrm>
                  <a:off x="7913462" y="2573338"/>
                  <a:ext cx="3357000" cy="3356999"/>
                </p:xfrm>
                <a:graphic>
                  <a:graphicData uri="http://schemas.microsoft.com/office/drawing/2017/model3d">
                    <am3d:model3d r:embed="rId9">
                      <am3d:spPr>
                        <a:xfrm>
                          <a:off x="0" y="0"/>
                          <a:ext cx="3357000" cy="3356999"/>
                        </a:xfrm>
                        <a:prstGeom prst="rect">
                          <a:avLst/>
                        </a:prstGeom>
                      </am3d:spPr>
                      <am3d:camera>
                        <am3d:pos x="0" y="0" z="108000000"/>
                        <am3d:up dx="0" dy="36000000" dz="0"/>
                        <am3d:lookAt x="0" y="0" z="0"/>
                        <am3d:perspective fov="1753008"/>
                      </am3d:camera>
                      <am3d:trans>
                        <am3d:meterPerModelUnit n="3353303" d="1000000"/>
                        <am3d:preTrans dx="12342627" dy="-17944131" dz="-38835086"/>
                        <am3d:scale>
                          <am3d:sx n="1000000" d="1000000"/>
                          <am3d:sy n="1000000" d="1000000"/>
                          <am3d:sz n="1000000" d="1000000"/>
                        </am3d:scale>
                        <am3d:rot ax="16800000" ay="-3"/>
                        <am3d:postTrans dx="0" dy="0" dz="0"/>
                      </am3d:trans>
                      <am3d:raster rName="Office3DRenderer" rVer="16.0.8326">
                        <am3d:blip r:embed="rId1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2" name="3D Model 71">
                    <a:extLst>
                      <a:ext uri="{FF2B5EF4-FFF2-40B4-BE49-F238E27FC236}">
                        <a16:creationId xmlns:a16="http://schemas.microsoft.com/office/drawing/2014/main" id="{E9A6F498-F041-F9CB-9CE8-7CF48813BC33}"/>
                      </a:ext>
                    </a:extLst>
                  </p:cNvPr>
                  <p:cNvPicPr>
                    <a:picLocks noGrp="1" noRot="1" noChangeAspect="1" noMove="1" noResize="1" noEditPoints="1" noAdjustHandles="1" noChangeArrowheads="1" noChangeShapeType="1" noCrop="1"/>
                  </p:cNvPicPr>
                  <p:nvPr/>
                </p:nvPicPr>
                <p:blipFill>
                  <a:blip r:embed="rId19"/>
                  <a:stretch>
                    <a:fillRect/>
                  </a:stretch>
                </p:blipFill>
                <p:spPr>
                  <a:xfrm>
                    <a:off x="558840" y="93244"/>
                    <a:ext cx="2805263" cy="2805262"/>
                  </a:xfrm>
                  <a:prstGeom prst="rect">
                    <a:avLst/>
                  </a:prstGeom>
                </p:spPr>
              </p:pic>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B25A0C86-C076-93EC-6441-39C9B026D780}"/>
                      </a:ext>
                    </a:extLst>
                  </p:cNvPr>
                  <p:cNvSpPr txBox="1"/>
                  <p:nvPr/>
                </p:nvSpPr>
                <p:spPr>
                  <a:xfrm>
                    <a:off x="8908448" y="4009377"/>
                    <a:ext cx="744435" cy="12154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FF0000"/>
                                  </a:solidFill>
                                  <a:latin typeface="Cambria Math" panose="02040503050406030204" pitchFamily="18" charset="0"/>
                                </a:rPr>
                              </m:ctrlPr>
                            </m:accPr>
                            <m:e>
                              <m:r>
                                <a:rPr lang="en-CA" sz="6000" b="0" i="1" smtClean="0">
                                  <a:solidFill>
                                    <a:srgbClr val="FF0000"/>
                                  </a:solidFill>
                                  <a:latin typeface="Cambria Math" panose="02040503050406030204" pitchFamily="18" charset="0"/>
                                </a:rPr>
                                <m:t>𝑧</m:t>
                              </m:r>
                            </m:e>
                          </m:acc>
                        </m:oMath>
                      </m:oMathPara>
                    </a14:m>
                    <a:endParaRPr lang="en-CA" sz="6000" dirty="0">
                      <a:solidFill>
                        <a:srgbClr val="FF0000"/>
                      </a:solidFill>
                    </a:endParaRPr>
                  </a:p>
                </p:txBody>
              </p:sp>
            </mc:Choice>
            <mc:Fallback xmlns="">
              <p:sp>
                <p:nvSpPr>
                  <p:cNvPr id="73" name="TextBox 72">
                    <a:extLst>
                      <a:ext uri="{FF2B5EF4-FFF2-40B4-BE49-F238E27FC236}">
                        <a16:creationId xmlns:a16="http://schemas.microsoft.com/office/drawing/2014/main" id="{B25A0C86-C076-93EC-6441-39C9B026D780}"/>
                      </a:ext>
                    </a:extLst>
                  </p:cNvPr>
                  <p:cNvSpPr txBox="1">
                    <a:spLocks noRot="1" noChangeAspect="1" noMove="1" noResize="1" noEditPoints="1" noAdjustHandles="1" noChangeArrowheads="1" noChangeShapeType="1" noTextEdit="1"/>
                  </p:cNvSpPr>
                  <p:nvPr/>
                </p:nvSpPr>
                <p:spPr>
                  <a:xfrm>
                    <a:off x="8908448" y="4009377"/>
                    <a:ext cx="744435" cy="1215423"/>
                  </a:xfrm>
                  <a:prstGeom prst="rect">
                    <a:avLst/>
                  </a:prstGeom>
                  <a:blipFill>
                    <a:blip r:embed="rId2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9598643-1042-21D5-FF7D-36153C53821D}"/>
                      </a:ext>
                    </a:extLst>
                  </p:cNvPr>
                  <p:cNvSpPr txBox="1"/>
                  <p:nvPr/>
                </p:nvSpPr>
                <p:spPr>
                  <a:xfrm>
                    <a:off x="8597064" y="2461488"/>
                    <a:ext cx="947093" cy="12154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FF0000"/>
                                  </a:solidFill>
                                  <a:latin typeface="Cambria Math" panose="02040503050406030204" pitchFamily="18" charset="0"/>
                                </a:rPr>
                              </m:ctrlPr>
                            </m:accPr>
                            <m:e>
                              <m:r>
                                <a:rPr lang="en-CA" sz="6000" b="0" i="1" smtClean="0">
                                  <a:solidFill>
                                    <a:srgbClr val="FF0000"/>
                                  </a:solidFill>
                                  <a:latin typeface="Cambria Math" panose="02040503050406030204" pitchFamily="18" charset="0"/>
                                </a:rPr>
                                <m:t>𝑥</m:t>
                              </m:r>
                            </m:e>
                          </m:acc>
                        </m:oMath>
                      </m:oMathPara>
                    </a14:m>
                    <a:endParaRPr lang="en-CA" sz="6000" dirty="0">
                      <a:solidFill>
                        <a:srgbClr val="FF0000"/>
                      </a:solidFill>
                    </a:endParaRPr>
                  </a:p>
                </p:txBody>
              </p:sp>
            </mc:Choice>
            <mc:Fallback xmlns="">
              <p:sp>
                <p:nvSpPr>
                  <p:cNvPr id="74" name="TextBox 73">
                    <a:extLst>
                      <a:ext uri="{FF2B5EF4-FFF2-40B4-BE49-F238E27FC236}">
                        <a16:creationId xmlns:a16="http://schemas.microsoft.com/office/drawing/2014/main" id="{99598643-1042-21D5-FF7D-36153C53821D}"/>
                      </a:ext>
                    </a:extLst>
                  </p:cNvPr>
                  <p:cNvSpPr txBox="1">
                    <a:spLocks noRot="1" noChangeAspect="1" noMove="1" noResize="1" noEditPoints="1" noAdjustHandles="1" noChangeArrowheads="1" noChangeShapeType="1" noTextEdit="1"/>
                  </p:cNvSpPr>
                  <p:nvPr/>
                </p:nvSpPr>
                <p:spPr>
                  <a:xfrm>
                    <a:off x="8597064" y="2461488"/>
                    <a:ext cx="947093" cy="1215423"/>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3D821B0-83FA-5A6F-E2EE-CC76EA7334E6}"/>
                      </a:ext>
                    </a:extLst>
                  </p:cNvPr>
                  <p:cNvSpPr txBox="1"/>
                  <p:nvPr/>
                </p:nvSpPr>
                <p:spPr>
                  <a:xfrm>
                    <a:off x="10737494" y="4338903"/>
                    <a:ext cx="961826" cy="12154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FF0000"/>
                                  </a:solidFill>
                                  <a:latin typeface="Cambria Math" panose="02040503050406030204" pitchFamily="18" charset="0"/>
                                </a:rPr>
                              </m:ctrlPr>
                            </m:accPr>
                            <m:e>
                              <m:r>
                                <a:rPr lang="en-CA" sz="6000" b="0" i="1" smtClean="0">
                                  <a:solidFill>
                                    <a:srgbClr val="FF0000"/>
                                  </a:solidFill>
                                  <a:latin typeface="Cambria Math" panose="02040503050406030204" pitchFamily="18" charset="0"/>
                                </a:rPr>
                                <m:t>𝑦</m:t>
                              </m:r>
                            </m:e>
                          </m:acc>
                        </m:oMath>
                      </m:oMathPara>
                    </a14:m>
                    <a:endParaRPr lang="en-CA" sz="6000" dirty="0">
                      <a:solidFill>
                        <a:srgbClr val="FF0000"/>
                      </a:solidFill>
                    </a:endParaRPr>
                  </a:p>
                </p:txBody>
              </p:sp>
            </mc:Choice>
            <mc:Fallback xmlns="">
              <p:sp>
                <p:nvSpPr>
                  <p:cNvPr id="75" name="TextBox 74">
                    <a:extLst>
                      <a:ext uri="{FF2B5EF4-FFF2-40B4-BE49-F238E27FC236}">
                        <a16:creationId xmlns:a16="http://schemas.microsoft.com/office/drawing/2014/main" id="{43D821B0-83FA-5A6F-E2EE-CC76EA7334E6}"/>
                      </a:ext>
                    </a:extLst>
                  </p:cNvPr>
                  <p:cNvSpPr txBox="1">
                    <a:spLocks noRot="1" noChangeAspect="1" noMove="1" noResize="1" noEditPoints="1" noAdjustHandles="1" noChangeArrowheads="1" noChangeShapeType="1" noTextEdit="1"/>
                  </p:cNvSpPr>
                  <p:nvPr/>
                </p:nvSpPr>
                <p:spPr>
                  <a:xfrm>
                    <a:off x="10737494" y="4338903"/>
                    <a:ext cx="961826" cy="1215423"/>
                  </a:xfrm>
                  <a:prstGeom prst="rect">
                    <a:avLst/>
                  </a:prstGeom>
                  <a:blipFill>
                    <a:blip r:embed="rId22"/>
                    <a:stretch>
                      <a:fillRect/>
                    </a:stretch>
                  </a:blipFill>
                </p:spPr>
                <p:txBody>
                  <a:bodyPr/>
                  <a:lstStyle/>
                  <a:p>
                    <a:r>
                      <a:rPr lang="en-CA">
                        <a:noFill/>
                      </a:rPr>
                      <a:t> </a:t>
                    </a:r>
                  </a:p>
                </p:txBody>
              </p:sp>
            </mc:Fallback>
          </mc:AlternateContent>
        </p:grpSp>
        <p:sp>
          <p:nvSpPr>
            <p:cNvPr id="90" name="Arc 89">
              <a:extLst>
                <a:ext uri="{FF2B5EF4-FFF2-40B4-BE49-F238E27FC236}">
                  <a16:creationId xmlns:a16="http://schemas.microsoft.com/office/drawing/2014/main" id="{39B0F7D0-89D1-5D4E-9ABD-4ADDD55142A4}"/>
                </a:ext>
              </a:extLst>
            </p:cNvPr>
            <p:cNvSpPr/>
            <p:nvPr/>
          </p:nvSpPr>
          <p:spPr>
            <a:xfrm>
              <a:off x="-6751" y="638301"/>
              <a:ext cx="1759103" cy="645991"/>
            </a:xfrm>
            <a:prstGeom prst="arc">
              <a:avLst>
                <a:gd name="adj1" fmla="val 20155900"/>
                <a:gd name="adj2" fmla="val 12235071"/>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600" dirty="0"/>
            </a:p>
          </p:txBody>
        </p:sp>
      </p:grpSp>
      <p:grpSp>
        <p:nvGrpSpPr>
          <p:cNvPr id="93" name="Group 92">
            <a:extLst>
              <a:ext uri="{FF2B5EF4-FFF2-40B4-BE49-F238E27FC236}">
                <a16:creationId xmlns:a16="http://schemas.microsoft.com/office/drawing/2014/main" id="{3A899D12-805A-BE16-B437-9D349BE84030}"/>
              </a:ext>
            </a:extLst>
          </p:cNvPr>
          <p:cNvGrpSpPr/>
          <p:nvPr/>
        </p:nvGrpSpPr>
        <p:grpSpPr>
          <a:xfrm>
            <a:off x="3949917" y="101277"/>
            <a:ext cx="2381461" cy="2592153"/>
            <a:chOff x="9844542" y="82264"/>
            <a:chExt cx="2381461" cy="2592153"/>
          </a:xfrm>
        </p:grpSpPr>
        <p:grpSp>
          <p:nvGrpSpPr>
            <p:cNvPr id="94" name="Group 93">
              <a:extLst>
                <a:ext uri="{FF2B5EF4-FFF2-40B4-BE49-F238E27FC236}">
                  <a16:creationId xmlns:a16="http://schemas.microsoft.com/office/drawing/2014/main" id="{C553EC0A-7FDB-9A8E-4419-FB76F6A5522A}"/>
                </a:ext>
              </a:extLst>
            </p:cNvPr>
            <p:cNvGrpSpPr/>
            <p:nvPr/>
          </p:nvGrpSpPr>
          <p:grpSpPr>
            <a:xfrm>
              <a:off x="9844542" y="82264"/>
              <a:ext cx="1416317" cy="1706617"/>
              <a:chOff x="1279694" y="2851193"/>
              <a:chExt cx="3430562" cy="4133718"/>
            </a:xfrm>
          </p:grpSpPr>
          <mc:AlternateContent xmlns:mc="http://schemas.openxmlformats.org/markup-compatibility/2006">
            <mc:Choice xmlns:am3d="http://schemas.microsoft.com/office/drawing/2017/model3d" Requires="am3d">
              <p:graphicFrame>
                <p:nvGraphicFramePr>
                  <p:cNvPr id="101" name="3D Model 100">
                    <a:extLst>
                      <a:ext uri="{FF2B5EF4-FFF2-40B4-BE49-F238E27FC236}">
                        <a16:creationId xmlns:a16="http://schemas.microsoft.com/office/drawing/2014/main" id="{ABE7C6F9-8CAF-EB58-5BDD-7C293204ECEE}"/>
                      </a:ext>
                    </a:extLst>
                  </p:cNvPr>
                  <p:cNvGraphicFramePr>
                    <a:graphicFrameLocks/>
                  </p:cNvGraphicFramePr>
                  <p:nvPr/>
                </p:nvGraphicFramePr>
                <p:xfrm>
                  <a:off x="1347643" y="3336391"/>
                  <a:ext cx="3362613" cy="3372739"/>
                </p:xfrm>
                <a:graphic>
                  <a:graphicData uri="http://schemas.microsoft.com/office/drawing/2017/model3d">
                    <am3d:model3d r:embed="rId4">
                      <am3d:spPr>
                        <a:xfrm>
                          <a:off x="0" y="0"/>
                          <a:ext cx="3362613" cy="3372739"/>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1" name="3D Model 100">
                    <a:extLst>
                      <a:ext uri="{FF2B5EF4-FFF2-40B4-BE49-F238E27FC236}">
                        <a16:creationId xmlns:a16="http://schemas.microsoft.com/office/drawing/2014/main" id="{ABE7C6F9-8CAF-EB58-5BDD-7C293204ECEE}"/>
                      </a:ext>
                    </a:extLst>
                  </p:cNvPr>
                  <p:cNvPicPr>
                    <a:picLocks noGrp="1" noRot="1" noChangeAspect="1" noMove="1" noResize="1" noEditPoints="1" noAdjustHandles="1" noChangeArrowheads="1" noChangeShapeType="1" noCrop="1"/>
                  </p:cNvPicPr>
                  <p:nvPr/>
                </p:nvPicPr>
                <p:blipFill>
                  <a:blip r:embed="rId5"/>
                  <a:stretch>
                    <a:fillRect/>
                  </a:stretch>
                </p:blipFill>
                <p:spPr>
                  <a:xfrm>
                    <a:off x="3977970" y="301592"/>
                    <a:ext cx="1388264" cy="1392445"/>
                  </a:xfrm>
                  <a:prstGeom prst="rect">
                    <a:avLst/>
                  </a:prstGeom>
                </p:spPr>
              </p:pic>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8F72259-B195-8DE7-B41A-71485B988F06}"/>
                      </a:ext>
                    </a:extLst>
                  </p:cNvPr>
                  <p:cNvSpPr txBox="1"/>
                  <p:nvPr/>
                </p:nvSpPr>
                <p:spPr>
                  <a:xfrm>
                    <a:off x="2192337" y="2851193"/>
                    <a:ext cx="788257" cy="14164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rgbClr val="0070C0"/>
                              </a:solidFill>
                              <a:latin typeface="Cambria Math" panose="02040503050406030204" pitchFamily="18" charset="0"/>
                            </a:rPr>
                            <m:t>𝑧</m:t>
                          </m:r>
                        </m:oMath>
                      </m:oMathPara>
                    </a14:m>
                    <a:endParaRPr lang="en-CA" sz="3200" dirty="0">
                      <a:solidFill>
                        <a:srgbClr val="0070C0"/>
                      </a:solidFill>
                    </a:endParaRPr>
                  </a:p>
                </p:txBody>
              </p:sp>
            </mc:Choice>
            <mc:Fallback xmlns="">
              <p:sp>
                <p:nvSpPr>
                  <p:cNvPr id="102" name="TextBox 101">
                    <a:extLst>
                      <a:ext uri="{FF2B5EF4-FFF2-40B4-BE49-F238E27FC236}">
                        <a16:creationId xmlns:a16="http://schemas.microsoft.com/office/drawing/2014/main" id="{B8F72259-B195-8DE7-B41A-71485B988F06}"/>
                      </a:ext>
                    </a:extLst>
                  </p:cNvPr>
                  <p:cNvSpPr txBox="1">
                    <a:spLocks noRot="1" noChangeAspect="1" noMove="1" noResize="1" noEditPoints="1" noAdjustHandles="1" noChangeArrowheads="1" noChangeShapeType="1" noTextEdit="1"/>
                  </p:cNvSpPr>
                  <p:nvPr/>
                </p:nvSpPr>
                <p:spPr>
                  <a:xfrm>
                    <a:off x="2192337" y="2851193"/>
                    <a:ext cx="788257" cy="1416425"/>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A76B900E-9A0E-0186-BA8E-F562A18797A2}"/>
                      </a:ext>
                    </a:extLst>
                  </p:cNvPr>
                  <p:cNvSpPr txBox="1"/>
                  <p:nvPr/>
                </p:nvSpPr>
                <p:spPr>
                  <a:xfrm>
                    <a:off x="1279694" y="5568486"/>
                    <a:ext cx="1230676" cy="1416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rgbClr val="0070C0"/>
                              </a:solidFill>
                              <a:latin typeface="Cambria Math" panose="02040503050406030204" pitchFamily="18" charset="0"/>
                            </a:rPr>
                            <m:t>𝑥</m:t>
                          </m:r>
                        </m:oMath>
                      </m:oMathPara>
                    </a14:m>
                    <a:endParaRPr lang="en-CA" sz="3200" dirty="0">
                      <a:solidFill>
                        <a:srgbClr val="0070C0"/>
                      </a:solidFill>
                    </a:endParaRPr>
                  </a:p>
                </p:txBody>
              </p:sp>
            </mc:Choice>
            <mc:Fallback xmlns="">
              <p:sp>
                <p:nvSpPr>
                  <p:cNvPr id="103" name="TextBox 102">
                    <a:extLst>
                      <a:ext uri="{FF2B5EF4-FFF2-40B4-BE49-F238E27FC236}">
                        <a16:creationId xmlns:a16="http://schemas.microsoft.com/office/drawing/2014/main" id="{A76B900E-9A0E-0186-BA8E-F562A18797A2}"/>
                      </a:ext>
                    </a:extLst>
                  </p:cNvPr>
                  <p:cNvSpPr txBox="1">
                    <a:spLocks noRot="1" noChangeAspect="1" noMove="1" noResize="1" noEditPoints="1" noAdjustHandles="1" noChangeArrowheads="1" noChangeShapeType="1" noTextEdit="1"/>
                  </p:cNvSpPr>
                  <p:nvPr/>
                </p:nvSpPr>
                <p:spPr>
                  <a:xfrm>
                    <a:off x="1279694" y="5568486"/>
                    <a:ext cx="1230676" cy="1416425"/>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9E5532E3-4C96-2AC8-22E0-6B8C8340CECE}"/>
                      </a:ext>
                    </a:extLst>
                  </p:cNvPr>
                  <p:cNvSpPr txBox="1"/>
                  <p:nvPr/>
                </p:nvSpPr>
                <p:spPr>
                  <a:xfrm>
                    <a:off x="3155510" y="4109729"/>
                    <a:ext cx="1244654" cy="14164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3200" b="0" i="1" smtClean="0">
                              <a:solidFill>
                                <a:srgbClr val="0070C0"/>
                              </a:solidFill>
                              <a:latin typeface="Cambria Math" panose="02040503050406030204" pitchFamily="18" charset="0"/>
                            </a:rPr>
                            <m:t>𝑦</m:t>
                          </m:r>
                        </m:oMath>
                      </m:oMathPara>
                    </a14:m>
                    <a:endParaRPr lang="en-CA" sz="3200" dirty="0">
                      <a:solidFill>
                        <a:srgbClr val="0070C0"/>
                      </a:solidFill>
                    </a:endParaRPr>
                  </a:p>
                </p:txBody>
              </p:sp>
            </mc:Choice>
            <mc:Fallback xmlns="">
              <p:sp>
                <p:nvSpPr>
                  <p:cNvPr id="104" name="TextBox 103">
                    <a:extLst>
                      <a:ext uri="{FF2B5EF4-FFF2-40B4-BE49-F238E27FC236}">
                        <a16:creationId xmlns:a16="http://schemas.microsoft.com/office/drawing/2014/main" id="{9E5532E3-4C96-2AC8-22E0-6B8C8340CECE}"/>
                      </a:ext>
                    </a:extLst>
                  </p:cNvPr>
                  <p:cNvSpPr txBox="1">
                    <a:spLocks noRot="1" noChangeAspect="1" noMove="1" noResize="1" noEditPoints="1" noAdjustHandles="1" noChangeArrowheads="1" noChangeShapeType="1" noTextEdit="1"/>
                  </p:cNvSpPr>
                  <p:nvPr/>
                </p:nvSpPr>
                <p:spPr>
                  <a:xfrm>
                    <a:off x="3155510" y="4109729"/>
                    <a:ext cx="1244654" cy="1416425"/>
                  </a:xfrm>
                  <a:prstGeom prst="rect">
                    <a:avLst/>
                  </a:prstGeom>
                  <a:blipFill>
                    <a:blip r:embed="rId25"/>
                    <a:stretch>
                      <a:fillRect/>
                    </a:stretch>
                  </a:blipFill>
                </p:spPr>
                <p:txBody>
                  <a:bodyPr/>
                  <a:lstStyle/>
                  <a:p>
                    <a:r>
                      <a:rPr lang="en-CA">
                        <a:noFill/>
                      </a:rPr>
                      <a:t> </a:t>
                    </a:r>
                  </a:p>
                </p:txBody>
              </p:sp>
            </mc:Fallback>
          </mc:AlternateContent>
        </p:grpSp>
        <p:grpSp>
          <p:nvGrpSpPr>
            <p:cNvPr id="95" name="Group 94">
              <a:extLst>
                <a:ext uri="{FF2B5EF4-FFF2-40B4-BE49-F238E27FC236}">
                  <a16:creationId xmlns:a16="http://schemas.microsoft.com/office/drawing/2014/main" id="{F7BBAEC3-D14C-2408-FDEB-2AC1D1115E3E}"/>
                </a:ext>
              </a:extLst>
            </p:cNvPr>
            <p:cNvGrpSpPr/>
            <p:nvPr/>
          </p:nvGrpSpPr>
          <p:grpSpPr>
            <a:xfrm>
              <a:off x="10764203" y="1373740"/>
              <a:ext cx="1461800" cy="1300677"/>
              <a:chOff x="7913462" y="2418048"/>
              <a:chExt cx="4022433" cy="3579072"/>
            </a:xfrm>
          </p:grpSpPr>
          <mc:AlternateContent xmlns:mc="http://schemas.openxmlformats.org/markup-compatibility/2006">
            <mc:Choice xmlns:am3d="http://schemas.microsoft.com/office/drawing/2017/model3d" Requires="am3d">
              <p:graphicFrame>
                <p:nvGraphicFramePr>
                  <p:cNvPr id="97" name="3D Model 96">
                    <a:extLst>
                      <a:ext uri="{FF2B5EF4-FFF2-40B4-BE49-F238E27FC236}">
                        <a16:creationId xmlns:a16="http://schemas.microsoft.com/office/drawing/2014/main" id="{A227CAE6-C316-C98C-ED9A-93E0FB0959F8}"/>
                      </a:ext>
                    </a:extLst>
                  </p:cNvPr>
                  <p:cNvGraphicFramePr>
                    <a:graphicFrameLocks/>
                  </p:cNvGraphicFramePr>
                  <p:nvPr/>
                </p:nvGraphicFramePr>
                <p:xfrm>
                  <a:off x="7913462" y="2573338"/>
                  <a:ext cx="3357000" cy="3356999"/>
                </p:xfrm>
                <a:graphic>
                  <a:graphicData uri="http://schemas.microsoft.com/office/drawing/2017/model3d">
                    <am3d:model3d r:embed="rId9">
                      <am3d:spPr>
                        <a:xfrm>
                          <a:off x="0" y="0"/>
                          <a:ext cx="3357000" cy="3356999"/>
                        </a:xfrm>
                        <a:prstGeom prst="rect">
                          <a:avLst/>
                        </a:prstGeom>
                      </am3d:spPr>
                      <am3d:camera>
                        <am3d:pos x="0" y="0" z="108000000"/>
                        <am3d:up dx="0" dy="36000000" dz="0"/>
                        <am3d:lookAt x="0" y="0" z="0"/>
                        <am3d:perspective fov="1753008"/>
                      </am3d:camera>
                      <am3d:trans>
                        <am3d:meterPerModelUnit n="3353303" d="1000000"/>
                        <am3d:preTrans dx="12342627" dy="-17944131" dz="-38835086"/>
                        <am3d:scale>
                          <am3d:sx n="1000000" d="1000000"/>
                          <am3d:sy n="1000000" d="1000000"/>
                          <am3d:sz n="1000000" d="1000000"/>
                        </am3d:scale>
                        <am3d:rot ax="16800000" ay="-3"/>
                        <am3d:postTrans dx="0" dy="0"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7" name="3D Model 96">
                    <a:extLst>
                      <a:ext uri="{FF2B5EF4-FFF2-40B4-BE49-F238E27FC236}">
                        <a16:creationId xmlns:a16="http://schemas.microsoft.com/office/drawing/2014/main" id="{A227CAE6-C316-C98C-ED9A-93E0FB0959F8}"/>
                      </a:ext>
                    </a:extLst>
                  </p:cNvPr>
                  <p:cNvPicPr>
                    <a:picLocks noGrp="1" noRot="1" noChangeAspect="1" noMove="1" noResize="1" noEditPoints="1" noAdjustHandles="1" noChangeArrowheads="1" noChangeShapeType="1" noCrop="1"/>
                  </p:cNvPicPr>
                  <p:nvPr/>
                </p:nvPicPr>
                <p:blipFill>
                  <a:blip r:embed="rId10"/>
                  <a:stretch>
                    <a:fillRect/>
                  </a:stretch>
                </p:blipFill>
                <p:spPr>
                  <a:xfrm>
                    <a:off x="4869578" y="1449187"/>
                    <a:ext cx="1219974" cy="1219973"/>
                  </a:xfrm>
                  <a:prstGeom prst="rect">
                    <a:avLst/>
                  </a:prstGeom>
                </p:spPr>
              </p:pic>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3555612D-4C6B-46DC-7C2B-BBC8CE7E4167}"/>
                      </a:ext>
                    </a:extLst>
                  </p:cNvPr>
                  <p:cNvSpPr txBox="1"/>
                  <p:nvPr/>
                </p:nvSpPr>
                <p:spPr>
                  <a:xfrm>
                    <a:off x="8918225" y="3960156"/>
                    <a:ext cx="744436" cy="16091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3200" b="0" i="1" smtClean="0">
                                  <a:solidFill>
                                    <a:srgbClr val="FF0000"/>
                                  </a:solidFill>
                                  <a:latin typeface="Cambria Math" panose="02040503050406030204" pitchFamily="18" charset="0"/>
                                </a:rPr>
                              </m:ctrlPr>
                            </m:accPr>
                            <m:e>
                              <m:r>
                                <a:rPr lang="en-CA" sz="3200" b="0" i="1" smtClean="0">
                                  <a:solidFill>
                                    <a:srgbClr val="FF0000"/>
                                  </a:solidFill>
                                  <a:latin typeface="Cambria Math" panose="02040503050406030204" pitchFamily="18" charset="0"/>
                                </a:rPr>
                                <m:t>𝑧</m:t>
                              </m:r>
                            </m:e>
                          </m:acc>
                        </m:oMath>
                      </m:oMathPara>
                    </a14:m>
                    <a:endParaRPr lang="en-CA" sz="3200" dirty="0">
                      <a:solidFill>
                        <a:srgbClr val="FF0000"/>
                      </a:solidFill>
                    </a:endParaRPr>
                  </a:p>
                </p:txBody>
              </p:sp>
            </mc:Choice>
            <mc:Fallback xmlns="">
              <p:sp>
                <p:nvSpPr>
                  <p:cNvPr id="98" name="TextBox 97">
                    <a:extLst>
                      <a:ext uri="{FF2B5EF4-FFF2-40B4-BE49-F238E27FC236}">
                        <a16:creationId xmlns:a16="http://schemas.microsoft.com/office/drawing/2014/main" id="{3555612D-4C6B-46DC-7C2B-BBC8CE7E4167}"/>
                      </a:ext>
                    </a:extLst>
                  </p:cNvPr>
                  <p:cNvSpPr txBox="1">
                    <a:spLocks noRot="1" noChangeAspect="1" noMove="1" noResize="1" noEditPoints="1" noAdjustHandles="1" noChangeArrowheads="1" noChangeShapeType="1" noTextEdit="1"/>
                  </p:cNvSpPr>
                  <p:nvPr/>
                </p:nvSpPr>
                <p:spPr>
                  <a:xfrm>
                    <a:off x="8918225" y="3960156"/>
                    <a:ext cx="744436" cy="1609125"/>
                  </a:xfrm>
                  <a:prstGeom prst="rect">
                    <a:avLst/>
                  </a:prstGeom>
                  <a:blipFill>
                    <a:blip r:embed="rId26"/>
                    <a:stretch>
                      <a:fillRect r="-681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F6EBF6BF-7A90-E32B-3D82-0B020A497755}"/>
                      </a:ext>
                    </a:extLst>
                  </p:cNvPr>
                  <p:cNvSpPr txBox="1"/>
                  <p:nvPr/>
                </p:nvSpPr>
                <p:spPr>
                  <a:xfrm>
                    <a:off x="8594529" y="2418048"/>
                    <a:ext cx="1398105" cy="16091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3200" b="0" i="1" smtClean="0">
                                  <a:solidFill>
                                    <a:srgbClr val="FF0000"/>
                                  </a:solidFill>
                                  <a:latin typeface="Cambria Math" panose="02040503050406030204" pitchFamily="18" charset="0"/>
                                </a:rPr>
                              </m:ctrlPr>
                            </m:accPr>
                            <m:e>
                              <m:r>
                                <a:rPr lang="en-CA" sz="3200" b="0" i="1" smtClean="0">
                                  <a:solidFill>
                                    <a:srgbClr val="FF0000"/>
                                  </a:solidFill>
                                  <a:latin typeface="Cambria Math" panose="02040503050406030204" pitchFamily="18" charset="0"/>
                                </a:rPr>
                                <m:t>𝑥</m:t>
                              </m:r>
                            </m:e>
                          </m:acc>
                        </m:oMath>
                      </m:oMathPara>
                    </a14:m>
                    <a:endParaRPr lang="en-CA" sz="3200" dirty="0">
                      <a:solidFill>
                        <a:srgbClr val="FF0000"/>
                      </a:solidFill>
                    </a:endParaRPr>
                  </a:p>
                </p:txBody>
              </p:sp>
            </mc:Choice>
            <mc:Fallback xmlns="">
              <p:sp>
                <p:nvSpPr>
                  <p:cNvPr id="99" name="TextBox 98">
                    <a:extLst>
                      <a:ext uri="{FF2B5EF4-FFF2-40B4-BE49-F238E27FC236}">
                        <a16:creationId xmlns:a16="http://schemas.microsoft.com/office/drawing/2014/main" id="{F6EBF6BF-7A90-E32B-3D82-0B020A497755}"/>
                      </a:ext>
                    </a:extLst>
                  </p:cNvPr>
                  <p:cNvSpPr txBox="1">
                    <a:spLocks noRot="1" noChangeAspect="1" noMove="1" noResize="1" noEditPoints="1" noAdjustHandles="1" noChangeArrowheads="1" noChangeShapeType="1" noTextEdit="1"/>
                  </p:cNvSpPr>
                  <p:nvPr/>
                </p:nvSpPr>
                <p:spPr>
                  <a:xfrm>
                    <a:off x="8594529" y="2418048"/>
                    <a:ext cx="1398105" cy="1609125"/>
                  </a:xfrm>
                  <a:prstGeom prst="rect">
                    <a:avLst/>
                  </a:prstGeom>
                  <a:blipFill>
                    <a:blip r:embed="rId2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BC572BE-3EDD-EAB8-456C-5F74836EA0FE}"/>
                      </a:ext>
                    </a:extLst>
                  </p:cNvPr>
                  <p:cNvSpPr txBox="1"/>
                  <p:nvPr/>
                </p:nvSpPr>
                <p:spPr>
                  <a:xfrm>
                    <a:off x="10521910" y="4387995"/>
                    <a:ext cx="1413985" cy="16091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3200" b="0" i="1" smtClean="0">
                                  <a:solidFill>
                                    <a:srgbClr val="FF0000"/>
                                  </a:solidFill>
                                  <a:latin typeface="Cambria Math" panose="02040503050406030204" pitchFamily="18" charset="0"/>
                                </a:rPr>
                              </m:ctrlPr>
                            </m:accPr>
                            <m:e>
                              <m:r>
                                <a:rPr lang="en-CA" sz="3200" b="0" i="1" smtClean="0">
                                  <a:solidFill>
                                    <a:srgbClr val="FF0000"/>
                                  </a:solidFill>
                                  <a:latin typeface="Cambria Math" panose="02040503050406030204" pitchFamily="18" charset="0"/>
                                </a:rPr>
                                <m:t>𝑦</m:t>
                              </m:r>
                            </m:e>
                          </m:acc>
                        </m:oMath>
                      </m:oMathPara>
                    </a14:m>
                    <a:endParaRPr lang="en-CA" sz="3200" dirty="0">
                      <a:solidFill>
                        <a:srgbClr val="FF0000"/>
                      </a:solidFill>
                    </a:endParaRPr>
                  </a:p>
                </p:txBody>
              </p:sp>
            </mc:Choice>
            <mc:Fallback xmlns="">
              <p:sp>
                <p:nvSpPr>
                  <p:cNvPr id="100" name="TextBox 99">
                    <a:extLst>
                      <a:ext uri="{FF2B5EF4-FFF2-40B4-BE49-F238E27FC236}">
                        <a16:creationId xmlns:a16="http://schemas.microsoft.com/office/drawing/2014/main" id="{ABC572BE-3EDD-EAB8-456C-5F74836EA0FE}"/>
                      </a:ext>
                    </a:extLst>
                  </p:cNvPr>
                  <p:cNvSpPr txBox="1">
                    <a:spLocks noRot="1" noChangeAspect="1" noMove="1" noResize="1" noEditPoints="1" noAdjustHandles="1" noChangeArrowheads="1" noChangeShapeType="1" noTextEdit="1"/>
                  </p:cNvSpPr>
                  <p:nvPr/>
                </p:nvSpPr>
                <p:spPr>
                  <a:xfrm>
                    <a:off x="10521910" y="4387995"/>
                    <a:ext cx="1413985" cy="1609125"/>
                  </a:xfrm>
                  <a:prstGeom prst="rect">
                    <a:avLst/>
                  </a:prstGeom>
                  <a:blipFill>
                    <a:blip r:embed="rId28"/>
                    <a:stretch>
                      <a:fillRect/>
                    </a:stretch>
                  </a:blipFill>
                </p:spPr>
                <p:txBody>
                  <a:bodyPr/>
                  <a:lstStyle/>
                  <a:p>
                    <a:r>
                      <a:rPr lang="en-CA">
                        <a:noFill/>
                      </a:rPr>
                      <a:t> </a:t>
                    </a:r>
                  </a:p>
                </p:txBody>
              </p:sp>
            </mc:Fallback>
          </mc:AlternateContent>
        </p:grpSp>
        <p:sp>
          <p:nvSpPr>
            <p:cNvPr id="96" name="Arrow: Right 95">
              <a:extLst>
                <a:ext uri="{FF2B5EF4-FFF2-40B4-BE49-F238E27FC236}">
                  <a16:creationId xmlns:a16="http://schemas.microsoft.com/office/drawing/2014/main" id="{D435C944-72E6-6230-007D-42DFA2C0BB17}"/>
                </a:ext>
              </a:extLst>
            </p:cNvPr>
            <p:cNvSpPr/>
            <p:nvPr/>
          </p:nvSpPr>
          <p:spPr>
            <a:xfrm rot="2700000">
              <a:off x="11048312" y="1170236"/>
              <a:ext cx="651366" cy="40182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a:p>
          </p:txBody>
        </p:sp>
      </p:grpSp>
      <p:cxnSp>
        <p:nvCxnSpPr>
          <p:cNvPr id="105" name="Straight Connector 104">
            <a:extLst>
              <a:ext uri="{FF2B5EF4-FFF2-40B4-BE49-F238E27FC236}">
                <a16:creationId xmlns:a16="http://schemas.microsoft.com/office/drawing/2014/main" id="{1ED97C2D-A824-48DF-237D-C287CAE0CC49}"/>
              </a:ext>
            </a:extLst>
          </p:cNvPr>
          <p:cNvCxnSpPr>
            <a:cxnSpLocks/>
          </p:cNvCxnSpPr>
          <p:nvPr/>
        </p:nvCxnSpPr>
        <p:spPr>
          <a:xfrm>
            <a:off x="3949917" y="68410"/>
            <a:ext cx="0" cy="2805262"/>
          </a:xfrm>
          <a:prstGeom prst="line">
            <a:avLst/>
          </a:prstGeom>
          <a:ln w="571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29">
            <p14:nvContentPartPr>
              <p14:cNvPr id="3" name="Ink 2">
                <a:extLst>
                  <a:ext uri="{FF2B5EF4-FFF2-40B4-BE49-F238E27FC236}">
                    <a16:creationId xmlns:a16="http://schemas.microsoft.com/office/drawing/2014/main" id="{8807BB50-DC60-1332-10C7-7C6728D7A5A7}"/>
                  </a:ext>
                </a:extLst>
              </p14:cNvPr>
              <p14:cNvContentPartPr/>
              <p14:nvPr>
                <p:extLst>
                  <p:ext uri="{42D2F446-02D8-4167-A562-619A0277C38B}">
                    <p15:isNarration xmlns:p15="http://schemas.microsoft.com/office/powerpoint/2012/main" val="1"/>
                  </p:ext>
                </p:extLst>
              </p14:nvPr>
            </p14:nvContentPartPr>
            <p14:xfrm>
              <a:off x="1175400" y="6031440"/>
              <a:ext cx="1162800" cy="103680"/>
            </p14:xfrm>
          </p:contentPart>
        </mc:Choice>
        <mc:Fallback xmlns="">
          <p:pic>
            <p:nvPicPr>
              <p:cNvPr id="3" name="Ink 2">
                <a:extLst>
                  <a:ext uri="{FF2B5EF4-FFF2-40B4-BE49-F238E27FC236}">
                    <a16:creationId xmlns:a16="http://schemas.microsoft.com/office/drawing/2014/main" id="{8807BB50-DC60-1332-10C7-7C6728D7A5A7}"/>
                  </a:ext>
                </a:extLst>
              </p:cNvPr>
              <p:cNvPicPr>
                <a:picLocks noGrp="1" noRot="1" noChangeAspect="1" noMove="1" noResize="1" noEditPoints="1" noAdjustHandles="1" noChangeArrowheads="1" noChangeShapeType="1"/>
              </p:cNvPicPr>
              <p:nvPr/>
            </p:nvPicPr>
            <p:blipFill>
              <a:blip r:embed="rId30"/>
              <a:stretch>
                <a:fillRect/>
              </a:stretch>
            </p:blipFill>
            <p:spPr>
              <a:xfrm>
                <a:off x="1166040" y="6022080"/>
                <a:ext cx="1181520" cy="122400"/>
              </a:xfrm>
              <a:prstGeom prst="rect">
                <a:avLst/>
              </a:prstGeom>
            </p:spPr>
          </p:pic>
        </mc:Fallback>
      </mc:AlternateContent>
    </p:spTree>
    <p:extLst>
      <p:ext uri="{BB962C8B-B14F-4D97-AF65-F5344CB8AC3E}">
        <p14:creationId xmlns:p14="http://schemas.microsoft.com/office/powerpoint/2010/main" val="2772538901"/>
      </p:ext>
    </p:extLst>
  </p:cSld>
  <p:clrMapOvr>
    <a:masterClrMapping/>
  </p:clrMapOvr>
  <mc:AlternateContent xmlns:mc="http://schemas.openxmlformats.org/markup-compatibility/2006" xmlns:p14="http://schemas.microsoft.com/office/powerpoint/2010/main">
    <mc:Choice Requires="p14">
      <p:transition spd="med" p14:dur="700" advTm="8912">
        <p:fade/>
      </p:transition>
    </mc:Choice>
    <mc:Fallback xmlns="">
      <p:transition spd="med" advTm="89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9479F3-A96B-67B8-284D-DF4C53FAFAC5}"/>
                  </a:ext>
                </a:extLst>
              </p:cNvPr>
              <p:cNvSpPr txBox="1"/>
              <p:nvPr/>
            </p:nvSpPr>
            <p:spPr>
              <a:xfrm>
                <a:off x="401725" y="718233"/>
                <a:ext cx="7616764" cy="1554272"/>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sSup>
                        <m:sSupPr>
                          <m:ctrlPr>
                            <a:rPr lang="en-CA" sz="8000" b="0" i="1" smtClean="0">
                              <a:latin typeface="Cambria Math" panose="02040503050406030204" pitchFamily="18" charset="0"/>
                            </a:rPr>
                          </m:ctrlPr>
                        </m:sSupPr>
                        <m:e>
                          <m:r>
                            <a:rPr lang="en-CA" sz="8000" i="1">
                              <a:latin typeface="Cambria Math" panose="02040503050406030204" pitchFamily="18" charset="0"/>
                            </a:rPr>
                            <m:t>𝑈</m:t>
                          </m:r>
                        </m:e>
                        <m:sup>
                          <m:r>
                            <a:rPr lang="en-CA" sz="8000" b="0" i="1" smtClean="0">
                              <a:latin typeface="Cambria Math" panose="02040503050406030204" pitchFamily="18" charset="0"/>
                            </a:rPr>
                            <m:t>∗</m:t>
                          </m:r>
                        </m:sup>
                      </m:sSup>
                      <m:r>
                        <a:rPr lang="en-CA" sz="8000" b="0" i="1" smtClean="0">
                          <a:latin typeface="Cambria Math" panose="02040503050406030204" pitchFamily="18" charset="0"/>
                        </a:rPr>
                        <m:t> = </m:t>
                      </m:r>
                      <m:r>
                        <a:rPr lang="en-CA" sz="8000" b="0" i="1" smtClean="0">
                          <a:latin typeface="Cambria Math" panose="02040503050406030204" pitchFamily="18" charset="0"/>
                        </a:rPr>
                        <m:t>𝐶</m:t>
                      </m:r>
                      <m:r>
                        <a:rPr lang="en-CA" sz="8000" b="0" i="1" smtClean="0">
                          <a:latin typeface="Cambria Math" panose="02040503050406030204" pitchFamily="18" charset="0"/>
                        </a:rPr>
                        <m:t>   </m:t>
                      </m:r>
                      <m:r>
                        <a:rPr lang="en-CA" sz="8000" b="0" i="1" smtClean="0">
                          <a:latin typeface="Cambria Math" panose="02040503050406030204" pitchFamily="18" charset="0"/>
                        </a:rPr>
                        <m:t>𝑈</m:t>
                      </m:r>
                      <m:r>
                        <a:rPr lang="en-CA" sz="8000" b="0" i="1" smtClean="0">
                          <a:latin typeface="Cambria Math" panose="02040503050406030204" pitchFamily="18" charset="0"/>
                        </a:rPr>
                        <m:t>   </m:t>
                      </m:r>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𝐶</m:t>
                          </m:r>
                        </m:e>
                        <m:sup>
                          <m:r>
                            <a:rPr lang="en-CA" sz="8000" b="0" i="1" smtClean="0">
                              <a:latin typeface="Cambria Math" panose="02040503050406030204" pitchFamily="18" charset="0"/>
                            </a:rPr>
                            <m:t>−1</m:t>
                          </m:r>
                        </m:sup>
                      </m:sSup>
                    </m:oMath>
                  </m:oMathPara>
                </a14:m>
                <a:endParaRPr lang="en-CA" sz="8000" dirty="0"/>
              </a:p>
            </p:txBody>
          </p:sp>
        </mc:Choice>
        <mc:Fallback xmlns="">
          <p:sp>
            <p:nvSpPr>
              <p:cNvPr id="4" name="TextBox 3">
                <a:extLst>
                  <a:ext uri="{FF2B5EF4-FFF2-40B4-BE49-F238E27FC236}">
                    <a16:creationId xmlns:a16="http://schemas.microsoft.com/office/drawing/2014/main" id="{2E9479F3-A96B-67B8-284D-DF4C53FAFAC5}"/>
                  </a:ext>
                </a:extLst>
              </p:cNvPr>
              <p:cNvSpPr txBox="1">
                <a:spLocks noRot="1" noChangeAspect="1" noMove="1" noResize="1" noEditPoints="1" noAdjustHandles="1" noChangeArrowheads="1" noChangeShapeType="1" noTextEdit="1"/>
              </p:cNvSpPr>
              <p:nvPr/>
            </p:nvSpPr>
            <p:spPr>
              <a:xfrm>
                <a:off x="401725" y="718233"/>
                <a:ext cx="7616764" cy="1554272"/>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546148-AEEB-DB62-3800-9DB128A5FE41}"/>
                  </a:ext>
                </a:extLst>
              </p:cNvPr>
              <p:cNvSpPr txBox="1"/>
              <p:nvPr/>
            </p:nvSpPr>
            <p:spPr>
              <a:xfrm>
                <a:off x="8077200" y="109201"/>
                <a:ext cx="4019550" cy="3165610"/>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600" b="0" i="1" smtClean="0">
                          <a:latin typeface="Cambria Math" panose="02040503050406030204" pitchFamily="18" charset="0"/>
                        </a:rPr>
                        <m:t>𝑈</m:t>
                      </m:r>
                      <m:r>
                        <a:rPr lang="en-CA" sz="6600" b="0" i="1" smtClean="0">
                          <a:latin typeface="Cambria Math" panose="02040503050406030204" pitchFamily="18" charset="0"/>
                        </a:rPr>
                        <m:t>∈</m:t>
                      </m:r>
                      <m:r>
                        <a:rPr lang="en-CA" sz="6600" b="0" i="1" smtClean="0">
                          <a:latin typeface="Cambria Math" panose="02040503050406030204" pitchFamily="18" charset="0"/>
                        </a:rPr>
                        <m:t>𝑆𝑈</m:t>
                      </m:r>
                      <m:d>
                        <m:dPr>
                          <m:ctrlPr>
                            <a:rPr lang="en-CA" sz="6600" b="0" i="1" smtClean="0">
                              <a:latin typeface="Cambria Math" panose="02040503050406030204" pitchFamily="18" charset="0"/>
                            </a:rPr>
                          </m:ctrlPr>
                        </m:dPr>
                        <m:e>
                          <m:r>
                            <a:rPr lang="en-CA" sz="6600" b="0" i="1" smtClean="0">
                              <a:latin typeface="Cambria Math" panose="02040503050406030204" pitchFamily="18" charset="0"/>
                            </a:rPr>
                            <m:t>2</m:t>
                          </m:r>
                        </m:e>
                      </m:d>
                    </m:oMath>
                  </m:oMathPara>
                </a14:m>
                <a:endParaRPr lang="en-CA" sz="6600" b="0" dirty="0"/>
              </a:p>
              <a:p>
                <a:pPr/>
                <a14:m>
                  <m:oMathPara xmlns:m="http://schemas.openxmlformats.org/officeDocument/2006/math">
                    <m:oMathParaPr>
                      <m:jc m:val="centerGroup"/>
                    </m:oMathParaPr>
                    <m:oMath xmlns:m="http://schemas.openxmlformats.org/officeDocument/2006/math">
                      <m:sSup>
                        <m:sSupPr>
                          <m:ctrlPr>
                            <a:rPr lang="en-CA" sz="6600" b="0" i="1" smtClean="0">
                              <a:latin typeface="Cambria Math" panose="02040503050406030204" pitchFamily="18" charset="0"/>
                            </a:rPr>
                          </m:ctrlPr>
                        </m:sSupPr>
                        <m:e>
                          <m:r>
                            <a:rPr lang="en-CA" sz="6600" i="1">
                              <a:latin typeface="Cambria Math" panose="02040503050406030204" pitchFamily="18" charset="0"/>
                            </a:rPr>
                            <m:t>𝑈</m:t>
                          </m:r>
                        </m:e>
                        <m:sup>
                          <m:r>
                            <a:rPr lang="en-CA" sz="6600" b="0" i="1" smtClean="0">
                              <a:latin typeface="Cambria Math" panose="02040503050406030204" pitchFamily="18" charset="0"/>
                            </a:rPr>
                            <m:t>−1</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i="1">
                              <a:latin typeface="Cambria Math" panose="02040503050406030204" pitchFamily="18" charset="0"/>
                            </a:rPr>
                            <m:t>𝑈</m:t>
                          </m:r>
                        </m:e>
                        <m:sup>
                          <m:r>
                            <a:rPr lang="en-GB" sz="6600" b="1" i="1">
                              <a:latin typeface="Cambria Math" panose="02040503050406030204" pitchFamily="18" charset="0"/>
                              <a:ea typeface="Cambria Math" panose="02040503050406030204" pitchFamily="18" charset="0"/>
                            </a:rPr>
                            <m:t>†</m:t>
                          </m:r>
                        </m:sup>
                      </m:sSup>
                    </m:oMath>
                  </m:oMathPara>
                </a14:m>
                <a:endParaRPr lang="en-CA" sz="6600" dirty="0"/>
              </a:p>
              <a:p>
                <a:pPr/>
                <a14:m>
                  <m:oMathPara xmlns:m="http://schemas.openxmlformats.org/officeDocument/2006/math">
                    <m:oMathParaPr>
                      <m:jc m:val="centerGroup"/>
                    </m:oMathParaPr>
                    <m:oMath xmlns:m="http://schemas.openxmlformats.org/officeDocument/2006/math">
                      <m:func>
                        <m:funcPr>
                          <m:ctrlPr>
                            <a:rPr lang="en-CA" sz="6600" b="0" i="1" smtClean="0">
                              <a:latin typeface="Cambria Math" panose="02040503050406030204" pitchFamily="18" charset="0"/>
                            </a:rPr>
                          </m:ctrlPr>
                        </m:funcPr>
                        <m:fName>
                          <m:r>
                            <m:rPr>
                              <m:sty m:val="p"/>
                            </m:rPr>
                            <a:rPr lang="en-CA" sz="6600" b="0" i="0" smtClean="0">
                              <a:latin typeface="Cambria Math" panose="02040503050406030204" pitchFamily="18" charset="0"/>
                            </a:rPr>
                            <m:t>det</m:t>
                          </m:r>
                        </m:fName>
                        <m:e>
                          <m:r>
                            <a:rPr lang="en-CA" sz="6600" b="0" i="1" smtClean="0">
                              <a:latin typeface="Cambria Math" panose="02040503050406030204" pitchFamily="18" charset="0"/>
                            </a:rPr>
                            <m:t>𝑈</m:t>
                          </m:r>
                        </m:e>
                      </m:func>
                      <m:r>
                        <a:rPr lang="en-CA" sz="6600" b="0" i="1" smtClean="0">
                          <a:latin typeface="Cambria Math" panose="02040503050406030204" pitchFamily="18" charset="0"/>
                        </a:rPr>
                        <m:t>=1</m:t>
                      </m:r>
                    </m:oMath>
                  </m:oMathPara>
                </a14:m>
                <a:endParaRPr lang="en-CA" sz="6600" dirty="0"/>
              </a:p>
            </p:txBody>
          </p:sp>
        </mc:Choice>
        <mc:Fallback xmlns="">
          <p:sp>
            <p:nvSpPr>
              <p:cNvPr id="5" name="TextBox 4">
                <a:extLst>
                  <a:ext uri="{FF2B5EF4-FFF2-40B4-BE49-F238E27FC236}">
                    <a16:creationId xmlns:a16="http://schemas.microsoft.com/office/drawing/2014/main" id="{98546148-AEEB-DB62-3800-9DB128A5FE41}"/>
                  </a:ext>
                </a:extLst>
              </p:cNvPr>
              <p:cNvSpPr txBox="1">
                <a:spLocks noRot="1" noChangeAspect="1" noMove="1" noResize="1" noEditPoints="1" noAdjustHandles="1" noChangeArrowheads="1" noChangeShapeType="1" noTextEdit="1"/>
              </p:cNvSpPr>
              <p:nvPr/>
            </p:nvSpPr>
            <p:spPr>
              <a:xfrm>
                <a:off x="8077200" y="109201"/>
                <a:ext cx="4019550" cy="3165610"/>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14BD5D-7082-463F-F8CE-736CD8B1C250}"/>
                  </a:ext>
                </a:extLst>
              </p:cNvPr>
              <p:cNvSpPr txBox="1"/>
              <p:nvPr/>
            </p:nvSpPr>
            <p:spPr>
              <a:xfrm>
                <a:off x="1" y="2195053"/>
                <a:ext cx="12192000" cy="4355936"/>
              </a:xfrm>
              <a:prstGeom prst="rect">
                <a:avLst/>
              </a:prstGeom>
              <a:noFill/>
            </p:spPr>
            <p:txBody>
              <a:bodyPr wrap="square" rtlCol="0">
                <a:spAutoFit/>
              </a:bodyPr>
              <a:lstStyle/>
              <a:p>
                <a:pPr>
                  <a:spcAft>
                    <a:spcPts val="3000"/>
                  </a:spcAft>
                </a:pPr>
                <a14:m>
                  <m:oMathPara xmlns:m="http://schemas.openxmlformats.org/officeDocument/2006/math">
                    <m:oMathParaPr>
                      <m:jc m:val="left"/>
                    </m:oMathParaPr>
                    <m:oMath xmlns:m="http://schemas.openxmlformats.org/officeDocument/2006/math">
                      <m:sSup>
                        <m:sSupPr>
                          <m:ctrlPr>
                            <a:rPr lang="en-CA" sz="3600" i="1" smtClean="0">
                              <a:latin typeface="Cambria Math" panose="02040503050406030204" pitchFamily="18" charset="0"/>
                            </a:rPr>
                          </m:ctrlPr>
                        </m:sSupPr>
                        <m:e>
                          <m:d>
                            <m:dPr>
                              <m:begChr m:val="["/>
                              <m:endChr m:val="]"/>
                              <m:ctrlPr>
                                <a:rPr lang="en-CA"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r>
                                      <a:rPr lang="en-GB" sz="3600" i="1">
                                        <a:latin typeface="Cambria Math" panose="02040503050406030204" pitchFamily="18" charset="0"/>
                                      </a:rPr>
                                      <m:t>𝛼</m:t>
                                    </m:r>
                                  </m:e>
                                  <m:e>
                                    <m:r>
                                      <a:rPr lang="en-GB" sz="3600" i="1">
                                        <a:latin typeface="Cambria Math" panose="02040503050406030204" pitchFamily="18" charset="0"/>
                                      </a:rPr>
                                      <m:t>−</m:t>
                                    </m:r>
                                    <m:sSup>
                                      <m:sSupPr>
                                        <m:ctrlPr>
                                          <a:rPr lang="en-GB" sz="3600" i="1">
                                            <a:latin typeface="Cambria Math" panose="02040503050406030204" pitchFamily="18" charset="0"/>
                                          </a:rPr>
                                        </m:ctrlPr>
                                      </m:sSupPr>
                                      <m:e>
                                        <m:r>
                                          <a:rPr lang="en-GB" sz="3600" i="1">
                                            <a:latin typeface="Cambria Math" panose="02040503050406030204" pitchFamily="18" charset="0"/>
                                          </a:rPr>
                                          <m:t>𝛽</m:t>
                                        </m:r>
                                      </m:e>
                                      <m:sup>
                                        <m:r>
                                          <a:rPr lang="en-GB" sz="3600" i="1">
                                            <a:latin typeface="Cambria Math" panose="02040503050406030204" pitchFamily="18" charset="0"/>
                                          </a:rPr>
                                          <m:t>∗</m:t>
                                        </m:r>
                                      </m:sup>
                                    </m:sSup>
                                  </m:e>
                                </m:mr>
                                <m:mr>
                                  <m:e>
                                    <m:r>
                                      <a:rPr lang="en-GB" sz="3600" i="1">
                                        <a:latin typeface="Cambria Math" panose="02040503050406030204" pitchFamily="18" charset="0"/>
                                      </a:rPr>
                                      <m:t>𝛽</m:t>
                                    </m:r>
                                  </m:e>
                                  <m:e>
                                    <m:sSup>
                                      <m:sSupPr>
                                        <m:ctrlPr>
                                          <a:rPr lang="en-GB" sz="3600" i="1">
                                            <a:latin typeface="Cambria Math" panose="02040503050406030204" pitchFamily="18" charset="0"/>
                                          </a:rPr>
                                        </m:ctrlPr>
                                      </m:sSupPr>
                                      <m:e>
                                        <m:r>
                                          <a:rPr lang="en-GB" sz="3600" i="1">
                                            <a:latin typeface="Cambria Math" panose="02040503050406030204" pitchFamily="18" charset="0"/>
                                          </a:rPr>
                                          <m:t>𝛼</m:t>
                                        </m:r>
                                      </m:e>
                                      <m:sup>
                                        <m:r>
                                          <a:rPr lang="en-GB" sz="3600" i="1">
                                            <a:latin typeface="Cambria Math" panose="02040503050406030204" pitchFamily="18" charset="0"/>
                                          </a:rPr>
                                          <m:t>∗</m:t>
                                        </m:r>
                                      </m:sup>
                                    </m:sSup>
                                  </m:e>
                                </m:mr>
                              </m:m>
                            </m:e>
                          </m:d>
                        </m:e>
                        <m:sup>
                          <m:r>
                            <a:rPr lang="en-CA" sz="3600" i="1">
                              <a:latin typeface="Cambria Math" panose="02040503050406030204" pitchFamily="18" charset="0"/>
                            </a:rPr>
                            <m:t>∗</m:t>
                          </m:r>
                        </m:sup>
                      </m:sSup>
                      <m:r>
                        <a:rPr lang="en-CA" sz="3600" i="1">
                          <a:latin typeface="Cambria Math" panose="02040503050406030204" pitchFamily="18" charset="0"/>
                        </a:rPr>
                        <m:t>=</m:t>
                      </m:r>
                      <m:d>
                        <m:dPr>
                          <m:begChr m:val="["/>
                          <m:endChr m:val="]"/>
                          <m:ctrlPr>
                            <a:rPr lang="en-CA" sz="3600" i="1">
                              <a:latin typeface="Cambria Math" panose="02040503050406030204" pitchFamily="18" charset="0"/>
                            </a:rPr>
                          </m:ctrlPr>
                        </m:dPr>
                        <m:e>
                          <m:m>
                            <m:mPr>
                              <m:mcs>
                                <m:mc>
                                  <m:mcPr>
                                    <m:count m:val="2"/>
                                    <m:mcJc m:val="center"/>
                                  </m:mcPr>
                                </m:mc>
                              </m:mcs>
                              <m:ctrlPr>
                                <a:rPr lang="en-CA" sz="3600" i="1">
                                  <a:latin typeface="Cambria Math" panose="02040503050406030204" pitchFamily="18" charset="0"/>
                                </a:rPr>
                              </m:ctrlPr>
                            </m:mPr>
                            <m:mr>
                              <m:e>
                                <m:r>
                                  <m:rPr>
                                    <m:brk m:alnAt="7"/>
                                  </m:rPr>
                                  <a:rPr lang="en-CA" sz="3600" i="1">
                                    <a:latin typeface="Cambria Math" panose="02040503050406030204" pitchFamily="18" charset="0"/>
                                  </a:rPr>
                                  <m:t>𝑎</m:t>
                                </m:r>
                              </m:e>
                              <m:e>
                                <m:r>
                                  <a:rPr lang="en-CA" sz="3600" i="1">
                                    <a:latin typeface="Cambria Math" panose="02040503050406030204" pitchFamily="18" charset="0"/>
                                  </a:rPr>
                                  <m:t>𝑏</m:t>
                                </m:r>
                              </m:e>
                            </m:mr>
                            <m:mr>
                              <m:e>
                                <m:r>
                                  <a:rPr lang="en-CA" sz="3600" i="1">
                                    <a:latin typeface="Cambria Math" panose="02040503050406030204" pitchFamily="18" charset="0"/>
                                  </a:rPr>
                                  <m:t>𝑐</m:t>
                                </m:r>
                              </m:e>
                              <m:e>
                                <m:r>
                                  <a:rPr lang="en-CA" sz="3600" i="1">
                                    <a:latin typeface="Cambria Math" panose="02040503050406030204" pitchFamily="18" charset="0"/>
                                  </a:rPr>
                                  <m:t>𝑑</m:t>
                                </m:r>
                              </m:e>
                            </m:mr>
                          </m:m>
                        </m:e>
                      </m:d>
                      <m:d>
                        <m:dPr>
                          <m:begChr m:val="["/>
                          <m:endChr m:val="]"/>
                          <m:ctrlPr>
                            <a:rPr lang="en-CA"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r>
                                  <a:rPr lang="en-GB" sz="3600" i="1">
                                    <a:latin typeface="Cambria Math" panose="02040503050406030204" pitchFamily="18" charset="0"/>
                                  </a:rPr>
                                  <m:t>𝛼</m:t>
                                </m:r>
                              </m:e>
                              <m:e>
                                <m:r>
                                  <a:rPr lang="en-GB" sz="3600" i="1">
                                    <a:latin typeface="Cambria Math" panose="02040503050406030204" pitchFamily="18" charset="0"/>
                                  </a:rPr>
                                  <m:t>−</m:t>
                                </m:r>
                                <m:sSup>
                                  <m:sSupPr>
                                    <m:ctrlPr>
                                      <a:rPr lang="en-GB" sz="3600" i="1">
                                        <a:latin typeface="Cambria Math" panose="02040503050406030204" pitchFamily="18" charset="0"/>
                                      </a:rPr>
                                    </m:ctrlPr>
                                  </m:sSupPr>
                                  <m:e>
                                    <m:r>
                                      <a:rPr lang="en-GB" sz="3600" i="1">
                                        <a:latin typeface="Cambria Math" panose="02040503050406030204" pitchFamily="18" charset="0"/>
                                      </a:rPr>
                                      <m:t>𝛽</m:t>
                                    </m:r>
                                  </m:e>
                                  <m:sup>
                                    <m:r>
                                      <a:rPr lang="en-GB" sz="3600" i="1">
                                        <a:latin typeface="Cambria Math" panose="02040503050406030204" pitchFamily="18" charset="0"/>
                                      </a:rPr>
                                      <m:t>∗</m:t>
                                    </m:r>
                                  </m:sup>
                                </m:sSup>
                              </m:e>
                            </m:mr>
                            <m:mr>
                              <m:e>
                                <m:r>
                                  <a:rPr lang="en-GB" sz="3600" i="1">
                                    <a:latin typeface="Cambria Math" panose="02040503050406030204" pitchFamily="18" charset="0"/>
                                  </a:rPr>
                                  <m:t>𝛽</m:t>
                                </m:r>
                              </m:e>
                              <m:e>
                                <m:sSup>
                                  <m:sSupPr>
                                    <m:ctrlPr>
                                      <a:rPr lang="en-GB" sz="3600" i="1">
                                        <a:latin typeface="Cambria Math" panose="02040503050406030204" pitchFamily="18" charset="0"/>
                                      </a:rPr>
                                    </m:ctrlPr>
                                  </m:sSupPr>
                                  <m:e>
                                    <m:r>
                                      <a:rPr lang="en-GB" sz="3600" i="1">
                                        <a:latin typeface="Cambria Math" panose="02040503050406030204" pitchFamily="18" charset="0"/>
                                      </a:rPr>
                                      <m:t>𝛼</m:t>
                                    </m:r>
                                  </m:e>
                                  <m:sup>
                                    <m:r>
                                      <a:rPr lang="en-GB" sz="3600" i="1">
                                        <a:latin typeface="Cambria Math" panose="02040503050406030204" pitchFamily="18" charset="0"/>
                                      </a:rPr>
                                      <m:t>∗</m:t>
                                    </m:r>
                                  </m:sup>
                                </m:sSup>
                              </m:e>
                            </m:mr>
                          </m:m>
                        </m:e>
                      </m:d>
                      <m:sSup>
                        <m:sSupPr>
                          <m:ctrlPr>
                            <a:rPr lang="en-CA" sz="3600" i="1">
                              <a:latin typeface="Cambria Math" panose="02040503050406030204" pitchFamily="18" charset="0"/>
                            </a:rPr>
                          </m:ctrlPr>
                        </m:sSupPr>
                        <m:e>
                          <m:d>
                            <m:dPr>
                              <m:begChr m:val="["/>
                              <m:endChr m:val="]"/>
                              <m:ctrlPr>
                                <a:rPr lang="en-CA" sz="3600" i="1">
                                  <a:latin typeface="Cambria Math" panose="02040503050406030204" pitchFamily="18" charset="0"/>
                                </a:rPr>
                              </m:ctrlPr>
                            </m:dPr>
                            <m:e>
                              <m:m>
                                <m:mPr>
                                  <m:mcs>
                                    <m:mc>
                                      <m:mcPr>
                                        <m:count m:val="2"/>
                                        <m:mcJc m:val="center"/>
                                      </m:mcPr>
                                    </m:mc>
                                  </m:mcs>
                                  <m:ctrlPr>
                                    <a:rPr lang="en-CA" sz="3600" i="1">
                                      <a:latin typeface="Cambria Math" panose="02040503050406030204" pitchFamily="18" charset="0"/>
                                    </a:rPr>
                                  </m:ctrlPr>
                                </m:mPr>
                                <m:mr>
                                  <m:e>
                                    <m:r>
                                      <m:rPr>
                                        <m:brk m:alnAt="7"/>
                                      </m:rPr>
                                      <a:rPr lang="en-CA" sz="3600" i="1">
                                        <a:latin typeface="Cambria Math" panose="02040503050406030204" pitchFamily="18" charset="0"/>
                                      </a:rPr>
                                      <m:t>𝑎</m:t>
                                    </m:r>
                                  </m:e>
                                  <m:e>
                                    <m:r>
                                      <a:rPr lang="en-CA" sz="3600" i="1">
                                        <a:latin typeface="Cambria Math" panose="02040503050406030204" pitchFamily="18" charset="0"/>
                                      </a:rPr>
                                      <m:t>𝑏</m:t>
                                    </m:r>
                                  </m:e>
                                </m:mr>
                                <m:mr>
                                  <m:e>
                                    <m:r>
                                      <a:rPr lang="en-CA" sz="3600" i="1">
                                        <a:latin typeface="Cambria Math" panose="02040503050406030204" pitchFamily="18" charset="0"/>
                                      </a:rPr>
                                      <m:t>𝑐</m:t>
                                    </m:r>
                                  </m:e>
                                  <m:e>
                                    <m:r>
                                      <a:rPr lang="en-CA" sz="3600" i="1">
                                        <a:latin typeface="Cambria Math" panose="02040503050406030204" pitchFamily="18" charset="0"/>
                                      </a:rPr>
                                      <m:t>𝑑</m:t>
                                    </m:r>
                                  </m:e>
                                </m:mr>
                              </m:m>
                            </m:e>
                          </m:d>
                        </m:e>
                        <m:sup>
                          <m:r>
                            <a:rPr lang="en-CA" sz="3600" i="1">
                              <a:latin typeface="Cambria Math" panose="02040503050406030204" pitchFamily="18" charset="0"/>
                            </a:rPr>
                            <m:t>−1</m:t>
                          </m:r>
                        </m:sup>
                      </m:sSup>
                    </m:oMath>
                  </m:oMathPara>
                </a14:m>
                <a:endParaRPr lang="en-CA" sz="3600" dirty="0"/>
              </a:p>
              <a:p>
                <a:pPr>
                  <a:spcAft>
                    <a:spcPts val="3000"/>
                  </a:spcAft>
                </a:pPr>
                <a14:m>
                  <m:oMathPara xmlns:m="http://schemas.openxmlformats.org/officeDocument/2006/math">
                    <m:oMathParaPr>
                      <m:jc m:val="left"/>
                    </m:oMathParaPr>
                    <m:oMath xmlns:m="http://schemas.openxmlformats.org/officeDocument/2006/math">
                      <m:r>
                        <a:rPr lang="en-CA" sz="3600" b="0" i="1" smtClean="0">
                          <a:latin typeface="Cambria Math" panose="02040503050406030204" pitchFamily="18" charset="0"/>
                        </a:rPr>
                        <m:t>=</m:t>
                      </m:r>
                      <m:d>
                        <m:dPr>
                          <m:begChr m:val="["/>
                          <m:endChr m:val="]"/>
                          <m:ctrlPr>
                            <a:rPr lang="en-CA"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r>
                                  <m:rPr>
                                    <m:brk m:alnAt="7"/>
                                  </m:rPr>
                                  <a:rPr lang="en-CA" sz="3600" i="1">
                                    <a:latin typeface="Cambria Math" panose="02040503050406030204" pitchFamily="18" charset="0"/>
                                  </a:rPr>
                                  <m:t>𝑎</m:t>
                                </m:r>
                                <m:r>
                                  <a:rPr lang="en-GB" sz="3600" i="1">
                                    <a:latin typeface="Cambria Math" panose="02040503050406030204" pitchFamily="18" charset="0"/>
                                  </a:rPr>
                                  <m:t>𝛼</m:t>
                                </m:r>
                                <m:r>
                                  <a:rPr lang="en-CA" sz="3600" i="1">
                                    <a:latin typeface="Cambria Math" panose="02040503050406030204" pitchFamily="18" charset="0"/>
                                  </a:rPr>
                                  <m:t>+</m:t>
                                </m:r>
                                <m:r>
                                  <a:rPr lang="en-CA" sz="3600" i="1">
                                    <a:latin typeface="Cambria Math" panose="02040503050406030204" pitchFamily="18" charset="0"/>
                                  </a:rPr>
                                  <m:t>𝑏</m:t>
                                </m:r>
                                <m:r>
                                  <a:rPr lang="en-GB" sz="3600" i="1">
                                    <a:latin typeface="Cambria Math" panose="02040503050406030204" pitchFamily="18" charset="0"/>
                                  </a:rPr>
                                  <m:t>𝛽</m:t>
                                </m:r>
                              </m:e>
                              <m:e>
                                <m:r>
                                  <a:rPr lang="en-GB" sz="3600" i="1">
                                    <a:latin typeface="Cambria Math" panose="02040503050406030204" pitchFamily="18" charset="0"/>
                                  </a:rPr>
                                  <m:t>−</m:t>
                                </m:r>
                                <m:r>
                                  <m:rPr>
                                    <m:brk m:alnAt="7"/>
                                  </m:rPr>
                                  <a:rPr lang="en-CA" sz="3600" i="1">
                                    <a:latin typeface="Cambria Math" panose="02040503050406030204" pitchFamily="18" charset="0"/>
                                  </a:rPr>
                                  <m:t>𝑎</m:t>
                                </m:r>
                                <m:sSup>
                                  <m:sSupPr>
                                    <m:ctrlPr>
                                      <a:rPr lang="en-GB" sz="3600" i="1">
                                        <a:latin typeface="Cambria Math" panose="02040503050406030204" pitchFamily="18" charset="0"/>
                                      </a:rPr>
                                    </m:ctrlPr>
                                  </m:sSupPr>
                                  <m:e>
                                    <m:r>
                                      <a:rPr lang="en-GB" sz="3600" i="1">
                                        <a:latin typeface="Cambria Math" panose="02040503050406030204" pitchFamily="18" charset="0"/>
                                      </a:rPr>
                                      <m:t>𝛽</m:t>
                                    </m:r>
                                  </m:e>
                                  <m:sup>
                                    <m:r>
                                      <a:rPr lang="en-GB" sz="3600" i="1">
                                        <a:latin typeface="Cambria Math" panose="02040503050406030204" pitchFamily="18" charset="0"/>
                                      </a:rPr>
                                      <m:t>∗</m:t>
                                    </m:r>
                                  </m:sup>
                                </m:sSup>
                                <m:r>
                                  <a:rPr lang="en-CA" sz="3600" i="1">
                                    <a:latin typeface="Cambria Math" panose="02040503050406030204" pitchFamily="18" charset="0"/>
                                  </a:rPr>
                                  <m:t>+</m:t>
                                </m:r>
                                <m:r>
                                  <a:rPr lang="en-CA" sz="3600" i="1">
                                    <a:latin typeface="Cambria Math" panose="02040503050406030204" pitchFamily="18" charset="0"/>
                                  </a:rPr>
                                  <m:t>𝑏</m:t>
                                </m:r>
                                <m:sSup>
                                  <m:sSupPr>
                                    <m:ctrlPr>
                                      <a:rPr lang="en-GB" sz="3600" i="1">
                                        <a:latin typeface="Cambria Math" panose="02040503050406030204" pitchFamily="18" charset="0"/>
                                      </a:rPr>
                                    </m:ctrlPr>
                                  </m:sSupPr>
                                  <m:e>
                                    <m:r>
                                      <a:rPr lang="en-GB" sz="3600" i="1">
                                        <a:latin typeface="Cambria Math" panose="02040503050406030204" pitchFamily="18" charset="0"/>
                                      </a:rPr>
                                      <m:t>𝛼</m:t>
                                    </m:r>
                                  </m:e>
                                  <m:sup>
                                    <m:r>
                                      <a:rPr lang="en-GB" sz="3600" i="1">
                                        <a:latin typeface="Cambria Math" panose="02040503050406030204" pitchFamily="18" charset="0"/>
                                      </a:rPr>
                                      <m:t>∗</m:t>
                                    </m:r>
                                  </m:sup>
                                </m:sSup>
                              </m:e>
                            </m:mr>
                            <m:mr>
                              <m:e>
                                <m:r>
                                  <a:rPr lang="en-CA" sz="3600" i="1">
                                    <a:latin typeface="Cambria Math" panose="02040503050406030204" pitchFamily="18" charset="0"/>
                                  </a:rPr>
                                  <m:t>𝑐</m:t>
                                </m:r>
                                <m:r>
                                  <a:rPr lang="en-GB" sz="3600" i="1">
                                    <a:latin typeface="Cambria Math" panose="02040503050406030204" pitchFamily="18" charset="0"/>
                                  </a:rPr>
                                  <m:t>𝛼</m:t>
                                </m:r>
                                <m:r>
                                  <a:rPr lang="en-CA" sz="3600" i="1">
                                    <a:latin typeface="Cambria Math" panose="02040503050406030204" pitchFamily="18" charset="0"/>
                                  </a:rPr>
                                  <m:t>+</m:t>
                                </m:r>
                                <m:r>
                                  <a:rPr lang="en-CA" sz="3600" i="1">
                                    <a:latin typeface="Cambria Math" panose="02040503050406030204" pitchFamily="18" charset="0"/>
                                  </a:rPr>
                                  <m:t>𝑑</m:t>
                                </m:r>
                                <m:r>
                                  <a:rPr lang="en-GB" sz="3600" i="1">
                                    <a:latin typeface="Cambria Math" panose="02040503050406030204" pitchFamily="18" charset="0"/>
                                  </a:rPr>
                                  <m:t>𝛽</m:t>
                                </m:r>
                              </m:e>
                              <m:e>
                                <m:r>
                                  <a:rPr lang="en-GB" sz="3600" i="1">
                                    <a:latin typeface="Cambria Math" panose="02040503050406030204" pitchFamily="18" charset="0"/>
                                  </a:rPr>
                                  <m:t>−</m:t>
                                </m:r>
                                <m:r>
                                  <a:rPr lang="en-CA" sz="3600" i="1">
                                    <a:latin typeface="Cambria Math" panose="02040503050406030204" pitchFamily="18" charset="0"/>
                                  </a:rPr>
                                  <m:t>𝑐</m:t>
                                </m:r>
                                <m:sSup>
                                  <m:sSupPr>
                                    <m:ctrlPr>
                                      <a:rPr lang="en-GB" sz="3600" i="1">
                                        <a:latin typeface="Cambria Math" panose="02040503050406030204" pitchFamily="18" charset="0"/>
                                      </a:rPr>
                                    </m:ctrlPr>
                                  </m:sSupPr>
                                  <m:e>
                                    <m:r>
                                      <a:rPr lang="en-GB" sz="3600" i="1">
                                        <a:latin typeface="Cambria Math" panose="02040503050406030204" pitchFamily="18" charset="0"/>
                                      </a:rPr>
                                      <m:t>𝛽</m:t>
                                    </m:r>
                                  </m:e>
                                  <m:sup>
                                    <m:r>
                                      <a:rPr lang="en-GB" sz="3600" i="1">
                                        <a:latin typeface="Cambria Math" panose="02040503050406030204" pitchFamily="18" charset="0"/>
                                      </a:rPr>
                                      <m:t>∗</m:t>
                                    </m:r>
                                  </m:sup>
                                </m:sSup>
                                <m:r>
                                  <a:rPr lang="en-CA" sz="3600" i="1">
                                    <a:latin typeface="Cambria Math" panose="02040503050406030204" pitchFamily="18" charset="0"/>
                                  </a:rPr>
                                  <m:t>+</m:t>
                                </m:r>
                                <m:r>
                                  <a:rPr lang="en-CA" sz="3600" i="1">
                                    <a:latin typeface="Cambria Math" panose="02040503050406030204" pitchFamily="18" charset="0"/>
                                  </a:rPr>
                                  <m:t>𝑑</m:t>
                                </m:r>
                                <m:sSup>
                                  <m:sSupPr>
                                    <m:ctrlPr>
                                      <a:rPr lang="en-GB" sz="3600" i="1">
                                        <a:latin typeface="Cambria Math" panose="02040503050406030204" pitchFamily="18" charset="0"/>
                                      </a:rPr>
                                    </m:ctrlPr>
                                  </m:sSupPr>
                                  <m:e>
                                    <m:r>
                                      <a:rPr lang="en-GB" sz="3600" i="1">
                                        <a:latin typeface="Cambria Math" panose="02040503050406030204" pitchFamily="18" charset="0"/>
                                      </a:rPr>
                                      <m:t>𝛼</m:t>
                                    </m:r>
                                  </m:e>
                                  <m:sup>
                                    <m:r>
                                      <a:rPr lang="en-GB" sz="3600" i="1">
                                        <a:latin typeface="Cambria Math" panose="02040503050406030204" pitchFamily="18" charset="0"/>
                                      </a:rPr>
                                      <m:t>∗</m:t>
                                    </m:r>
                                  </m:sup>
                                </m:sSup>
                              </m:e>
                            </m:mr>
                          </m:m>
                        </m:e>
                      </m:d>
                      <m:d>
                        <m:dPr>
                          <m:begChr m:val="["/>
                          <m:endChr m:val="]"/>
                          <m:ctrlPr>
                            <a:rPr lang="en-CA" sz="3600" i="1">
                              <a:latin typeface="Cambria Math" panose="02040503050406030204" pitchFamily="18" charset="0"/>
                            </a:rPr>
                          </m:ctrlPr>
                        </m:dPr>
                        <m:e>
                          <m:m>
                            <m:mPr>
                              <m:mcs>
                                <m:mc>
                                  <m:mcPr>
                                    <m:count m:val="2"/>
                                    <m:mcJc m:val="center"/>
                                  </m:mcPr>
                                </m:mc>
                              </m:mcs>
                              <m:ctrlPr>
                                <a:rPr lang="en-CA" sz="3600" i="1">
                                  <a:latin typeface="Cambria Math" panose="02040503050406030204" pitchFamily="18" charset="0"/>
                                </a:rPr>
                              </m:ctrlPr>
                            </m:mPr>
                            <m:mr>
                              <m:e>
                                <m:r>
                                  <a:rPr lang="en-CA" sz="3600" i="1">
                                    <a:latin typeface="Cambria Math" panose="02040503050406030204" pitchFamily="18" charset="0"/>
                                  </a:rPr>
                                  <m:t>𝑑</m:t>
                                </m:r>
                              </m:e>
                              <m:e>
                                <m:r>
                                  <a:rPr lang="en-CA" sz="3600" i="1">
                                    <a:latin typeface="Cambria Math" panose="02040503050406030204" pitchFamily="18" charset="0"/>
                                  </a:rPr>
                                  <m:t>−</m:t>
                                </m:r>
                                <m:r>
                                  <a:rPr lang="en-CA" sz="3600" i="1">
                                    <a:latin typeface="Cambria Math" panose="02040503050406030204" pitchFamily="18" charset="0"/>
                                  </a:rPr>
                                  <m:t>𝑏</m:t>
                                </m:r>
                              </m:e>
                            </m:mr>
                            <m:mr>
                              <m:e>
                                <m:r>
                                  <a:rPr lang="en-CA" sz="3600" i="1">
                                    <a:latin typeface="Cambria Math" panose="02040503050406030204" pitchFamily="18" charset="0"/>
                                  </a:rPr>
                                  <m:t>−</m:t>
                                </m:r>
                                <m:r>
                                  <a:rPr lang="en-CA" sz="3600" i="1">
                                    <a:latin typeface="Cambria Math" panose="02040503050406030204" pitchFamily="18" charset="0"/>
                                  </a:rPr>
                                  <m:t>𝑐</m:t>
                                </m:r>
                              </m:e>
                              <m:e>
                                <m:r>
                                  <a:rPr lang="en-CA" sz="3600" i="1">
                                    <a:latin typeface="Cambria Math" panose="02040503050406030204" pitchFamily="18" charset="0"/>
                                  </a:rPr>
                                  <m:t>𝑎</m:t>
                                </m:r>
                              </m:e>
                            </m:mr>
                          </m:m>
                        </m:e>
                      </m:d>
                      <m:f>
                        <m:fPr>
                          <m:ctrlPr>
                            <a:rPr lang="en-CA" sz="3600" i="1">
                              <a:latin typeface="Cambria Math" panose="02040503050406030204" pitchFamily="18" charset="0"/>
                            </a:rPr>
                          </m:ctrlPr>
                        </m:fPr>
                        <m:num>
                          <m:r>
                            <a:rPr lang="en-CA" sz="3600" i="1">
                              <a:latin typeface="Cambria Math" panose="02040503050406030204" pitchFamily="18" charset="0"/>
                            </a:rPr>
                            <m:t>1</m:t>
                          </m:r>
                        </m:num>
                        <m:den>
                          <m:r>
                            <a:rPr lang="en-CA" sz="3600" i="1">
                              <a:latin typeface="Cambria Math" panose="02040503050406030204" pitchFamily="18" charset="0"/>
                            </a:rPr>
                            <m:t>𝑎𝑑</m:t>
                          </m:r>
                          <m:r>
                            <a:rPr lang="en-CA" sz="3600" i="1">
                              <a:latin typeface="Cambria Math" panose="02040503050406030204" pitchFamily="18" charset="0"/>
                            </a:rPr>
                            <m:t>−</m:t>
                          </m:r>
                          <m:r>
                            <a:rPr lang="en-CA" sz="3600" i="1">
                              <a:latin typeface="Cambria Math" panose="02040503050406030204" pitchFamily="18" charset="0"/>
                            </a:rPr>
                            <m:t>𝑏𝑐</m:t>
                          </m:r>
                        </m:den>
                      </m:f>
                    </m:oMath>
                  </m:oMathPara>
                </a14:m>
                <a:endParaRPr lang="en-CA" sz="3600" dirty="0"/>
              </a:p>
              <a:p>
                <a:pPr>
                  <a:spcAft>
                    <a:spcPts val="3000"/>
                  </a:spcAft>
                </a:pPr>
                <a14:m>
                  <m:oMathPara xmlns:m="http://schemas.openxmlformats.org/officeDocument/2006/math">
                    <m:oMathParaPr>
                      <m:jc m:val="left"/>
                    </m:oMathParaPr>
                    <m:oMath xmlns:m="http://schemas.openxmlformats.org/officeDocument/2006/math">
                      <m:r>
                        <a:rPr lang="en-CA" sz="2900" i="1">
                          <a:latin typeface="Cambria Math" panose="02040503050406030204" pitchFamily="18" charset="0"/>
                        </a:rPr>
                        <m:t>=</m:t>
                      </m:r>
                      <m:d>
                        <m:dPr>
                          <m:begChr m:val="["/>
                          <m:endChr m:val="]"/>
                          <m:ctrlPr>
                            <a:rPr lang="en-CA" sz="2900" i="1">
                              <a:latin typeface="Cambria Math" panose="02040503050406030204" pitchFamily="18" charset="0"/>
                            </a:rPr>
                          </m:ctrlPr>
                        </m:dPr>
                        <m:e>
                          <m:m>
                            <m:mPr>
                              <m:mcs>
                                <m:mc>
                                  <m:mcPr>
                                    <m:count m:val="2"/>
                                    <m:mcJc m:val="center"/>
                                  </m:mcPr>
                                </m:mc>
                              </m:mcs>
                              <m:ctrlPr>
                                <a:rPr lang="en-GB" sz="2900" i="1">
                                  <a:latin typeface="Cambria Math" panose="02040503050406030204" pitchFamily="18" charset="0"/>
                                </a:rPr>
                              </m:ctrlPr>
                            </m:mPr>
                            <m:mr>
                              <m:e>
                                <m:r>
                                  <a:rPr lang="en-CA" sz="2900" i="1">
                                    <a:latin typeface="Cambria Math" panose="02040503050406030204" pitchFamily="18" charset="0"/>
                                  </a:rPr>
                                  <m:t>𝑑</m:t>
                                </m:r>
                                <m:d>
                                  <m:dPr>
                                    <m:ctrlPr>
                                      <a:rPr lang="en-CA" sz="2900" i="1">
                                        <a:latin typeface="Cambria Math" panose="02040503050406030204" pitchFamily="18" charset="0"/>
                                      </a:rPr>
                                    </m:ctrlPr>
                                  </m:dPr>
                                  <m:e>
                                    <m:r>
                                      <m:rPr>
                                        <m:brk m:alnAt="7"/>
                                      </m:rPr>
                                      <a:rPr lang="en-CA" sz="2900" i="1">
                                        <a:latin typeface="Cambria Math" panose="02040503050406030204" pitchFamily="18" charset="0"/>
                                      </a:rPr>
                                      <m:t>𝑎</m:t>
                                    </m:r>
                                    <m:r>
                                      <a:rPr lang="en-GB" sz="2900" i="1">
                                        <a:latin typeface="Cambria Math" panose="02040503050406030204" pitchFamily="18" charset="0"/>
                                      </a:rPr>
                                      <m:t>𝛼</m:t>
                                    </m:r>
                                    <m:r>
                                      <a:rPr lang="en-CA" sz="2900" i="1">
                                        <a:latin typeface="Cambria Math" panose="02040503050406030204" pitchFamily="18" charset="0"/>
                                      </a:rPr>
                                      <m:t>+</m:t>
                                    </m:r>
                                    <m:r>
                                      <a:rPr lang="en-CA" sz="2900" i="1">
                                        <a:latin typeface="Cambria Math" panose="02040503050406030204" pitchFamily="18" charset="0"/>
                                      </a:rPr>
                                      <m:t>𝑏</m:t>
                                    </m:r>
                                    <m:r>
                                      <a:rPr lang="en-GB" sz="2900" i="1">
                                        <a:latin typeface="Cambria Math" panose="02040503050406030204" pitchFamily="18" charset="0"/>
                                      </a:rPr>
                                      <m:t>𝛽</m:t>
                                    </m:r>
                                  </m:e>
                                </m:d>
                                <m:r>
                                  <a:rPr lang="en-CA" sz="2900" i="1">
                                    <a:latin typeface="Cambria Math" panose="02040503050406030204" pitchFamily="18" charset="0"/>
                                  </a:rPr>
                                  <m:t>−</m:t>
                                </m:r>
                                <m:r>
                                  <a:rPr lang="en-CA" sz="2900" i="1">
                                    <a:latin typeface="Cambria Math" panose="02040503050406030204" pitchFamily="18" charset="0"/>
                                  </a:rPr>
                                  <m:t>𝑐</m:t>
                                </m:r>
                                <m:d>
                                  <m:dPr>
                                    <m:ctrlPr>
                                      <a:rPr lang="en-CA" sz="2900" i="1">
                                        <a:latin typeface="Cambria Math" panose="02040503050406030204" pitchFamily="18" charset="0"/>
                                      </a:rPr>
                                    </m:ctrlPr>
                                  </m:dPr>
                                  <m:e>
                                    <m:r>
                                      <a:rPr lang="en-GB" sz="2900" i="1">
                                        <a:latin typeface="Cambria Math" panose="02040503050406030204" pitchFamily="18" charset="0"/>
                                      </a:rPr>
                                      <m:t>−</m:t>
                                    </m:r>
                                    <m:r>
                                      <m:rPr>
                                        <m:brk m:alnAt="7"/>
                                      </m:rPr>
                                      <a:rPr lang="en-CA" sz="2900" i="1">
                                        <a:latin typeface="Cambria Math" panose="02040503050406030204" pitchFamily="18" charset="0"/>
                                      </a:rPr>
                                      <m:t>𝑎</m:t>
                                    </m:r>
                                    <m:sSup>
                                      <m:sSupPr>
                                        <m:ctrlPr>
                                          <a:rPr lang="en-GB" sz="2900" i="1">
                                            <a:latin typeface="Cambria Math" panose="02040503050406030204" pitchFamily="18" charset="0"/>
                                          </a:rPr>
                                        </m:ctrlPr>
                                      </m:sSupPr>
                                      <m:e>
                                        <m:r>
                                          <a:rPr lang="en-GB" sz="2900" i="1">
                                            <a:latin typeface="Cambria Math" panose="02040503050406030204" pitchFamily="18" charset="0"/>
                                          </a:rPr>
                                          <m:t>𝛽</m:t>
                                        </m:r>
                                      </m:e>
                                      <m:sup>
                                        <m:r>
                                          <a:rPr lang="en-GB" sz="2900" i="1">
                                            <a:latin typeface="Cambria Math" panose="02040503050406030204" pitchFamily="18" charset="0"/>
                                          </a:rPr>
                                          <m:t>∗</m:t>
                                        </m:r>
                                      </m:sup>
                                    </m:sSup>
                                    <m:r>
                                      <a:rPr lang="en-CA" sz="2900" i="1">
                                        <a:latin typeface="Cambria Math" panose="02040503050406030204" pitchFamily="18" charset="0"/>
                                      </a:rPr>
                                      <m:t>+</m:t>
                                    </m:r>
                                    <m:r>
                                      <a:rPr lang="en-CA" sz="2900" i="1">
                                        <a:latin typeface="Cambria Math" panose="02040503050406030204" pitchFamily="18" charset="0"/>
                                      </a:rPr>
                                      <m:t>𝑏</m:t>
                                    </m:r>
                                    <m:sSup>
                                      <m:sSupPr>
                                        <m:ctrlPr>
                                          <a:rPr lang="en-GB" sz="2900" i="1">
                                            <a:latin typeface="Cambria Math" panose="02040503050406030204" pitchFamily="18" charset="0"/>
                                          </a:rPr>
                                        </m:ctrlPr>
                                      </m:sSupPr>
                                      <m:e>
                                        <m:r>
                                          <a:rPr lang="en-GB" sz="2900" i="1">
                                            <a:latin typeface="Cambria Math" panose="02040503050406030204" pitchFamily="18" charset="0"/>
                                          </a:rPr>
                                          <m:t>𝛼</m:t>
                                        </m:r>
                                      </m:e>
                                      <m:sup>
                                        <m:r>
                                          <a:rPr lang="en-GB" sz="2900" i="1">
                                            <a:latin typeface="Cambria Math" panose="02040503050406030204" pitchFamily="18" charset="0"/>
                                          </a:rPr>
                                          <m:t>∗</m:t>
                                        </m:r>
                                      </m:sup>
                                    </m:sSup>
                                  </m:e>
                                </m:d>
                              </m:e>
                              <m:e>
                                <m:r>
                                  <a:rPr lang="en-CA" sz="2900" i="1">
                                    <a:latin typeface="Cambria Math" panose="02040503050406030204" pitchFamily="18" charset="0"/>
                                  </a:rPr>
                                  <m:t>−</m:t>
                                </m:r>
                                <m:r>
                                  <a:rPr lang="en-CA" sz="2900" i="1">
                                    <a:latin typeface="Cambria Math" panose="02040503050406030204" pitchFamily="18" charset="0"/>
                                  </a:rPr>
                                  <m:t>𝑏</m:t>
                                </m:r>
                                <m:d>
                                  <m:dPr>
                                    <m:ctrlPr>
                                      <a:rPr lang="en-CA" sz="2900" i="1">
                                        <a:latin typeface="Cambria Math" panose="02040503050406030204" pitchFamily="18" charset="0"/>
                                      </a:rPr>
                                    </m:ctrlPr>
                                  </m:dPr>
                                  <m:e>
                                    <m:r>
                                      <m:rPr>
                                        <m:brk m:alnAt="7"/>
                                      </m:rPr>
                                      <a:rPr lang="en-CA" sz="2900" i="1">
                                        <a:latin typeface="Cambria Math" panose="02040503050406030204" pitchFamily="18" charset="0"/>
                                      </a:rPr>
                                      <m:t>𝑎</m:t>
                                    </m:r>
                                    <m:r>
                                      <a:rPr lang="en-GB" sz="2900" i="1">
                                        <a:latin typeface="Cambria Math" panose="02040503050406030204" pitchFamily="18" charset="0"/>
                                      </a:rPr>
                                      <m:t>𝛼</m:t>
                                    </m:r>
                                    <m:r>
                                      <a:rPr lang="en-CA" sz="2900" i="1">
                                        <a:latin typeface="Cambria Math" panose="02040503050406030204" pitchFamily="18" charset="0"/>
                                      </a:rPr>
                                      <m:t>+</m:t>
                                    </m:r>
                                    <m:r>
                                      <a:rPr lang="en-CA" sz="2900" i="1">
                                        <a:latin typeface="Cambria Math" panose="02040503050406030204" pitchFamily="18" charset="0"/>
                                      </a:rPr>
                                      <m:t>𝑏</m:t>
                                    </m:r>
                                    <m:r>
                                      <a:rPr lang="en-GB" sz="2900" i="1">
                                        <a:latin typeface="Cambria Math" panose="02040503050406030204" pitchFamily="18" charset="0"/>
                                      </a:rPr>
                                      <m:t>𝛽</m:t>
                                    </m:r>
                                  </m:e>
                                </m:d>
                                <m:r>
                                  <m:rPr>
                                    <m:brk m:alnAt="7"/>
                                  </m:rPr>
                                  <a:rPr lang="en-CA" sz="2900" i="1">
                                    <a:latin typeface="Cambria Math" panose="02040503050406030204" pitchFamily="18" charset="0"/>
                                  </a:rPr>
                                  <m:t>+</m:t>
                                </m:r>
                                <m:r>
                                  <a:rPr lang="en-CA" sz="2900" i="1">
                                    <a:latin typeface="Cambria Math" panose="02040503050406030204" pitchFamily="18" charset="0"/>
                                  </a:rPr>
                                  <m:t>𝑎</m:t>
                                </m:r>
                                <m:d>
                                  <m:dPr>
                                    <m:ctrlPr>
                                      <a:rPr lang="en-CA" sz="2900" i="1">
                                        <a:latin typeface="Cambria Math" panose="02040503050406030204" pitchFamily="18" charset="0"/>
                                      </a:rPr>
                                    </m:ctrlPr>
                                  </m:dPr>
                                  <m:e>
                                    <m:r>
                                      <a:rPr lang="en-GB" sz="2900" i="1">
                                        <a:latin typeface="Cambria Math" panose="02040503050406030204" pitchFamily="18" charset="0"/>
                                      </a:rPr>
                                      <m:t>−</m:t>
                                    </m:r>
                                    <m:r>
                                      <m:rPr>
                                        <m:brk m:alnAt="7"/>
                                      </m:rPr>
                                      <a:rPr lang="en-CA" sz="2900" i="1">
                                        <a:latin typeface="Cambria Math" panose="02040503050406030204" pitchFamily="18" charset="0"/>
                                      </a:rPr>
                                      <m:t>𝑎</m:t>
                                    </m:r>
                                    <m:sSup>
                                      <m:sSupPr>
                                        <m:ctrlPr>
                                          <a:rPr lang="en-GB" sz="2900" i="1">
                                            <a:latin typeface="Cambria Math" panose="02040503050406030204" pitchFamily="18" charset="0"/>
                                          </a:rPr>
                                        </m:ctrlPr>
                                      </m:sSupPr>
                                      <m:e>
                                        <m:r>
                                          <a:rPr lang="en-GB" sz="2900" i="1">
                                            <a:latin typeface="Cambria Math" panose="02040503050406030204" pitchFamily="18" charset="0"/>
                                          </a:rPr>
                                          <m:t>𝛽</m:t>
                                        </m:r>
                                      </m:e>
                                      <m:sup>
                                        <m:r>
                                          <a:rPr lang="en-GB" sz="2900" i="1">
                                            <a:latin typeface="Cambria Math" panose="02040503050406030204" pitchFamily="18" charset="0"/>
                                          </a:rPr>
                                          <m:t>∗</m:t>
                                        </m:r>
                                      </m:sup>
                                    </m:sSup>
                                    <m:r>
                                      <a:rPr lang="en-CA" sz="2900" i="1">
                                        <a:latin typeface="Cambria Math" panose="02040503050406030204" pitchFamily="18" charset="0"/>
                                      </a:rPr>
                                      <m:t>+</m:t>
                                    </m:r>
                                    <m:r>
                                      <a:rPr lang="en-CA" sz="2900" i="1">
                                        <a:latin typeface="Cambria Math" panose="02040503050406030204" pitchFamily="18" charset="0"/>
                                      </a:rPr>
                                      <m:t>𝑏</m:t>
                                    </m:r>
                                    <m:sSup>
                                      <m:sSupPr>
                                        <m:ctrlPr>
                                          <a:rPr lang="en-GB" sz="2900" i="1">
                                            <a:latin typeface="Cambria Math" panose="02040503050406030204" pitchFamily="18" charset="0"/>
                                          </a:rPr>
                                        </m:ctrlPr>
                                      </m:sSupPr>
                                      <m:e>
                                        <m:r>
                                          <a:rPr lang="en-GB" sz="2900" i="1">
                                            <a:latin typeface="Cambria Math" panose="02040503050406030204" pitchFamily="18" charset="0"/>
                                          </a:rPr>
                                          <m:t>𝛼</m:t>
                                        </m:r>
                                      </m:e>
                                      <m:sup>
                                        <m:r>
                                          <a:rPr lang="en-GB" sz="2900" i="1">
                                            <a:latin typeface="Cambria Math" panose="02040503050406030204" pitchFamily="18" charset="0"/>
                                          </a:rPr>
                                          <m:t>∗</m:t>
                                        </m:r>
                                      </m:sup>
                                    </m:sSup>
                                  </m:e>
                                </m:d>
                              </m:e>
                            </m:mr>
                            <m:mr>
                              <m:e>
                                <m:r>
                                  <a:rPr lang="en-CA" sz="2900" i="1">
                                    <a:latin typeface="Cambria Math" panose="02040503050406030204" pitchFamily="18" charset="0"/>
                                  </a:rPr>
                                  <m:t>𝑑</m:t>
                                </m:r>
                                <m:d>
                                  <m:dPr>
                                    <m:ctrlPr>
                                      <a:rPr lang="en-CA" sz="2900" i="1">
                                        <a:latin typeface="Cambria Math" panose="02040503050406030204" pitchFamily="18" charset="0"/>
                                      </a:rPr>
                                    </m:ctrlPr>
                                  </m:dPr>
                                  <m:e>
                                    <m:r>
                                      <a:rPr lang="en-CA" sz="2900" i="1">
                                        <a:latin typeface="Cambria Math" panose="02040503050406030204" pitchFamily="18" charset="0"/>
                                      </a:rPr>
                                      <m:t>𝑐</m:t>
                                    </m:r>
                                    <m:r>
                                      <a:rPr lang="en-GB" sz="2900" i="1">
                                        <a:latin typeface="Cambria Math" panose="02040503050406030204" pitchFamily="18" charset="0"/>
                                      </a:rPr>
                                      <m:t>𝛼</m:t>
                                    </m:r>
                                    <m:r>
                                      <a:rPr lang="en-CA" sz="2900" i="1">
                                        <a:latin typeface="Cambria Math" panose="02040503050406030204" pitchFamily="18" charset="0"/>
                                      </a:rPr>
                                      <m:t>+</m:t>
                                    </m:r>
                                    <m:r>
                                      <a:rPr lang="en-CA" sz="2900" i="1">
                                        <a:latin typeface="Cambria Math" panose="02040503050406030204" pitchFamily="18" charset="0"/>
                                      </a:rPr>
                                      <m:t>𝑑</m:t>
                                    </m:r>
                                    <m:r>
                                      <a:rPr lang="en-GB" sz="2900" i="1">
                                        <a:latin typeface="Cambria Math" panose="02040503050406030204" pitchFamily="18" charset="0"/>
                                      </a:rPr>
                                      <m:t>𝛽</m:t>
                                    </m:r>
                                  </m:e>
                                </m:d>
                                <m:r>
                                  <a:rPr lang="en-CA" sz="2900" i="1">
                                    <a:latin typeface="Cambria Math" panose="02040503050406030204" pitchFamily="18" charset="0"/>
                                  </a:rPr>
                                  <m:t>−</m:t>
                                </m:r>
                                <m:r>
                                  <a:rPr lang="en-CA" sz="2900" i="1">
                                    <a:latin typeface="Cambria Math" panose="02040503050406030204" pitchFamily="18" charset="0"/>
                                  </a:rPr>
                                  <m:t>𝑐</m:t>
                                </m:r>
                                <m:d>
                                  <m:dPr>
                                    <m:ctrlPr>
                                      <a:rPr lang="en-CA" sz="2900" i="1">
                                        <a:latin typeface="Cambria Math" panose="02040503050406030204" pitchFamily="18" charset="0"/>
                                      </a:rPr>
                                    </m:ctrlPr>
                                  </m:dPr>
                                  <m:e>
                                    <m:r>
                                      <a:rPr lang="en-GB" sz="2900" i="1">
                                        <a:latin typeface="Cambria Math" panose="02040503050406030204" pitchFamily="18" charset="0"/>
                                      </a:rPr>
                                      <m:t>−</m:t>
                                    </m:r>
                                    <m:r>
                                      <a:rPr lang="en-CA" sz="2900" i="1">
                                        <a:latin typeface="Cambria Math" panose="02040503050406030204" pitchFamily="18" charset="0"/>
                                      </a:rPr>
                                      <m:t>𝑐</m:t>
                                    </m:r>
                                    <m:sSup>
                                      <m:sSupPr>
                                        <m:ctrlPr>
                                          <a:rPr lang="en-GB" sz="2900" i="1">
                                            <a:latin typeface="Cambria Math" panose="02040503050406030204" pitchFamily="18" charset="0"/>
                                          </a:rPr>
                                        </m:ctrlPr>
                                      </m:sSupPr>
                                      <m:e>
                                        <m:r>
                                          <a:rPr lang="en-GB" sz="2900" i="1">
                                            <a:latin typeface="Cambria Math" panose="02040503050406030204" pitchFamily="18" charset="0"/>
                                          </a:rPr>
                                          <m:t>𝛽</m:t>
                                        </m:r>
                                      </m:e>
                                      <m:sup>
                                        <m:r>
                                          <a:rPr lang="en-GB" sz="2900" i="1">
                                            <a:latin typeface="Cambria Math" panose="02040503050406030204" pitchFamily="18" charset="0"/>
                                          </a:rPr>
                                          <m:t>∗</m:t>
                                        </m:r>
                                      </m:sup>
                                    </m:sSup>
                                    <m:r>
                                      <a:rPr lang="en-CA" sz="2900" i="1">
                                        <a:latin typeface="Cambria Math" panose="02040503050406030204" pitchFamily="18" charset="0"/>
                                      </a:rPr>
                                      <m:t>+</m:t>
                                    </m:r>
                                    <m:r>
                                      <a:rPr lang="en-CA" sz="2900" i="1">
                                        <a:latin typeface="Cambria Math" panose="02040503050406030204" pitchFamily="18" charset="0"/>
                                      </a:rPr>
                                      <m:t>𝑑</m:t>
                                    </m:r>
                                    <m:sSup>
                                      <m:sSupPr>
                                        <m:ctrlPr>
                                          <a:rPr lang="en-GB" sz="2900" i="1">
                                            <a:latin typeface="Cambria Math" panose="02040503050406030204" pitchFamily="18" charset="0"/>
                                          </a:rPr>
                                        </m:ctrlPr>
                                      </m:sSupPr>
                                      <m:e>
                                        <m:r>
                                          <a:rPr lang="en-GB" sz="2900" i="1">
                                            <a:latin typeface="Cambria Math" panose="02040503050406030204" pitchFamily="18" charset="0"/>
                                          </a:rPr>
                                          <m:t>𝛼</m:t>
                                        </m:r>
                                      </m:e>
                                      <m:sup>
                                        <m:r>
                                          <a:rPr lang="en-GB" sz="2900" i="1">
                                            <a:latin typeface="Cambria Math" panose="02040503050406030204" pitchFamily="18" charset="0"/>
                                          </a:rPr>
                                          <m:t>∗</m:t>
                                        </m:r>
                                      </m:sup>
                                    </m:sSup>
                                  </m:e>
                                </m:d>
                              </m:e>
                              <m:e>
                                <m:r>
                                  <a:rPr lang="en-CA" sz="2900" i="1">
                                    <a:latin typeface="Cambria Math" panose="02040503050406030204" pitchFamily="18" charset="0"/>
                                  </a:rPr>
                                  <m:t>−</m:t>
                                </m:r>
                                <m:r>
                                  <a:rPr lang="en-CA" sz="2900" i="1">
                                    <a:latin typeface="Cambria Math" panose="02040503050406030204" pitchFamily="18" charset="0"/>
                                  </a:rPr>
                                  <m:t>𝑏</m:t>
                                </m:r>
                                <m:d>
                                  <m:dPr>
                                    <m:ctrlPr>
                                      <a:rPr lang="en-CA" sz="2900" i="1">
                                        <a:latin typeface="Cambria Math" panose="02040503050406030204" pitchFamily="18" charset="0"/>
                                      </a:rPr>
                                    </m:ctrlPr>
                                  </m:dPr>
                                  <m:e>
                                    <m:r>
                                      <a:rPr lang="en-CA" sz="2900" i="1">
                                        <a:latin typeface="Cambria Math" panose="02040503050406030204" pitchFamily="18" charset="0"/>
                                      </a:rPr>
                                      <m:t>𝑐</m:t>
                                    </m:r>
                                    <m:r>
                                      <a:rPr lang="en-GB" sz="2900" i="1">
                                        <a:latin typeface="Cambria Math" panose="02040503050406030204" pitchFamily="18" charset="0"/>
                                      </a:rPr>
                                      <m:t>𝛼</m:t>
                                    </m:r>
                                    <m:r>
                                      <a:rPr lang="en-CA" sz="2900" i="1">
                                        <a:latin typeface="Cambria Math" panose="02040503050406030204" pitchFamily="18" charset="0"/>
                                      </a:rPr>
                                      <m:t>+</m:t>
                                    </m:r>
                                    <m:r>
                                      <a:rPr lang="en-CA" sz="2900" i="1">
                                        <a:latin typeface="Cambria Math" panose="02040503050406030204" pitchFamily="18" charset="0"/>
                                      </a:rPr>
                                      <m:t>𝑑</m:t>
                                    </m:r>
                                    <m:r>
                                      <a:rPr lang="en-GB" sz="2900" i="1">
                                        <a:latin typeface="Cambria Math" panose="02040503050406030204" pitchFamily="18" charset="0"/>
                                      </a:rPr>
                                      <m:t>𝛽</m:t>
                                    </m:r>
                                  </m:e>
                                </m:d>
                                <m:r>
                                  <m:rPr>
                                    <m:brk m:alnAt="7"/>
                                  </m:rPr>
                                  <a:rPr lang="en-CA" sz="2900" i="1">
                                    <a:latin typeface="Cambria Math" panose="02040503050406030204" pitchFamily="18" charset="0"/>
                                  </a:rPr>
                                  <m:t>+</m:t>
                                </m:r>
                                <m:r>
                                  <a:rPr lang="en-CA" sz="2900" i="1">
                                    <a:latin typeface="Cambria Math" panose="02040503050406030204" pitchFamily="18" charset="0"/>
                                  </a:rPr>
                                  <m:t>𝑎</m:t>
                                </m:r>
                                <m:d>
                                  <m:dPr>
                                    <m:ctrlPr>
                                      <a:rPr lang="en-CA" sz="2900" i="1">
                                        <a:latin typeface="Cambria Math" panose="02040503050406030204" pitchFamily="18" charset="0"/>
                                      </a:rPr>
                                    </m:ctrlPr>
                                  </m:dPr>
                                  <m:e>
                                    <m:r>
                                      <a:rPr lang="en-GB" sz="2900" i="1">
                                        <a:latin typeface="Cambria Math" panose="02040503050406030204" pitchFamily="18" charset="0"/>
                                      </a:rPr>
                                      <m:t>−</m:t>
                                    </m:r>
                                    <m:r>
                                      <a:rPr lang="en-CA" sz="2900" i="1">
                                        <a:latin typeface="Cambria Math" panose="02040503050406030204" pitchFamily="18" charset="0"/>
                                      </a:rPr>
                                      <m:t>𝑐</m:t>
                                    </m:r>
                                    <m:sSup>
                                      <m:sSupPr>
                                        <m:ctrlPr>
                                          <a:rPr lang="en-GB" sz="2900" i="1">
                                            <a:latin typeface="Cambria Math" panose="02040503050406030204" pitchFamily="18" charset="0"/>
                                          </a:rPr>
                                        </m:ctrlPr>
                                      </m:sSupPr>
                                      <m:e>
                                        <m:r>
                                          <a:rPr lang="en-GB" sz="2900" i="1">
                                            <a:latin typeface="Cambria Math" panose="02040503050406030204" pitchFamily="18" charset="0"/>
                                          </a:rPr>
                                          <m:t>𝛽</m:t>
                                        </m:r>
                                      </m:e>
                                      <m:sup>
                                        <m:r>
                                          <a:rPr lang="en-GB" sz="2900" i="1">
                                            <a:latin typeface="Cambria Math" panose="02040503050406030204" pitchFamily="18" charset="0"/>
                                          </a:rPr>
                                          <m:t>∗</m:t>
                                        </m:r>
                                      </m:sup>
                                    </m:sSup>
                                    <m:r>
                                      <a:rPr lang="en-CA" sz="2900" i="1">
                                        <a:latin typeface="Cambria Math" panose="02040503050406030204" pitchFamily="18" charset="0"/>
                                      </a:rPr>
                                      <m:t>+</m:t>
                                    </m:r>
                                    <m:r>
                                      <a:rPr lang="en-CA" sz="2900" i="1">
                                        <a:latin typeface="Cambria Math" panose="02040503050406030204" pitchFamily="18" charset="0"/>
                                      </a:rPr>
                                      <m:t>𝑑</m:t>
                                    </m:r>
                                    <m:sSup>
                                      <m:sSupPr>
                                        <m:ctrlPr>
                                          <a:rPr lang="en-GB" sz="2900" i="1">
                                            <a:latin typeface="Cambria Math" panose="02040503050406030204" pitchFamily="18" charset="0"/>
                                          </a:rPr>
                                        </m:ctrlPr>
                                      </m:sSupPr>
                                      <m:e>
                                        <m:r>
                                          <a:rPr lang="en-GB" sz="2900" i="1">
                                            <a:latin typeface="Cambria Math" panose="02040503050406030204" pitchFamily="18" charset="0"/>
                                          </a:rPr>
                                          <m:t>𝛼</m:t>
                                        </m:r>
                                      </m:e>
                                      <m:sup>
                                        <m:r>
                                          <a:rPr lang="en-GB" sz="2900" i="1">
                                            <a:latin typeface="Cambria Math" panose="02040503050406030204" pitchFamily="18" charset="0"/>
                                          </a:rPr>
                                          <m:t>∗</m:t>
                                        </m:r>
                                      </m:sup>
                                    </m:sSup>
                                  </m:e>
                                </m:d>
                              </m:e>
                            </m:mr>
                          </m:m>
                        </m:e>
                      </m:d>
                      <m:f>
                        <m:fPr>
                          <m:ctrlPr>
                            <a:rPr lang="en-CA" sz="2900" i="1">
                              <a:latin typeface="Cambria Math" panose="02040503050406030204" pitchFamily="18" charset="0"/>
                            </a:rPr>
                          </m:ctrlPr>
                        </m:fPr>
                        <m:num>
                          <m:r>
                            <a:rPr lang="en-CA" sz="2900" i="1">
                              <a:latin typeface="Cambria Math" panose="02040503050406030204" pitchFamily="18" charset="0"/>
                            </a:rPr>
                            <m:t>1</m:t>
                          </m:r>
                        </m:num>
                        <m:den>
                          <m:r>
                            <a:rPr lang="en-CA" sz="2900" i="1">
                              <a:latin typeface="Cambria Math" panose="02040503050406030204" pitchFamily="18" charset="0"/>
                            </a:rPr>
                            <m:t>𝑎𝑑</m:t>
                          </m:r>
                          <m:r>
                            <a:rPr lang="en-CA" sz="2900" i="1">
                              <a:latin typeface="Cambria Math" panose="02040503050406030204" pitchFamily="18" charset="0"/>
                            </a:rPr>
                            <m:t>−</m:t>
                          </m:r>
                          <m:r>
                            <a:rPr lang="en-CA" sz="2900" i="1">
                              <a:latin typeface="Cambria Math" panose="02040503050406030204" pitchFamily="18" charset="0"/>
                            </a:rPr>
                            <m:t>𝑏𝑐</m:t>
                          </m:r>
                        </m:den>
                      </m:f>
                    </m:oMath>
                  </m:oMathPara>
                </a14:m>
                <a:endParaRPr lang="en-CA" sz="2900" dirty="0"/>
              </a:p>
            </p:txBody>
          </p:sp>
        </mc:Choice>
        <mc:Fallback xmlns="">
          <p:sp>
            <p:nvSpPr>
              <p:cNvPr id="6" name="TextBox 5">
                <a:extLst>
                  <a:ext uri="{FF2B5EF4-FFF2-40B4-BE49-F238E27FC236}">
                    <a16:creationId xmlns:a16="http://schemas.microsoft.com/office/drawing/2014/main" id="{9014BD5D-7082-463F-F8CE-736CD8B1C250}"/>
                  </a:ext>
                </a:extLst>
              </p:cNvPr>
              <p:cNvSpPr txBox="1">
                <a:spLocks noRot="1" noChangeAspect="1" noMove="1" noResize="1" noEditPoints="1" noAdjustHandles="1" noChangeArrowheads="1" noChangeShapeType="1" noTextEdit="1"/>
              </p:cNvSpPr>
              <p:nvPr/>
            </p:nvSpPr>
            <p:spPr>
              <a:xfrm>
                <a:off x="1" y="2195053"/>
                <a:ext cx="12192000" cy="4355936"/>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3559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D0B293-28CF-EC36-C921-9B718F4C182C}"/>
                  </a:ext>
                </a:extLst>
              </p:cNvPr>
              <p:cNvSpPr txBox="1"/>
              <p:nvPr/>
            </p:nvSpPr>
            <p:spPr>
              <a:xfrm>
                <a:off x="235976" y="-37961"/>
                <a:ext cx="10353366" cy="3120213"/>
              </a:xfrm>
              <a:prstGeom prst="rect">
                <a:avLst/>
              </a:prstGeom>
              <a:noFill/>
            </p:spPr>
            <p:txBody>
              <a:bodyPr wrap="square" rtlCol="0">
                <a:spAutoFit/>
              </a:bodyPr>
              <a:lstStyle/>
              <a:p>
                <a:pPr marL="914400" indent="-914400">
                  <a:buFont typeface="+mj-lt"/>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smtClean="0">
                            <a:latin typeface="Cambria Math" panose="02040503050406030204" pitchFamily="18" charset="0"/>
                          </a:rPr>
                        </m:ctrlPr>
                      </m:sSupPr>
                      <m:e>
                        <m:r>
                          <m:rPr>
                            <m:sty m:val="p"/>
                          </m:rPr>
                          <a:rPr lang="en-GB" sz="4800" i="0">
                            <a:latin typeface="Cambria Math" panose="02040503050406030204" pitchFamily="18" charset="0"/>
                          </a:rPr>
                          <m:t>α</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a:latin typeface="Cambria Math" panose="02040503050406030204" pitchFamily="18" charset="0"/>
                      </a:rPr>
                      <m:t>=</m:t>
                    </m:r>
                    <m:r>
                      <a:rPr lang="en-CA" sz="4800" b="0" i="0" smtClean="0">
                        <a:latin typeface="Cambria Math" panose="02040503050406030204" pitchFamily="18" charset="0"/>
                      </a:rPr>
                      <m:t>  </m:t>
                    </m:r>
                    <m:r>
                      <m:rPr>
                        <m:sty m:val="p"/>
                      </m:rPr>
                      <a:rPr lang="en-CA" sz="4800">
                        <a:latin typeface="Cambria Math" panose="02040503050406030204" pitchFamily="18" charset="0"/>
                      </a:rPr>
                      <m:t>d</m:t>
                    </m:r>
                    <m:r>
                      <m:rPr>
                        <m:sty m:val="p"/>
                        <m:brk m:alnAt="7"/>
                      </m:rPr>
                      <a:rPr lang="en-CA" sz="4800">
                        <a:latin typeface="Cambria Math" panose="02040503050406030204" pitchFamily="18" charset="0"/>
                      </a:rPr>
                      <m:t>a</m:t>
                    </m:r>
                    <m:r>
                      <m:rPr>
                        <m:sty m:val="p"/>
                      </m:rPr>
                      <a:rPr lang="en-GB" sz="4800">
                        <a:latin typeface="Cambria Math" panose="02040503050406030204" pitchFamily="18" charset="0"/>
                      </a:rPr>
                      <m:t>α</m:t>
                    </m:r>
                    <m:r>
                      <a:rPr lang="en-CA" sz="4800">
                        <a:latin typeface="Cambria Math" panose="02040503050406030204" pitchFamily="18" charset="0"/>
                      </a:rPr>
                      <m:t>+</m:t>
                    </m:r>
                    <m:r>
                      <m:rPr>
                        <m:sty m:val="p"/>
                      </m:rPr>
                      <a:rPr lang="en-CA" sz="4800">
                        <a:latin typeface="Cambria Math" panose="02040503050406030204" pitchFamily="18" charset="0"/>
                      </a:rPr>
                      <m:t>dbβ</m:t>
                    </m:r>
                    <m:r>
                      <a:rPr lang="en-CA" sz="4800" b="0" i="1" smtClean="0">
                        <a:latin typeface="Cambria Math" panose="02040503050406030204" pitchFamily="18" charset="0"/>
                      </a:rPr>
                      <m:t>+</m:t>
                    </m:r>
                    <m:r>
                      <m:rPr>
                        <m:sty m:val="p"/>
                      </m:rPr>
                      <a:rPr lang="en-CA" sz="4800">
                        <a:latin typeface="Cambria Math" panose="02040503050406030204" pitchFamily="18" charset="0"/>
                      </a:rPr>
                      <m:t>c</m:t>
                    </m:r>
                    <m:r>
                      <m:rPr>
                        <m:sty m:val="p"/>
                        <m:brk m:alnAt="7"/>
                      </m:rPr>
                      <a:rPr lang="en-CA" sz="4800">
                        <a:latin typeface="Cambria Math" panose="02040503050406030204" pitchFamily="18" charset="0"/>
                      </a:rPr>
                      <m:t>a</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a:latin typeface="Cambria Math" panose="02040503050406030204" pitchFamily="18" charset="0"/>
                      </a:rPr>
                      <m:t>−</m:t>
                    </m:r>
                    <m:r>
                      <m:rPr>
                        <m:sty m:val="p"/>
                      </m:rPr>
                      <a:rPr lang="en-CA" sz="4800">
                        <a:latin typeface="Cambria Math" panose="02040503050406030204" pitchFamily="18" charset="0"/>
                      </a:rPr>
                      <m:t>cb</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a:latin typeface="Cambria Math" panose="02040503050406030204" pitchFamily="18" charset="0"/>
                          </a:rPr>
                        </m:ctrlPr>
                      </m:sSupPr>
                      <m:e>
                        <m:r>
                          <m:rPr>
                            <m:sty m:val="p"/>
                          </m:rPr>
                          <a:rPr lang="en-GB" sz="4800" i="0">
                            <a:latin typeface="Cambria Math" panose="02040503050406030204" pitchFamily="18" charset="0"/>
                          </a:rPr>
                          <m:t>β</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b="0" i="0" smtClean="0">
                        <a:latin typeface="Cambria Math" panose="02040503050406030204" pitchFamily="18" charset="0"/>
                      </a:rPr>
                      <m:t>=  </m:t>
                    </m:r>
                    <m:r>
                      <m:rPr>
                        <m:sty m:val="p"/>
                      </m:rPr>
                      <a:rPr lang="en-CA" sz="4800">
                        <a:latin typeface="Cambria Math" panose="02040503050406030204" pitchFamily="18" charset="0"/>
                      </a:rPr>
                      <m:t>dc</m:t>
                    </m:r>
                    <m:r>
                      <m:rPr>
                        <m:sty m:val="p"/>
                      </m:rPr>
                      <a:rPr lang="en-GB" sz="4800">
                        <a:latin typeface="Cambria Math" panose="02040503050406030204" pitchFamily="18" charset="0"/>
                      </a:rPr>
                      <m:t>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a:latin typeface="Cambria Math" panose="02040503050406030204" pitchFamily="18" charset="0"/>
                          </a:rPr>
                          <m:t>d</m:t>
                        </m:r>
                      </m:e>
                      <m:sup>
                        <m:r>
                          <a:rPr lang="en-CA" sz="4800">
                            <a:latin typeface="Cambria Math" panose="02040503050406030204" pitchFamily="18" charset="0"/>
                          </a:rPr>
                          <m:t>2</m:t>
                        </m:r>
                      </m:sup>
                    </m:sSup>
                    <m:r>
                      <m:rPr>
                        <m:sty m:val="p"/>
                      </m:rPr>
                      <a:rPr lang="en-GB" sz="4800">
                        <a:latin typeface="Cambria Math" panose="02040503050406030204" pitchFamily="18" charset="0"/>
                      </a:rPr>
                      <m:t>β</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a:latin typeface="Cambria Math" panose="02040503050406030204" pitchFamily="18" charset="0"/>
                          </a:rPr>
                          <m:t>c</m:t>
                        </m:r>
                      </m:e>
                      <m:sup>
                        <m:r>
                          <a:rPr lang="en-CA" sz="4800">
                            <a:latin typeface="Cambria Math" panose="02040503050406030204" pitchFamily="18" charset="0"/>
                          </a:rPr>
                          <m:t>2</m:t>
                        </m:r>
                      </m:sup>
                    </m:sSup>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a:latin typeface="Cambria Math" panose="02040503050406030204" pitchFamily="18" charset="0"/>
                      </a:rPr>
                      <m:t>−</m:t>
                    </m:r>
                    <m:r>
                      <m:rPr>
                        <m:sty m:val="p"/>
                      </m:rPr>
                      <a:rPr lang="en-CA" sz="4800">
                        <a:latin typeface="Cambria Math" panose="02040503050406030204" pitchFamily="18" charset="0"/>
                      </a:rPr>
                      <m:t>cd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GB" sz="4800" i="0">
                        <a:latin typeface="Cambria Math" panose="02040503050406030204" pitchFamily="18" charset="0"/>
                      </a:rPr>
                      <m:t>−</m:t>
                    </m:r>
                    <m:r>
                      <m:rPr>
                        <m:sty m:val="p"/>
                      </m:rPr>
                      <a:rPr lang="en-GB" sz="4800" i="0">
                        <a:latin typeface="Cambria Math" panose="02040503050406030204" pitchFamily="18" charset="0"/>
                      </a:rPr>
                      <m:t>βD</m:t>
                    </m:r>
                    <m:r>
                      <a:rPr lang="en-CA" sz="4800" b="0" i="0" smtClean="0">
                        <a:latin typeface="Cambria Math" panose="02040503050406030204" pitchFamily="18" charset="0"/>
                      </a:rPr>
                      <m:t>=</m:t>
                    </m:r>
                    <m:r>
                      <a:rPr lang="en-CA" sz="4800">
                        <a:latin typeface="Cambria Math" panose="02040503050406030204" pitchFamily="18" charset="0"/>
                      </a:rPr>
                      <m:t>−</m:t>
                    </m:r>
                    <m:r>
                      <m:rPr>
                        <m:sty m:val="p"/>
                      </m:rPr>
                      <a:rPr lang="en-CA" sz="4800">
                        <a:latin typeface="Cambria Math" panose="02040503050406030204" pitchFamily="18" charset="0"/>
                      </a:rPr>
                      <m:t>b</m:t>
                    </m:r>
                    <m:r>
                      <m:rPr>
                        <m:sty m:val="p"/>
                        <m:brk m:alnAt="7"/>
                      </m:rPr>
                      <a:rPr lang="en-CA" sz="4800">
                        <a:latin typeface="Cambria Math" panose="02040503050406030204" pitchFamily="18" charset="0"/>
                      </a:rPr>
                      <m:t>a</m:t>
                    </m:r>
                    <m:r>
                      <m:rPr>
                        <m:sty m:val="p"/>
                      </m:rPr>
                      <a:rPr lang="en-GB" sz="4800">
                        <a:latin typeface="Cambria Math" panose="02040503050406030204" pitchFamily="18" charset="0"/>
                      </a:rPr>
                      <m:t>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a:latin typeface="Cambria Math" panose="02040503050406030204" pitchFamily="18" charset="0"/>
                          </a:rPr>
                          <m:t>b</m:t>
                        </m:r>
                      </m:e>
                      <m:sup>
                        <m:r>
                          <a:rPr lang="en-CA" sz="4800">
                            <a:latin typeface="Cambria Math" panose="02040503050406030204" pitchFamily="18" charset="0"/>
                          </a:rPr>
                          <m:t>2</m:t>
                        </m:r>
                      </m:sup>
                    </m:sSup>
                    <m:r>
                      <m:rPr>
                        <m:sty m:val="p"/>
                      </m:rPr>
                      <a:rPr lang="en-GB" sz="4800">
                        <a:latin typeface="Cambria Math" panose="02040503050406030204" pitchFamily="18" charset="0"/>
                      </a:rPr>
                      <m:t>β</m:t>
                    </m:r>
                    <m:r>
                      <a:rPr lang="en-GB" sz="4800">
                        <a:latin typeface="Cambria Math" panose="02040503050406030204" pitchFamily="18" charset="0"/>
                      </a:rPr>
                      <m:t>−</m:t>
                    </m:r>
                    <m:sSup>
                      <m:sSupPr>
                        <m:ctrlPr>
                          <a:rPr lang="en-CA" sz="4800" i="1">
                            <a:latin typeface="Cambria Math" panose="02040503050406030204" pitchFamily="18" charset="0"/>
                          </a:rPr>
                        </m:ctrlPr>
                      </m:sSupPr>
                      <m:e>
                        <m:r>
                          <m:rPr>
                            <m:sty m:val="p"/>
                            <m:brk m:alnAt="7"/>
                          </m:rPr>
                          <a:rPr lang="en-CA" sz="4800">
                            <a:latin typeface="Cambria Math" panose="02040503050406030204" pitchFamily="18" charset="0"/>
                          </a:rPr>
                          <m:t>a</m:t>
                        </m:r>
                      </m:e>
                      <m:sup>
                        <m:r>
                          <m:rPr>
                            <m:brk m:alnAt="7"/>
                          </m:rPr>
                          <a:rPr lang="en-CA" sz="4800">
                            <a:latin typeface="Cambria Math" panose="02040503050406030204" pitchFamily="18" charset="0"/>
                          </a:rPr>
                          <m:t>2</m:t>
                        </m:r>
                      </m:sup>
                    </m:sSup>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a:latin typeface="Cambria Math" panose="02040503050406030204" pitchFamily="18" charset="0"/>
                      </a:rPr>
                      <m:t>+</m:t>
                    </m:r>
                    <m:r>
                      <m:rPr>
                        <m:sty m:val="p"/>
                      </m:rPr>
                      <a:rPr lang="en-CA" sz="4800">
                        <a:latin typeface="Cambria Math" panose="02040503050406030204" pitchFamily="18" charset="0"/>
                      </a:rPr>
                      <m:t>ab</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r>
                      <m:rPr>
                        <m:sty m:val="p"/>
                      </m:rPr>
                      <a:rPr lang="en-GB" sz="4800" i="0">
                        <a:latin typeface="Cambria Math" panose="02040503050406030204" pitchFamily="18" charset="0"/>
                      </a:rPr>
                      <m:t>α</m:t>
                    </m:r>
                    <m:r>
                      <m:rPr>
                        <m:sty m:val="p"/>
                      </m:rPr>
                      <a:rPr lang="en-CA" sz="4800" b="0" i="0" smtClean="0">
                        <a:latin typeface="Cambria Math" panose="02040503050406030204" pitchFamily="18" charset="0"/>
                      </a:rPr>
                      <m:t>D</m:t>
                    </m:r>
                    <m:r>
                      <a:rPr lang="en-CA" sz="4800" b="0" i="0" smtClean="0">
                        <a:latin typeface="Cambria Math" panose="02040503050406030204" pitchFamily="18" charset="0"/>
                      </a:rPr>
                      <m:t>=−</m:t>
                    </m:r>
                    <m:r>
                      <m:rPr>
                        <m:sty m:val="p"/>
                      </m:rPr>
                      <a:rPr lang="en-CA" sz="4800">
                        <a:latin typeface="Cambria Math" panose="02040503050406030204" pitchFamily="18" charset="0"/>
                      </a:rPr>
                      <m:t>bcα</m:t>
                    </m:r>
                    <m:r>
                      <a:rPr lang="en-CA" sz="4800">
                        <a:latin typeface="Cambria Math" panose="02040503050406030204" pitchFamily="18" charset="0"/>
                      </a:rPr>
                      <m:t>−</m:t>
                    </m:r>
                    <m:r>
                      <m:rPr>
                        <m:sty m:val="p"/>
                      </m:rPr>
                      <a:rPr lang="en-CA" sz="4800">
                        <a:latin typeface="Cambria Math" panose="02040503050406030204" pitchFamily="18" charset="0"/>
                      </a:rPr>
                      <m:t>bdβ</m:t>
                    </m:r>
                    <m:r>
                      <a:rPr lang="en-GB" sz="4800">
                        <a:latin typeface="Cambria Math" panose="02040503050406030204" pitchFamily="18" charset="0"/>
                      </a:rPr>
                      <m:t>−</m:t>
                    </m:r>
                    <m:r>
                      <m:rPr>
                        <m:sty m:val="p"/>
                      </m:rPr>
                      <a:rPr lang="en-CA" sz="4800">
                        <a:latin typeface="Cambria Math" panose="02040503050406030204" pitchFamily="18" charset="0"/>
                      </a:rPr>
                      <m:t>ac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a:latin typeface="Cambria Math" panose="02040503050406030204" pitchFamily="18" charset="0"/>
                      </a:rPr>
                      <m:t>+</m:t>
                    </m:r>
                    <m:r>
                      <m:rPr>
                        <m:sty m:val="p"/>
                      </m:rPr>
                      <a:rPr lang="en-CA" sz="4800">
                        <a:latin typeface="Cambria Math" panose="02040503050406030204" pitchFamily="18" charset="0"/>
                      </a:rPr>
                      <m:t>ad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p:txBody>
          </p:sp>
        </mc:Choice>
        <mc:Fallback xmlns="">
          <p:sp>
            <p:nvSpPr>
              <p:cNvPr id="4" name="TextBox 3">
                <a:extLst>
                  <a:ext uri="{FF2B5EF4-FFF2-40B4-BE49-F238E27FC236}">
                    <a16:creationId xmlns:a16="http://schemas.microsoft.com/office/drawing/2014/main" id="{40D0B293-28CF-EC36-C921-9B718F4C182C}"/>
                  </a:ext>
                </a:extLst>
              </p:cNvPr>
              <p:cNvSpPr txBox="1">
                <a:spLocks noRot="1" noChangeAspect="1" noMove="1" noResize="1" noEditPoints="1" noAdjustHandles="1" noChangeArrowheads="1" noChangeShapeType="1" noTextEdit="1"/>
              </p:cNvSpPr>
              <p:nvPr/>
            </p:nvSpPr>
            <p:spPr>
              <a:xfrm>
                <a:off x="235976" y="-37961"/>
                <a:ext cx="10353366" cy="3120213"/>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CAC6BD-8BF3-6B04-D1C9-5303E8BD3F0B}"/>
                  </a:ext>
                </a:extLst>
              </p:cNvPr>
              <p:cNvSpPr txBox="1"/>
              <p:nvPr/>
            </p:nvSpPr>
            <p:spPr>
              <a:xfrm>
                <a:off x="31955" y="3847193"/>
                <a:ext cx="12032225"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GB" sz="6000" i="1">
                              <a:latin typeface="Cambria Math" panose="02040503050406030204" pitchFamily="18" charset="0"/>
                            </a:rPr>
                          </m:ctrlPr>
                        </m:sSupPr>
                        <m:e>
                          <m:r>
                            <m:rPr>
                              <m:sty m:val="p"/>
                            </m:rPr>
                            <a:rPr lang="en-GB" sz="6000">
                              <a:latin typeface="Cambria Math" panose="02040503050406030204" pitchFamily="18" charset="0"/>
                            </a:rPr>
                            <m:t>β</m:t>
                          </m:r>
                        </m:e>
                        <m:sup>
                          <m:r>
                            <a:rPr lang="en-GB" sz="6000">
                              <a:latin typeface="Cambria Math" panose="02040503050406030204" pitchFamily="18" charset="0"/>
                            </a:rPr>
                            <m:t>∗</m:t>
                          </m:r>
                        </m:sup>
                      </m:sSup>
                      <m:r>
                        <m:rPr>
                          <m:sty m:val="p"/>
                        </m:rPr>
                        <a:rPr lang="en-CA" sz="6000">
                          <a:latin typeface="Cambria Math" panose="02040503050406030204" pitchFamily="18" charset="0"/>
                        </a:rPr>
                        <m:t>D</m:t>
                      </m:r>
                      <m:r>
                        <a:rPr lang="en-CA" sz="6000">
                          <a:latin typeface="Cambria Math" panose="02040503050406030204" pitchFamily="18" charset="0"/>
                        </a:rPr>
                        <m:t>=  </m:t>
                      </m:r>
                      <m:r>
                        <m:rPr>
                          <m:sty m:val="p"/>
                        </m:rPr>
                        <a:rPr lang="en-CA" sz="6000">
                          <a:latin typeface="Cambria Math" panose="02040503050406030204" pitchFamily="18" charset="0"/>
                        </a:rPr>
                        <m:t>dcα</m:t>
                      </m:r>
                      <m:r>
                        <a:rPr lang="en-CA" sz="6000">
                          <a:latin typeface="Cambria Math" panose="02040503050406030204" pitchFamily="18" charset="0"/>
                        </a:rPr>
                        <m:t>+</m:t>
                      </m:r>
                      <m:sSup>
                        <m:sSupPr>
                          <m:ctrlPr>
                            <a:rPr lang="en-CA" sz="6000" i="1">
                              <a:latin typeface="Cambria Math" panose="02040503050406030204" pitchFamily="18" charset="0"/>
                            </a:rPr>
                          </m:ctrlPr>
                        </m:sSupPr>
                        <m:e>
                          <m:r>
                            <m:rPr>
                              <m:sty m:val="p"/>
                            </m:rPr>
                            <a:rPr lang="en-CA" sz="6000">
                              <a:latin typeface="Cambria Math" panose="02040503050406030204" pitchFamily="18" charset="0"/>
                            </a:rPr>
                            <m:t>d</m:t>
                          </m:r>
                        </m:e>
                        <m:sup>
                          <m:r>
                            <a:rPr lang="en-CA" sz="6000">
                              <a:latin typeface="Cambria Math" panose="02040503050406030204" pitchFamily="18" charset="0"/>
                            </a:rPr>
                            <m:t>2</m:t>
                          </m:r>
                        </m:sup>
                      </m:sSup>
                      <m:r>
                        <m:rPr>
                          <m:sty m:val="p"/>
                        </m:rPr>
                        <a:rPr lang="en-GB" sz="6000">
                          <a:latin typeface="Cambria Math" panose="02040503050406030204" pitchFamily="18" charset="0"/>
                        </a:rPr>
                        <m:t>β</m:t>
                      </m:r>
                      <m:r>
                        <a:rPr lang="en-CA" sz="6000">
                          <a:latin typeface="Cambria Math" panose="02040503050406030204" pitchFamily="18" charset="0"/>
                        </a:rPr>
                        <m:t>+</m:t>
                      </m:r>
                      <m:sSup>
                        <m:sSupPr>
                          <m:ctrlPr>
                            <a:rPr lang="en-CA" sz="6000" i="1">
                              <a:latin typeface="Cambria Math" panose="02040503050406030204" pitchFamily="18" charset="0"/>
                            </a:rPr>
                          </m:ctrlPr>
                        </m:sSupPr>
                        <m:e>
                          <m:r>
                            <m:rPr>
                              <m:sty m:val="p"/>
                            </m:rPr>
                            <a:rPr lang="en-CA" sz="6000">
                              <a:latin typeface="Cambria Math" panose="02040503050406030204" pitchFamily="18" charset="0"/>
                            </a:rPr>
                            <m:t>c</m:t>
                          </m:r>
                        </m:e>
                        <m:sup>
                          <m:r>
                            <a:rPr lang="en-CA" sz="6000">
                              <a:latin typeface="Cambria Math" panose="02040503050406030204" pitchFamily="18" charset="0"/>
                            </a:rPr>
                            <m:t>2</m:t>
                          </m:r>
                        </m:sup>
                      </m:sSup>
                      <m:sSup>
                        <m:sSupPr>
                          <m:ctrlPr>
                            <a:rPr lang="en-GB" sz="6000" i="1">
                              <a:latin typeface="Cambria Math" panose="02040503050406030204" pitchFamily="18" charset="0"/>
                            </a:rPr>
                          </m:ctrlPr>
                        </m:sSupPr>
                        <m:e>
                          <m:r>
                            <m:rPr>
                              <m:sty m:val="p"/>
                            </m:rPr>
                            <a:rPr lang="en-GB" sz="6000">
                              <a:latin typeface="Cambria Math" panose="02040503050406030204" pitchFamily="18" charset="0"/>
                            </a:rPr>
                            <m:t>β</m:t>
                          </m:r>
                        </m:e>
                        <m:sup>
                          <m:r>
                            <a:rPr lang="en-GB" sz="6000">
                              <a:latin typeface="Cambria Math" panose="02040503050406030204" pitchFamily="18" charset="0"/>
                            </a:rPr>
                            <m:t>∗</m:t>
                          </m:r>
                        </m:sup>
                      </m:sSup>
                      <m:r>
                        <a:rPr lang="en-CA" sz="6000">
                          <a:latin typeface="Cambria Math" panose="02040503050406030204" pitchFamily="18" charset="0"/>
                        </a:rPr>
                        <m:t>−</m:t>
                      </m:r>
                      <m:r>
                        <m:rPr>
                          <m:sty m:val="p"/>
                        </m:rPr>
                        <a:rPr lang="en-CA" sz="6000">
                          <a:latin typeface="Cambria Math" panose="02040503050406030204" pitchFamily="18" charset="0"/>
                        </a:rPr>
                        <m:t>cd</m:t>
                      </m:r>
                      <m:sSup>
                        <m:sSupPr>
                          <m:ctrlPr>
                            <a:rPr lang="en-GB" sz="6000" i="1">
                              <a:latin typeface="Cambria Math" panose="02040503050406030204" pitchFamily="18" charset="0"/>
                            </a:rPr>
                          </m:ctrlPr>
                        </m:sSupPr>
                        <m:e>
                          <m:r>
                            <m:rPr>
                              <m:sty m:val="p"/>
                            </m:rPr>
                            <a:rPr lang="en-GB" sz="6000">
                              <a:latin typeface="Cambria Math" panose="02040503050406030204" pitchFamily="18" charset="0"/>
                            </a:rPr>
                            <m:t>α</m:t>
                          </m:r>
                        </m:e>
                        <m:sup>
                          <m:r>
                            <a:rPr lang="en-GB" sz="6000">
                              <a:latin typeface="Cambria Math" panose="02040503050406030204" pitchFamily="18" charset="0"/>
                            </a:rPr>
                            <m:t>∗</m:t>
                          </m:r>
                        </m:sup>
                      </m:sSup>
                    </m:oMath>
                  </m:oMathPara>
                </a14:m>
                <a:endParaRPr lang="en-CA" sz="5800" dirty="0"/>
              </a:p>
            </p:txBody>
          </p:sp>
        </mc:Choice>
        <mc:Fallback xmlns="">
          <p:sp>
            <p:nvSpPr>
              <p:cNvPr id="5" name="TextBox 4">
                <a:extLst>
                  <a:ext uri="{FF2B5EF4-FFF2-40B4-BE49-F238E27FC236}">
                    <a16:creationId xmlns:a16="http://schemas.microsoft.com/office/drawing/2014/main" id="{46CAC6BD-8BF3-6B04-D1C9-5303E8BD3F0B}"/>
                  </a:ext>
                </a:extLst>
              </p:cNvPr>
              <p:cNvSpPr txBox="1">
                <a:spLocks noRot="1" noChangeAspect="1" noMove="1" noResize="1" noEditPoints="1" noAdjustHandles="1" noChangeArrowheads="1" noChangeShapeType="1" noTextEdit="1"/>
              </p:cNvSpPr>
              <p:nvPr/>
            </p:nvSpPr>
            <p:spPr>
              <a:xfrm>
                <a:off x="31955" y="3847193"/>
                <a:ext cx="12032225"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03492F-92DA-F2D2-179B-C158FFA15B8F}"/>
                  </a:ext>
                </a:extLst>
              </p:cNvPr>
              <p:cNvSpPr txBox="1"/>
              <p:nvPr/>
            </p:nvSpPr>
            <p:spPr>
              <a:xfrm>
                <a:off x="-27039" y="3097519"/>
                <a:ext cx="12219039" cy="707886"/>
              </a:xfrm>
              <a:prstGeom prst="rect">
                <a:avLst/>
              </a:prstGeom>
              <a:noFill/>
            </p:spPr>
            <p:txBody>
              <a:bodyPr wrap="square" rtlCol="0">
                <a:spAutoFit/>
              </a:bodyPr>
              <a:lstStyle/>
              <a:p>
                <a:r>
                  <a:rPr lang="en-CA" sz="4000" dirty="0"/>
                  <a:t>Equation #2 must work for </a:t>
                </a:r>
                <a:r>
                  <a:rPr lang="en-CA" sz="4000" u="sng" dirty="0"/>
                  <a:t>any</a:t>
                </a:r>
                <a:r>
                  <a:rPr lang="en-CA" sz="4000" dirty="0"/>
                  <a:t> </a:t>
                </a:r>
                <a14:m>
                  <m:oMath xmlns:m="http://schemas.openxmlformats.org/officeDocument/2006/math">
                    <m:r>
                      <a:rPr lang="en-CA" sz="4000" b="0" i="1" smtClean="0">
                        <a:latin typeface="Cambria Math" panose="02040503050406030204" pitchFamily="18" charset="0"/>
                      </a:rPr>
                      <m:t>𝛼</m:t>
                    </m:r>
                    <m:r>
                      <a:rPr lang="en-CA" sz="4000" b="0" i="1" smtClean="0">
                        <a:latin typeface="Cambria Math" panose="02040503050406030204" pitchFamily="18" charset="0"/>
                      </a:rPr>
                      <m:t>,</m:t>
                    </m:r>
                    <m:r>
                      <a:rPr lang="en-CA" sz="4000" b="0" i="1" smtClean="0">
                        <a:latin typeface="Cambria Math" panose="02040503050406030204" pitchFamily="18" charset="0"/>
                      </a:rPr>
                      <m:t>𝛽</m:t>
                    </m:r>
                    <m:r>
                      <a:rPr lang="en-CA" sz="4000" b="0" i="1" smtClean="0">
                        <a:latin typeface="Cambria Math" panose="02040503050406030204" pitchFamily="18" charset="0"/>
                      </a:rPr>
                      <m:t>,</m:t>
                    </m:r>
                  </m:oMath>
                </a14:m>
                <a:r>
                  <a:rPr lang="en-CA" sz="4000" dirty="0"/>
                  <a:t> with </a:t>
                </a:r>
                <a14:m>
                  <m:oMath xmlns:m="http://schemas.openxmlformats.org/officeDocument/2006/math">
                    <m:sSup>
                      <m:sSupPr>
                        <m:ctrlPr>
                          <a:rPr lang="en-CA" sz="4000" b="0" i="1" smtClean="0">
                            <a:latin typeface="Cambria Math" panose="02040503050406030204" pitchFamily="18" charset="0"/>
                          </a:rPr>
                        </m:ctrlPr>
                      </m:sSupPr>
                      <m:e>
                        <m:d>
                          <m:dPr>
                            <m:begChr m:val="|"/>
                            <m:endChr m:val="|"/>
                            <m:ctrlPr>
                              <a:rPr lang="en-CA" sz="4000" b="0" i="1" smtClean="0">
                                <a:latin typeface="Cambria Math" panose="02040503050406030204" pitchFamily="18" charset="0"/>
                              </a:rPr>
                            </m:ctrlPr>
                          </m:dPr>
                          <m:e>
                            <m:r>
                              <a:rPr lang="en-CA" sz="4000" i="1">
                                <a:latin typeface="Cambria Math" panose="02040503050406030204" pitchFamily="18" charset="0"/>
                              </a:rPr>
                              <m:t>𝛼</m:t>
                            </m:r>
                          </m:e>
                        </m:d>
                      </m:e>
                      <m:sup>
                        <m:r>
                          <a:rPr lang="en-CA" sz="4000" b="0" i="1" smtClean="0">
                            <a:latin typeface="Cambria Math" panose="02040503050406030204" pitchFamily="18" charset="0"/>
                          </a:rPr>
                          <m:t>2</m:t>
                        </m:r>
                      </m:sup>
                    </m:sSup>
                    <m:r>
                      <a:rPr lang="en-CA" sz="4000" b="0" i="1" smtClean="0">
                        <a:latin typeface="Cambria Math" panose="02040503050406030204" pitchFamily="18" charset="0"/>
                      </a:rPr>
                      <m:t>+</m:t>
                    </m:r>
                    <m:sSup>
                      <m:sSupPr>
                        <m:ctrlPr>
                          <a:rPr lang="en-CA" sz="4000" b="0" i="1" smtClean="0">
                            <a:latin typeface="Cambria Math" panose="02040503050406030204" pitchFamily="18" charset="0"/>
                          </a:rPr>
                        </m:ctrlPr>
                      </m:sSupPr>
                      <m:e>
                        <m:d>
                          <m:dPr>
                            <m:begChr m:val="|"/>
                            <m:endChr m:val="|"/>
                            <m:ctrlPr>
                              <a:rPr lang="en-CA" sz="4000" b="0" i="1" smtClean="0">
                                <a:latin typeface="Cambria Math" panose="02040503050406030204" pitchFamily="18" charset="0"/>
                              </a:rPr>
                            </m:ctrlPr>
                          </m:dPr>
                          <m:e>
                            <m:r>
                              <a:rPr lang="en-CA" sz="4000" i="1">
                                <a:latin typeface="Cambria Math" panose="02040503050406030204" pitchFamily="18" charset="0"/>
                              </a:rPr>
                              <m:t>𝛽</m:t>
                            </m:r>
                          </m:e>
                        </m:d>
                      </m:e>
                      <m:sup>
                        <m:r>
                          <a:rPr lang="en-CA" sz="4000" b="0" i="1" smtClean="0">
                            <a:latin typeface="Cambria Math" panose="02040503050406030204" pitchFamily="18" charset="0"/>
                          </a:rPr>
                          <m:t>2</m:t>
                        </m:r>
                      </m:sup>
                    </m:sSup>
                    <m:r>
                      <a:rPr lang="en-CA" sz="4000" b="0" i="1" smtClean="0">
                        <a:latin typeface="Cambria Math" panose="02040503050406030204" pitchFamily="18" charset="0"/>
                      </a:rPr>
                      <m:t>=1</m:t>
                    </m:r>
                  </m:oMath>
                </a14:m>
                <a:endParaRPr lang="en-CA" sz="4000" dirty="0"/>
              </a:p>
            </p:txBody>
          </p:sp>
        </mc:Choice>
        <mc:Fallback xmlns="">
          <p:sp>
            <p:nvSpPr>
              <p:cNvPr id="6" name="TextBox 5">
                <a:extLst>
                  <a:ext uri="{FF2B5EF4-FFF2-40B4-BE49-F238E27FC236}">
                    <a16:creationId xmlns:a16="http://schemas.microsoft.com/office/drawing/2014/main" id="{4403492F-92DA-F2D2-179B-C158FFA15B8F}"/>
                  </a:ext>
                </a:extLst>
              </p:cNvPr>
              <p:cNvSpPr txBox="1">
                <a:spLocks noRot="1" noChangeAspect="1" noMove="1" noResize="1" noEditPoints="1" noAdjustHandles="1" noChangeArrowheads="1" noChangeShapeType="1" noTextEdit="1"/>
              </p:cNvSpPr>
              <p:nvPr/>
            </p:nvSpPr>
            <p:spPr>
              <a:xfrm>
                <a:off x="-27039" y="3097519"/>
                <a:ext cx="12219039" cy="707886"/>
              </a:xfrm>
              <a:prstGeom prst="rect">
                <a:avLst/>
              </a:prstGeom>
              <a:blipFill>
                <a:blip r:embed="rId4"/>
                <a:stretch>
                  <a:fillRect l="-1796" t="-14655" b="-37069"/>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BB92A297-9845-085C-F63C-20FABE94B226}"/>
              </a:ext>
            </a:extLst>
          </p:cNvPr>
          <p:cNvCxnSpPr>
            <a:cxnSpLocks/>
          </p:cNvCxnSpPr>
          <p:nvPr/>
        </p:nvCxnSpPr>
        <p:spPr>
          <a:xfrm>
            <a:off x="0" y="303852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15F1B3F-9C2A-4848-886F-2566138F89FA}"/>
              </a:ext>
            </a:extLst>
          </p:cNvPr>
          <p:cNvGrpSpPr/>
          <p:nvPr/>
        </p:nvGrpSpPr>
        <p:grpSpPr>
          <a:xfrm>
            <a:off x="9057967" y="4950066"/>
            <a:ext cx="2663313" cy="1414808"/>
            <a:chOff x="9057967" y="4950066"/>
            <a:chExt cx="2663313" cy="1414808"/>
          </a:xfrm>
        </p:grpSpPr>
        <p:sp>
          <p:nvSpPr>
            <p:cNvPr id="10" name="Right Brace 9">
              <a:extLst>
                <a:ext uri="{FF2B5EF4-FFF2-40B4-BE49-F238E27FC236}">
                  <a16:creationId xmlns:a16="http://schemas.microsoft.com/office/drawing/2014/main" id="{54F25C70-7C29-3E83-0129-8E98218D6C0D}"/>
                </a:ext>
              </a:extLst>
            </p:cNvPr>
            <p:cNvSpPr/>
            <p:nvPr/>
          </p:nvSpPr>
          <p:spPr>
            <a:xfrm rot="5400000">
              <a:off x="9419259" y="4867146"/>
              <a:ext cx="509043" cy="674884"/>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D651C-ADD0-B533-AB9C-7B6BC36D8062}"/>
                    </a:ext>
                  </a:extLst>
                </p:cNvPr>
                <p:cNvSpPr txBox="1"/>
                <p:nvPr/>
              </p:nvSpPr>
              <p:spPr>
                <a:xfrm>
                  <a:off x="9057967" y="5379989"/>
                  <a:ext cx="2663313"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CA" sz="5400">
                            <a:latin typeface="Cambria Math" panose="02040503050406030204" pitchFamily="18" charset="0"/>
                          </a:rPr>
                          <m:t>cd</m:t>
                        </m:r>
                        <m:r>
                          <a:rPr lang="en-CA" sz="5800" b="0" i="1" smtClean="0">
                            <a:latin typeface="Cambria Math" panose="02040503050406030204" pitchFamily="18" charset="0"/>
                          </a:rPr>
                          <m:t>=0</m:t>
                        </m:r>
                      </m:oMath>
                    </m:oMathPara>
                  </a14:m>
                  <a:endParaRPr lang="en-CA" sz="5800" dirty="0"/>
                </a:p>
              </p:txBody>
            </p:sp>
          </mc:Choice>
          <mc:Fallback xmlns="">
            <p:sp>
              <p:nvSpPr>
                <p:cNvPr id="14" name="TextBox 13">
                  <a:extLst>
                    <a:ext uri="{FF2B5EF4-FFF2-40B4-BE49-F238E27FC236}">
                      <a16:creationId xmlns:a16="http://schemas.microsoft.com/office/drawing/2014/main" id="{17DD651C-ADD0-B533-AB9C-7B6BC36D8062}"/>
                    </a:ext>
                  </a:extLst>
                </p:cNvPr>
                <p:cNvSpPr txBox="1">
                  <a:spLocks noRot="1" noChangeAspect="1" noMove="1" noResize="1" noEditPoints="1" noAdjustHandles="1" noChangeArrowheads="1" noChangeShapeType="1" noTextEdit="1"/>
                </p:cNvSpPr>
                <p:nvPr/>
              </p:nvSpPr>
              <p:spPr>
                <a:xfrm>
                  <a:off x="9057967" y="5379989"/>
                  <a:ext cx="2663313" cy="984885"/>
                </a:xfrm>
                <a:prstGeom prst="rect">
                  <a:avLst/>
                </a:prstGeom>
                <a:blipFill>
                  <a:blip r:embed="rId5"/>
                  <a:stretch>
                    <a:fillRect/>
                  </a:stretch>
                </a:blipFill>
              </p:spPr>
              <p:txBody>
                <a:bodyPr/>
                <a:lstStyle/>
                <a:p>
                  <a:r>
                    <a:rPr lang="en-CA">
                      <a:noFill/>
                    </a:rPr>
                    <a:t> </a:t>
                  </a:r>
                </a:p>
              </p:txBody>
            </p:sp>
          </mc:Fallback>
        </mc:AlternateContent>
      </p:grpSp>
      <p:grpSp>
        <p:nvGrpSpPr>
          <p:cNvPr id="15" name="Group 14">
            <a:extLst>
              <a:ext uri="{FF2B5EF4-FFF2-40B4-BE49-F238E27FC236}">
                <a16:creationId xmlns:a16="http://schemas.microsoft.com/office/drawing/2014/main" id="{CDBB62E9-1A0B-3431-37DC-9FCC4328093A}"/>
              </a:ext>
            </a:extLst>
          </p:cNvPr>
          <p:cNvGrpSpPr/>
          <p:nvPr/>
        </p:nvGrpSpPr>
        <p:grpSpPr>
          <a:xfrm>
            <a:off x="4369491" y="4924530"/>
            <a:ext cx="1967114" cy="1401714"/>
            <a:chOff x="4369491" y="4924530"/>
            <a:chExt cx="1967114" cy="1401714"/>
          </a:xfrm>
        </p:grpSpPr>
        <p:sp>
          <p:nvSpPr>
            <p:cNvPr id="11" name="Right Brace 10">
              <a:extLst>
                <a:ext uri="{FF2B5EF4-FFF2-40B4-BE49-F238E27FC236}">
                  <a16:creationId xmlns:a16="http://schemas.microsoft.com/office/drawing/2014/main" id="{5A9A95EB-38E3-9590-7DDC-8443FF1505AA}"/>
                </a:ext>
              </a:extLst>
            </p:cNvPr>
            <p:cNvSpPr/>
            <p:nvPr/>
          </p:nvSpPr>
          <p:spPr>
            <a:xfrm rot="5400000">
              <a:off x="4883517" y="4841611"/>
              <a:ext cx="509043" cy="67488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A79211-0EB3-761C-49B6-7023B1E1452C}"/>
                    </a:ext>
                  </a:extLst>
                </p:cNvPr>
                <p:cNvSpPr txBox="1"/>
                <p:nvPr/>
              </p:nvSpPr>
              <p:spPr>
                <a:xfrm>
                  <a:off x="4369491" y="5495247"/>
                  <a:ext cx="1967114" cy="830997"/>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b="0" i="1" smtClean="0">
                                <a:latin typeface="Cambria Math" panose="02040503050406030204" pitchFamily="18" charset="0"/>
                              </a:rPr>
                            </m:ctrlPr>
                          </m:sSupPr>
                          <m:e>
                            <m:r>
                              <m:rPr>
                                <m:sty m:val="p"/>
                              </m:rPr>
                              <a:rPr lang="en-CA" sz="4800" b="0" i="0" smtClean="0">
                                <a:latin typeface="Cambria Math" panose="02040503050406030204" pitchFamily="18" charset="0"/>
                              </a:rPr>
                              <m:t>d</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=0</m:t>
                        </m:r>
                      </m:oMath>
                    </m:oMathPara>
                  </a14:m>
                  <a:endParaRPr lang="en-CA" sz="4800" dirty="0"/>
                </a:p>
              </p:txBody>
            </p:sp>
          </mc:Choice>
          <mc:Fallback xmlns="">
            <p:sp>
              <p:nvSpPr>
                <p:cNvPr id="17" name="TextBox 16">
                  <a:extLst>
                    <a:ext uri="{FF2B5EF4-FFF2-40B4-BE49-F238E27FC236}">
                      <a16:creationId xmlns:a16="http://schemas.microsoft.com/office/drawing/2014/main" id="{CDA79211-0EB3-761C-49B6-7023B1E1452C}"/>
                    </a:ext>
                  </a:extLst>
                </p:cNvPr>
                <p:cNvSpPr txBox="1">
                  <a:spLocks noRot="1" noChangeAspect="1" noMove="1" noResize="1" noEditPoints="1" noAdjustHandles="1" noChangeArrowheads="1" noChangeShapeType="1" noTextEdit="1"/>
                </p:cNvSpPr>
                <p:nvPr/>
              </p:nvSpPr>
              <p:spPr>
                <a:xfrm>
                  <a:off x="4369491" y="5495247"/>
                  <a:ext cx="1967114" cy="830997"/>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40E7D7D5-5298-9F9E-0290-D69813CEB1D8}"/>
              </a:ext>
            </a:extLst>
          </p:cNvPr>
          <p:cNvGrpSpPr/>
          <p:nvPr/>
        </p:nvGrpSpPr>
        <p:grpSpPr>
          <a:xfrm>
            <a:off x="1576612" y="4951469"/>
            <a:ext cx="2663313" cy="1386230"/>
            <a:chOff x="1576612" y="4951469"/>
            <a:chExt cx="2663313" cy="1386230"/>
          </a:xfrm>
        </p:grpSpPr>
        <p:sp>
          <p:nvSpPr>
            <p:cNvPr id="3" name="Right Brace 2">
              <a:extLst>
                <a:ext uri="{FF2B5EF4-FFF2-40B4-BE49-F238E27FC236}">
                  <a16:creationId xmlns:a16="http://schemas.microsoft.com/office/drawing/2014/main" id="{14B7BABE-A953-68F2-E8A8-6BFD11788E99}"/>
                </a:ext>
              </a:extLst>
            </p:cNvPr>
            <p:cNvSpPr/>
            <p:nvPr/>
          </p:nvSpPr>
          <p:spPr>
            <a:xfrm rot="5400000">
              <a:off x="2798936" y="4868549"/>
              <a:ext cx="509043" cy="674883"/>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C5EC55-14EF-A38E-0B23-87E4B1A99B5C}"/>
                    </a:ext>
                  </a:extLst>
                </p:cNvPr>
                <p:cNvSpPr txBox="1"/>
                <p:nvPr/>
              </p:nvSpPr>
              <p:spPr>
                <a:xfrm>
                  <a:off x="1576612" y="5352814"/>
                  <a:ext cx="2663313"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CA" sz="5400">
                            <a:latin typeface="Cambria Math" panose="02040503050406030204" pitchFamily="18" charset="0"/>
                          </a:rPr>
                          <m:t>dc</m:t>
                        </m:r>
                        <m:r>
                          <a:rPr lang="en-CA" sz="5800" b="0" i="1" smtClean="0">
                            <a:latin typeface="Cambria Math" panose="02040503050406030204" pitchFamily="18" charset="0"/>
                          </a:rPr>
                          <m:t>=0</m:t>
                        </m:r>
                      </m:oMath>
                    </m:oMathPara>
                  </a14:m>
                  <a:endParaRPr lang="en-CA" sz="5800" dirty="0"/>
                </a:p>
              </p:txBody>
            </p:sp>
          </mc:Choice>
          <mc:Fallback xmlns="">
            <p:sp>
              <p:nvSpPr>
                <p:cNvPr id="7" name="TextBox 6">
                  <a:extLst>
                    <a:ext uri="{FF2B5EF4-FFF2-40B4-BE49-F238E27FC236}">
                      <a16:creationId xmlns:a16="http://schemas.microsoft.com/office/drawing/2014/main" id="{72C5EC55-14EF-A38E-0B23-87E4B1A99B5C}"/>
                    </a:ext>
                  </a:extLst>
                </p:cNvPr>
                <p:cNvSpPr txBox="1">
                  <a:spLocks noRot="1" noChangeAspect="1" noMove="1" noResize="1" noEditPoints="1" noAdjustHandles="1" noChangeArrowheads="1" noChangeShapeType="1" noTextEdit="1"/>
                </p:cNvSpPr>
                <p:nvPr/>
              </p:nvSpPr>
              <p:spPr>
                <a:xfrm>
                  <a:off x="1576612" y="5352814"/>
                  <a:ext cx="2663313" cy="984885"/>
                </a:xfrm>
                <a:prstGeom prst="rect">
                  <a:avLst/>
                </a:prstGeom>
                <a:blipFill>
                  <a:blip r:embed="rId8"/>
                  <a:stretch>
                    <a:fillRect/>
                  </a:stretch>
                </a:blipFill>
              </p:spPr>
              <p:txBody>
                <a:bodyPr/>
                <a:lstStyle/>
                <a:p>
                  <a:r>
                    <a:rPr lang="en-CA">
                      <a:noFill/>
                    </a:rPr>
                    <a:t> </a:t>
                  </a:r>
                </a:p>
              </p:txBody>
            </p:sp>
          </mc:Fallback>
        </mc:AlternateContent>
      </p:grpSp>
      <p:grpSp>
        <p:nvGrpSpPr>
          <p:cNvPr id="18" name="Group 17">
            <a:extLst>
              <a:ext uri="{FF2B5EF4-FFF2-40B4-BE49-F238E27FC236}">
                <a16:creationId xmlns:a16="http://schemas.microsoft.com/office/drawing/2014/main" id="{EE67B3B0-8506-BEAA-211D-03FECF8A3BEE}"/>
              </a:ext>
            </a:extLst>
          </p:cNvPr>
          <p:cNvGrpSpPr/>
          <p:nvPr/>
        </p:nvGrpSpPr>
        <p:grpSpPr>
          <a:xfrm>
            <a:off x="6523566" y="4924530"/>
            <a:ext cx="1967114" cy="1401714"/>
            <a:chOff x="6523566" y="4924530"/>
            <a:chExt cx="1967114" cy="1401714"/>
          </a:xfrm>
        </p:grpSpPr>
        <p:sp>
          <p:nvSpPr>
            <p:cNvPr id="9" name="Right Brace 8">
              <a:extLst>
                <a:ext uri="{FF2B5EF4-FFF2-40B4-BE49-F238E27FC236}">
                  <a16:creationId xmlns:a16="http://schemas.microsoft.com/office/drawing/2014/main" id="{A311A9E6-DA9E-7297-FE1C-7A546B1C7F39}"/>
                </a:ext>
              </a:extLst>
            </p:cNvPr>
            <p:cNvSpPr/>
            <p:nvPr/>
          </p:nvSpPr>
          <p:spPr>
            <a:xfrm rot="5400000">
              <a:off x="6915160" y="4841611"/>
              <a:ext cx="509043" cy="67488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CE1D1C-1320-3BBA-2A63-E93F63F948FE}"/>
                    </a:ext>
                  </a:extLst>
                </p:cNvPr>
                <p:cNvSpPr txBox="1"/>
                <p:nvPr/>
              </p:nvSpPr>
              <p:spPr>
                <a:xfrm>
                  <a:off x="6523566" y="5495247"/>
                  <a:ext cx="1967114" cy="830997"/>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i="1">
                                <a:latin typeface="Cambria Math" panose="02040503050406030204" pitchFamily="18" charset="0"/>
                              </a:rPr>
                            </m:ctrlPr>
                          </m:sSupPr>
                          <m:e>
                            <m:r>
                              <m:rPr>
                                <m:sty m:val="p"/>
                              </m:rPr>
                              <a:rPr lang="en-CA" sz="4800">
                                <a:latin typeface="Cambria Math" panose="02040503050406030204" pitchFamily="18" charset="0"/>
                              </a:rPr>
                              <m:t>c</m:t>
                            </m:r>
                          </m:e>
                          <m:sup>
                            <m:r>
                              <a:rPr lang="en-CA" sz="4800">
                                <a:latin typeface="Cambria Math" panose="02040503050406030204" pitchFamily="18" charset="0"/>
                              </a:rPr>
                              <m:t>2</m:t>
                            </m:r>
                          </m:sup>
                        </m:sSup>
                        <m:r>
                          <a:rPr lang="en-CA" sz="4800" b="0" i="1" smtClean="0">
                            <a:latin typeface="Cambria Math" panose="02040503050406030204" pitchFamily="18" charset="0"/>
                          </a:rPr>
                          <m:t>=</m:t>
                        </m:r>
                        <m:r>
                          <m:rPr>
                            <m:sty m:val="p"/>
                          </m:rPr>
                          <a:rPr lang="en-CA" sz="4800">
                            <a:latin typeface="Cambria Math" panose="02040503050406030204" pitchFamily="18" charset="0"/>
                          </a:rPr>
                          <m:t>D</m:t>
                        </m:r>
                      </m:oMath>
                    </m:oMathPara>
                  </a14:m>
                  <a:endParaRPr lang="en-CA" sz="4800" dirty="0"/>
                </a:p>
              </p:txBody>
            </p:sp>
          </mc:Choice>
          <mc:Fallback xmlns="">
            <p:sp>
              <p:nvSpPr>
                <p:cNvPr id="12" name="TextBox 11">
                  <a:extLst>
                    <a:ext uri="{FF2B5EF4-FFF2-40B4-BE49-F238E27FC236}">
                      <a16:creationId xmlns:a16="http://schemas.microsoft.com/office/drawing/2014/main" id="{96CE1D1C-1320-3BBA-2A63-E93F63F948FE}"/>
                    </a:ext>
                  </a:extLst>
                </p:cNvPr>
                <p:cNvSpPr txBox="1">
                  <a:spLocks noRot="1" noChangeAspect="1" noMove="1" noResize="1" noEditPoints="1" noAdjustHandles="1" noChangeArrowheads="1" noChangeShapeType="1" noTextEdit="1"/>
                </p:cNvSpPr>
                <p:nvPr/>
              </p:nvSpPr>
              <p:spPr>
                <a:xfrm>
                  <a:off x="6523566" y="5495247"/>
                  <a:ext cx="1967114" cy="830997"/>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D43856-15FC-90BE-4B4E-2D8A362BA571}"/>
                  </a:ext>
                </a:extLst>
              </p:cNvPr>
              <p:cNvSpPr txBox="1"/>
              <p:nvPr/>
            </p:nvSpPr>
            <p:spPr>
              <a:xfrm>
                <a:off x="10288078" y="57150"/>
                <a:ext cx="1778051" cy="1200329"/>
              </a:xfrm>
              <a:prstGeom prst="rect">
                <a:avLst/>
              </a:prstGeom>
              <a:solidFill>
                <a:srgbClr val="ECF3FA"/>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D</m:t>
                      </m:r>
                      <m:r>
                        <a:rPr lang="en-CA" sz="3600" b="0" i="0" smtClean="0">
                          <a:latin typeface="Cambria Math" panose="02040503050406030204" pitchFamily="18" charset="0"/>
                        </a:rPr>
                        <m:t>=</m:t>
                      </m:r>
                    </m:oMath>
                  </m:oMathPara>
                </a14:m>
                <a:endParaRPr lang="en-CA" sz="3600" b="0" dirty="0"/>
              </a:p>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ad</m:t>
                      </m:r>
                      <m:r>
                        <a:rPr lang="en-CA" sz="3600" b="0" i="0" smtClean="0">
                          <a:latin typeface="Cambria Math" panose="02040503050406030204" pitchFamily="18" charset="0"/>
                        </a:rPr>
                        <m:t>−</m:t>
                      </m:r>
                      <m:r>
                        <m:rPr>
                          <m:sty m:val="p"/>
                        </m:rPr>
                        <a:rPr lang="en-CA" sz="3600" b="0" i="0" smtClean="0">
                          <a:latin typeface="Cambria Math" panose="02040503050406030204" pitchFamily="18" charset="0"/>
                        </a:rPr>
                        <m:t>bc</m:t>
                      </m:r>
                    </m:oMath>
                  </m:oMathPara>
                </a14:m>
                <a:endParaRPr lang="en-CA" sz="3600" dirty="0"/>
              </a:p>
            </p:txBody>
          </p:sp>
        </mc:Choice>
        <mc:Fallback xmlns="">
          <p:sp>
            <p:nvSpPr>
              <p:cNvPr id="16" name="TextBox 15">
                <a:extLst>
                  <a:ext uri="{FF2B5EF4-FFF2-40B4-BE49-F238E27FC236}">
                    <a16:creationId xmlns:a16="http://schemas.microsoft.com/office/drawing/2014/main" id="{99D43856-15FC-90BE-4B4E-2D8A362BA571}"/>
                  </a:ext>
                </a:extLst>
              </p:cNvPr>
              <p:cNvSpPr txBox="1">
                <a:spLocks noRot="1" noChangeAspect="1" noMove="1" noResize="1" noEditPoints="1" noAdjustHandles="1" noChangeArrowheads="1" noChangeShapeType="1" noTextEdit="1"/>
              </p:cNvSpPr>
              <p:nvPr/>
            </p:nvSpPr>
            <p:spPr>
              <a:xfrm>
                <a:off x="10288078" y="57150"/>
                <a:ext cx="1778051" cy="1200329"/>
              </a:xfrm>
              <a:prstGeom prst="rect">
                <a:avLst/>
              </a:prstGeom>
              <a:blipFill>
                <a:blip r:embed="rId10"/>
                <a:stretch>
                  <a:fillRect/>
                </a:stretch>
              </a:blipFill>
              <a:ln w="28575">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414353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5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nodeType="afterEffect">
                                  <p:stCondLst>
                                    <p:cond delay="250"/>
                                  </p:stCondLst>
                                  <p:childTnLst>
                                    <p:set>
                                      <p:cBhvr>
                                        <p:cTn id="20" dur="1" fill="hold">
                                          <p:stCondLst>
                                            <p:cond delay="0"/>
                                          </p:stCondLst>
                                        </p:cTn>
                                        <p:tgtEl>
                                          <p:spTgt spid="18"/>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D0B293-28CF-EC36-C921-9B718F4C182C}"/>
                  </a:ext>
                </a:extLst>
              </p:cNvPr>
              <p:cNvSpPr txBox="1"/>
              <p:nvPr/>
            </p:nvSpPr>
            <p:spPr>
              <a:xfrm>
                <a:off x="235976" y="-37961"/>
                <a:ext cx="10353366" cy="3120213"/>
              </a:xfrm>
              <a:prstGeom prst="rect">
                <a:avLst/>
              </a:prstGeom>
              <a:noFill/>
            </p:spPr>
            <p:txBody>
              <a:bodyPr wrap="square" rtlCol="0">
                <a:spAutoFit/>
              </a:bodyPr>
              <a:lstStyle/>
              <a:p>
                <a:pPr marL="914400" indent="-914400">
                  <a:buFont typeface="+mj-lt"/>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smtClean="0">
                            <a:latin typeface="Cambria Math" panose="02040503050406030204" pitchFamily="18" charset="0"/>
                          </a:rPr>
                        </m:ctrlPr>
                      </m:sSupPr>
                      <m:e>
                        <m:r>
                          <m:rPr>
                            <m:sty m:val="p"/>
                          </m:rPr>
                          <a:rPr lang="en-GB" sz="4800" i="0">
                            <a:latin typeface="Cambria Math" panose="02040503050406030204" pitchFamily="18" charset="0"/>
                          </a:rPr>
                          <m:t>α</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a:latin typeface="Cambria Math" panose="02040503050406030204" pitchFamily="18" charset="0"/>
                      </a:rPr>
                      <m:t>=</m:t>
                    </m:r>
                    <m:r>
                      <a:rPr lang="en-CA" sz="4800" b="0" i="0" smtClean="0">
                        <a:latin typeface="Cambria Math" panose="02040503050406030204" pitchFamily="18" charset="0"/>
                      </a:rPr>
                      <m:t>  </m:t>
                    </m:r>
                    <m:r>
                      <m:rPr>
                        <m:sty m:val="p"/>
                      </m:rPr>
                      <a:rPr lang="en-CA" sz="4800">
                        <a:latin typeface="Cambria Math" panose="02040503050406030204" pitchFamily="18" charset="0"/>
                      </a:rPr>
                      <m:t>d</m:t>
                    </m:r>
                    <m:r>
                      <m:rPr>
                        <m:sty m:val="p"/>
                        <m:brk m:alnAt="7"/>
                      </m:rPr>
                      <a:rPr lang="en-CA" sz="4800">
                        <a:latin typeface="Cambria Math" panose="02040503050406030204" pitchFamily="18" charset="0"/>
                      </a:rPr>
                      <m:t>a</m:t>
                    </m:r>
                    <m:r>
                      <m:rPr>
                        <m:sty m:val="p"/>
                      </m:rPr>
                      <a:rPr lang="en-GB" sz="4800">
                        <a:latin typeface="Cambria Math" panose="02040503050406030204" pitchFamily="18" charset="0"/>
                      </a:rPr>
                      <m:t>α</m:t>
                    </m:r>
                    <m:r>
                      <a:rPr lang="en-CA" sz="4800">
                        <a:latin typeface="Cambria Math" panose="02040503050406030204" pitchFamily="18" charset="0"/>
                      </a:rPr>
                      <m:t>+</m:t>
                    </m:r>
                    <m:r>
                      <m:rPr>
                        <m:sty m:val="p"/>
                      </m:rPr>
                      <a:rPr lang="en-CA" sz="4800">
                        <a:latin typeface="Cambria Math" panose="02040503050406030204" pitchFamily="18" charset="0"/>
                      </a:rPr>
                      <m:t>dbβ</m:t>
                    </m:r>
                    <m:r>
                      <a:rPr lang="en-CA" sz="4800" b="0" i="1" smtClean="0">
                        <a:latin typeface="Cambria Math" panose="02040503050406030204" pitchFamily="18" charset="0"/>
                      </a:rPr>
                      <m:t>+</m:t>
                    </m:r>
                    <m:r>
                      <m:rPr>
                        <m:sty m:val="p"/>
                      </m:rPr>
                      <a:rPr lang="en-CA" sz="4800">
                        <a:latin typeface="Cambria Math" panose="02040503050406030204" pitchFamily="18" charset="0"/>
                      </a:rPr>
                      <m:t>c</m:t>
                    </m:r>
                    <m:r>
                      <m:rPr>
                        <m:sty m:val="p"/>
                        <m:brk m:alnAt="7"/>
                      </m:rPr>
                      <a:rPr lang="en-CA" sz="4800">
                        <a:latin typeface="Cambria Math" panose="02040503050406030204" pitchFamily="18" charset="0"/>
                      </a:rPr>
                      <m:t>a</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a:latin typeface="Cambria Math" panose="02040503050406030204" pitchFamily="18" charset="0"/>
                      </a:rPr>
                      <m:t>−</m:t>
                    </m:r>
                    <m:r>
                      <m:rPr>
                        <m:sty m:val="p"/>
                      </m:rPr>
                      <a:rPr lang="en-CA" sz="4800">
                        <a:latin typeface="Cambria Math" panose="02040503050406030204" pitchFamily="18" charset="0"/>
                      </a:rPr>
                      <m:t>cb</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a:latin typeface="Cambria Math" panose="02040503050406030204" pitchFamily="18" charset="0"/>
                          </a:rPr>
                        </m:ctrlPr>
                      </m:sSupPr>
                      <m:e>
                        <m:r>
                          <m:rPr>
                            <m:sty m:val="p"/>
                          </m:rPr>
                          <a:rPr lang="en-GB" sz="4800" i="0">
                            <a:latin typeface="Cambria Math" panose="02040503050406030204" pitchFamily="18" charset="0"/>
                          </a:rPr>
                          <m:t>β</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b="0" i="0" smtClean="0">
                        <a:latin typeface="Cambria Math" panose="02040503050406030204" pitchFamily="18" charset="0"/>
                      </a:rPr>
                      <m:t>=  </m:t>
                    </m:r>
                    <m:r>
                      <m:rPr>
                        <m:sty m:val="p"/>
                      </m:rPr>
                      <a:rPr lang="en-CA" sz="4800">
                        <a:latin typeface="Cambria Math" panose="02040503050406030204" pitchFamily="18" charset="0"/>
                      </a:rPr>
                      <m:t>dc</m:t>
                    </m:r>
                    <m:r>
                      <m:rPr>
                        <m:sty m:val="p"/>
                      </m:rPr>
                      <a:rPr lang="en-GB" sz="4800">
                        <a:latin typeface="Cambria Math" panose="02040503050406030204" pitchFamily="18" charset="0"/>
                      </a:rPr>
                      <m:t>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a:latin typeface="Cambria Math" panose="02040503050406030204" pitchFamily="18" charset="0"/>
                          </a:rPr>
                          <m:t>d</m:t>
                        </m:r>
                      </m:e>
                      <m:sup>
                        <m:r>
                          <a:rPr lang="en-CA" sz="4800">
                            <a:latin typeface="Cambria Math" panose="02040503050406030204" pitchFamily="18" charset="0"/>
                          </a:rPr>
                          <m:t>2</m:t>
                        </m:r>
                      </m:sup>
                    </m:sSup>
                    <m:r>
                      <m:rPr>
                        <m:sty m:val="p"/>
                      </m:rPr>
                      <a:rPr lang="en-GB" sz="4800">
                        <a:latin typeface="Cambria Math" panose="02040503050406030204" pitchFamily="18" charset="0"/>
                      </a:rPr>
                      <m:t>β</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a:latin typeface="Cambria Math" panose="02040503050406030204" pitchFamily="18" charset="0"/>
                          </a:rPr>
                          <m:t>c</m:t>
                        </m:r>
                      </m:e>
                      <m:sup>
                        <m:r>
                          <a:rPr lang="en-CA" sz="4800">
                            <a:latin typeface="Cambria Math" panose="02040503050406030204" pitchFamily="18" charset="0"/>
                          </a:rPr>
                          <m:t>2</m:t>
                        </m:r>
                      </m:sup>
                    </m:sSup>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a:latin typeface="Cambria Math" panose="02040503050406030204" pitchFamily="18" charset="0"/>
                      </a:rPr>
                      <m:t>−</m:t>
                    </m:r>
                    <m:r>
                      <m:rPr>
                        <m:sty m:val="p"/>
                      </m:rPr>
                      <a:rPr lang="en-CA" sz="4800">
                        <a:latin typeface="Cambria Math" panose="02040503050406030204" pitchFamily="18" charset="0"/>
                      </a:rPr>
                      <m:t>cd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GB" sz="4800" i="0">
                        <a:latin typeface="Cambria Math" panose="02040503050406030204" pitchFamily="18" charset="0"/>
                      </a:rPr>
                      <m:t>−</m:t>
                    </m:r>
                    <m:r>
                      <m:rPr>
                        <m:sty m:val="p"/>
                      </m:rPr>
                      <a:rPr lang="en-GB" sz="4800" i="0">
                        <a:latin typeface="Cambria Math" panose="02040503050406030204" pitchFamily="18" charset="0"/>
                      </a:rPr>
                      <m:t>βD</m:t>
                    </m:r>
                    <m:r>
                      <a:rPr lang="en-CA" sz="4800" b="0" i="0" smtClean="0">
                        <a:latin typeface="Cambria Math" panose="02040503050406030204" pitchFamily="18" charset="0"/>
                      </a:rPr>
                      <m:t>=</m:t>
                    </m:r>
                    <m:r>
                      <a:rPr lang="en-CA" sz="4800">
                        <a:latin typeface="Cambria Math" panose="02040503050406030204" pitchFamily="18" charset="0"/>
                      </a:rPr>
                      <m:t>−</m:t>
                    </m:r>
                    <m:r>
                      <m:rPr>
                        <m:sty m:val="p"/>
                      </m:rPr>
                      <a:rPr lang="en-CA" sz="4800">
                        <a:latin typeface="Cambria Math" panose="02040503050406030204" pitchFamily="18" charset="0"/>
                      </a:rPr>
                      <m:t>b</m:t>
                    </m:r>
                    <m:r>
                      <m:rPr>
                        <m:sty m:val="p"/>
                        <m:brk m:alnAt="7"/>
                      </m:rPr>
                      <a:rPr lang="en-CA" sz="4800">
                        <a:latin typeface="Cambria Math" panose="02040503050406030204" pitchFamily="18" charset="0"/>
                      </a:rPr>
                      <m:t>a</m:t>
                    </m:r>
                    <m:r>
                      <m:rPr>
                        <m:sty m:val="p"/>
                      </m:rPr>
                      <a:rPr lang="en-GB" sz="4800">
                        <a:latin typeface="Cambria Math" panose="02040503050406030204" pitchFamily="18" charset="0"/>
                      </a:rPr>
                      <m:t>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a:latin typeface="Cambria Math" panose="02040503050406030204" pitchFamily="18" charset="0"/>
                          </a:rPr>
                          <m:t>b</m:t>
                        </m:r>
                      </m:e>
                      <m:sup>
                        <m:r>
                          <a:rPr lang="en-CA" sz="4800">
                            <a:latin typeface="Cambria Math" panose="02040503050406030204" pitchFamily="18" charset="0"/>
                          </a:rPr>
                          <m:t>2</m:t>
                        </m:r>
                      </m:sup>
                    </m:sSup>
                    <m:r>
                      <m:rPr>
                        <m:sty m:val="p"/>
                      </m:rPr>
                      <a:rPr lang="en-GB" sz="4800">
                        <a:latin typeface="Cambria Math" panose="02040503050406030204" pitchFamily="18" charset="0"/>
                      </a:rPr>
                      <m:t>β</m:t>
                    </m:r>
                    <m:r>
                      <a:rPr lang="en-GB" sz="4800">
                        <a:latin typeface="Cambria Math" panose="02040503050406030204" pitchFamily="18" charset="0"/>
                      </a:rPr>
                      <m:t>−</m:t>
                    </m:r>
                    <m:sSup>
                      <m:sSupPr>
                        <m:ctrlPr>
                          <a:rPr lang="en-CA" sz="4800" i="1">
                            <a:latin typeface="Cambria Math" panose="02040503050406030204" pitchFamily="18" charset="0"/>
                          </a:rPr>
                        </m:ctrlPr>
                      </m:sSupPr>
                      <m:e>
                        <m:r>
                          <m:rPr>
                            <m:sty m:val="p"/>
                            <m:brk m:alnAt="7"/>
                          </m:rPr>
                          <a:rPr lang="en-CA" sz="4800">
                            <a:latin typeface="Cambria Math" panose="02040503050406030204" pitchFamily="18" charset="0"/>
                          </a:rPr>
                          <m:t>a</m:t>
                        </m:r>
                      </m:e>
                      <m:sup>
                        <m:r>
                          <m:rPr>
                            <m:brk m:alnAt="7"/>
                          </m:rPr>
                          <a:rPr lang="en-CA" sz="4800">
                            <a:latin typeface="Cambria Math" panose="02040503050406030204" pitchFamily="18" charset="0"/>
                          </a:rPr>
                          <m:t>2</m:t>
                        </m:r>
                      </m:sup>
                    </m:sSup>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a:latin typeface="Cambria Math" panose="02040503050406030204" pitchFamily="18" charset="0"/>
                      </a:rPr>
                      <m:t>+</m:t>
                    </m:r>
                    <m:r>
                      <m:rPr>
                        <m:sty m:val="p"/>
                      </m:rPr>
                      <a:rPr lang="en-CA" sz="4800">
                        <a:latin typeface="Cambria Math" panose="02040503050406030204" pitchFamily="18" charset="0"/>
                      </a:rPr>
                      <m:t>ab</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r>
                      <m:rPr>
                        <m:sty m:val="p"/>
                      </m:rPr>
                      <a:rPr lang="en-GB" sz="4800" i="0">
                        <a:latin typeface="Cambria Math" panose="02040503050406030204" pitchFamily="18" charset="0"/>
                      </a:rPr>
                      <m:t>α</m:t>
                    </m:r>
                    <m:r>
                      <m:rPr>
                        <m:sty m:val="p"/>
                      </m:rPr>
                      <a:rPr lang="en-CA" sz="4800" b="0" i="0" smtClean="0">
                        <a:latin typeface="Cambria Math" panose="02040503050406030204" pitchFamily="18" charset="0"/>
                      </a:rPr>
                      <m:t>D</m:t>
                    </m:r>
                    <m:r>
                      <a:rPr lang="en-CA" sz="4800" b="0" i="0" smtClean="0">
                        <a:latin typeface="Cambria Math" panose="02040503050406030204" pitchFamily="18" charset="0"/>
                      </a:rPr>
                      <m:t>=−</m:t>
                    </m:r>
                    <m:r>
                      <m:rPr>
                        <m:sty m:val="p"/>
                      </m:rPr>
                      <a:rPr lang="en-CA" sz="4800">
                        <a:latin typeface="Cambria Math" panose="02040503050406030204" pitchFamily="18" charset="0"/>
                      </a:rPr>
                      <m:t>bcα</m:t>
                    </m:r>
                    <m:r>
                      <a:rPr lang="en-CA" sz="4800">
                        <a:latin typeface="Cambria Math" panose="02040503050406030204" pitchFamily="18" charset="0"/>
                      </a:rPr>
                      <m:t>−</m:t>
                    </m:r>
                    <m:r>
                      <m:rPr>
                        <m:sty m:val="p"/>
                      </m:rPr>
                      <a:rPr lang="en-CA" sz="4800">
                        <a:latin typeface="Cambria Math" panose="02040503050406030204" pitchFamily="18" charset="0"/>
                      </a:rPr>
                      <m:t>bdβ</m:t>
                    </m:r>
                    <m:r>
                      <a:rPr lang="en-GB" sz="4800">
                        <a:latin typeface="Cambria Math" panose="02040503050406030204" pitchFamily="18" charset="0"/>
                      </a:rPr>
                      <m:t>−</m:t>
                    </m:r>
                    <m:r>
                      <m:rPr>
                        <m:sty m:val="p"/>
                      </m:rPr>
                      <a:rPr lang="en-CA" sz="4800">
                        <a:latin typeface="Cambria Math" panose="02040503050406030204" pitchFamily="18" charset="0"/>
                      </a:rPr>
                      <m:t>ac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a:latin typeface="Cambria Math" panose="02040503050406030204" pitchFamily="18" charset="0"/>
                      </a:rPr>
                      <m:t>+</m:t>
                    </m:r>
                    <m:r>
                      <m:rPr>
                        <m:sty m:val="p"/>
                      </m:rPr>
                      <a:rPr lang="en-CA" sz="4800">
                        <a:latin typeface="Cambria Math" panose="02040503050406030204" pitchFamily="18" charset="0"/>
                      </a:rPr>
                      <m:t>ad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p:txBody>
          </p:sp>
        </mc:Choice>
        <mc:Fallback xmlns="">
          <p:sp>
            <p:nvSpPr>
              <p:cNvPr id="4" name="TextBox 3">
                <a:extLst>
                  <a:ext uri="{FF2B5EF4-FFF2-40B4-BE49-F238E27FC236}">
                    <a16:creationId xmlns:a16="http://schemas.microsoft.com/office/drawing/2014/main" id="{40D0B293-28CF-EC36-C921-9B718F4C182C}"/>
                  </a:ext>
                </a:extLst>
              </p:cNvPr>
              <p:cNvSpPr txBox="1">
                <a:spLocks noRot="1" noChangeAspect="1" noMove="1" noResize="1" noEditPoints="1" noAdjustHandles="1" noChangeArrowheads="1" noChangeShapeType="1" noTextEdit="1"/>
              </p:cNvSpPr>
              <p:nvPr/>
            </p:nvSpPr>
            <p:spPr>
              <a:xfrm>
                <a:off x="235976" y="-37961"/>
                <a:ext cx="10353366" cy="3120213"/>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CAC6BD-8BF3-6B04-D1C9-5303E8BD3F0B}"/>
                  </a:ext>
                </a:extLst>
              </p:cNvPr>
              <p:cNvSpPr txBox="1"/>
              <p:nvPr/>
            </p:nvSpPr>
            <p:spPr>
              <a:xfrm>
                <a:off x="31955" y="3847193"/>
                <a:ext cx="12464845"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000" b="0" i="0" smtClean="0">
                          <a:latin typeface="Cambria Math" panose="02040503050406030204" pitchFamily="18" charset="0"/>
                        </a:rPr>
                        <m:t>−</m:t>
                      </m:r>
                      <m:r>
                        <m:rPr>
                          <m:sty m:val="p"/>
                        </m:rPr>
                        <a:rPr lang="en-GB" sz="6000">
                          <a:latin typeface="Cambria Math" panose="02040503050406030204" pitchFamily="18" charset="0"/>
                        </a:rPr>
                        <m:t>βD</m:t>
                      </m:r>
                      <m:r>
                        <a:rPr lang="en-CA" sz="6000">
                          <a:latin typeface="Cambria Math" panose="02040503050406030204" pitchFamily="18" charset="0"/>
                        </a:rPr>
                        <m:t>=−</m:t>
                      </m:r>
                      <m:r>
                        <m:rPr>
                          <m:sty m:val="p"/>
                        </m:rPr>
                        <a:rPr lang="en-CA" sz="6000">
                          <a:latin typeface="Cambria Math" panose="02040503050406030204" pitchFamily="18" charset="0"/>
                        </a:rPr>
                        <m:t>b</m:t>
                      </m:r>
                      <m:r>
                        <m:rPr>
                          <m:sty m:val="p"/>
                          <m:brk m:alnAt="7"/>
                        </m:rPr>
                        <a:rPr lang="en-CA" sz="6000">
                          <a:latin typeface="Cambria Math" panose="02040503050406030204" pitchFamily="18" charset="0"/>
                        </a:rPr>
                        <m:t>a</m:t>
                      </m:r>
                      <m:r>
                        <m:rPr>
                          <m:sty m:val="p"/>
                        </m:rPr>
                        <a:rPr lang="en-GB" sz="6000">
                          <a:latin typeface="Cambria Math" panose="02040503050406030204" pitchFamily="18" charset="0"/>
                        </a:rPr>
                        <m:t>α</m:t>
                      </m:r>
                      <m:r>
                        <a:rPr lang="en-CA" sz="6000">
                          <a:latin typeface="Cambria Math" panose="02040503050406030204" pitchFamily="18" charset="0"/>
                        </a:rPr>
                        <m:t>−</m:t>
                      </m:r>
                      <m:sSup>
                        <m:sSupPr>
                          <m:ctrlPr>
                            <a:rPr lang="en-CA" sz="6000" i="1">
                              <a:latin typeface="Cambria Math" panose="02040503050406030204" pitchFamily="18" charset="0"/>
                            </a:rPr>
                          </m:ctrlPr>
                        </m:sSupPr>
                        <m:e>
                          <m:r>
                            <m:rPr>
                              <m:sty m:val="p"/>
                            </m:rPr>
                            <a:rPr lang="en-CA" sz="6000">
                              <a:latin typeface="Cambria Math" panose="02040503050406030204" pitchFamily="18" charset="0"/>
                            </a:rPr>
                            <m:t>b</m:t>
                          </m:r>
                        </m:e>
                        <m:sup>
                          <m:r>
                            <a:rPr lang="en-CA" sz="6000">
                              <a:latin typeface="Cambria Math" panose="02040503050406030204" pitchFamily="18" charset="0"/>
                            </a:rPr>
                            <m:t>2</m:t>
                          </m:r>
                        </m:sup>
                      </m:sSup>
                      <m:r>
                        <m:rPr>
                          <m:sty m:val="p"/>
                        </m:rPr>
                        <a:rPr lang="en-GB" sz="6000">
                          <a:latin typeface="Cambria Math" panose="02040503050406030204" pitchFamily="18" charset="0"/>
                        </a:rPr>
                        <m:t>β</m:t>
                      </m:r>
                      <m:r>
                        <a:rPr lang="en-GB" sz="6000">
                          <a:latin typeface="Cambria Math" panose="02040503050406030204" pitchFamily="18" charset="0"/>
                        </a:rPr>
                        <m:t>−</m:t>
                      </m:r>
                      <m:sSup>
                        <m:sSupPr>
                          <m:ctrlPr>
                            <a:rPr lang="en-CA" sz="6000" i="1">
                              <a:latin typeface="Cambria Math" panose="02040503050406030204" pitchFamily="18" charset="0"/>
                            </a:rPr>
                          </m:ctrlPr>
                        </m:sSupPr>
                        <m:e>
                          <m:r>
                            <m:rPr>
                              <m:sty m:val="p"/>
                              <m:brk m:alnAt="7"/>
                            </m:rPr>
                            <a:rPr lang="en-CA" sz="6000">
                              <a:latin typeface="Cambria Math" panose="02040503050406030204" pitchFamily="18" charset="0"/>
                            </a:rPr>
                            <m:t>a</m:t>
                          </m:r>
                        </m:e>
                        <m:sup>
                          <m:r>
                            <m:rPr>
                              <m:brk m:alnAt="7"/>
                            </m:rPr>
                            <a:rPr lang="en-CA" sz="6000">
                              <a:latin typeface="Cambria Math" panose="02040503050406030204" pitchFamily="18" charset="0"/>
                            </a:rPr>
                            <m:t>2</m:t>
                          </m:r>
                        </m:sup>
                      </m:sSup>
                      <m:sSup>
                        <m:sSupPr>
                          <m:ctrlPr>
                            <a:rPr lang="en-GB" sz="6000" i="1">
                              <a:latin typeface="Cambria Math" panose="02040503050406030204" pitchFamily="18" charset="0"/>
                            </a:rPr>
                          </m:ctrlPr>
                        </m:sSupPr>
                        <m:e>
                          <m:r>
                            <m:rPr>
                              <m:sty m:val="p"/>
                            </m:rPr>
                            <a:rPr lang="en-GB" sz="6000">
                              <a:latin typeface="Cambria Math" panose="02040503050406030204" pitchFamily="18" charset="0"/>
                            </a:rPr>
                            <m:t>β</m:t>
                          </m:r>
                        </m:e>
                        <m:sup>
                          <m:r>
                            <a:rPr lang="en-GB" sz="6000">
                              <a:latin typeface="Cambria Math" panose="02040503050406030204" pitchFamily="18" charset="0"/>
                            </a:rPr>
                            <m:t>∗</m:t>
                          </m:r>
                        </m:sup>
                      </m:sSup>
                      <m:r>
                        <a:rPr lang="en-CA" sz="6000">
                          <a:latin typeface="Cambria Math" panose="02040503050406030204" pitchFamily="18" charset="0"/>
                        </a:rPr>
                        <m:t>+</m:t>
                      </m:r>
                      <m:r>
                        <m:rPr>
                          <m:sty m:val="p"/>
                        </m:rPr>
                        <a:rPr lang="en-CA" sz="6000">
                          <a:latin typeface="Cambria Math" panose="02040503050406030204" pitchFamily="18" charset="0"/>
                        </a:rPr>
                        <m:t>ab</m:t>
                      </m:r>
                      <m:sSup>
                        <m:sSupPr>
                          <m:ctrlPr>
                            <a:rPr lang="en-GB" sz="6000" i="1">
                              <a:latin typeface="Cambria Math" panose="02040503050406030204" pitchFamily="18" charset="0"/>
                            </a:rPr>
                          </m:ctrlPr>
                        </m:sSupPr>
                        <m:e>
                          <m:r>
                            <m:rPr>
                              <m:sty m:val="p"/>
                            </m:rPr>
                            <a:rPr lang="en-GB" sz="6000">
                              <a:latin typeface="Cambria Math" panose="02040503050406030204" pitchFamily="18" charset="0"/>
                            </a:rPr>
                            <m:t>α</m:t>
                          </m:r>
                        </m:e>
                        <m:sup>
                          <m:r>
                            <a:rPr lang="en-GB" sz="6000">
                              <a:latin typeface="Cambria Math" panose="02040503050406030204" pitchFamily="18" charset="0"/>
                            </a:rPr>
                            <m:t>∗</m:t>
                          </m:r>
                        </m:sup>
                      </m:sSup>
                    </m:oMath>
                  </m:oMathPara>
                </a14:m>
                <a:endParaRPr lang="en-CA" sz="6000" dirty="0"/>
              </a:p>
            </p:txBody>
          </p:sp>
        </mc:Choice>
        <mc:Fallback xmlns="">
          <p:sp>
            <p:nvSpPr>
              <p:cNvPr id="5" name="TextBox 4">
                <a:extLst>
                  <a:ext uri="{FF2B5EF4-FFF2-40B4-BE49-F238E27FC236}">
                    <a16:creationId xmlns:a16="http://schemas.microsoft.com/office/drawing/2014/main" id="{46CAC6BD-8BF3-6B04-D1C9-5303E8BD3F0B}"/>
                  </a:ext>
                </a:extLst>
              </p:cNvPr>
              <p:cNvSpPr txBox="1">
                <a:spLocks noRot="1" noChangeAspect="1" noMove="1" noResize="1" noEditPoints="1" noAdjustHandles="1" noChangeArrowheads="1" noChangeShapeType="1" noTextEdit="1"/>
              </p:cNvSpPr>
              <p:nvPr/>
            </p:nvSpPr>
            <p:spPr>
              <a:xfrm>
                <a:off x="31955" y="3847193"/>
                <a:ext cx="12464845" cy="10156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03492F-92DA-F2D2-179B-C158FFA15B8F}"/>
                  </a:ext>
                </a:extLst>
              </p:cNvPr>
              <p:cNvSpPr txBox="1"/>
              <p:nvPr/>
            </p:nvSpPr>
            <p:spPr>
              <a:xfrm>
                <a:off x="-27039" y="3097519"/>
                <a:ext cx="12219039" cy="707886"/>
              </a:xfrm>
              <a:prstGeom prst="rect">
                <a:avLst/>
              </a:prstGeom>
              <a:noFill/>
            </p:spPr>
            <p:txBody>
              <a:bodyPr wrap="square" rtlCol="0">
                <a:spAutoFit/>
              </a:bodyPr>
              <a:lstStyle/>
              <a:p>
                <a:r>
                  <a:rPr lang="en-CA" sz="4000" dirty="0"/>
                  <a:t>Equation #3 must work for </a:t>
                </a:r>
                <a:r>
                  <a:rPr lang="en-CA" sz="4000" u="sng" dirty="0"/>
                  <a:t>any</a:t>
                </a:r>
                <a:r>
                  <a:rPr lang="en-CA" sz="4000" dirty="0"/>
                  <a:t> </a:t>
                </a:r>
                <a14:m>
                  <m:oMath xmlns:m="http://schemas.openxmlformats.org/officeDocument/2006/math">
                    <m:r>
                      <a:rPr lang="en-CA" sz="4000" b="0" i="1" smtClean="0">
                        <a:latin typeface="Cambria Math" panose="02040503050406030204" pitchFamily="18" charset="0"/>
                      </a:rPr>
                      <m:t>𝛼</m:t>
                    </m:r>
                    <m:r>
                      <a:rPr lang="en-CA" sz="4000" b="0" i="1" smtClean="0">
                        <a:latin typeface="Cambria Math" panose="02040503050406030204" pitchFamily="18" charset="0"/>
                      </a:rPr>
                      <m:t>,</m:t>
                    </m:r>
                    <m:r>
                      <a:rPr lang="en-CA" sz="4000" b="0" i="1" smtClean="0">
                        <a:latin typeface="Cambria Math" panose="02040503050406030204" pitchFamily="18" charset="0"/>
                      </a:rPr>
                      <m:t>𝛽</m:t>
                    </m:r>
                    <m:r>
                      <a:rPr lang="en-CA" sz="4000" b="0" i="1" smtClean="0">
                        <a:latin typeface="Cambria Math" panose="02040503050406030204" pitchFamily="18" charset="0"/>
                      </a:rPr>
                      <m:t>,</m:t>
                    </m:r>
                  </m:oMath>
                </a14:m>
                <a:r>
                  <a:rPr lang="en-CA" sz="4000" dirty="0"/>
                  <a:t> with </a:t>
                </a:r>
                <a14:m>
                  <m:oMath xmlns:m="http://schemas.openxmlformats.org/officeDocument/2006/math">
                    <m:sSup>
                      <m:sSupPr>
                        <m:ctrlPr>
                          <a:rPr lang="en-CA" sz="4000" b="0" i="1" smtClean="0">
                            <a:latin typeface="Cambria Math" panose="02040503050406030204" pitchFamily="18" charset="0"/>
                          </a:rPr>
                        </m:ctrlPr>
                      </m:sSupPr>
                      <m:e>
                        <m:d>
                          <m:dPr>
                            <m:begChr m:val="|"/>
                            <m:endChr m:val="|"/>
                            <m:ctrlPr>
                              <a:rPr lang="en-CA" sz="4000" b="0" i="1" smtClean="0">
                                <a:latin typeface="Cambria Math" panose="02040503050406030204" pitchFamily="18" charset="0"/>
                              </a:rPr>
                            </m:ctrlPr>
                          </m:dPr>
                          <m:e>
                            <m:r>
                              <a:rPr lang="en-CA" sz="4000" i="1">
                                <a:latin typeface="Cambria Math" panose="02040503050406030204" pitchFamily="18" charset="0"/>
                              </a:rPr>
                              <m:t>𝛼</m:t>
                            </m:r>
                          </m:e>
                        </m:d>
                      </m:e>
                      <m:sup>
                        <m:r>
                          <a:rPr lang="en-CA" sz="4000" b="0" i="1" smtClean="0">
                            <a:latin typeface="Cambria Math" panose="02040503050406030204" pitchFamily="18" charset="0"/>
                          </a:rPr>
                          <m:t>2</m:t>
                        </m:r>
                      </m:sup>
                    </m:sSup>
                    <m:r>
                      <a:rPr lang="en-CA" sz="4000" b="0" i="1" smtClean="0">
                        <a:latin typeface="Cambria Math" panose="02040503050406030204" pitchFamily="18" charset="0"/>
                      </a:rPr>
                      <m:t>+</m:t>
                    </m:r>
                    <m:sSup>
                      <m:sSupPr>
                        <m:ctrlPr>
                          <a:rPr lang="en-CA" sz="4000" b="0" i="1" smtClean="0">
                            <a:latin typeface="Cambria Math" panose="02040503050406030204" pitchFamily="18" charset="0"/>
                          </a:rPr>
                        </m:ctrlPr>
                      </m:sSupPr>
                      <m:e>
                        <m:d>
                          <m:dPr>
                            <m:begChr m:val="|"/>
                            <m:endChr m:val="|"/>
                            <m:ctrlPr>
                              <a:rPr lang="en-CA" sz="4000" b="0" i="1" smtClean="0">
                                <a:latin typeface="Cambria Math" panose="02040503050406030204" pitchFamily="18" charset="0"/>
                              </a:rPr>
                            </m:ctrlPr>
                          </m:dPr>
                          <m:e>
                            <m:r>
                              <a:rPr lang="en-CA" sz="4000" i="1">
                                <a:latin typeface="Cambria Math" panose="02040503050406030204" pitchFamily="18" charset="0"/>
                              </a:rPr>
                              <m:t>𝛽</m:t>
                            </m:r>
                          </m:e>
                        </m:d>
                      </m:e>
                      <m:sup>
                        <m:r>
                          <a:rPr lang="en-CA" sz="4000" b="0" i="1" smtClean="0">
                            <a:latin typeface="Cambria Math" panose="02040503050406030204" pitchFamily="18" charset="0"/>
                          </a:rPr>
                          <m:t>2</m:t>
                        </m:r>
                      </m:sup>
                    </m:sSup>
                    <m:r>
                      <a:rPr lang="en-CA" sz="4000" b="0" i="1" smtClean="0">
                        <a:latin typeface="Cambria Math" panose="02040503050406030204" pitchFamily="18" charset="0"/>
                      </a:rPr>
                      <m:t>=1</m:t>
                    </m:r>
                  </m:oMath>
                </a14:m>
                <a:endParaRPr lang="en-CA" sz="4000" dirty="0"/>
              </a:p>
            </p:txBody>
          </p:sp>
        </mc:Choice>
        <mc:Fallback xmlns="">
          <p:sp>
            <p:nvSpPr>
              <p:cNvPr id="6" name="TextBox 5">
                <a:extLst>
                  <a:ext uri="{FF2B5EF4-FFF2-40B4-BE49-F238E27FC236}">
                    <a16:creationId xmlns:a16="http://schemas.microsoft.com/office/drawing/2014/main" id="{4403492F-92DA-F2D2-179B-C158FFA15B8F}"/>
                  </a:ext>
                </a:extLst>
              </p:cNvPr>
              <p:cNvSpPr txBox="1">
                <a:spLocks noRot="1" noChangeAspect="1" noMove="1" noResize="1" noEditPoints="1" noAdjustHandles="1" noChangeArrowheads="1" noChangeShapeType="1" noTextEdit="1"/>
              </p:cNvSpPr>
              <p:nvPr/>
            </p:nvSpPr>
            <p:spPr>
              <a:xfrm>
                <a:off x="-27039" y="3097519"/>
                <a:ext cx="12219039" cy="707886"/>
              </a:xfrm>
              <a:prstGeom prst="rect">
                <a:avLst/>
              </a:prstGeom>
              <a:blipFill>
                <a:blip r:embed="rId4"/>
                <a:stretch>
                  <a:fillRect l="-1796" t="-14655" b="-37069"/>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BB92A297-9845-085C-F63C-20FABE94B226}"/>
              </a:ext>
            </a:extLst>
          </p:cNvPr>
          <p:cNvCxnSpPr>
            <a:cxnSpLocks/>
          </p:cNvCxnSpPr>
          <p:nvPr/>
        </p:nvCxnSpPr>
        <p:spPr>
          <a:xfrm>
            <a:off x="0" y="303852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7B1DFFE-7444-F31D-DCFC-4F1F1BC7F123}"/>
              </a:ext>
            </a:extLst>
          </p:cNvPr>
          <p:cNvGrpSpPr/>
          <p:nvPr/>
        </p:nvGrpSpPr>
        <p:grpSpPr>
          <a:xfrm>
            <a:off x="9534217" y="4950066"/>
            <a:ext cx="2663313" cy="1414808"/>
            <a:chOff x="9534217" y="4950066"/>
            <a:chExt cx="2663313" cy="1414808"/>
          </a:xfrm>
        </p:grpSpPr>
        <p:sp>
          <p:nvSpPr>
            <p:cNvPr id="10" name="Right Brace 9">
              <a:extLst>
                <a:ext uri="{FF2B5EF4-FFF2-40B4-BE49-F238E27FC236}">
                  <a16:creationId xmlns:a16="http://schemas.microsoft.com/office/drawing/2014/main" id="{54F25C70-7C29-3E83-0129-8E98218D6C0D}"/>
                </a:ext>
              </a:extLst>
            </p:cNvPr>
            <p:cNvSpPr/>
            <p:nvPr/>
          </p:nvSpPr>
          <p:spPr>
            <a:xfrm rot="5400000">
              <a:off x="9895509" y="4867146"/>
              <a:ext cx="509043" cy="674884"/>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D651C-ADD0-B533-AB9C-7B6BC36D8062}"/>
                    </a:ext>
                  </a:extLst>
                </p:cNvPr>
                <p:cNvSpPr txBox="1"/>
                <p:nvPr/>
              </p:nvSpPr>
              <p:spPr>
                <a:xfrm>
                  <a:off x="9534217" y="5379989"/>
                  <a:ext cx="2663313"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CA" sz="5400">
                            <a:latin typeface="Cambria Math" panose="02040503050406030204" pitchFamily="18" charset="0"/>
                          </a:rPr>
                          <m:t>ab</m:t>
                        </m:r>
                        <m:r>
                          <a:rPr lang="en-CA" sz="5800" b="0" i="1" smtClean="0">
                            <a:latin typeface="Cambria Math" panose="02040503050406030204" pitchFamily="18" charset="0"/>
                          </a:rPr>
                          <m:t>=0</m:t>
                        </m:r>
                      </m:oMath>
                    </m:oMathPara>
                  </a14:m>
                  <a:endParaRPr lang="en-CA" sz="5800" dirty="0"/>
                </a:p>
              </p:txBody>
            </p:sp>
          </mc:Choice>
          <mc:Fallback xmlns="">
            <p:sp>
              <p:nvSpPr>
                <p:cNvPr id="14" name="TextBox 13">
                  <a:extLst>
                    <a:ext uri="{FF2B5EF4-FFF2-40B4-BE49-F238E27FC236}">
                      <a16:creationId xmlns:a16="http://schemas.microsoft.com/office/drawing/2014/main" id="{17DD651C-ADD0-B533-AB9C-7B6BC36D8062}"/>
                    </a:ext>
                  </a:extLst>
                </p:cNvPr>
                <p:cNvSpPr txBox="1">
                  <a:spLocks noRot="1" noChangeAspect="1" noMove="1" noResize="1" noEditPoints="1" noAdjustHandles="1" noChangeArrowheads="1" noChangeShapeType="1" noTextEdit="1"/>
                </p:cNvSpPr>
                <p:nvPr/>
              </p:nvSpPr>
              <p:spPr>
                <a:xfrm>
                  <a:off x="9534217" y="5379989"/>
                  <a:ext cx="2663313" cy="984885"/>
                </a:xfrm>
                <a:prstGeom prst="rect">
                  <a:avLst/>
                </a:prstGeom>
                <a:blipFill>
                  <a:blip r:embed="rId5"/>
                  <a:stretch>
                    <a:fillRect/>
                  </a:stretch>
                </a:blipFill>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FB5AAAE4-0D46-C03B-2DE0-DE9E896657EC}"/>
              </a:ext>
            </a:extLst>
          </p:cNvPr>
          <p:cNvGrpSpPr/>
          <p:nvPr/>
        </p:nvGrpSpPr>
        <p:grpSpPr>
          <a:xfrm>
            <a:off x="4716175" y="4924530"/>
            <a:ext cx="2096680" cy="1401714"/>
            <a:chOff x="4716175" y="4924530"/>
            <a:chExt cx="2096680" cy="1401714"/>
          </a:xfrm>
        </p:grpSpPr>
        <p:sp>
          <p:nvSpPr>
            <p:cNvPr id="11" name="Right Brace 10">
              <a:extLst>
                <a:ext uri="{FF2B5EF4-FFF2-40B4-BE49-F238E27FC236}">
                  <a16:creationId xmlns:a16="http://schemas.microsoft.com/office/drawing/2014/main" id="{5A9A95EB-38E3-9590-7DDC-8443FF1505AA}"/>
                </a:ext>
              </a:extLst>
            </p:cNvPr>
            <p:cNvSpPr/>
            <p:nvPr/>
          </p:nvSpPr>
          <p:spPr>
            <a:xfrm rot="5400000">
              <a:off x="5359767" y="4841611"/>
              <a:ext cx="509043" cy="67488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A79211-0EB3-761C-49B6-7023B1E1452C}"/>
                    </a:ext>
                  </a:extLst>
                </p:cNvPr>
                <p:cNvSpPr txBox="1"/>
                <p:nvPr/>
              </p:nvSpPr>
              <p:spPr>
                <a:xfrm>
                  <a:off x="4716175" y="5495247"/>
                  <a:ext cx="2096680" cy="830997"/>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i="1" smtClean="0">
                                <a:latin typeface="Cambria Math" panose="02040503050406030204" pitchFamily="18" charset="0"/>
                              </a:rPr>
                            </m:ctrlPr>
                          </m:sSupPr>
                          <m:e>
                            <m:r>
                              <m:rPr>
                                <m:sty m:val="p"/>
                              </m:rPr>
                              <a:rPr lang="en-CA" sz="4800">
                                <a:latin typeface="Cambria Math" panose="02040503050406030204" pitchFamily="18" charset="0"/>
                              </a:rPr>
                              <m:t>b</m:t>
                            </m:r>
                          </m:e>
                          <m:sup>
                            <m:r>
                              <a:rPr lang="en-CA" sz="4800">
                                <a:latin typeface="Cambria Math" panose="02040503050406030204" pitchFamily="18" charset="0"/>
                              </a:rPr>
                              <m:t>2</m:t>
                            </m:r>
                          </m:sup>
                        </m:sSup>
                        <m:r>
                          <a:rPr lang="en-CA" sz="4800" b="0" i="1" smtClean="0">
                            <a:latin typeface="Cambria Math" panose="02040503050406030204" pitchFamily="18" charset="0"/>
                          </a:rPr>
                          <m:t>=</m:t>
                        </m:r>
                        <m:r>
                          <a:rPr lang="en-CA" sz="4800" b="0" i="1" smtClean="0">
                            <a:latin typeface="Cambria Math" panose="02040503050406030204" pitchFamily="18" charset="0"/>
                          </a:rPr>
                          <m:t>𝐷</m:t>
                        </m:r>
                      </m:oMath>
                    </m:oMathPara>
                  </a14:m>
                  <a:endParaRPr lang="en-CA" sz="4800" dirty="0"/>
                </a:p>
              </p:txBody>
            </p:sp>
          </mc:Choice>
          <mc:Fallback xmlns="">
            <p:sp>
              <p:nvSpPr>
                <p:cNvPr id="17" name="TextBox 16">
                  <a:extLst>
                    <a:ext uri="{FF2B5EF4-FFF2-40B4-BE49-F238E27FC236}">
                      <a16:creationId xmlns:a16="http://schemas.microsoft.com/office/drawing/2014/main" id="{CDA79211-0EB3-761C-49B6-7023B1E1452C}"/>
                    </a:ext>
                  </a:extLst>
                </p:cNvPr>
                <p:cNvSpPr txBox="1">
                  <a:spLocks noRot="1" noChangeAspect="1" noMove="1" noResize="1" noEditPoints="1" noAdjustHandles="1" noChangeArrowheads="1" noChangeShapeType="1" noTextEdit="1"/>
                </p:cNvSpPr>
                <p:nvPr/>
              </p:nvSpPr>
              <p:spPr>
                <a:xfrm>
                  <a:off x="4716175" y="5495247"/>
                  <a:ext cx="2096680" cy="830997"/>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852429B0-9615-A03D-66D7-816F7592B559}"/>
              </a:ext>
            </a:extLst>
          </p:cNvPr>
          <p:cNvGrpSpPr/>
          <p:nvPr/>
        </p:nvGrpSpPr>
        <p:grpSpPr>
          <a:xfrm>
            <a:off x="2052862" y="4951469"/>
            <a:ext cx="2663313" cy="1386230"/>
            <a:chOff x="2052862" y="4951469"/>
            <a:chExt cx="2663313" cy="1386230"/>
          </a:xfrm>
        </p:grpSpPr>
        <p:sp>
          <p:nvSpPr>
            <p:cNvPr id="3" name="Right Brace 2">
              <a:extLst>
                <a:ext uri="{FF2B5EF4-FFF2-40B4-BE49-F238E27FC236}">
                  <a16:creationId xmlns:a16="http://schemas.microsoft.com/office/drawing/2014/main" id="{14B7BABE-A953-68F2-E8A8-6BFD11788E99}"/>
                </a:ext>
              </a:extLst>
            </p:cNvPr>
            <p:cNvSpPr/>
            <p:nvPr/>
          </p:nvSpPr>
          <p:spPr>
            <a:xfrm rot="5400000">
              <a:off x="3275186" y="4868549"/>
              <a:ext cx="509043" cy="674883"/>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C5EC55-14EF-A38E-0B23-87E4B1A99B5C}"/>
                    </a:ext>
                  </a:extLst>
                </p:cNvPr>
                <p:cNvSpPr txBox="1"/>
                <p:nvPr/>
              </p:nvSpPr>
              <p:spPr>
                <a:xfrm>
                  <a:off x="2052862" y="5352814"/>
                  <a:ext cx="2663313"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CA" sz="5400">
                            <a:latin typeface="Cambria Math" panose="02040503050406030204" pitchFamily="18" charset="0"/>
                          </a:rPr>
                          <m:t>b</m:t>
                        </m:r>
                        <m:r>
                          <m:rPr>
                            <m:sty m:val="p"/>
                            <m:brk m:alnAt="7"/>
                          </m:rPr>
                          <a:rPr lang="en-CA" sz="5400">
                            <a:latin typeface="Cambria Math" panose="02040503050406030204" pitchFamily="18" charset="0"/>
                          </a:rPr>
                          <m:t>a</m:t>
                        </m:r>
                        <m:r>
                          <a:rPr lang="en-CA" sz="5800" b="0" i="1" smtClean="0">
                            <a:latin typeface="Cambria Math" panose="02040503050406030204" pitchFamily="18" charset="0"/>
                          </a:rPr>
                          <m:t>=0</m:t>
                        </m:r>
                      </m:oMath>
                    </m:oMathPara>
                  </a14:m>
                  <a:endParaRPr lang="en-CA" sz="5800" dirty="0"/>
                </a:p>
              </p:txBody>
            </p:sp>
          </mc:Choice>
          <mc:Fallback xmlns="">
            <p:sp>
              <p:nvSpPr>
                <p:cNvPr id="7" name="TextBox 6">
                  <a:extLst>
                    <a:ext uri="{FF2B5EF4-FFF2-40B4-BE49-F238E27FC236}">
                      <a16:creationId xmlns:a16="http://schemas.microsoft.com/office/drawing/2014/main" id="{72C5EC55-14EF-A38E-0B23-87E4B1A99B5C}"/>
                    </a:ext>
                  </a:extLst>
                </p:cNvPr>
                <p:cNvSpPr txBox="1">
                  <a:spLocks noRot="1" noChangeAspect="1" noMove="1" noResize="1" noEditPoints="1" noAdjustHandles="1" noChangeArrowheads="1" noChangeShapeType="1" noTextEdit="1"/>
                </p:cNvSpPr>
                <p:nvPr/>
              </p:nvSpPr>
              <p:spPr>
                <a:xfrm>
                  <a:off x="2052862" y="5352814"/>
                  <a:ext cx="2663313" cy="984885"/>
                </a:xfrm>
                <a:prstGeom prst="rect">
                  <a:avLst/>
                </a:prstGeom>
                <a:blipFill>
                  <a:blip r:embed="rId7"/>
                  <a:stretch>
                    <a:fillRect/>
                  </a:stretch>
                </a:blipFill>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B03ABECC-058F-07F8-5F35-3CAE7D896E39}"/>
              </a:ext>
            </a:extLst>
          </p:cNvPr>
          <p:cNvGrpSpPr/>
          <p:nvPr/>
        </p:nvGrpSpPr>
        <p:grpSpPr>
          <a:xfrm>
            <a:off x="6999816" y="4924530"/>
            <a:ext cx="1967114" cy="1401714"/>
            <a:chOff x="6999816" y="4924530"/>
            <a:chExt cx="1967114" cy="1401714"/>
          </a:xfrm>
        </p:grpSpPr>
        <p:sp>
          <p:nvSpPr>
            <p:cNvPr id="9" name="Right Brace 8">
              <a:extLst>
                <a:ext uri="{FF2B5EF4-FFF2-40B4-BE49-F238E27FC236}">
                  <a16:creationId xmlns:a16="http://schemas.microsoft.com/office/drawing/2014/main" id="{A311A9E6-DA9E-7297-FE1C-7A546B1C7F39}"/>
                </a:ext>
              </a:extLst>
            </p:cNvPr>
            <p:cNvSpPr/>
            <p:nvPr/>
          </p:nvSpPr>
          <p:spPr>
            <a:xfrm rot="5400000">
              <a:off x="7391410" y="4841611"/>
              <a:ext cx="509043" cy="67488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CE1D1C-1320-3BBA-2A63-E93F63F948FE}"/>
                    </a:ext>
                  </a:extLst>
                </p:cNvPr>
                <p:cNvSpPr txBox="1"/>
                <p:nvPr/>
              </p:nvSpPr>
              <p:spPr>
                <a:xfrm>
                  <a:off x="6999816" y="5495247"/>
                  <a:ext cx="1967114" cy="830997"/>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i="1" smtClean="0">
                                <a:latin typeface="Cambria Math" panose="02040503050406030204" pitchFamily="18" charset="0"/>
                              </a:rPr>
                            </m:ctrlPr>
                          </m:sSupPr>
                          <m:e>
                            <m:r>
                              <m:rPr>
                                <m:sty m:val="p"/>
                                <m:brk m:alnAt="7"/>
                              </m:rPr>
                              <a:rPr lang="en-CA" sz="4800">
                                <a:latin typeface="Cambria Math" panose="02040503050406030204" pitchFamily="18" charset="0"/>
                              </a:rPr>
                              <m:t>a</m:t>
                            </m:r>
                          </m:e>
                          <m:sup>
                            <m:r>
                              <m:rPr>
                                <m:brk m:alnAt="7"/>
                              </m:rPr>
                              <a:rPr lang="en-CA" sz="4800">
                                <a:latin typeface="Cambria Math" panose="02040503050406030204" pitchFamily="18" charset="0"/>
                              </a:rPr>
                              <m:t>2</m:t>
                            </m:r>
                          </m:sup>
                        </m:sSup>
                        <m:r>
                          <a:rPr lang="en-CA" sz="4800" b="0" i="1" smtClean="0">
                            <a:latin typeface="Cambria Math" panose="02040503050406030204" pitchFamily="18" charset="0"/>
                          </a:rPr>
                          <m:t>=</m:t>
                        </m:r>
                        <m:r>
                          <a:rPr lang="en-CA" sz="4800" b="0" i="0" smtClean="0">
                            <a:latin typeface="Cambria Math" panose="02040503050406030204" pitchFamily="18" charset="0"/>
                          </a:rPr>
                          <m:t>0</m:t>
                        </m:r>
                      </m:oMath>
                    </m:oMathPara>
                  </a14:m>
                  <a:endParaRPr lang="en-CA" sz="4800" dirty="0"/>
                </a:p>
              </p:txBody>
            </p:sp>
          </mc:Choice>
          <mc:Fallback xmlns="">
            <p:sp>
              <p:nvSpPr>
                <p:cNvPr id="12" name="TextBox 11">
                  <a:extLst>
                    <a:ext uri="{FF2B5EF4-FFF2-40B4-BE49-F238E27FC236}">
                      <a16:creationId xmlns:a16="http://schemas.microsoft.com/office/drawing/2014/main" id="{96CE1D1C-1320-3BBA-2A63-E93F63F948FE}"/>
                    </a:ext>
                  </a:extLst>
                </p:cNvPr>
                <p:cNvSpPr txBox="1">
                  <a:spLocks noRot="1" noChangeAspect="1" noMove="1" noResize="1" noEditPoints="1" noAdjustHandles="1" noChangeArrowheads="1" noChangeShapeType="1" noTextEdit="1"/>
                </p:cNvSpPr>
                <p:nvPr/>
              </p:nvSpPr>
              <p:spPr>
                <a:xfrm>
                  <a:off x="6999816" y="5495247"/>
                  <a:ext cx="1967114" cy="830997"/>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077665-D85C-E0CD-A507-1E10B637ED08}"/>
                  </a:ext>
                </a:extLst>
              </p:cNvPr>
              <p:cNvSpPr txBox="1"/>
              <p:nvPr/>
            </p:nvSpPr>
            <p:spPr>
              <a:xfrm>
                <a:off x="10288078" y="57150"/>
                <a:ext cx="1778051" cy="1200329"/>
              </a:xfrm>
              <a:prstGeom prst="rect">
                <a:avLst/>
              </a:prstGeom>
              <a:solidFill>
                <a:srgbClr val="ECF3FA"/>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D</m:t>
                      </m:r>
                      <m:r>
                        <a:rPr lang="en-CA" sz="3600" b="0" i="0" smtClean="0">
                          <a:latin typeface="Cambria Math" panose="02040503050406030204" pitchFamily="18" charset="0"/>
                        </a:rPr>
                        <m:t>=</m:t>
                      </m:r>
                    </m:oMath>
                  </m:oMathPara>
                </a14:m>
                <a:endParaRPr lang="en-CA" sz="3600" b="0" dirty="0"/>
              </a:p>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ad</m:t>
                      </m:r>
                      <m:r>
                        <a:rPr lang="en-CA" sz="3600" b="0" i="0" smtClean="0">
                          <a:latin typeface="Cambria Math" panose="02040503050406030204" pitchFamily="18" charset="0"/>
                        </a:rPr>
                        <m:t>−</m:t>
                      </m:r>
                      <m:r>
                        <m:rPr>
                          <m:sty m:val="p"/>
                        </m:rPr>
                        <a:rPr lang="en-CA" sz="3600" b="0" i="0" smtClean="0">
                          <a:latin typeface="Cambria Math" panose="02040503050406030204" pitchFamily="18" charset="0"/>
                        </a:rPr>
                        <m:t>bc</m:t>
                      </m:r>
                    </m:oMath>
                  </m:oMathPara>
                </a14:m>
                <a:endParaRPr lang="en-CA" sz="3600" dirty="0"/>
              </a:p>
            </p:txBody>
          </p:sp>
        </mc:Choice>
        <mc:Fallback xmlns="">
          <p:sp>
            <p:nvSpPr>
              <p:cNvPr id="15" name="TextBox 14">
                <a:extLst>
                  <a:ext uri="{FF2B5EF4-FFF2-40B4-BE49-F238E27FC236}">
                    <a16:creationId xmlns:a16="http://schemas.microsoft.com/office/drawing/2014/main" id="{0E077665-D85C-E0CD-A507-1E10B637ED08}"/>
                  </a:ext>
                </a:extLst>
              </p:cNvPr>
              <p:cNvSpPr txBox="1">
                <a:spLocks noRot="1" noChangeAspect="1" noMove="1" noResize="1" noEditPoints="1" noAdjustHandles="1" noChangeArrowheads="1" noChangeShapeType="1" noTextEdit="1"/>
              </p:cNvSpPr>
              <p:nvPr/>
            </p:nvSpPr>
            <p:spPr>
              <a:xfrm>
                <a:off x="10288078" y="57150"/>
                <a:ext cx="1778051" cy="1200329"/>
              </a:xfrm>
              <a:prstGeom prst="rect">
                <a:avLst/>
              </a:prstGeom>
              <a:blipFill>
                <a:blip r:embed="rId9"/>
                <a:stretch>
                  <a:fillRect/>
                </a:stretch>
              </a:blipFill>
              <a:ln w="28575">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379261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5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250"/>
                            </p:stCondLst>
                            <p:childTnLst>
                              <p:par>
                                <p:cTn id="19" presetID="1" presetClass="entr" presetSubtype="0" fill="hold" nodeType="afterEffect">
                                  <p:stCondLst>
                                    <p:cond delay="25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25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410A18CD-1940-3B79-93E1-7A24C96CDEE3}"/>
              </a:ext>
            </a:extLst>
          </p:cNvPr>
          <p:cNvGrpSpPr/>
          <p:nvPr/>
        </p:nvGrpSpPr>
        <p:grpSpPr>
          <a:xfrm flipH="1">
            <a:off x="7001856" y="3638018"/>
            <a:ext cx="3590151" cy="3134252"/>
            <a:chOff x="7277627" y="3723702"/>
            <a:chExt cx="3590151" cy="3134252"/>
          </a:xfrm>
        </p:grpSpPr>
        <p:sp>
          <p:nvSpPr>
            <p:cNvPr id="74" name="Trapezoid 73">
              <a:extLst>
                <a:ext uri="{FF2B5EF4-FFF2-40B4-BE49-F238E27FC236}">
                  <a16:creationId xmlns:a16="http://schemas.microsoft.com/office/drawing/2014/main" id="{FD1F3643-24AE-4C8E-0164-DD675FA694B5}"/>
                </a:ext>
              </a:extLst>
            </p:cNvPr>
            <p:cNvSpPr/>
            <p:nvPr/>
          </p:nvSpPr>
          <p:spPr>
            <a:xfrm rot="10800000">
              <a:off x="7277627" y="3723702"/>
              <a:ext cx="3590151" cy="3134252"/>
            </a:xfrm>
            <a:prstGeom prst="trapezoid">
              <a:avLst>
                <a:gd name="adj" fmla="val 0"/>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75" name="Group 74">
              <a:extLst>
                <a:ext uri="{FF2B5EF4-FFF2-40B4-BE49-F238E27FC236}">
                  <a16:creationId xmlns:a16="http://schemas.microsoft.com/office/drawing/2014/main" id="{969CC507-3EE8-9304-A42C-62C39C0BC3CA}"/>
                </a:ext>
              </a:extLst>
            </p:cNvPr>
            <p:cNvGrpSpPr/>
            <p:nvPr/>
          </p:nvGrpSpPr>
          <p:grpSpPr>
            <a:xfrm>
              <a:off x="7384189" y="3971884"/>
              <a:ext cx="3107929" cy="2781660"/>
              <a:chOff x="7384189" y="3971884"/>
              <a:chExt cx="3107929" cy="2781660"/>
            </a:xfrm>
          </p:grpSpPr>
          <p:cxnSp>
            <p:nvCxnSpPr>
              <p:cNvPr id="76" name="Straight Connector 75">
                <a:extLst>
                  <a:ext uri="{FF2B5EF4-FFF2-40B4-BE49-F238E27FC236}">
                    <a16:creationId xmlns:a16="http://schemas.microsoft.com/office/drawing/2014/main" id="{31879CE0-D6BD-3123-0E36-F91306E2ABC4}"/>
                  </a:ext>
                </a:extLst>
              </p:cNvPr>
              <p:cNvCxnSpPr>
                <a:cxnSpLocks/>
              </p:cNvCxnSpPr>
              <p:nvPr/>
            </p:nvCxnSpPr>
            <p:spPr>
              <a:xfrm>
                <a:off x="7384189" y="5826514"/>
                <a:ext cx="3107929" cy="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F9AF57-DF64-F140-15C8-94B3E70638E4}"/>
                  </a:ext>
                </a:extLst>
              </p:cNvPr>
              <p:cNvCxnSpPr>
                <a:cxnSpLocks/>
              </p:cNvCxnSpPr>
              <p:nvPr/>
            </p:nvCxnSpPr>
            <p:spPr>
              <a:xfrm flipH="1" flipV="1">
                <a:off x="8531004" y="3971884"/>
                <a:ext cx="0" cy="278166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50E73E97-C5CB-0D44-C660-66B665D47DAF}"/>
              </a:ext>
            </a:extLst>
          </p:cNvPr>
          <p:cNvGrpSpPr/>
          <p:nvPr/>
        </p:nvGrpSpPr>
        <p:grpSpPr>
          <a:xfrm>
            <a:off x="1179313" y="3652306"/>
            <a:ext cx="3590151" cy="3134252"/>
            <a:chOff x="7277627" y="3723702"/>
            <a:chExt cx="3590151" cy="3134252"/>
          </a:xfrm>
        </p:grpSpPr>
        <p:sp>
          <p:nvSpPr>
            <p:cNvPr id="61" name="Trapezoid 60">
              <a:extLst>
                <a:ext uri="{FF2B5EF4-FFF2-40B4-BE49-F238E27FC236}">
                  <a16:creationId xmlns:a16="http://schemas.microsoft.com/office/drawing/2014/main" id="{B4487961-97C4-2C11-9D23-119661183955}"/>
                </a:ext>
              </a:extLst>
            </p:cNvPr>
            <p:cNvSpPr/>
            <p:nvPr/>
          </p:nvSpPr>
          <p:spPr>
            <a:xfrm rot="10800000">
              <a:off x="7277627" y="3723702"/>
              <a:ext cx="3590151" cy="3134252"/>
            </a:xfrm>
            <a:prstGeom prst="trapezoid">
              <a:avLst>
                <a:gd name="adj" fmla="val 0"/>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62" name="Group 61">
              <a:extLst>
                <a:ext uri="{FF2B5EF4-FFF2-40B4-BE49-F238E27FC236}">
                  <a16:creationId xmlns:a16="http://schemas.microsoft.com/office/drawing/2014/main" id="{6A1D46A1-5303-E85A-7A4A-6D1C01DD557C}"/>
                </a:ext>
              </a:extLst>
            </p:cNvPr>
            <p:cNvGrpSpPr/>
            <p:nvPr/>
          </p:nvGrpSpPr>
          <p:grpSpPr>
            <a:xfrm>
              <a:off x="7384189" y="3957596"/>
              <a:ext cx="3107929" cy="2795948"/>
              <a:chOff x="7384189" y="3957596"/>
              <a:chExt cx="3107929" cy="2795948"/>
            </a:xfrm>
          </p:grpSpPr>
          <p:cxnSp>
            <p:nvCxnSpPr>
              <p:cNvPr id="63" name="Straight Connector 62">
                <a:extLst>
                  <a:ext uri="{FF2B5EF4-FFF2-40B4-BE49-F238E27FC236}">
                    <a16:creationId xmlns:a16="http://schemas.microsoft.com/office/drawing/2014/main" id="{F31980A9-9CA0-3882-F62B-8A56BE8A0E97}"/>
                  </a:ext>
                </a:extLst>
              </p:cNvPr>
              <p:cNvCxnSpPr>
                <a:cxnSpLocks/>
              </p:cNvCxnSpPr>
              <p:nvPr/>
            </p:nvCxnSpPr>
            <p:spPr>
              <a:xfrm>
                <a:off x="7384189" y="5826514"/>
                <a:ext cx="3107929" cy="0"/>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0E092B-6655-E83B-1C20-43A989F40E2E}"/>
                  </a:ext>
                </a:extLst>
              </p:cNvPr>
              <p:cNvCxnSpPr>
                <a:cxnSpLocks/>
              </p:cNvCxnSpPr>
              <p:nvPr/>
            </p:nvCxnSpPr>
            <p:spPr>
              <a:xfrm flipV="1">
                <a:off x="8531004" y="3957596"/>
                <a:ext cx="0" cy="2795948"/>
              </a:xfrm>
              <a:prstGeom prst="line">
                <a:avLst/>
              </a:prstGeom>
              <a:ln w="762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FD382E-8829-0A38-CB82-253E68AE5684}"/>
                  </a:ext>
                </a:extLst>
              </p:cNvPr>
              <p:cNvSpPr txBox="1"/>
              <p:nvPr/>
            </p:nvSpPr>
            <p:spPr>
              <a:xfrm>
                <a:off x="726476" y="-8050"/>
                <a:ext cx="5102942" cy="2733505"/>
              </a:xfrm>
              <a:prstGeom prst="rect">
                <a:avLst/>
              </a:prstGeom>
              <a:noFill/>
              <a:ln w="57150">
                <a:noFill/>
              </a:ln>
              <a:effectLst/>
            </p:spPr>
            <p:txBody>
              <a:bodyPr wrap="square">
                <a:spAutoFit/>
              </a:bodyPr>
              <a:lstStyle/>
              <a:p>
                <a14:m>
                  <m:oMath xmlns:m="http://schemas.openxmlformats.org/officeDocument/2006/math">
                    <m:d>
                      <m:dPr>
                        <m:begChr m:val="["/>
                        <m:endChr m:val="]"/>
                        <m:ctrlPr>
                          <a:rPr lang="en-GB" sz="5400" b="0" i="1" dirty="0" smtClean="0">
                            <a:latin typeface="Cambria Math" panose="02040503050406030204" pitchFamily="18" charset="0"/>
                            <a:ea typeface="Cambria Math" panose="02040503050406030204" pitchFamily="18" charset="0"/>
                          </a:rPr>
                        </m:ctrlPr>
                      </m:dPr>
                      <m:e>
                        <m:m>
                          <m:mPr>
                            <m:mcs>
                              <m:mc>
                                <m:mcPr>
                                  <m:count m:val="2"/>
                                  <m:mcJc m:val="center"/>
                                </m:mcPr>
                              </m:mc>
                            </m:mcs>
                            <m:ctrlPr>
                              <a:rPr lang="en-GB" sz="5400" b="0" i="1" dirty="0" smtClean="0">
                                <a:latin typeface="Cambria Math" panose="02040503050406030204" pitchFamily="18" charset="0"/>
                                <a:ea typeface="Cambria Math" panose="02040503050406030204" pitchFamily="18" charset="0"/>
                              </a:rPr>
                            </m:ctrlPr>
                          </m:mPr>
                          <m:mr>
                            <m:e>
                              <m:func>
                                <m:funcPr>
                                  <m:ctrlPr>
                                    <a:rPr lang="en-CA" sz="5400" b="0" i="1" dirty="0" smtClean="0">
                                      <a:latin typeface="Cambria Math" panose="02040503050406030204" pitchFamily="18" charset="0"/>
                                      <a:ea typeface="Cambria Math" panose="02040503050406030204" pitchFamily="18" charset="0"/>
                                    </a:rPr>
                                  </m:ctrlPr>
                                </m:funcPr>
                                <m:fName>
                                  <m:r>
                                    <m:rPr>
                                      <m:sty m:val="p"/>
                                      <m:brk m:alnAt="7"/>
                                    </m:rPr>
                                    <a:rPr lang="en-CA" sz="5400" b="0" i="0" dirty="0" smtClean="0">
                                      <a:latin typeface="Cambria Math" panose="02040503050406030204" pitchFamily="18" charset="0"/>
                                      <a:ea typeface="Cambria Math" panose="02040503050406030204" pitchFamily="18" charset="0"/>
                                    </a:rPr>
                                    <m:t>c</m:t>
                                  </m:r>
                                  <m:r>
                                    <m:rPr>
                                      <m:sty m:val="p"/>
                                    </m:rPr>
                                    <a:rPr lang="en-CA" sz="5400" b="0" i="0" dirty="0" smtClean="0">
                                      <a:latin typeface="Cambria Math" panose="02040503050406030204" pitchFamily="18" charset="0"/>
                                      <a:ea typeface="Cambria Math" panose="02040503050406030204" pitchFamily="18" charset="0"/>
                                    </a:rPr>
                                    <m:t>os</m:t>
                                  </m:r>
                                </m:fName>
                                <m:e>
                                  <m:f>
                                    <m:fPr>
                                      <m:ctrlPr>
                                        <a:rPr lang="en-CA" sz="5400" b="0" i="1" dirty="0" smtClean="0">
                                          <a:latin typeface="Cambria Math" panose="02040503050406030204" pitchFamily="18" charset="0"/>
                                          <a:ea typeface="Cambria Math" panose="02040503050406030204" pitchFamily="18" charset="0"/>
                                        </a:rPr>
                                      </m:ctrlPr>
                                    </m:fPr>
                                    <m:num>
                                      <m:r>
                                        <a:rPr lang="en-CA" sz="5400" b="0" i="1" dirty="0" smtClean="0">
                                          <a:solidFill>
                                            <a:srgbClr val="FF6600"/>
                                          </a:solidFill>
                                          <a:latin typeface="Cambria Math" panose="02040503050406030204" pitchFamily="18" charset="0"/>
                                          <a:ea typeface="Cambria Math" panose="02040503050406030204" pitchFamily="18" charset="0"/>
                                        </a:rPr>
                                        <m:t>𝜃</m:t>
                                      </m:r>
                                    </m:num>
                                    <m:den>
                                      <m:r>
                                        <m:rPr>
                                          <m:brk m:alnAt="7"/>
                                        </m:rPr>
                                        <a:rPr lang="en-CA" sz="5400" b="0" i="1" dirty="0" smtClean="0">
                                          <a:latin typeface="Cambria Math" panose="02040503050406030204" pitchFamily="18" charset="0"/>
                                          <a:ea typeface="Cambria Math" panose="02040503050406030204" pitchFamily="18" charset="0"/>
                                        </a:rPr>
                                        <m:t>2</m:t>
                                      </m:r>
                                    </m:den>
                                  </m:f>
                                </m:e>
                              </m:func>
                            </m:e>
                            <m:e>
                              <m:r>
                                <a:rPr lang="en-CA" sz="5400" b="0" i="1" dirty="0" smtClean="0">
                                  <a:latin typeface="Cambria Math" panose="02040503050406030204" pitchFamily="18" charset="0"/>
                                  <a:ea typeface="Cambria Math" panose="02040503050406030204" pitchFamily="18" charset="0"/>
                                </a:rPr>
                                <m:t>−</m:t>
                              </m:r>
                              <m:func>
                                <m:funcPr>
                                  <m:ctrlPr>
                                    <a:rPr lang="en-CA" sz="5400" i="1" dirty="0">
                                      <a:latin typeface="Cambria Math" panose="02040503050406030204" pitchFamily="18" charset="0"/>
                                      <a:ea typeface="Cambria Math" panose="02040503050406030204" pitchFamily="18" charset="0"/>
                                    </a:rPr>
                                  </m:ctrlPr>
                                </m:funcPr>
                                <m:fName>
                                  <m:r>
                                    <m:rPr>
                                      <m:sty m:val="p"/>
                                    </m:rPr>
                                    <a:rPr lang="en-CA" sz="5400" b="0" i="0" dirty="0" smtClean="0">
                                      <a:latin typeface="Cambria Math" panose="02040503050406030204" pitchFamily="18" charset="0"/>
                                      <a:ea typeface="Cambria Math" panose="02040503050406030204" pitchFamily="18" charset="0"/>
                                    </a:rPr>
                                    <m:t>sin</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mr>
                          <m:mr>
                            <m:e>
                              <m:func>
                                <m:funcPr>
                                  <m:ctrlPr>
                                    <a:rPr lang="en-CA" sz="5400" i="1" dirty="0">
                                      <a:latin typeface="Cambria Math" panose="02040503050406030204" pitchFamily="18" charset="0"/>
                                      <a:ea typeface="Cambria Math" panose="02040503050406030204" pitchFamily="18" charset="0"/>
                                    </a:rPr>
                                  </m:ctrlPr>
                                </m:funcPr>
                                <m:fName>
                                  <m:r>
                                    <m:rPr>
                                      <m:sty m:val="p"/>
                                    </m:rPr>
                                    <a:rPr lang="en-CA" sz="5400" dirty="0">
                                      <a:latin typeface="Cambria Math" panose="02040503050406030204" pitchFamily="18" charset="0"/>
                                      <a:ea typeface="Cambria Math" panose="02040503050406030204" pitchFamily="18" charset="0"/>
                                    </a:rPr>
                                    <m:t>sin</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e>
                              <m:r>
                                <a:rPr lang="en-CA" sz="5400" b="0" i="1" dirty="0" smtClean="0">
                                  <a:latin typeface="Cambria Math" panose="02040503050406030204" pitchFamily="18" charset="0"/>
                                  <a:ea typeface="Cambria Math" panose="02040503050406030204" pitchFamily="18" charset="0"/>
                                </a:rPr>
                                <m:t>   </m:t>
                              </m:r>
                              <m:func>
                                <m:funcPr>
                                  <m:ctrlPr>
                                    <a:rPr lang="en-CA" sz="5400" i="1" dirty="0">
                                      <a:latin typeface="Cambria Math" panose="02040503050406030204" pitchFamily="18" charset="0"/>
                                      <a:ea typeface="Cambria Math" panose="02040503050406030204" pitchFamily="18" charset="0"/>
                                    </a:rPr>
                                  </m:ctrlPr>
                                </m:funcPr>
                                <m:fName>
                                  <m:r>
                                    <m:rPr>
                                      <m:sty m:val="p"/>
                                      <m:brk m:alnAt="7"/>
                                    </m:rPr>
                                    <a:rPr lang="en-CA" sz="5400" dirty="0">
                                      <a:latin typeface="Cambria Math" panose="02040503050406030204" pitchFamily="18" charset="0"/>
                                      <a:ea typeface="Cambria Math" panose="02040503050406030204" pitchFamily="18" charset="0"/>
                                    </a:rPr>
                                    <m:t>c</m:t>
                                  </m:r>
                                  <m:r>
                                    <m:rPr>
                                      <m:sty m:val="p"/>
                                    </m:rPr>
                                    <a:rPr lang="en-CA" sz="5400" dirty="0">
                                      <a:latin typeface="Cambria Math" panose="02040503050406030204" pitchFamily="18" charset="0"/>
                                      <a:ea typeface="Cambria Math" panose="02040503050406030204" pitchFamily="18" charset="0"/>
                                    </a:rPr>
                                    <m:t>os</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mr>
                        </m:m>
                      </m:e>
                    </m:d>
                  </m:oMath>
                </a14:m>
                <a:r>
                  <a:rPr lang="en-GB" sz="5400" i="1" dirty="0">
                    <a:latin typeface="Cambria Math" panose="02040503050406030204" pitchFamily="18" charset="0"/>
                    <a:ea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00FD382E-8829-0A38-CB82-253E68AE5684}"/>
                  </a:ext>
                </a:extLst>
              </p:cNvPr>
              <p:cNvSpPr txBox="1">
                <a:spLocks noRot="1" noChangeAspect="1" noMove="1" noResize="1" noEditPoints="1" noAdjustHandles="1" noChangeArrowheads="1" noChangeShapeType="1" noTextEdit="1"/>
              </p:cNvSpPr>
              <p:nvPr/>
            </p:nvSpPr>
            <p:spPr>
              <a:xfrm>
                <a:off x="726476" y="-8050"/>
                <a:ext cx="5102942" cy="2733505"/>
              </a:xfrm>
              <a:prstGeom prst="rect">
                <a:avLst/>
              </a:prstGeom>
              <a:blipFill>
                <a:blip r:embed="rId3"/>
                <a:stretch>
                  <a:fillRect/>
                </a:stretch>
              </a:blipFill>
              <a:ln w="5715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9AC27E-6751-0F09-9AA1-9FCFF2E93C9E}"/>
                  </a:ext>
                </a:extLst>
              </p:cNvPr>
              <p:cNvSpPr txBox="1"/>
              <p:nvPr/>
            </p:nvSpPr>
            <p:spPr>
              <a:xfrm>
                <a:off x="91548" y="2725455"/>
                <a:ext cx="5851345" cy="830997"/>
              </a:xfrm>
              <a:prstGeom prst="rect">
                <a:avLst/>
              </a:prstGeom>
              <a:noFill/>
            </p:spPr>
            <p:txBody>
              <a:bodyPr wrap="none" rtlCol="0">
                <a:spAutoFit/>
              </a:bodyPr>
              <a:lstStyle/>
              <a:p>
                <a:r>
                  <a:rPr lang="en-CA" sz="4800" dirty="0"/>
                  <a:t>Rotation in </a:t>
                </a:r>
                <a14:m>
                  <m:oMath xmlns:m="http://schemas.openxmlformats.org/officeDocument/2006/math">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𝜉</m:t>
                        </m:r>
                      </m:e>
                      <m:sup>
                        <m:r>
                          <a:rPr lang="en-CA" sz="4800" b="0" i="1" smtClean="0">
                            <a:solidFill>
                              <a:srgbClr val="0070C0"/>
                            </a:solidFill>
                            <a:latin typeface="Cambria Math" panose="02040503050406030204" pitchFamily="18" charset="0"/>
                          </a:rPr>
                          <m:t>1</m:t>
                        </m:r>
                      </m:sup>
                    </m:sSup>
                    <m:sSup>
                      <m:sSupPr>
                        <m:ctrlPr>
                          <a:rPr lang="en-CA" sz="4800" b="0" i="1" smtClean="0">
                            <a:solidFill>
                              <a:srgbClr val="0070C0"/>
                            </a:solidFill>
                            <a:latin typeface="Cambria Math" panose="02040503050406030204" pitchFamily="18" charset="0"/>
                          </a:rPr>
                        </m:ctrlPr>
                      </m:sSupPr>
                      <m:e>
                        <m:r>
                          <a:rPr lang="en-CA" sz="4800" b="0" i="1" smtClean="0">
                            <a:solidFill>
                              <a:srgbClr val="0070C0"/>
                            </a:solidFill>
                            <a:latin typeface="Cambria Math" panose="02040503050406030204" pitchFamily="18" charset="0"/>
                          </a:rPr>
                          <m:t>𝜉</m:t>
                        </m:r>
                      </m:e>
                      <m:sup>
                        <m:r>
                          <a:rPr lang="en-CA" sz="4800" b="0" i="1" smtClean="0">
                            <a:solidFill>
                              <a:srgbClr val="0070C0"/>
                            </a:solidFill>
                            <a:latin typeface="Cambria Math" panose="02040503050406030204" pitchFamily="18" charset="0"/>
                          </a:rPr>
                          <m:t>2</m:t>
                        </m:r>
                      </m:sup>
                    </m:sSup>
                  </m:oMath>
                </a14:m>
                <a:r>
                  <a:rPr lang="en-CA" sz="4800" dirty="0"/>
                  <a:t>-plane</a:t>
                </a:r>
              </a:p>
            </p:txBody>
          </p:sp>
        </mc:Choice>
        <mc:Fallback xmlns="">
          <p:sp>
            <p:nvSpPr>
              <p:cNvPr id="6" name="TextBox 5">
                <a:extLst>
                  <a:ext uri="{FF2B5EF4-FFF2-40B4-BE49-F238E27FC236}">
                    <a16:creationId xmlns:a16="http://schemas.microsoft.com/office/drawing/2014/main" id="{299AC27E-6751-0F09-9AA1-9FCFF2E93C9E}"/>
                  </a:ext>
                </a:extLst>
              </p:cNvPr>
              <p:cNvSpPr txBox="1">
                <a:spLocks noRot="1" noChangeAspect="1" noMove="1" noResize="1" noEditPoints="1" noAdjustHandles="1" noChangeArrowheads="1" noChangeShapeType="1" noTextEdit="1"/>
              </p:cNvSpPr>
              <p:nvPr/>
            </p:nvSpPr>
            <p:spPr>
              <a:xfrm>
                <a:off x="91548" y="2725455"/>
                <a:ext cx="5851345" cy="830997"/>
              </a:xfrm>
              <a:prstGeom prst="rect">
                <a:avLst/>
              </a:prstGeom>
              <a:blipFill>
                <a:blip r:embed="rId4"/>
                <a:stretch>
                  <a:fillRect l="-4688" t="-16176" r="-3958" b="-38971"/>
                </a:stretch>
              </a:blipFill>
            </p:spPr>
            <p:txBody>
              <a:bodyPr/>
              <a:lstStyle/>
              <a:p>
                <a:r>
                  <a:rPr lang="en-CA">
                    <a:noFill/>
                  </a:rPr>
                  <a:t> </a:t>
                </a:r>
              </a:p>
            </p:txBody>
          </p:sp>
        </mc:Fallback>
      </mc:AlternateContent>
      <p:cxnSp>
        <p:nvCxnSpPr>
          <p:cNvPr id="3" name="Straight Connector 2">
            <a:extLst>
              <a:ext uri="{FF2B5EF4-FFF2-40B4-BE49-F238E27FC236}">
                <a16:creationId xmlns:a16="http://schemas.microsoft.com/office/drawing/2014/main" id="{C862A4DF-2A89-E9A7-5566-55872E4819B6}"/>
              </a:ext>
            </a:extLst>
          </p:cNvPr>
          <p:cNvCxnSpPr/>
          <p:nvPr/>
        </p:nvCxnSpPr>
        <p:spPr>
          <a:xfrm>
            <a:off x="60769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83157C8D-10A8-B303-43BC-2ED402AF0AAC}"/>
              </a:ext>
            </a:extLst>
          </p:cNvPr>
          <p:cNvGrpSpPr/>
          <p:nvPr/>
        </p:nvGrpSpPr>
        <p:grpSpPr>
          <a:xfrm>
            <a:off x="2346029" y="3785946"/>
            <a:ext cx="2540565" cy="2222688"/>
            <a:chOff x="2717800" y="3395347"/>
            <a:chExt cx="2540565" cy="2222688"/>
          </a:xfrm>
        </p:grpSpPr>
        <mc:AlternateContent xmlns:mc="http://schemas.openxmlformats.org/markup-compatibility/2006" xmlns:a14="http://schemas.microsoft.com/office/drawing/2010/main">
          <mc:Choice Requires="a14">
            <p:sp>
              <p:nvSpPr>
                <p:cNvPr id="21" name="Subtitle 2">
                  <a:extLst>
                    <a:ext uri="{FF2B5EF4-FFF2-40B4-BE49-F238E27FC236}">
                      <a16:creationId xmlns:a16="http://schemas.microsoft.com/office/drawing/2014/main" id="{6A3C736E-DA05-5D4A-233A-D43FD6B7A1A6}"/>
                    </a:ext>
                  </a:extLst>
                </p:cNvPr>
                <p:cNvSpPr txBox="1">
                  <a:spLocks/>
                </p:cNvSpPr>
                <p:nvPr/>
              </p:nvSpPr>
              <p:spPr>
                <a:xfrm>
                  <a:off x="4212511" y="4495738"/>
                  <a:ext cx="1045854" cy="1122297"/>
                </a:xfrm>
                <a:prstGeom prst="rect">
                  <a:avLst/>
                </a:prstGeom>
                <a:noFill/>
                <a:effectLst>
                  <a:softEdge rad="12700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CA" sz="6000" b="1" i="1" smtClean="0">
                                <a:solidFill>
                                  <a:srgbClr val="002060"/>
                                </a:solidFill>
                                <a:latin typeface="Cambria Math" panose="02040503050406030204" pitchFamily="18" charset="0"/>
                              </a:rPr>
                            </m:ctrlPr>
                          </m:sSubPr>
                          <m:e>
                            <m:r>
                              <a:rPr lang="en-CA" sz="6000" b="1" i="1" smtClean="0">
                                <a:solidFill>
                                  <a:srgbClr val="002060"/>
                                </a:solidFill>
                                <a:latin typeface="Cambria Math" panose="02040503050406030204" pitchFamily="18" charset="0"/>
                              </a:rPr>
                              <m:t>𝒔</m:t>
                            </m:r>
                          </m:e>
                          <m:sub>
                            <m:r>
                              <a:rPr lang="en-CA" sz="6000" b="1" i="1" smtClean="0">
                                <a:solidFill>
                                  <a:srgbClr val="002060"/>
                                </a:solidFill>
                                <a:latin typeface="Cambria Math" panose="02040503050406030204" pitchFamily="18" charset="0"/>
                              </a:rPr>
                              <m:t>𝟏</m:t>
                            </m:r>
                          </m:sub>
                        </m:sSub>
                      </m:oMath>
                    </m:oMathPara>
                  </a14:m>
                  <a:endParaRPr lang="en-US" sz="6000" b="1" dirty="0">
                    <a:solidFill>
                      <a:srgbClr val="002060"/>
                    </a:solidFill>
                  </a:endParaRPr>
                </a:p>
              </p:txBody>
            </p:sp>
          </mc:Choice>
          <mc:Fallback xmlns="">
            <p:sp>
              <p:nvSpPr>
                <p:cNvPr id="21" name="Subtitle 2">
                  <a:extLst>
                    <a:ext uri="{FF2B5EF4-FFF2-40B4-BE49-F238E27FC236}">
                      <a16:creationId xmlns:a16="http://schemas.microsoft.com/office/drawing/2014/main" id="{6A3C736E-DA05-5D4A-233A-D43FD6B7A1A6}"/>
                    </a:ext>
                  </a:extLst>
                </p:cNvPr>
                <p:cNvSpPr txBox="1">
                  <a:spLocks noRot="1" noChangeAspect="1" noMove="1" noResize="1" noEditPoints="1" noAdjustHandles="1" noChangeArrowheads="1" noChangeShapeType="1" noTextEdit="1"/>
                </p:cNvSpPr>
                <p:nvPr/>
              </p:nvSpPr>
              <p:spPr>
                <a:xfrm>
                  <a:off x="4212511" y="4495738"/>
                  <a:ext cx="1045854" cy="1122297"/>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Subtitle 2">
                  <a:extLst>
                    <a:ext uri="{FF2B5EF4-FFF2-40B4-BE49-F238E27FC236}">
                      <a16:creationId xmlns:a16="http://schemas.microsoft.com/office/drawing/2014/main" id="{5B87A451-4A8A-C299-425B-10D5B6E5C0AE}"/>
                    </a:ext>
                  </a:extLst>
                </p:cNvPr>
                <p:cNvSpPr txBox="1">
                  <a:spLocks/>
                </p:cNvSpPr>
                <p:nvPr/>
              </p:nvSpPr>
              <p:spPr>
                <a:xfrm>
                  <a:off x="3072958" y="3395347"/>
                  <a:ext cx="1045854" cy="980882"/>
                </a:xfrm>
                <a:prstGeom prst="rect">
                  <a:avLst/>
                </a:prstGeom>
                <a:noFill/>
                <a:effectLst>
                  <a:softEdge rad="12700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CA" sz="6000" b="1" i="1" smtClean="0">
                                <a:solidFill>
                                  <a:srgbClr val="002060"/>
                                </a:solidFill>
                                <a:latin typeface="Cambria Math" panose="02040503050406030204" pitchFamily="18" charset="0"/>
                              </a:rPr>
                            </m:ctrlPr>
                          </m:sSubPr>
                          <m:e>
                            <m:r>
                              <a:rPr lang="en-CA" sz="6000" b="1" i="1" smtClean="0">
                                <a:solidFill>
                                  <a:srgbClr val="002060"/>
                                </a:solidFill>
                                <a:latin typeface="Cambria Math" panose="02040503050406030204" pitchFamily="18" charset="0"/>
                              </a:rPr>
                              <m:t>𝒔</m:t>
                            </m:r>
                          </m:e>
                          <m:sub>
                            <m:r>
                              <a:rPr lang="en-CA" sz="6000" b="1" i="1" smtClean="0">
                                <a:solidFill>
                                  <a:srgbClr val="002060"/>
                                </a:solidFill>
                                <a:latin typeface="Cambria Math" panose="02040503050406030204" pitchFamily="18" charset="0"/>
                              </a:rPr>
                              <m:t>𝟐</m:t>
                            </m:r>
                          </m:sub>
                        </m:sSub>
                      </m:oMath>
                    </m:oMathPara>
                  </a14:m>
                  <a:endParaRPr lang="en-US" sz="6000" b="1" dirty="0">
                    <a:solidFill>
                      <a:srgbClr val="002060"/>
                    </a:solidFill>
                  </a:endParaRPr>
                </a:p>
              </p:txBody>
            </p:sp>
          </mc:Choice>
          <mc:Fallback xmlns="">
            <p:sp>
              <p:nvSpPr>
                <p:cNvPr id="24" name="Subtitle 2">
                  <a:extLst>
                    <a:ext uri="{FF2B5EF4-FFF2-40B4-BE49-F238E27FC236}">
                      <a16:creationId xmlns:a16="http://schemas.microsoft.com/office/drawing/2014/main" id="{5B87A451-4A8A-C299-425B-10D5B6E5C0AE}"/>
                    </a:ext>
                  </a:extLst>
                </p:cNvPr>
                <p:cNvSpPr txBox="1">
                  <a:spLocks noRot="1" noChangeAspect="1" noMove="1" noResize="1" noEditPoints="1" noAdjustHandles="1" noChangeArrowheads="1" noChangeShapeType="1" noTextEdit="1"/>
                </p:cNvSpPr>
                <p:nvPr/>
              </p:nvSpPr>
              <p:spPr>
                <a:xfrm>
                  <a:off x="3072958" y="3395347"/>
                  <a:ext cx="1045854" cy="980882"/>
                </a:xfrm>
                <a:prstGeom prst="rect">
                  <a:avLst/>
                </a:prstGeom>
                <a:blipFill>
                  <a:blip r:embed="rId10"/>
                  <a:stretch>
                    <a:fillRect/>
                  </a:stretch>
                </a:blipFill>
                <a:effectLst>
                  <a:softEdge rad="127000"/>
                </a:effectLst>
              </p:spPr>
              <p:txBody>
                <a:bodyPr/>
                <a:lstStyle/>
                <a:p>
                  <a:r>
                    <a:rPr lang="en-CA">
                      <a:noFill/>
                    </a:rPr>
                    <a:t> </a:t>
                  </a:r>
                </a:p>
              </p:txBody>
            </p:sp>
          </mc:Fallback>
        </mc:AlternateContent>
        <p:grpSp>
          <p:nvGrpSpPr>
            <p:cNvPr id="20" name="Group 19">
              <a:extLst>
                <a:ext uri="{FF2B5EF4-FFF2-40B4-BE49-F238E27FC236}">
                  <a16:creationId xmlns:a16="http://schemas.microsoft.com/office/drawing/2014/main" id="{4471C2B6-0DAF-7B6C-A65D-C63E1D8DE6D2}"/>
                </a:ext>
              </a:extLst>
            </p:cNvPr>
            <p:cNvGrpSpPr/>
            <p:nvPr/>
          </p:nvGrpSpPr>
          <p:grpSpPr>
            <a:xfrm>
              <a:off x="2717800" y="3754501"/>
              <a:ext cx="1751749" cy="1700150"/>
              <a:chOff x="938944" y="3823789"/>
              <a:chExt cx="1721190" cy="1670490"/>
            </a:xfrm>
          </p:grpSpPr>
          <p:cxnSp>
            <p:nvCxnSpPr>
              <p:cNvPr id="25" name="Straight Arrow Connector 24">
                <a:extLst>
                  <a:ext uri="{FF2B5EF4-FFF2-40B4-BE49-F238E27FC236}">
                    <a16:creationId xmlns:a16="http://schemas.microsoft.com/office/drawing/2014/main" id="{A753026F-A626-9640-2C9E-05171C8F61FE}"/>
                  </a:ext>
                </a:extLst>
              </p:cNvPr>
              <p:cNvCxnSpPr>
                <a:cxnSpLocks/>
              </p:cNvCxnSpPr>
              <p:nvPr/>
            </p:nvCxnSpPr>
            <p:spPr>
              <a:xfrm>
                <a:off x="938944" y="5403319"/>
                <a:ext cx="1721190" cy="0"/>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BFC84D1F-A19A-DA47-3A3B-D9B69AC409A6}"/>
                  </a:ext>
                </a:extLst>
              </p:cNvPr>
              <p:cNvCxnSpPr>
                <a:cxnSpLocks/>
              </p:cNvCxnSpPr>
              <p:nvPr/>
            </p:nvCxnSpPr>
            <p:spPr>
              <a:xfrm flipV="1">
                <a:off x="1026514" y="3823789"/>
                <a:ext cx="0" cy="1670490"/>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6A15AAA-1C6E-811A-4AA0-83A5B29F94C9}"/>
                  </a:ext>
                </a:extLst>
              </p:cNvPr>
              <p:cNvSpPr txBox="1"/>
              <p:nvPr/>
            </p:nvSpPr>
            <p:spPr>
              <a:xfrm>
                <a:off x="6648003" y="-2348"/>
                <a:ext cx="5102942" cy="2733505"/>
              </a:xfrm>
              <a:prstGeom prst="rect">
                <a:avLst/>
              </a:prstGeom>
              <a:noFill/>
              <a:ln w="57150">
                <a:noFill/>
              </a:ln>
              <a:effectLst/>
            </p:spPr>
            <p:txBody>
              <a:bodyPr wrap="square">
                <a:spAutoFit/>
              </a:bodyPr>
              <a:lstStyle/>
              <a:p>
                <a14:m>
                  <m:oMath xmlns:m="http://schemas.openxmlformats.org/officeDocument/2006/math">
                    <m:d>
                      <m:dPr>
                        <m:begChr m:val="["/>
                        <m:endChr m:val="]"/>
                        <m:ctrlPr>
                          <a:rPr lang="en-GB" sz="5400" i="1" dirty="0" smtClean="0">
                            <a:latin typeface="Cambria Math" panose="02040503050406030204" pitchFamily="18" charset="0"/>
                            <a:ea typeface="Cambria Math" panose="02040503050406030204" pitchFamily="18" charset="0"/>
                          </a:rPr>
                        </m:ctrlPr>
                      </m:dPr>
                      <m:e>
                        <m:m>
                          <m:mPr>
                            <m:mcs>
                              <m:mc>
                                <m:mcPr>
                                  <m:count m:val="2"/>
                                  <m:mcJc m:val="center"/>
                                </m:mcPr>
                              </m:mc>
                            </m:mcs>
                            <m:ctrlPr>
                              <a:rPr lang="en-GB" sz="5400" i="1" dirty="0">
                                <a:latin typeface="Cambria Math" panose="02040503050406030204" pitchFamily="18" charset="0"/>
                                <a:ea typeface="Cambria Math" panose="02040503050406030204" pitchFamily="18" charset="0"/>
                              </a:rPr>
                            </m:ctrlPr>
                          </m:mPr>
                          <m:mr>
                            <m:e>
                              <m:r>
                                <m:rPr>
                                  <m:brk m:alnAt="7"/>
                                </m:rPr>
                                <a:rPr lang="en-CA" sz="5400" b="0" i="1" dirty="0" smtClean="0">
                                  <a:latin typeface="Cambria Math" panose="02040503050406030204" pitchFamily="18" charset="0"/>
                                  <a:ea typeface="Cambria Math" panose="02040503050406030204" pitchFamily="18" charset="0"/>
                                </a:rPr>
                                <m:t> </m:t>
                              </m:r>
                              <m:r>
                                <a:rPr lang="en-CA" sz="5400" b="0" i="1" dirty="0" smtClean="0">
                                  <a:latin typeface="Cambria Math" panose="02040503050406030204" pitchFamily="18" charset="0"/>
                                  <a:ea typeface="Cambria Math" panose="02040503050406030204" pitchFamily="18" charset="0"/>
                                </a:rPr>
                                <m:t>  </m:t>
                              </m:r>
                              <m:func>
                                <m:funcPr>
                                  <m:ctrlPr>
                                    <a:rPr lang="en-CA" sz="5400" i="1" dirty="0">
                                      <a:latin typeface="Cambria Math" panose="02040503050406030204" pitchFamily="18" charset="0"/>
                                      <a:ea typeface="Cambria Math" panose="02040503050406030204" pitchFamily="18" charset="0"/>
                                    </a:rPr>
                                  </m:ctrlPr>
                                </m:funcPr>
                                <m:fName>
                                  <m:r>
                                    <m:rPr>
                                      <m:sty m:val="p"/>
                                      <m:brk m:alnAt="7"/>
                                    </m:rPr>
                                    <a:rPr lang="en-CA" sz="5400" dirty="0">
                                      <a:latin typeface="Cambria Math" panose="02040503050406030204" pitchFamily="18" charset="0"/>
                                      <a:ea typeface="Cambria Math" panose="02040503050406030204" pitchFamily="18" charset="0"/>
                                    </a:rPr>
                                    <m:t>c</m:t>
                                  </m:r>
                                  <m:r>
                                    <m:rPr>
                                      <m:sty m:val="p"/>
                                    </m:rPr>
                                    <a:rPr lang="en-CA" sz="5400" dirty="0">
                                      <a:latin typeface="Cambria Math" panose="02040503050406030204" pitchFamily="18" charset="0"/>
                                      <a:ea typeface="Cambria Math" panose="02040503050406030204" pitchFamily="18" charset="0"/>
                                    </a:rPr>
                                    <m:t>os</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e>
                              <m:func>
                                <m:funcPr>
                                  <m:ctrlPr>
                                    <a:rPr lang="en-CA" sz="5400" i="1" dirty="0">
                                      <a:latin typeface="Cambria Math" panose="02040503050406030204" pitchFamily="18" charset="0"/>
                                      <a:ea typeface="Cambria Math" panose="02040503050406030204" pitchFamily="18" charset="0"/>
                                    </a:rPr>
                                  </m:ctrlPr>
                                </m:funcPr>
                                <m:fName>
                                  <m:r>
                                    <m:rPr>
                                      <m:sty m:val="p"/>
                                    </m:rPr>
                                    <a:rPr lang="en-CA" sz="5400" dirty="0">
                                      <a:latin typeface="Cambria Math" panose="02040503050406030204" pitchFamily="18" charset="0"/>
                                      <a:ea typeface="Cambria Math" panose="02040503050406030204" pitchFamily="18" charset="0"/>
                                    </a:rPr>
                                    <m:t>sin</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mr>
                          <m:mr>
                            <m:e>
                              <m:r>
                                <a:rPr lang="en-CA" sz="5400" i="1" dirty="0">
                                  <a:latin typeface="Cambria Math" panose="02040503050406030204" pitchFamily="18" charset="0"/>
                                  <a:ea typeface="Cambria Math" panose="02040503050406030204" pitchFamily="18" charset="0"/>
                                </a:rPr>
                                <m:t>−</m:t>
                              </m:r>
                              <m:func>
                                <m:funcPr>
                                  <m:ctrlPr>
                                    <a:rPr lang="en-CA" sz="5400" i="1" dirty="0">
                                      <a:latin typeface="Cambria Math" panose="02040503050406030204" pitchFamily="18" charset="0"/>
                                      <a:ea typeface="Cambria Math" panose="02040503050406030204" pitchFamily="18" charset="0"/>
                                    </a:rPr>
                                  </m:ctrlPr>
                                </m:funcPr>
                                <m:fName>
                                  <m:r>
                                    <m:rPr>
                                      <m:sty m:val="p"/>
                                    </m:rPr>
                                    <a:rPr lang="en-CA" sz="5400" dirty="0">
                                      <a:latin typeface="Cambria Math" panose="02040503050406030204" pitchFamily="18" charset="0"/>
                                      <a:ea typeface="Cambria Math" panose="02040503050406030204" pitchFamily="18" charset="0"/>
                                    </a:rPr>
                                    <m:t>sin</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e>
                              <m:func>
                                <m:funcPr>
                                  <m:ctrlPr>
                                    <a:rPr lang="en-CA" sz="5400" i="1" dirty="0">
                                      <a:latin typeface="Cambria Math" panose="02040503050406030204" pitchFamily="18" charset="0"/>
                                      <a:ea typeface="Cambria Math" panose="02040503050406030204" pitchFamily="18" charset="0"/>
                                    </a:rPr>
                                  </m:ctrlPr>
                                </m:funcPr>
                                <m:fName>
                                  <m:r>
                                    <m:rPr>
                                      <m:sty m:val="p"/>
                                      <m:brk m:alnAt="7"/>
                                    </m:rPr>
                                    <a:rPr lang="en-CA" sz="5400" dirty="0">
                                      <a:latin typeface="Cambria Math" panose="02040503050406030204" pitchFamily="18" charset="0"/>
                                      <a:ea typeface="Cambria Math" panose="02040503050406030204" pitchFamily="18" charset="0"/>
                                    </a:rPr>
                                    <m:t>c</m:t>
                                  </m:r>
                                  <m:r>
                                    <m:rPr>
                                      <m:sty m:val="p"/>
                                    </m:rPr>
                                    <a:rPr lang="en-CA" sz="5400" dirty="0">
                                      <a:latin typeface="Cambria Math" panose="02040503050406030204" pitchFamily="18" charset="0"/>
                                      <a:ea typeface="Cambria Math" panose="02040503050406030204" pitchFamily="18" charset="0"/>
                                    </a:rPr>
                                    <m:t>os</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mr>
                        </m:m>
                      </m:e>
                    </m:d>
                  </m:oMath>
                </a14:m>
                <a:r>
                  <a:rPr lang="en-GB" sz="5400" i="1" dirty="0">
                    <a:latin typeface="Cambria Math" panose="02040503050406030204" pitchFamily="18" charset="0"/>
                    <a:ea typeface="Cambria Math" panose="02040503050406030204" pitchFamily="18" charset="0"/>
                  </a:rPr>
                  <a:t> </a:t>
                </a:r>
              </a:p>
            </p:txBody>
          </p:sp>
        </mc:Choice>
        <mc:Fallback xmlns="">
          <p:sp>
            <p:nvSpPr>
              <p:cNvPr id="33" name="TextBox 32">
                <a:extLst>
                  <a:ext uri="{FF2B5EF4-FFF2-40B4-BE49-F238E27FC236}">
                    <a16:creationId xmlns:a16="http://schemas.microsoft.com/office/drawing/2014/main" id="{F6A15AAA-1C6E-811A-4AA0-83A5B29F94C9}"/>
                  </a:ext>
                </a:extLst>
              </p:cNvPr>
              <p:cNvSpPr txBox="1">
                <a:spLocks noRot="1" noChangeAspect="1" noMove="1" noResize="1" noEditPoints="1" noAdjustHandles="1" noChangeArrowheads="1" noChangeShapeType="1" noTextEdit="1"/>
              </p:cNvSpPr>
              <p:nvPr/>
            </p:nvSpPr>
            <p:spPr>
              <a:xfrm>
                <a:off x="6648003" y="-2348"/>
                <a:ext cx="5102942" cy="2733505"/>
              </a:xfrm>
              <a:prstGeom prst="rect">
                <a:avLst/>
              </a:prstGeom>
              <a:blipFill>
                <a:blip r:embed="rId11"/>
                <a:stretch>
                  <a:fillRect/>
                </a:stretch>
              </a:blipFill>
              <a:ln w="5715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8EF9A36-CC1A-8E6E-5843-C446C7EBCD19}"/>
                  </a:ext>
                </a:extLst>
              </p:cNvPr>
              <p:cNvSpPr txBox="1"/>
              <p:nvPr/>
            </p:nvSpPr>
            <p:spPr>
              <a:xfrm>
                <a:off x="6192664" y="2645497"/>
                <a:ext cx="5886448" cy="912045"/>
              </a:xfrm>
              <a:prstGeom prst="rect">
                <a:avLst/>
              </a:prstGeom>
              <a:noFill/>
            </p:spPr>
            <p:txBody>
              <a:bodyPr wrap="square" rtlCol="0">
                <a:spAutoFit/>
              </a:bodyPr>
              <a:lstStyle/>
              <a:p>
                <a:r>
                  <a:rPr lang="en-CA" sz="4800" dirty="0"/>
                  <a:t>Rotation in </a:t>
                </a:r>
                <a14:m>
                  <m:oMath xmlns:m="http://schemas.openxmlformats.org/officeDocument/2006/math">
                    <m:acc>
                      <m:accPr>
                        <m:chr m:val="̃"/>
                        <m:ctrlPr>
                          <a:rPr lang="en-CA" sz="4800" b="0" i="1" smtClean="0">
                            <a:solidFill>
                              <a:srgbClr val="FF0000"/>
                            </a:solidFill>
                            <a:latin typeface="Cambria Math" panose="02040503050406030204" pitchFamily="18" charset="0"/>
                          </a:rPr>
                        </m:ctrlPr>
                      </m:accPr>
                      <m:e>
                        <m:sSup>
                          <m:sSupPr>
                            <m:ctrlPr>
                              <a:rPr lang="en-CA" sz="4800" b="0" i="1" smtClean="0">
                                <a:solidFill>
                                  <a:srgbClr val="FF0000"/>
                                </a:solidFill>
                                <a:latin typeface="Cambria Math" panose="02040503050406030204" pitchFamily="18" charset="0"/>
                              </a:rPr>
                            </m:ctrlPr>
                          </m:sSupPr>
                          <m:e>
                            <m:r>
                              <a:rPr lang="en-CA" sz="4800" b="0" i="1" smtClean="0">
                                <a:solidFill>
                                  <a:srgbClr val="FF0000"/>
                                </a:solidFill>
                                <a:latin typeface="Cambria Math" panose="02040503050406030204" pitchFamily="18" charset="0"/>
                              </a:rPr>
                              <m:t>𝜉</m:t>
                            </m:r>
                          </m:e>
                          <m:sup>
                            <m:r>
                              <a:rPr lang="en-CA" sz="4800" b="0" i="1" smtClean="0">
                                <a:solidFill>
                                  <a:srgbClr val="FF0000"/>
                                </a:solidFill>
                                <a:latin typeface="Cambria Math" panose="02040503050406030204" pitchFamily="18" charset="0"/>
                              </a:rPr>
                              <m:t>1</m:t>
                            </m:r>
                          </m:sup>
                        </m:sSup>
                      </m:e>
                    </m:acc>
                    <m:acc>
                      <m:accPr>
                        <m:chr m:val="̃"/>
                        <m:ctrlPr>
                          <a:rPr lang="en-CA" sz="4800" b="0" i="1" smtClean="0">
                            <a:solidFill>
                              <a:srgbClr val="FF0000"/>
                            </a:solidFill>
                            <a:latin typeface="Cambria Math" panose="02040503050406030204" pitchFamily="18" charset="0"/>
                          </a:rPr>
                        </m:ctrlPr>
                      </m:accPr>
                      <m:e>
                        <m:sSup>
                          <m:sSupPr>
                            <m:ctrlPr>
                              <a:rPr lang="en-CA" sz="4800" b="0" i="1" smtClean="0">
                                <a:solidFill>
                                  <a:srgbClr val="FF0000"/>
                                </a:solidFill>
                                <a:latin typeface="Cambria Math" panose="02040503050406030204" pitchFamily="18" charset="0"/>
                              </a:rPr>
                            </m:ctrlPr>
                          </m:sSupPr>
                          <m:e>
                            <m:r>
                              <a:rPr lang="en-CA" sz="4800" b="0" i="1" smtClean="0">
                                <a:solidFill>
                                  <a:srgbClr val="FF0000"/>
                                </a:solidFill>
                                <a:latin typeface="Cambria Math" panose="02040503050406030204" pitchFamily="18" charset="0"/>
                              </a:rPr>
                              <m:t>𝜉</m:t>
                            </m:r>
                          </m:e>
                          <m:sup>
                            <m:r>
                              <a:rPr lang="en-CA" sz="4800" b="0" i="1" smtClean="0">
                                <a:solidFill>
                                  <a:srgbClr val="FF0000"/>
                                </a:solidFill>
                                <a:latin typeface="Cambria Math" panose="02040503050406030204" pitchFamily="18" charset="0"/>
                              </a:rPr>
                              <m:t>2</m:t>
                            </m:r>
                          </m:sup>
                        </m:sSup>
                      </m:e>
                    </m:acc>
                  </m:oMath>
                </a14:m>
                <a:r>
                  <a:rPr lang="en-CA" sz="4800" dirty="0"/>
                  <a:t>-plane</a:t>
                </a:r>
              </a:p>
            </p:txBody>
          </p:sp>
        </mc:Choice>
        <mc:Fallback xmlns="">
          <p:sp>
            <p:nvSpPr>
              <p:cNvPr id="34" name="TextBox 33">
                <a:extLst>
                  <a:ext uri="{FF2B5EF4-FFF2-40B4-BE49-F238E27FC236}">
                    <a16:creationId xmlns:a16="http://schemas.microsoft.com/office/drawing/2014/main" id="{88EF9A36-CC1A-8E6E-5843-C446C7EBCD19}"/>
                  </a:ext>
                </a:extLst>
              </p:cNvPr>
              <p:cNvSpPr txBox="1">
                <a:spLocks noRot="1" noChangeAspect="1" noMove="1" noResize="1" noEditPoints="1" noAdjustHandles="1" noChangeArrowheads="1" noChangeShapeType="1" noTextEdit="1"/>
              </p:cNvSpPr>
              <p:nvPr/>
            </p:nvSpPr>
            <p:spPr>
              <a:xfrm>
                <a:off x="6192664" y="2645497"/>
                <a:ext cx="5886448" cy="912045"/>
              </a:xfrm>
              <a:prstGeom prst="rect">
                <a:avLst/>
              </a:prstGeom>
              <a:blipFill>
                <a:blip r:embed="rId12"/>
                <a:stretch>
                  <a:fillRect l="-4767" t="-5333" r="-3316" b="-35333"/>
                </a:stretch>
              </a:blipFill>
            </p:spPr>
            <p:txBody>
              <a:bodyPr/>
              <a:lstStyle/>
              <a:p>
                <a:r>
                  <a:rPr lang="en-CA">
                    <a:noFill/>
                  </a:rPr>
                  <a:t> </a:t>
                </a:r>
              </a:p>
            </p:txBody>
          </p:sp>
        </mc:Fallback>
      </mc:AlternateContent>
      <p:grpSp>
        <p:nvGrpSpPr>
          <p:cNvPr id="54" name="Group 53">
            <a:extLst>
              <a:ext uri="{FF2B5EF4-FFF2-40B4-BE49-F238E27FC236}">
                <a16:creationId xmlns:a16="http://schemas.microsoft.com/office/drawing/2014/main" id="{AE24A5FC-9211-737A-6BDB-BE6664E74DF9}"/>
              </a:ext>
            </a:extLst>
          </p:cNvPr>
          <p:cNvGrpSpPr/>
          <p:nvPr/>
        </p:nvGrpSpPr>
        <p:grpSpPr>
          <a:xfrm>
            <a:off x="7124389" y="3780760"/>
            <a:ext cx="3542691" cy="2059304"/>
            <a:chOff x="576121" y="3395347"/>
            <a:chExt cx="3542691" cy="2059304"/>
          </a:xfrm>
        </p:grpSpPr>
        <mc:AlternateContent xmlns:mc="http://schemas.openxmlformats.org/markup-compatibility/2006" xmlns:a14="http://schemas.microsoft.com/office/drawing/2010/main">
          <mc:Choice Requires="a14">
            <p:sp>
              <p:nvSpPr>
                <p:cNvPr id="55" name="Subtitle 2">
                  <a:extLst>
                    <a:ext uri="{FF2B5EF4-FFF2-40B4-BE49-F238E27FC236}">
                      <a16:creationId xmlns:a16="http://schemas.microsoft.com/office/drawing/2014/main" id="{D3765B01-458E-4B3D-C6C8-C3EADF351756}"/>
                    </a:ext>
                  </a:extLst>
                </p:cNvPr>
                <p:cNvSpPr txBox="1">
                  <a:spLocks/>
                </p:cNvSpPr>
                <p:nvPr/>
              </p:nvSpPr>
              <p:spPr>
                <a:xfrm>
                  <a:off x="576121" y="4322626"/>
                  <a:ext cx="1045854" cy="1122297"/>
                </a:xfrm>
                <a:prstGeom prst="rect">
                  <a:avLst/>
                </a:prstGeom>
                <a:noFill/>
                <a:effectLst>
                  <a:softEdge rad="12700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CA" sz="6000" b="1" i="1" smtClean="0">
                                <a:solidFill>
                                  <a:srgbClr val="C00000"/>
                                </a:solidFill>
                                <a:latin typeface="Cambria Math" panose="02040503050406030204" pitchFamily="18" charset="0"/>
                              </a:rPr>
                            </m:ctrlPr>
                          </m:accPr>
                          <m:e>
                            <m:sSub>
                              <m:sSubPr>
                                <m:ctrlPr>
                                  <a:rPr lang="en-CA" sz="6000" b="1" i="1" smtClean="0">
                                    <a:solidFill>
                                      <a:srgbClr val="C00000"/>
                                    </a:solidFill>
                                    <a:latin typeface="Cambria Math" panose="02040503050406030204" pitchFamily="18" charset="0"/>
                                  </a:rPr>
                                </m:ctrlPr>
                              </m:sSubPr>
                              <m:e>
                                <m:r>
                                  <a:rPr lang="en-CA" sz="6000" b="1" i="1" smtClean="0">
                                    <a:solidFill>
                                      <a:srgbClr val="C00000"/>
                                    </a:solidFill>
                                    <a:latin typeface="Cambria Math" panose="02040503050406030204" pitchFamily="18" charset="0"/>
                                  </a:rPr>
                                  <m:t>𝒔</m:t>
                                </m:r>
                              </m:e>
                              <m:sub>
                                <m:r>
                                  <a:rPr lang="en-CA" sz="6000" b="1" i="1" smtClean="0">
                                    <a:solidFill>
                                      <a:srgbClr val="C00000"/>
                                    </a:solidFill>
                                    <a:latin typeface="Cambria Math" panose="02040503050406030204" pitchFamily="18" charset="0"/>
                                  </a:rPr>
                                  <m:t>𝟏</m:t>
                                </m:r>
                              </m:sub>
                            </m:sSub>
                          </m:e>
                        </m:acc>
                      </m:oMath>
                    </m:oMathPara>
                  </a14:m>
                  <a:endParaRPr lang="en-US" sz="6000" b="1" dirty="0">
                    <a:solidFill>
                      <a:srgbClr val="C00000"/>
                    </a:solidFill>
                  </a:endParaRPr>
                </a:p>
              </p:txBody>
            </p:sp>
          </mc:Choice>
          <mc:Fallback xmlns="">
            <p:sp>
              <p:nvSpPr>
                <p:cNvPr id="55" name="Subtitle 2">
                  <a:extLst>
                    <a:ext uri="{FF2B5EF4-FFF2-40B4-BE49-F238E27FC236}">
                      <a16:creationId xmlns:a16="http://schemas.microsoft.com/office/drawing/2014/main" id="{D3765B01-458E-4B3D-C6C8-C3EADF351756}"/>
                    </a:ext>
                  </a:extLst>
                </p:cNvPr>
                <p:cNvSpPr txBox="1">
                  <a:spLocks noRot="1" noChangeAspect="1" noMove="1" noResize="1" noEditPoints="1" noAdjustHandles="1" noChangeArrowheads="1" noChangeShapeType="1" noTextEdit="1"/>
                </p:cNvSpPr>
                <p:nvPr/>
              </p:nvSpPr>
              <p:spPr>
                <a:xfrm>
                  <a:off x="576121" y="4322626"/>
                  <a:ext cx="1045854" cy="1122297"/>
                </a:xfrm>
                <a:prstGeom prst="rect">
                  <a:avLst/>
                </a:prstGeom>
                <a:blipFill>
                  <a:blip r:embed="rId1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Subtitle 2">
                  <a:extLst>
                    <a:ext uri="{FF2B5EF4-FFF2-40B4-BE49-F238E27FC236}">
                      <a16:creationId xmlns:a16="http://schemas.microsoft.com/office/drawing/2014/main" id="{3199C75A-C83F-CC90-333A-FCD61AA25179}"/>
                    </a:ext>
                  </a:extLst>
                </p:cNvPr>
                <p:cNvSpPr txBox="1">
                  <a:spLocks/>
                </p:cNvSpPr>
                <p:nvPr/>
              </p:nvSpPr>
              <p:spPr>
                <a:xfrm>
                  <a:off x="3072958" y="3395347"/>
                  <a:ext cx="1045854" cy="980882"/>
                </a:xfrm>
                <a:prstGeom prst="rect">
                  <a:avLst/>
                </a:prstGeom>
                <a:noFill/>
                <a:effectLst>
                  <a:softEdge rad="12700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CA" sz="6000" b="1" i="1" smtClean="0">
                                <a:solidFill>
                                  <a:srgbClr val="C00000"/>
                                </a:solidFill>
                                <a:latin typeface="Cambria Math" panose="02040503050406030204" pitchFamily="18" charset="0"/>
                              </a:rPr>
                            </m:ctrlPr>
                          </m:accPr>
                          <m:e>
                            <m:sSub>
                              <m:sSubPr>
                                <m:ctrlPr>
                                  <a:rPr lang="en-CA" sz="6000" b="1" i="1" smtClean="0">
                                    <a:solidFill>
                                      <a:srgbClr val="C00000"/>
                                    </a:solidFill>
                                    <a:latin typeface="Cambria Math" panose="02040503050406030204" pitchFamily="18" charset="0"/>
                                  </a:rPr>
                                </m:ctrlPr>
                              </m:sSubPr>
                              <m:e>
                                <m:r>
                                  <a:rPr lang="en-CA" sz="6000" b="1" i="1" smtClean="0">
                                    <a:solidFill>
                                      <a:srgbClr val="C00000"/>
                                    </a:solidFill>
                                    <a:latin typeface="Cambria Math" panose="02040503050406030204" pitchFamily="18" charset="0"/>
                                  </a:rPr>
                                  <m:t>𝒔</m:t>
                                </m:r>
                              </m:e>
                              <m:sub>
                                <m:r>
                                  <a:rPr lang="en-CA" sz="6000" b="1" i="1" smtClean="0">
                                    <a:solidFill>
                                      <a:srgbClr val="C00000"/>
                                    </a:solidFill>
                                    <a:latin typeface="Cambria Math" panose="02040503050406030204" pitchFamily="18" charset="0"/>
                                  </a:rPr>
                                  <m:t>𝟐</m:t>
                                </m:r>
                              </m:sub>
                            </m:sSub>
                          </m:e>
                        </m:acc>
                      </m:oMath>
                    </m:oMathPara>
                  </a14:m>
                  <a:endParaRPr lang="en-US" sz="6000" b="1" dirty="0">
                    <a:solidFill>
                      <a:srgbClr val="C00000"/>
                    </a:solidFill>
                  </a:endParaRPr>
                </a:p>
              </p:txBody>
            </p:sp>
          </mc:Choice>
          <mc:Fallback xmlns="">
            <p:sp>
              <p:nvSpPr>
                <p:cNvPr id="56" name="Subtitle 2">
                  <a:extLst>
                    <a:ext uri="{FF2B5EF4-FFF2-40B4-BE49-F238E27FC236}">
                      <a16:creationId xmlns:a16="http://schemas.microsoft.com/office/drawing/2014/main" id="{3199C75A-C83F-CC90-333A-FCD61AA25179}"/>
                    </a:ext>
                  </a:extLst>
                </p:cNvPr>
                <p:cNvSpPr txBox="1">
                  <a:spLocks noRot="1" noChangeAspect="1" noMove="1" noResize="1" noEditPoints="1" noAdjustHandles="1" noChangeArrowheads="1" noChangeShapeType="1" noTextEdit="1"/>
                </p:cNvSpPr>
                <p:nvPr/>
              </p:nvSpPr>
              <p:spPr>
                <a:xfrm>
                  <a:off x="3072958" y="3395347"/>
                  <a:ext cx="1045854" cy="980882"/>
                </a:xfrm>
                <a:prstGeom prst="rect">
                  <a:avLst/>
                </a:prstGeom>
                <a:blipFill>
                  <a:blip r:embed="rId14"/>
                  <a:stretch>
                    <a:fillRect/>
                  </a:stretch>
                </a:blipFill>
                <a:effectLst>
                  <a:softEdge rad="127000"/>
                </a:effectLst>
              </p:spPr>
              <p:txBody>
                <a:bodyPr/>
                <a:lstStyle/>
                <a:p>
                  <a:r>
                    <a:rPr lang="en-CA">
                      <a:noFill/>
                    </a:rPr>
                    <a:t> </a:t>
                  </a:r>
                </a:p>
              </p:txBody>
            </p:sp>
          </mc:Fallback>
        </mc:AlternateContent>
        <p:grpSp>
          <p:nvGrpSpPr>
            <p:cNvPr id="57" name="Group 56">
              <a:extLst>
                <a:ext uri="{FF2B5EF4-FFF2-40B4-BE49-F238E27FC236}">
                  <a16:creationId xmlns:a16="http://schemas.microsoft.com/office/drawing/2014/main" id="{A06158CD-2642-250D-0250-F0E30D0118F9}"/>
                </a:ext>
              </a:extLst>
            </p:cNvPr>
            <p:cNvGrpSpPr/>
            <p:nvPr/>
          </p:nvGrpSpPr>
          <p:grpSpPr>
            <a:xfrm>
              <a:off x="1144076" y="3754501"/>
              <a:ext cx="1751749" cy="1700150"/>
              <a:chOff x="-607327" y="3823789"/>
              <a:chExt cx="1721190" cy="1670490"/>
            </a:xfrm>
          </p:grpSpPr>
          <p:cxnSp>
            <p:nvCxnSpPr>
              <p:cNvPr id="58" name="Straight Arrow Connector 57">
                <a:extLst>
                  <a:ext uri="{FF2B5EF4-FFF2-40B4-BE49-F238E27FC236}">
                    <a16:creationId xmlns:a16="http://schemas.microsoft.com/office/drawing/2014/main" id="{33A94AD8-FE39-B9A0-9862-7663DD68D9DE}"/>
                  </a:ext>
                </a:extLst>
              </p:cNvPr>
              <p:cNvCxnSpPr>
                <a:cxnSpLocks/>
              </p:cNvCxnSpPr>
              <p:nvPr/>
            </p:nvCxnSpPr>
            <p:spPr>
              <a:xfrm flipH="1">
                <a:off x="-607327" y="5403319"/>
                <a:ext cx="1721190" cy="0"/>
              </a:xfrm>
              <a:prstGeom prst="straightConnector1">
                <a:avLst/>
              </a:prstGeom>
              <a:ln w="1905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59" name="Straight Arrow Connector 58">
                <a:extLst>
                  <a:ext uri="{FF2B5EF4-FFF2-40B4-BE49-F238E27FC236}">
                    <a16:creationId xmlns:a16="http://schemas.microsoft.com/office/drawing/2014/main" id="{A2CC0B68-7DAA-E321-77FB-1262F2AE7BA1}"/>
                  </a:ext>
                </a:extLst>
              </p:cNvPr>
              <p:cNvCxnSpPr>
                <a:cxnSpLocks/>
              </p:cNvCxnSpPr>
              <p:nvPr/>
            </p:nvCxnSpPr>
            <p:spPr>
              <a:xfrm flipV="1">
                <a:off x="1026514" y="3823789"/>
                <a:ext cx="0" cy="1670490"/>
              </a:xfrm>
              <a:prstGeom prst="straightConnector1">
                <a:avLst/>
              </a:prstGeom>
              <a:ln w="1905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sp>
        <p:nvSpPr>
          <p:cNvPr id="65" name="Arc 64">
            <a:extLst>
              <a:ext uri="{FF2B5EF4-FFF2-40B4-BE49-F238E27FC236}">
                <a16:creationId xmlns:a16="http://schemas.microsoft.com/office/drawing/2014/main" id="{A4FAFA26-BCAB-5E26-F06E-ADA5FE75FFAB}"/>
              </a:ext>
            </a:extLst>
          </p:cNvPr>
          <p:cNvSpPr/>
          <p:nvPr/>
        </p:nvSpPr>
        <p:spPr>
          <a:xfrm>
            <a:off x="1734108" y="5067091"/>
            <a:ext cx="1397164" cy="1411921"/>
          </a:xfrm>
          <a:prstGeom prst="arc">
            <a:avLst>
              <a:gd name="adj1" fmla="val 17403499"/>
              <a:gd name="adj2" fmla="val 14256116"/>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80" name="Arc 79">
            <a:extLst>
              <a:ext uri="{FF2B5EF4-FFF2-40B4-BE49-F238E27FC236}">
                <a16:creationId xmlns:a16="http://schemas.microsoft.com/office/drawing/2014/main" id="{3EA07C18-BD64-F444-888E-457002BCD182}"/>
              </a:ext>
            </a:extLst>
          </p:cNvPr>
          <p:cNvSpPr/>
          <p:nvPr/>
        </p:nvSpPr>
        <p:spPr>
          <a:xfrm>
            <a:off x="8656611" y="5056042"/>
            <a:ext cx="1397164" cy="1411921"/>
          </a:xfrm>
          <a:prstGeom prst="arc">
            <a:avLst>
              <a:gd name="adj1" fmla="val 17403499"/>
              <a:gd name="adj2" fmla="val 14256116"/>
            </a:avLst>
          </a:prstGeom>
          <a:ln w="1016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Tree>
    <p:custDataLst>
      <p:tags r:id="rId1"/>
    </p:custDataLst>
    <p:extLst>
      <p:ext uri="{BB962C8B-B14F-4D97-AF65-F5344CB8AC3E}">
        <p14:creationId xmlns:p14="http://schemas.microsoft.com/office/powerpoint/2010/main" val="1036775772"/>
      </p:ext>
    </p:extLst>
  </p:cSld>
  <p:clrMapOvr>
    <a:masterClrMapping/>
  </p:clrMapOvr>
  <mc:AlternateContent xmlns:mc="http://schemas.openxmlformats.org/markup-compatibility/2006" xmlns:p14="http://schemas.microsoft.com/office/powerpoint/2010/main">
    <mc:Choice Requires="p14">
      <p:transition spd="med" p14:dur="700" advTm="19781">
        <p:fade/>
      </p:transition>
    </mc:Choice>
    <mc:Fallback xmlns="">
      <p:transition spd="med" advTm="197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3" grpId="0"/>
      <p:bldP spid="34" grpId="0"/>
      <p:bldP spid="65" grpId="0" animBg="1"/>
      <p:bldP spid="8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FD382E-8829-0A38-CB82-253E68AE5684}"/>
                  </a:ext>
                </a:extLst>
              </p:cNvPr>
              <p:cNvSpPr txBox="1"/>
              <p:nvPr/>
            </p:nvSpPr>
            <p:spPr>
              <a:xfrm>
                <a:off x="608488" y="-8050"/>
                <a:ext cx="5102942" cy="2733505"/>
              </a:xfrm>
              <a:prstGeom prst="rect">
                <a:avLst/>
              </a:prstGeom>
              <a:noFill/>
              <a:ln w="57150">
                <a:noFill/>
              </a:ln>
              <a:effectLst/>
            </p:spPr>
            <p:txBody>
              <a:bodyPr wrap="square">
                <a:spAutoFit/>
              </a:bodyPr>
              <a:lstStyle/>
              <a:p>
                <a14:m>
                  <m:oMath xmlns:m="http://schemas.openxmlformats.org/officeDocument/2006/math">
                    <m:d>
                      <m:dPr>
                        <m:begChr m:val="["/>
                        <m:endChr m:val="]"/>
                        <m:ctrlPr>
                          <a:rPr lang="en-GB" sz="5400" b="0" i="1" dirty="0" smtClean="0">
                            <a:latin typeface="Cambria Math" panose="02040503050406030204" pitchFamily="18" charset="0"/>
                            <a:ea typeface="Cambria Math" panose="02040503050406030204" pitchFamily="18" charset="0"/>
                          </a:rPr>
                        </m:ctrlPr>
                      </m:dPr>
                      <m:e>
                        <m:m>
                          <m:mPr>
                            <m:mcs>
                              <m:mc>
                                <m:mcPr>
                                  <m:count m:val="2"/>
                                  <m:mcJc m:val="center"/>
                                </m:mcPr>
                              </m:mc>
                            </m:mcs>
                            <m:ctrlPr>
                              <a:rPr lang="en-GB" sz="5400" b="0" i="1" dirty="0" smtClean="0">
                                <a:latin typeface="Cambria Math" panose="02040503050406030204" pitchFamily="18" charset="0"/>
                                <a:ea typeface="Cambria Math" panose="02040503050406030204" pitchFamily="18" charset="0"/>
                              </a:rPr>
                            </m:ctrlPr>
                          </m:mPr>
                          <m:mr>
                            <m:e>
                              <m:func>
                                <m:funcPr>
                                  <m:ctrlPr>
                                    <a:rPr lang="en-CA" sz="5400" b="0" i="1" dirty="0" smtClean="0">
                                      <a:latin typeface="Cambria Math" panose="02040503050406030204" pitchFamily="18" charset="0"/>
                                      <a:ea typeface="Cambria Math" panose="02040503050406030204" pitchFamily="18" charset="0"/>
                                    </a:rPr>
                                  </m:ctrlPr>
                                </m:funcPr>
                                <m:fName>
                                  <m:r>
                                    <m:rPr>
                                      <m:sty m:val="p"/>
                                      <m:brk m:alnAt="7"/>
                                    </m:rPr>
                                    <a:rPr lang="en-CA" sz="5400" b="0" i="0" dirty="0" smtClean="0">
                                      <a:latin typeface="Cambria Math" panose="02040503050406030204" pitchFamily="18" charset="0"/>
                                      <a:ea typeface="Cambria Math" panose="02040503050406030204" pitchFamily="18" charset="0"/>
                                    </a:rPr>
                                    <m:t>c</m:t>
                                  </m:r>
                                  <m:r>
                                    <m:rPr>
                                      <m:sty m:val="p"/>
                                    </m:rPr>
                                    <a:rPr lang="en-CA" sz="5400" b="0" i="0" dirty="0" smtClean="0">
                                      <a:latin typeface="Cambria Math" panose="02040503050406030204" pitchFamily="18" charset="0"/>
                                      <a:ea typeface="Cambria Math" panose="02040503050406030204" pitchFamily="18" charset="0"/>
                                    </a:rPr>
                                    <m:t>os</m:t>
                                  </m:r>
                                </m:fName>
                                <m:e>
                                  <m:f>
                                    <m:fPr>
                                      <m:ctrlPr>
                                        <a:rPr lang="en-CA" sz="5400" b="0" i="1" dirty="0" smtClean="0">
                                          <a:latin typeface="Cambria Math" panose="02040503050406030204" pitchFamily="18" charset="0"/>
                                          <a:ea typeface="Cambria Math" panose="02040503050406030204" pitchFamily="18" charset="0"/>
                                        </a:rPr>
                                      </m:ctrlPr>
                                    </m:fPr>
                                    <m:num>
                                      <m:r>
                                        <a:rPr lang="en-CA" sz="5400" b="0" i="1" dirty="0" smtClean="0">
                                          <a:solidFill>
                                            <a:srgbClr val="FF6600"/>
                                          </a:solidFill>
                                          <a:latin typeface="Cambria Math" panose="02040503050406030204" pitchFamily="18" charset="0"/>
                                          <a:ea typeface="Cambria Math" panose="02040503050406030204" pitchFamily="18" charset="0"/>
                                        </a:rPr>
                                        <m:t>𝜃</m:t>
                                      </m:r>
                                    </m:num>
                                    <m:den>
                                      <m:r>
                                        <m:rPr>
                                          <m:brk m:alnAt="7"/>
                                        </m:rPr>
                                        <a:rPr lang="en-CA" sz="5400" b="0" i="1" dirty="0" smtClean="0">
                                          <a:latin typeface="Cambria Math" panose="02040503050406030204" pitchFamily="18" charset="0"/>
                                          <a:ea typeface="Cambria Math" panose="02040503050406030204" pitchFamily="18" charset="0"/>
                                        </a:rPr>
                                        <m:t>2</m:t>
                                      </m:r>
                                    </m:den>
                                  </m:f>
                                </m:e>
                              </m:func>
                            </m:e>
                            <m:e>
                              <m:r>
                                <a:rPr lang="en-CA" sz="5400" b="0" i="1" dirty="0" smtClean="0">
                                  <a:latin typeface="Cambria Math" panose="02040503050406030204" pitchFamily="18" charset="0"/>
                                  <a:ea typeface="Cambria Math" panose="02040503050406030204" pitchFamily="18" charset="0"/>
                                </a:rPr>
                                <m:t>𝑖</m:t>
                              </m:r>
                              <m:func>
                                <m:funcPr>
                                  <m:ctrlPr>
                                    <a:rPr lang="en-CA" sz="5400" i="1" dirty="0">
                                      <a:latin typeface="Cambria Math" panose="02040503050406030204" pitchFamily="18" charset="0"/>
                                      <a:ea typeface="Cambria Math" panose="02040503050406030204" pitchFamily="18" charset="0"/>
                                    </a:rPr>
                                  </m:ctrlPr>
                                </m:funcPr>
                                <m:fName>
                                  <m:r>
                                    <m:rPr>
                                      <m:sty m:val="p"/>
                                    </m:rPr>
                                    <a:rPr lang="en-CA" sz="5400" b="0" i="0" dirty="0" smtClean="0">
                                      <a:latin typeface="Cambria Math" panose="02040503050406030204" pitchFamily="18" charset="0"/>
                                      <a:ea typeface="Cambria Math" panose="02040503050406030204" pitchFamily="18" charset="0"/>
                                    </a:rPr>
                                    <m:t>sin</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mr>
                          <m:mr>
                            <m:e>
                              <m:r>
                                <a:rPr lang="en-CA" sz="5400" b="0" i="1" dirty="0" smtClean="0">
                                  <a:latin typeface="Cambria Math" panose="02040503050406030204" pitchFamily="18" charset="0"/>
                                  <a:ea typeface="Cambria Math" panose="02040503050406030204" pitchFamily="18" charset="0"/>
                                </a:rPr>
                                <m:t>𝑖</m:t>
                              </m:r>
                              <m:func>
                                <m:funcPr>
                                  <m:ctrlPr>
                                    <a:rPr lang="en-CA" sz="5400" i="1" dirty="0">
                                      <a:latin typeface="Cambria Math" panose="02040503050406030204" pitchFamily="18" charset="0"/>
                                      <a:ea typeface="Cambria Math" panose="02040503050406030204" pitchFamily="18" charset="0"/>
                                    </a:rPr>
                                  </m:ctrlPr>
                                </m:funcPr>
                                <m:fName>
                                  <m:r>
                                    <m:rPr>
                                      <m:sty m:val="p"/>
                                    </m:rPr>
                                    <a:rPr lang="en-CA" sz="5400" dirty="0">
                                      <a:latin typeface="Cambria Math" panose="02040503050406030204" pitchFamily="18" charset="0"/>
                                      <a:ea typeface="Cambria Math" panose="02040503050406030204" pitchFamily="18" charset="0"/>
                                    </a:rPr>
                                    <m:t>sin</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e>
                              <m:r>
                                <a:rPr lang="en-CA" sz="5400" b="0" i="1" dirty="0" smtClean="0">
                                  <a:latin typeface="Cambria Math" panose="02040503050406030204" pitchFamily="18" charset="0"/>
                                  <a:ea typeface="Cambria Math" panose="02040503050406030204" pitchFamily="18" charset="0"/>
                                </a:rPr>
                                <m:t>   </m:t>
                              </m:r>
                              <m:func>
                                <m:funcPr>
                                  <m:ctrlPr>
                                    <a:rPr lang="en-CA" sz="5400" i="1" dirty="0">
                                      <a:latin typeface="Cambria Math" panose="02040503050406030204" pitchFamily="18" charset="0"/>
                                      <a:ea typeface="Cambria Math" panose="02040503050406030204" pitchFamily="18" charset="0"/>
                                    </a:rPr>
                                  </m:ctrlPr>
                                </m:funcPr>
                                <m:fName>
                                  <m:r>
                                    <m:rPr>
                                      <m:sty m:val="p"/>
                                      <m:brk m:alnAt="7"/>
                                    </m:rPr>
                                    <a:rPr lang="en-CA" sz="5400" dirty="0">
                                      <a:latin typeface="Cambria Math" panose="02040503050406030204" pitchFamily="18" charset="0"/>
                                      <a:ea typeface="Cambria Math" panose="02040503050406030204" pitchFamily="18" charset="0"/>
                                    </a:rPr>
                                    <m:t>c</m:t>
                                  </m:r>
                                  <m:r>
                                    <m:rPr>
                                      <m:sty m:val="p"/>
                                    </m:rPr>
                                    <a:rPr lang="en-CA" sz="5400" dirty="0">
                                      <a:latin typeface="Cambria Math" panose="02040503050406030204" pitchFamily="18" charset="0"/>
                                      <a:ea typeface="Cambria Math" panose="02040503050406030204" pitchFamily="18" charset="0"/>
                                    </a:rPr>
                                    <m:t>os</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mr>
                        </m:m>
                      </m:e>
                    </m:d>
                  </m:oMath>
                </a14:m>
                <a:r>
                  <a:rPr lang="en-GB" sz="5400" i="1" dirty="0">
                    <a:latin typeface="Cambria Math" panose="02040503050406030204" pitchFamily="18" charset="0"/>
                    <a:ea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00FD382E-8829-0A38-CB82-253E68AE5684}"/>
                  </a:ext>
                </a:extLst>
              </p:cNvPr>
              <p:cNvSpPr txBox="1">
                <a:spLocks noRot="1" noChangeAspect="1" noMove="1" noResize="1" noEditPoints="1" noAdjustHandles="1" noChangeArrowheads="1" noChangeShapeType="1" noTextEdit="1"/>
              </p:cNvSpPr>
              <p:nvPr/>
            </p:nvSpPr>
            <p:spPr>
              <a:xfrm>
                <a:off x="608488" y="-8050"/>
                <a:ext cx="5102942" cy="2733505"/>
              </a:xfrm>
              <a:prstGeom prst="rect">
                <a:avLst/>
              </a:prstGeom>
              <a:blipFill>
                <a:blip r:embed="rId3"/>
                <a:stretch>
                  <a:fillRect/>
                </a:stretch>
              </a:blipFill>
              <a:ln w="57150">
                <a:noFill/>
              </a:ln>
              <a:effectLst/>
            </p:spPr>
            <p:txBody>
              <a:bodyPr/>
              <a:lstStyle/>
              <a:p>
                <a:r>
                  <a:rPr lang="en-CA">
                    <a:noFill/>
                  </a:rPr>
                  <a:t> </a:t>
                </a:r>
              </a:p>
            </p:txBody>
          </p:sp>
        </mc:Fallback>
      </mc:AlternateContent>
      <p:cxnSp>
        <p:nvCxnSpPr>
          <p:cNvPr id="3" name="Straight Connector 2">
            <a:extLst>
              <a:ext uri="{FF2B5EF4-FFF2-40B4-BE49-F238E27FC236}">
                <a16:creationId xmlns:a16="http://schemas.microsoft.com/office/drawing/2014/main" id="{C862A4DF-2A89-E9A7-5566-55872E4819B6}"/>
              </a:ext>
            </a:extLst>
          </p:cNvPr>
          <p:cNvCxnSpPr/>
          <p:nvPr/>
        </p:nvCxnSpPr>
        <p:spPr>
          <a:xfrm>
            <a:off x="607695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6A15AAA-1C6E-811A-4AA0-83A5B29F94C9}"/>
                  </a:ext>
                </a:extLst>
              </p:cNvPr>
              <p:cNvSpPr txBox="1"/>
              <p:nvPr/>
            </p:nvSpPr>
            <p:spPr>
              <a:xfrm>
                <a:off x="6324482" y="-2348"/>
                <a:ext cx="5754621" cy="2733505"/>
              </a:xfrm>
              <a:prstGeom prst="rect">
                <a:avLst/>
              </a:prstGeom>
              <a:noFill/>
              <a:ln w="57150">
                <a:noFill/>
              </a:ln>
              <a:effectLst/>
            </p:spPr>
            <p:txBody>
              <a:bodyPr wrap="square">
                <a:spAutoFit/>
              </a:bodyPr>
              <a:lstStyle/>
              <a:p>
                <a14:m>
                  <m:oMath xmlns:m="http://schemas.openxmlformats.org/officeDocument/2006/math">
                    <m:d>
                      <m:dPr>
                        <m:begChr m:val="["/>
                        <m:endChr m:val="]"/>
                        <m:ctrlPr>
                          <a:rPr lang="en-GB" sz="5400" i="1" dirty="0" smtClean="0">
                            <a:latin typeface="Cambria Math" panose="02040503050406030204" pitchFamily="18" charset="0"/>
                            <a:ea typeface="Cambria Math" panose="02040503050406030204" pitchFamily="18" charset="0"/>
                          </a:rPr>
                        </m:ctrlPr>
                      </m:dPr>
                      <m:e>
                        <m:m>
                          <m:mPr>
                            <m:mcs>
                              <m:mc>
                                <m:mcPr>
                                  <m:count m:val="2"/>
                                  <m:mcJc m:val="center"/>
                                </m:mcPr>
                              </m:mc>
                            </m:mcs>
                            <m:ctrlPr>
                              <a:rPr lang="en-GB" sz="5400" i="1" dirty="0">
                                <a:latin typeface="Cambria Math" panose="02040503050406030204" pitchFamily="18" charset="0"/>
                                <a:ea typeface="Cambria Math" panose="02040503050406030204" pitchFamily="18" charset="0"/>
                              </a:rPr>
                            </m:ctrlPr>
                          </m:mPr>
                          <m:mr>
                            <m:e>
                              <m:r>
                                <m:rPr>
                                  <m:brk m:alnAt="7"/>
                                </m:rPr>
                                <a:rPr lang="en-CA" sz="5400" b="0" i="1" dirty="0" smtClean="0">
                                  <a:latin typeface="Cambria Math" panose="02040503050406030204" pitchFamily="18" charset="0"/>
                                  <a:ea typeface="Cambria Math" panose="02040503050406030204" pitchFamily="18" charset="0"/>
                                </a:rPr>
                                <m:t> </m:t>
                              </m:r>
                              <m:r>
                                <a:rPr lang="en-CA" sz="5400" b="0" i="1" dirty="0" smtClean="0">
                                  <a:latin typeface="Cambria Math" panose="02040503050406030204" pitchFamily="18" charset="0"/>
                                  <a:ea typeface="Cambria Math" panose="02040503050406030204" pitchFamily="18" charset="0"/>
                                </a:rPr>
                                <m:t>  </m:t>
                              </m:r>
                              <m:func>
                                <m:funcPr>
                                  <m:ctrlPr>
                                    <a:rPr lang="en-CA" sz="5400" i="1" dirty="0">
                                      <a:latin typeface="Cambria Math" panose="02040503050406030204" pitchFamily="18" charset="0"/>
                                      <a:ea typeface="Cambria Math" panose="02040503050406030204" pitchFamily="18" charset="0"/>
                                    </a:rPr>
                                  </m:ctrlPr>
                                </m:funcPr>
                                <m:fName>
                                  <m:r>
                                    <m:rPr>
                                      <m:sty m:val="p"/>
                                      <m:brk m:alnAt="7"/>
                                    </m:rPr>
                                    <a:rPr lang="en-CA" sz="5400" dirty="0">
                                      <a:latin typeface="Cambria Math" panose="02040503050406030204" pitchFamily="18" charset="0"/>
                                      <a:ea typeface="Cambria Math" panose="02040503050406030204" pitchFamily="18" charset="0"/>
                                    </a:rPr>
                                    <m:t>c</m:t>
                                  </m:r>
                                  <m:r>
                                    <m:rPr>
                                      <m:sty m:val="p"/>
                                    </m:rPr>
                                    <a:rPr lang="en-CA" sz="5400" dirty="0">
                                      <a:latin typeface="Cambria Math" panose="02040503050406030204" pitchFamily="18" charset="0"/>
                                      <a:ea typeface="Cambria Math" panose="02040503050406030204" pitchFamily="18" charset="0"/>
                                    </a:rPr>
                                    <m:t>os</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e>
                              <m:r>
                                <a:rPr lang="en-CA" sz="5400" b="0" i="1" dirty="0" smtClean="0">
                                  <a:latin typeface="Cambria Math" panose="02040503050406030204" pitchFamily="18" charset="0"/>
                                  <a:ea typeface="Cambria Math" panose="02040503050406030204" pitchFamily="18" charset="0"/>
                                </a:rPr>
                                <m:t>−</m:t>
                              </m:r>
                              <m:r>
                                <a:rPr lang="en-CA" sz="5400" b="0" i="1" dirty="0" smtClean="0">
                                  <a:latin typeface="Cambria Math" panose="02040503050406030204" pitchFamily="18" charset="0"/>
                                  <a:ea typeface="Cambria Math" panose="02040503050406030204" pitchFamily="18" charset="0"/>
                                </a:rPr>
                                <m:t>𝑖</m:t>
                              </m:r>
                              <m:func>
                                <m:funcPr>
                                  <m:ctrlPr>
                                    <a:rPr lang="en-CA" sz="5400" i="1" dirty="0">
                                      <a:latin typeface="Cambria Math" panose="02040503050406030204" pitchFamily="18" charset="0"/>
                                      <a:ea typeface="Cambria Math" panose="02040503050406030204" pitchFamily="18" charset="0"/>
                                    </a:rPr>
                                  </m:ctrlPr>
                                </m:funcPr>
                                <m:fName>
                                  <m:r>
                                    <m:rPr>
                                      <m:sty m:val="p"/>
                                    </m:rPr>
                                    <a:rPr lang="en-CA" sz="5400" dirty="0">
                                      <a:latin typeface="Cambria Math" panose="02040503050406030204" pitchFamily="18" charset="0"/>
                                      <a:ea typeface="Cambria Math" panose="02040503050406030204" pitchFamily="18" charset="0"/>
                                    </a:rPr>
                                    <m:t>sin</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mr>
                          <m:mr>
                            <m:e>
                              <m:r>
                                <a:rPr lang="en-CA" sz="5400" i="1" dirty="0">
                                  <a:latin typeface="Cambria Math" panose="02040503050406030204" pitchFamily="18" charset="0"/>
                                  <a:ea typeface="Cambria Math" panose="02040503050406030204" pitchFamily="18" charset="0"/>
                                </a:rPr>
                                <m:t>−</m:t>
                              </m:r>
                              <m:r>
                                <a:rPr lang="en-CA" sz="5400" b="0" i="1" dirty="0" smtClean="0">
                                  <a:latin typeface="Cambria Math" panose="02040503050406030204" pitchFamily="18" charset="0"/>
                                  <a:ea typeface="Cambria Math" panose="02040503050406030204" pitchFamily="18" charset="0"/>
                                </a:rPr>
                                <m:t>𝑖</m:t>
                              </m:r>
                              <m:func>
                                <m:funcPr>
                                  <m:ctrlPr>
                                    <a:rPr lang="en-CA" sz="5400" i="1" dirty="0">
                                      <a:latin typeface="Cambria Math" panose="02040503050406030204" pitchFamily="18" charset="0"/>
                                      <a:ea typeface="Cambria Math" panose="02040503050406030204" pitchFamily="18" charset="0"/>
                                    </a:rPr>
                                  </m:ctrlPr>
                                </m:funcPr>
                                <m:fName>
                                  <m:r>
                                    <m:rPr>
                                      <m:sty m:val="p"/>
                                    </m:rPr>
                                    <a:rPr lang="en-CA" sz="5400" dirty="0">
                                      <a:latin typeface="Cambria Math" panose="02040503050406030204" pitchFamily="18" charset="0"/>
                                      <a:ea typeface="Cambria Math" panose="02040503050406030204" pitchFamily="18" charset="0"/>
                                    </a:rPr>
                                    <m:t>sin</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e>
                              <m:func>
                                <m:funcPr>
                                  <m:ctrlPr>
                                    <a:rPr lang="en-CA" sz="5400" i="1" dirty="0">
                                      <a:latin typeface="Cambria Math" panose="02040503050406030204" pitchFamily="18" charset="0"/>
                                      <a:ea typeface="Cambria Math" panose="02040503050406030204" pitchFamily="18" charset="0"/>
                                    </a:rPr>
                                  </m:ctrlPr>
                                </m:funcPr>
                                <m:fName>
                                  <m:r>
                                    <m:rPr>
                                      <m:sty m:val="p"/>
                                      <m:brk m:alnAt="7"/>
                                    </m:rPr>
                                    <a:rPr lang="en-CA" sz="5400" dirty="0">
                                      <a:latin typeface="Cambria Math" panose="02040503050406030204" pitchFamily="18" charset="0"/>
                                      <a:ea typeface="Cambria Math" panose="02040503050406030204" pitchFamily="18" charset="0"/>
                                    </a:rPr>
                                    <m:t>c</m:t>
                                  </m:r>
                                  <m:r>
                                    <m:rPr>
                                      <m:sty m:val="p"/>
                                    </m:rPr>
                                    <a:rPr lang="en-CA" sz="5400" dirty="0">
                                      <a:latin typeface="Cambria Math" panose="02040503050406030204" pitchFamily="18" charset="0"/>
                                      <a:ea typeface="Cambria Math" panose="02040503050406030204" pitchFamily="18" charset="0"/>
                                    </a:rPr>
                                    <m:t>os</m:t>
                                  </m:r>
                                </m:fName>
                                <m:e>
                                  <m:f>
                                    <m:fPr>
                                      <m:ctrlPr>
                                        <a:rPr lang="en-CA" sz="5400" i="1" dirty="0">
                                          <a:latin typeface="Cambria Math" panose="02040503050406030204" pitchFamily="18" charset="0"/>
                                          <a:ea typeface="Cambria Math" panose="02040503050406030204" pitchFamily="18" charset="0"/>
                                        </a:rPr>
                                      </m:ctrlPr>
                                    </m:fPr>
                                    <m:num>
                                      <m:r>
                                        <a:rPr lang="en-CA" sz="5400" i="1" dirty="0">
                                          <a:solidFill>
                                            <a:srgbClr val="FF6600"/>
                                          </a:solidFill>
                                          <a:latin typeface="Cambria Math" panose="02040503050406030204" pitchFamily="18" charset="0"/>
                                          <a:ea typeface="Cambria Math" panose="02040503050406030204" pitchFamily="18" charset="0"/>
                                        </a:rPr>
                                        <m:t>𝜃</m:t>
                                      </m:r>
                                    </m:num>
                                    <m:den>
                                      <m:r>
                                        <m:rPr>
                                          <m:brk m:alnAt="7"/>
                                        </m:rPr>
                                        <a:rPr lang="en-CA" sz="5400" i="1" dirty="0">
                                          <a:latin typeface="Cambria Math" panose="02040503050406030204" pitchFamily="18" charset="0"/>
                                          <a:ea typeface="Cambria Math" panose="02040503050406030204" pitchFamily="18" charset="0"/>
                                        </a:rPr>
                                        <m:t>2</m:t>
                                      </m:r>
                                    </m:den>
                                  </m:f>
                                </m:e>
                              </m:func>
                            </m:e>
                          </m:mr>
                        </m:m>
                      </m:e>
                    </m:d>
                  </m:oMath>
                </a14:m>
                <a:r>
                  <a:rPr lang="en-GB" sz="5400" i="1" dirty="0">
                    <a:latin typeface="Cambria Math" panose="02040503050406030204" pitchFamily="18" charset="0"/>
                    <a:ea typeface="Cambria Math" panose="02040503050406030204" pitchFamily="18" charset="0"/>
                  </a:rPr>
                  <a:t> </a:t>
                </a:r>
              </a:p>
            </p:txBody>
          </p:sp>
        </mc:Choice>
        <mc:Fallback xmlns="">
          <p:sp>
            <p:nvSpPr>
              <p:cNvPr id="33" name="TextBox 32">
                <a:extLst>
                  <a:ext uri="{FF2B5EF4-FFF2-40B4-BE49-F238E27FC236}">
                    <a16:creationId xmlns:a16="http://schemas.microsoft.com/office/drawing/2014/main" id="{F6A15AAA-1C6E-811A-4AA0-83A5B29F94C9}"/>
                  </a:ext>
                </a:extLst>
              </p:cNvPr>
              <p:cNvSpPr txBox="1">
                <a:spLocks noRot="1" noChangeAspect="1" noMove="1" noResize="1" noEditPoints="1" noAdjustHandles="1" noChangeArrowheads="1" noChangeShapeType="1" noTextEdit="1"/>
              </p:cNvSpPr>
              <p:nvPr/>
            </p:nvSpPr>
            <p:spPr>
              <a:xfrm>
                <a:off x="6324482" y="-2348"/>
                <a:ext cx="5754621" cy="2733505"/>
              </a:xfrm>
              <a:prstGeom prst="rect">
                <a:avLst/>
              </a:prstGeom>
              <a:blipFill>
                <a:blip r:embed="rId4"/>
                <a:stretch>
                  <a:fillRect/>
                </a:stretch>
              </a:blipFill>
              <a:ln w="57150">
                <a:noFill/>
              </a:ln>
              <a:effectLst/>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008392CC-57F9-D40A-0BC0-1CC27CC53FAF}"/>
              </a:ext>
            </a:extLst>
          </p:cNvPr>
          <p:cNvGrpSpPr/>
          <p:nvPr/>
        </p:nvGrpSpPr>
        <p:grpSpPr>
          <a:xfrm>
            <a:off x="2073026" y="2725455"/>
            <a:ext cx="2173865" cy="3733881"/>
            <a:chOff x="2073026" y="2725455"/>
            <a:chExt cx="2173865" cy="3733881"/>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00E595-C90E-1036-F126-FB27D018C612}"/>
                    </a:ext>
                  </a:extLst>
                </p:cNvPr>
                <p:cNvSpPr txBox="1"/>
                <p:nvPr/>
              </p:nvSpPr>
              <p:spPr>
                <a:xfrm>
                  <a:off x="2073026" y="3812458"/>
                  <a:ext cx="2173865" cy="26468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16600" b="0" i="1" smtClean="0">
                            <a:latin typeface="Cambria Math" panose="02040503050406030204" pitchFamily="18" charset="0"/>
                          </a:rPr>
                          <m:t>𝑈</m:t>
                        </m:r>
                      </m:oMath>
                    </m:oMathPara>
                  </a14:m>
                  <a:endParaRPr lang="en-CA" sz="16600" dirty="0"/>
                </a:p>
              </p:txBody>
            </p:sp>
          </mc:Choice>
          <mc:Fallback xmlns="">
            <p:sp>
              <p:nvSpPr>
                <p:cNvPr id="2" name="TextBox 1">
                  <a:extLst>
                    <a:ext uri="{FF2B5EF4-FFF2-40B4-BE49-F238E27FC236}">
                      <a16:creationId xmlns:a16="http://schemas.microsoft.com/office/drawing/2014/main" id="{2A00E595-C90E-1036-F126-FB27D018C612}"/>
                    </a:ext>
                  </a:extLst>
                </p:cNvPr>
                <p:cNvSpPr txBox="1">
                  <a:spLocks noRot="1" noChangeAspect="1" noMove="1" noResize="1" noEditPoints="1" noAdjustHandles="1" noChangeArrowheads="1" noChangeShapeType="1" noTextEdit="1"/>
                </p:cNvSpPr>
                <p:nvPr/>
              </p:nvSpPr>
              <p:spPr>
                <a:xfrm>
                  <a:off x="2073026" y="3812458"/>
                  <a:ext cx="2173865" cy="2646878"/>
                </a:xfrm>
                <a:prstGeom prst="rect">
                  <a:avLst/>
                </a:prstGeom>
                <a:blipFill>
                  <a:blip r:embed="rId5"/>
                  <a:stretch>
                    <a:fillRect/>
                  </a:stretch>
                </a:blipFill>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F65826AD-6CA6-0CBD-0CBF-119B90B6A5D8}"/>
                </a:ext>
              </a:extLst>
            </p:cNvPr>
            <p:cNvCxnSpPr/>
            <p:nvPr/>
          </p:nvCxnSpPr>
          <p:spPr>
            <a:xfrm flipV="1">
              <a:off x="3218952" y="2725455"/>
              <a:ext cx="0" cy="1315603"/>
            </a:xfrm>
            <a:prstGeom prst="straightConnector1">
              <a:avLst/>
            </a:prstGeom>
            <a:ln w="190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8A6EA92-15AA-2622-7AD8-48387C5839BE}"/>
              </a:ext>
            </a:extLst>
          </p:cNvPr>
          <p:cNvGrpSpPr/>
          <p:nvPr/>
        </p:nvGrpSpPr>
        <p:grpSpPr>
          <a:xfrm>
            <a:off x="8114859" y="2771198"/>
            <a:ext cx="3048783" cy="3688138"/>
            <a:chOff x="8114859" y="2771198"/>
            <a:chExt cx="3048783" cy="3688138"/>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837E78-AC5F-A41D-0ED4-0D7453E468FF}"/>
                    </a:ext>
                  </a:extLst>
                </p:cNvPr>
                <p:cNvSpPr txBox="1"/>
                <p:nvPr/>
              </p:nvSpPr>
              <p:spPr>
                <a:xfrm>
                  <a:off x="8114859" y="3812458"/>
                  <a:ext cx="3048783" cy="26468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16600" b="0" i="1" smtClean="0">
                                <a:latin typeface="Cambria Math" panose="02040503050406030204" pitchFamily="18" charset="0"/>
                              </a:rPr>
                            </m:ctrlPr>
                          </m:sSupPr>
                          <m:e>
                            <m:r>
                              <a:rPr lang="en-CA" sz="16600" b="0" i="1" smtClean="0">
                                <a:latin typeface="Cambria Math" panose="02040503050406030204" pitchFamily="18" charset="0"/>
                              </a:rPr>
                              <m:t>𝑈</m:t>
                            </m:r>
                          </m:e>
                          <m:sup>
                            <m:r>
                              <a:rPr lang="en-CA" sz="16600" b="0" i="1" smtClean="0">
                                <a:latin typeface="Cambria Math" panose="02040503050406030204" pitchFamily="18" charset="0"/>
                              </a:rPr>
                              <m:t>∗</m:t>
                            </m:r>
                          </m:sup>
                        </m:sSup>
                      </m:oMath>
                    </m:oMathPara>
                  </a14:m>
                  <a:endParaRPr lang="en-CA" sz="16600" dirty="0"/>
                </a:p>
              </p:txBody>
            </p:sp>
          </mc:Choice>
          <mc:Fallback xmlns="">
            <p:sp>
              <p:nvSpPr>
                <p:cNvPr id="5" name="TextBox 4">
                  <a:extLst>
                    <a:ext uri="{FF2B5EF4-FFF2-40B4-BE49-F238E27FC236}">
                      <a16:creationId xmlns:a16="http://schemas.microsoft.com/office/drawing/2014/main" id="{42837E78-AC5F-A41D-0ED4-0D7453E468FF}"/>
                    </a:ext>
                  </a:extLst>
                </p:cNvPr>
                <p:cNvSpPr txBox="1">
                  <a:spLocks noRot="1" noChangeAspect="1" noMove="1" noResize="1" noEditPoints="1" noAdjustHandles="1" noChangeArrowheads="1" noChangeShapeType="1" noTextEdit="1"/>
                </p:cNvSpPr>
                <p:nvPr/>
              </p:nvSpPr>
              <p:spPr>
                <a:xfrm>
                  <a:off x="8114859" y="3812458"/>
                  <a:ext cx="3048783" cy="2646878"/>
                </a:xfrm>
                <a:prstGeom prst="rect">
                  <a:avLst/>
                </a:prstGeom>
                <a:blipFill>
                  <a:blip r:embed="rId6"/>
                  <a:stretch>
                    <a:fillRect/>
                  </a:stretch>
                </a:blipFill>
              </p:spPr>
              <p:txBody>
                <a:bodyPr/>
                <a:lstStyle/>
                <a:p>
                  <a:r>
                    <a:rPr lang="en-CA">
                      <a:noFill/>
                    </a:rPr>
                    <a:t> </a:t>
                  </a:r>
                </a:p>
              </p:txBody>
            </p:sp>
          </mc:Fallback>
        </mc:AlternateContent>
        <p:cxnSp>
          <p:nvCxnSpPr>
            <p:cNvPr id="9" name="Straight Arrow Connector 8">
              <a:extLst>
                <a:ext uri="{FF2B5EF4-FFF2-40B4-BE49-F238E27FC236}">
                  <a16:creationId xmlns:a16="http://schemas.microsoft.com/office/drawing/2014/main" id="{70A828BB-A81D-FA5B-B8DD-2102CEBCC067}"/>
                </a:ext>
              </a:extLst>
            </p:cNvPr>
            <p:cNvCxnSpPr/>
            <p:nvPr/>
          </p:nvCxnSpPr>
          <p:spPr>
            <a:xfrm flipV="1">
              <a:off x="9319780" y="2771198"/>
              <a:ext cx="0" cy="1315603"/>
            </a:xfrm>
            <a:prstGeom prst="straightConnector1">
              <a:avLst/>
            </a:prstGeom>
            <a:ln w="190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03905967"/>
      </p:ext>
    </p:extLst>
  </p:cSld>
  <p:clrMapOvr>
    <a:masterClrMapping/>
  </p:clrMapOvr>
  <mc:AlternateContent xmlns:mc="http://schemas.openxmlformats.org/markup-compatibility/2006" xmlns:p14="http://schemas.microsoft.com/office/powerpoint/2010/main">
    <mc:Choice Requires="p14">
      <p:transition spd="med" p14:dur="700" advTm="12542">
        <p:fade/>
      </p:transition>
    </mc:Choice>
    <mc:Fallback xmlns="">
      <p:transition spd="med" advTm="125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9479F3-A96B-67B8-284D-DF4C53FAFAC5}"/>
                  </a:ext>
                </a:extLst>
              </p:cNvPr>
              <p:cNvSpPr txBox="1"/>
              <p:nvPr/>
            </p:nvSpPr>
            <p:spPr>
              <a:xfrm>
                <a:off x="401725" y="718233"/>
                <a:ext cx="7675474" cy="1554272"/>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sSup>
                        <m:sSupPr>
                          <m:ctrlPr>
                            <a:rPr lang="en-CA" sz="8000" b="0" i="1" smtClean="0">
                              <a:latin typeface="Cambria Math" panose="02040503050406030204" pitchFamily="18" charset="0"/>
                            </a:rPr>
                          </m:ctrlPr>
                        </m:sSupPr>
                        <m:e>
                          <m:r>
                            <a:rPr lang="en-CA" sz="8000" i="1">
                              <a:latin typeface="Cambria Math" panose="02040503050406030204" pitchFamily="18" charset="0"/>
                            </a:rPr>
                            <m:t>𝑈</m:t>
                          </m:r>
                        </m:e>
                        <m:sup>
                          <m:r>
                            <a:rPr lang="en-CA" sz="8000" b="0" i="1" smtClean="0">
                              <a:latin typeface="Cambria Math" panose="02040503050406030204" pitchFamily="18" charset="0"/>
                            </a:rPr>
                            <m:t>∗</m:t>
                          </m:r>
                        </m:sup>
                      </m:sSup>
                      <m:r>
                        <a:rPr lang="en-CA" sz="8000" b="0" i="1" smtClean="0">
                          <a:latin typeface="Cambria Math" panose="02040503050406030204" pitchFamily="18" charset="0"/>
                        </a:rPr>
                        <m:t> =</m:t>
                      </m:r>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𝐶</m:t>
                          </m:r>
                        </m:e>
                        <m:sup>
                          <m:r>
                            <a:rPr lang="en-CA" sz="8000" b="0" i="1" smtClean="0">
                              <a:latin typeface="Cambria Math" panose="02040503050406030204" pitchFamily="18" charset="0"/>
                            </a:rPr>
                            <m:t>−1</m:t>
                          </m:r>
                        </m:sup>
                      </m:sSup>
                      <m:r>
                        <a:rPr lang="en-CA" sz="8000" b="0" i="1" smtClean="0">
                          <a:latin typeface="Cambria Math" panose="02040503050406030204" pitchFamily="18" charset="0"/>
                        </a:rPr>
                        <m:t>  </m:t>
                      </m:r>
                      <m:r>
                        <a:rPr lang="en-CA" sz="8000" b="0" i="1" smtClean="0">
                          <a:latin typeface="Cambria Math" panose="02040503050406030204" pitchFamily="18" charset="0"/>
                        </a:rPr>
                        <m:t>𝑈</m:t>
                      </m:r>
                      <m:r>
                        <a:rPr lang="en-CA" sz="8000" b="0" i="1" smtClean="0">
                          <a:latin typeface="Cambria Math" panose="02040503050406030204" pitchFamily="18" charset="0"/>
                        </a:rPr>
                        <m:t>    </m:t>
                      </m:r>
                      <m:r>
                        <a:rPr lang="en-CA" sz="8000" b="0" i="1" smtClean="0">
                          <a:latin typeface="Cambria Math" panose="02040503050406030204" pitchFamily="18" charset="0"/>
                        </a:rPr>
                        <m:t>𝐶</m:t>
                      </m:r>
                    </m:oMath>
                  </m:oMathPara>
                </a14:m>
                <a:endParaRPr lang="en-CA" sz="8000" dirty="0"/>
              </a:p>
            </p:txBody>
          </p:sp>
        </mc:Choice>
        <mc:Fallback xmlns="">
          <p:sp>
            <p:nvSpPr>
              <p:cNvPr id="4" name="TextBox 3">
                <a:extLst>
                  <a:ext uri="{FF2B5EF4-FFF2-40B4-BE49-F238E27FC236}">
                    <a16:creationId xmlns:a16="http://schemas.microsoft.com/office/drawing/2014/main" id="{2E9479F3-A96B-67B8-284D-DF4C53FAFAC5}"/>
                  </a:ext>
                </a:extLst>
              </p:cNvPr>
              <p:cNvSpPr txBox="1">
                <a:spLocks noRot="1" noChangeAspect="1" noMove="1" noResize="1" noEditPoints="1" noAdjustHandles="1" noChangeArrowheads="1" noChangeShapeType="1" noTextEdit="1"/>
              </p:cNvSpPr>
              <p:nvPr/>
            </p:nvSpPr>
            <p:spPr>
              <a:xfrm>
                <a:off x="401725" y="718233"/>
                <a:ext cx="7675474" cy="155427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546148-AEEB-DB62-3800-9DB128A5FE41}"/>
                  </a:ext>
                </a:extLst>
              </p:cNvPr>
              <p:cNvSpPr txBox="1"/>
              <p:nvPr/>
            </p:nvSpPr>
            <p:spPr>
              <a:xfrm>
                <a:off x="8077200" y="109201"/>
                <a:ext cx="4019550" cy="3165610"/>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600" b="0" i="1" smtClean="0">
                          <a:latin typeface="Cambria Math" panose="02040503050406030204" pitchFamily="18" charset="0"/>
                        </a:rPr>
                        <m:t>𝑈</m:t>
                      </m:r>
                      <m:r>
                        <a:rPr lang="en-CA" sz="6600" b="0" i="1" smtClean="0">
                          <a:latin typeface="Cambria Math" panose="02040503050406030204" pitchFamily="18" charset="0"/>
                        </a:rPr>
                        <m:t>∈</m:t>
                      </m:r>
                      <m:r>
                        <a:rPr lang="en-CA" sz="6600" b="0" i="1" smtClean="0">
                          <a:latin typeface="Cambria Math" panose="02040503050406030204" pitchFamily="18" charset="0"/>
                        </a:rPr>
                        <m:t>𝑆𝑈</m:t>
                      </m:r>
                      <m:d>
                        <m:dPr>
                          <m:ctrlPr>
                            <a:rPr lang="en-CA" sz="6600" b="0" i="1" smtClean="0">
                              <a:latin typeface="Cambria Math" panose="02040503050406030204" pitchFamily="18" charset="0"/>
                            </a:rPr>
                          </m:ctrlPr>
                        </m:dPr>
                        <m:e>
                          <m:r>
                            <a:rPr lang="en-CA" sz="6600" b="0" i="1" smtClean="0">
                              <a:latin typeface="Cambria Math" panose="02040503050406030204" pitchFamily="18" charset="0"/>
                            </a:rPr>
                            <m:t>2</m:t>
                          </m:r>
                        </m:e>
                      </m:d>
                    </m:oMath>
                  </m:oMathPara>
                </a14:m>
                <a:endParaRPr lang="en-CA" sz="6600" b="0" dirty="0"/>
              </a:p>
              <a:p>
                <a:pPr/>
                <a14:m>
                  <m:oMathPara xmlns:m="http://schemas.openxmlformats.org/officeDocument/2006/math">
                    <m:oMathParaPr>
                      <m:jc m:val="centerGroup"/>
                    </m:oMathParaPr>
                    <m:oMath xmlns:m="http://schemas.openxmlformats.org/officeDocument/2006/math">
                      <m:sSup>
                        <m:sSupPr>
                          <m:ctrlPr>
                            <a:rPr lang="en-CA" sz="6600" b="0" i="1" smtClean="0">
                              <a:latin typeface="Cambria Math" panose="02040503050406030204" pitchFamily="18" charset="0"/>
                            </a:rPr>
                          </m:ctrlPr>
                        </m:sSupPr>
                        <m:e>
                          <m:r>
                            <a:rPr lang="en-CA" sz="6600" i="1">
                              <a:latin typeface="Cambria Math" panose="02040503050406030204" pitchFamily="18" charset="0"/>
                            </a:rPr>
                            <m:t>𝑈</m:t>
                          </m:r>
                        </m:e>
                        <m:sup>
                          <m:r>
                            <a:rPr lang="en-CA" sz="6600" b="0" i="1" smtClean="0">
                              <a:latin typeface="Cambria Math" panose="02040503050406030204" pitchFamily="18" charset="0"/>
                            </a:rPr>
                            <m:t>−1</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i="1">
                              <a:latin typeface="Cambria Math" panose="02040503050406030204" pitchFamily="18" charset="0"/>
                            </a:rPr>
                            <m:t>𝑈</m:t>
                          </m:r>
                        </m:e>
                        <m:sup>
                          <m:r>
                            <a:rPr lang="en-GB" sz="6600" b="1" i="1">
                              <a:latin typeface="Cambria Math" panose="02040503050406030204" pitchFamily="18" charset="0"/>
                              <a:ea typeface="Cambria Math" panose="02040503050406030204" pitchFamily="18" charset="0"/>
                            </a:rPr>
                            <m:t>†</m:t>
                          </m:r>
                        </m:sup>
                      </m:sSup>
                    </m:oMath>
                  </m:oMathPara>
                </a14:m>
                <a:endParaRPr lang="en-CA" sz="6600" dirty="0"/>
              </a:p>
              <a:p>
                <a:pPr/>
                <a14:m>
                  <m:oMathPara xmlns:m="http://schemas.openxmlformats.org/officeDocument/2006/math">
                    <m:oMathParaPr>
                      <m:jc m:val="centerGroup"/>
                    </m:oMathParaPr>
                    <m:oMath xmlns:m="http://schemas.openxmlformats.org/officeDocument/2006/math">
                      <m:func>
                        <m:funcPr>
                          <m:ctrlPr>
                            <a:rPr lang="en-CA" sz="6600" b="0" i="1" smtClean="0">
                              <a:latin typeface="Cambria Math" panose="02040503050406030204" pitchFamily="18" charset="0"/>
                            </a:rPr>
                          </m:ctrlPr>
                        </m:funcPr>
                        <m:fName>
                          <m:r>
                            <m:rPr>
                              <m:sty m:val="p"/>
                            </m:rPr>
                            <a:rPr lang="en-CA" sz="6600" b="0" i="0" smtClean="0">
                              <a:latin typeface="Cambria Math" panose="02040503050406030204" pitchFamily="18" charset="0"/>
                            </a:rPr>
                            <m:t>det</m:t>
                          </m:r>
                        </m:fName>
                        <m:e>
                          <m:r>
                            <a:rPr lang="en-CA" sz="6600" b="0" i="1" smtClean="0">
                              <a:latin typeface="Cambria Math" panose="02040503050406030204" pitchFamily="18" charset="0"/>
                            </a:rPr>
                            <m:t>𝑈</m:t>
                          </m:r>
                        </m:e>
                      </m:func>
                      <m:r>
                        <a:rPr lang="en-CA" sz="6600" b="0" i="1" smtClean="0">
                          <a:latin typeface="Cambria Math" panose="02040503050406030204" pitchFamily="18" charset="0"/>
                        </a:rPr>
                        <m:t>=1</m:t>
                      </m:r>
                    </m:oMath>
                  </m:oMathPara>
                </a14:m>
                <a:endParaRPr lang="en-CA" sz="6600" dirty="0"/>
              </a:p>
            </p:txBody>
          </p:sp>
        </mc:Choice>
        <mc:Fallback xmlns="">
          <p:sp>
            <p:nvSpPr>
              <p:cNvPr id="5" name="TextBox 4">
                <a:extLst>
                  <a:ext uri="{FF2B5EF4-FFF2-40B4-BE49-F238E27FC236}">
                    <a16:creationId xmlns:a16="http://schemas.microsoft.com/office/drawing/2014/main" id="{98546148-AEEB-DB62-3800-9DB128A5FE41}"/>
                  </a:ext>
                </a:extLst>
              </p:cNvPr>
              <p:cNvSpPr txBox="1">
                <a:spLocks noRot="1" noChangeAspect="1" noMove="1" noResize="1" noEditPoints="1" noAdjustHandles="1" noChangeArrowheads="1" noChangeShapeType="1" noTextEdit="1"/>
              </p:cNvSpPr>
              <p:nvPr/>
            </p:nvSpPr>
            <p:spPr>
              <a:xfrm>
                <a:off x="8077200" y="109201"/>
                <a:ext cx="4019550" cy="3165610"/>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14BD5D-7082-463F-F8CE-736CD8B1C250}"/>
                  </a:ext>
                </a:extLst>
              </p:cNvPr>
              <p:cNvSpPr txBox="1"/>
              <p:nvPr/>
            </p:nvSpPr>
            <p:spPr>
              <a:xfrm>
                <a:off x="-88491" y="2137901"/>
                <a:ext cx="12544827" cy="4452757"/>
              </a:xfrm>
              <a:prstGeom prst="rect">
                <a:avLst/>
              </a:prstGeom>
              <a:noFill/>
            </p:spPr>
            <p:txBody>
              <a:bodyPr wrap="square" rtlCol="0">
                <a:spAutoFit/>
              </a:bodyPr>
              <a:lstStyle/>
              <a:p>
                <a:pPr>
                  <a:spcAft>
                    <a:spcPts val="3000"/>
                  </a:spcAft>
                </a:pPr>
                <a14:m>
                  <m:oMathPara xmlns:m="http://schemas.openxmlformats.org/officeDocument/2006/math">
                    <m:oMathParaPr>
                      <m:jc m:val="left"/>
                    </m:oMathParaPr>
                    <m:oMath xmlns:m="http://schemas.openxmlformats.org/officeDocument/2006/math">
                      <m:sSup>
                        <m:sSupPr>
                          <m:ctrlPr>
                            <a:rPr lang="en-CA" sz="3600" i="1" smtClean="0">
                              <a:latin typeface="Cambria Math" panose="02040503050406030204" pitchFamily="18" charset="0"/>
                            </a:rPr>
                          </m:ctrlPr>
                        </m:sSupPr>
                        <m:e>
                          <m:d>
                            <m:dPr>
                              <m:begChr m:val="["/>
                              <m:endChr m:val="]"/>
                              <m:ctrlPr>
                                <a:rPr lang="en-CA"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r>
                                      <a:rPr lang="en-GB" sz="3600" i="1">
                                        <a:latin typeface="Cambria Math" panose="02040503050406030204" pitchFamily="18" charset="0"/>
                                      </a:rPr>
                                      <m:t>𝛼</m:t>
                                    </m:r>
                                  </m:e>
                                  <m:e>
                                    <m:r>
                                      <a:rPr lang="en-GB" sz="3600" i="1">
                                        <a:latin typeface="Cambria Math" panose="02040503050406030204" pitchFamily="18" charset="0"/>
                                      </a:rPr>
                                      <m:t>−</m:t>
                                    </m:r>
                                    <m:sSup>
                                      <m:sSupPr>
                                        <m:ctrlPr>
                                          <a:rPr lang="en-GB" sz="3600" i="1">
                                            <a:latin typeface="Cambria Math" panose="02040503050406030204" pitchFamily="18" charset="0"/>
                                          </a:rPr>
                                        </m:ctrlPr>
                                      </m:sSupPr>
                                      <m:e>
                                        <m:r>
                                          <a:rPr lang="en-GB" sz="3600" i="1">
                                            <a:latin typeface="Cambria Math" panose="02040503050406030204" pitchFamily="18" charset="0"/>
                                          </a:rPr>
                                          <m:t>𝛽</m:t>
                                        </m:r>
                                      </m:e>
                                      <m:sup>
                                        <m:r>
                                          <a:rPr lang="en-GB" sz="3600" i="1">
                                            <a:latin typeface="Cambria Math" panose="02040503050406030204" pitchFamily="18" charset="0"/>
                                          </a:rPr>
                                          <m:t>∗</m:t>
                                        </m:r>
                                      </m:sup>
                                    </m:sSup>
                                  </m:e>
                                </m:mr>
                                <m:mr>
                                  <m:e>
                                    <m:r>
                                      <a:rPr lang="en-GB" sz="3600" i="1">
                                        <a:latin typeface="Cambria Math" panose="02040503050406030204" pitchFamily="18" charset="0"/>
                                      </a:rPr>
                                      <m:t>𝛽</m:t>
                                    </m:r>
                                  </m:e>
                                  <m:e>
                                    <m:sSup>
                                      <m:sSupPr>
                                        <m:ctrlPr>
                                          <a:rPr lang="en-GB" sz="3600" i="1">
                                            <a:latin typeface="Cambria Math" panose="02040503050406030204" pitchFamily="18" charset="0"/>
                                          </a:rPr>
                                        </m:ctrlPr>
                                      </m:sSupPr>
                                      <m:e>
                                        <m:r>
                                          <a:rPr lang="en-GB" sz="3600" i="1">
                                            <a:latin typeface="Cambria Math" panose="02040503050406030204" pitchFamily="18" charset="0"/>
                                          </a:rPr>
                                          <m:t>𝛼</m:t>
                                        </m:r>
                                      </m:e>
                                      <m:sup>
                                        <m:r>
                                          <a:rPr lang="en-GB" sz="3600" i="1">
                                            <a:latin typeface="Cambria Math" panose="02040503050406030204" pitchFamily="18" charset="0"/>
                                          </a:rPr>
                                          <m:t>∗</m:t>
                                        </m:r>
                                      </m:sup>
                                    </m:sSup>
                                  </m:e>
                                </m:mr>
                              </m:m>
                            </m:e>
                          </m:d>
                        </m:e>
                        <m:sup>
                          <m:r>
                            <a:rPr lang="en-CA" sz="3600" i="1">
                              <a:latin typeface="Cambria Math" panose="02040503050406030204" pitchFamily="18" charset="0"/>
                            </a:rPr>
                            <m:t>∗</m:t>
                          </m:r>
                        </m:sup>
                      </m:sSup>
                      <m:r>
                        <a:rPr lang="en-CA" sz="3600" i="1">
                          <a:latin typeface="Cambria Math" panose="02040503050406030204" pitchFamily="18" charset="0"/>
                        </a:rPr>
                        <m:t>=</m:t>
                      </m:r>
                      <m:sSup>
                        <m:sSupPr>
                          <m:ctrlPr>
                            <a:rPr lang="en-CA" sz="3600" i="1">
                              <a:latin typeface="Cambria Math" panose="02040503050406030204" pitchFamily="18" charset="0"/>
                            </a:rPr>
                          </m:ctrlPr>
                        </m:sSupPr>
                        <m:e>
                          <m:d>
                            <m:dPr>
                              <m:begChr m:val="["/>
                              <m:endChr m:val="]"/>
                              <m:ctrlPr>
                                <a:rPr lang="en-CA" sz="3600" i="1">
                                  <a:latin typeface="Cambria Math" panose="02040503050406030204" pitchFamily="18" charset="0"/>
                                </a:rPr>
                              </m:ctrlPr>
                            </m:dPr>
                            <m:e>
                              <m:m>
                                <m:mPr>
                                  <m:mcs>
                                    <m:mc>
                                      <m:mcPr>
                                        <m:count m:val="2"/>
                                        <m:mcJc m:val="center"/>
                                      </m:mcPr>
                                    </m:mc>
                                  </m:mcs>
                                  <m:ctrlPr>
                                    <a:rPr lang="en-CA" sz="3600" i="1">
                                      <a:latin typeface="Cambria Math" panose="02040503050406030204" pitchFamily="18" charset="0"/>
                                    </a:rPr>
                                  </m:ctrlPr>
                                </m:mPr>
                                <m:mr>
                                  <m:e>
                                    <m:r>
                                      <m:rPr>
                                        <m:brk m:alnAt="7"/>
                                      </m:rPr>
                                      <a:rPr lang="en-CA" sz="3600" i="1">
                                        <a:latin typeface="Cambria Math" panose="02040503050406030204" pitchFamily="18" charset="0"/>
                                      </a:rPr>
                                      <m:t>𝑎</m:t>
                                    </m:r>
                                  </m:e>
                                  <m:e>
                                    <m:r>
                                      <a:rPr lang="en-CA" sz="3600" i="1">
                                        <a:latin typeface="Cambria Math" panose="02040503050406030204" pitchFamily="18" charset="0"/>
                                      </a:rPr>
                                      <m:t>𝑏</m:t>
                                    </m:r>
                                  </m:e>
                                </m:mr>
                                <m:mr>
                                  <m:e>
                                    <m:r>
                                      <a:rPr lang="en-CA" sz="3600" i="1">
                                        <a:latin typeface="Cambria Math" panose="02040503050406030204" pitchFamily="18" charset="0"/>
                                      </a:rPr>
                                      <m:t>𝑐</m:t>
                                    </m:r>
                                  </m:e>
                                  <m:e>
                                    <m:r>
                                      <a:rPr lang="en-CA" sz="3600" i="1">
                                        <a:latin typeface="Cambria Math" panose="02040503050406030204" pitchFamily="18" charset="0"/>
                                      </a:rPr>
                                      <m:t>𝑑</m:t>
                                    </m:r>
                                  </m:e>
                                </m:mr>
                              </m:m>
                            </m:e>
                          </m:d>
                        </m:e>
                        <m:sup>
                          <m:r>
                            <a:rPr lang="en-CA" sz="3600" i="1">
                              <a:latin typeface="Cambria Math" panose="02040503050406030204" pitchFamily="18" charset="0"/>
                            </a:rPr>
                            <m:t>−1</m:t>
                          </m:r>
                        </m:sup>
                      </m:sSup>
                      <m:d>
                        <m:dPr>
                          <m:begChr m:val="["/>
                          <m:endChr m:val="]"/>
                          <m:ctrlPr>
                            <a:rPr lang="en-CA"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r>
                                  <a:rPr lang="en-GB" sz="3600" i="1">
                                    <a:latin typeface="Cambria Math" panose="02040503050406030204" pitchFamily="18" charset="0"/>
                                  </a:rPr>
                                  <m:t>𝛼</m:t>
                                </m:r>
                              </m:e>
                              <m:e>
                                <m:r>
                                  <a:rPr lang="en-GB" sz="3600" i="1">
                                    <a:latin typeface="Cambria Math" panose="02040503050406030204" pitchFamily="18" charset="0"/>
                                  </a:rPr>
                                  <m:t>−</m:t>
                                </m:r>
                                <m:sSup>
                                  <m:sSupPr>
                                    <m:ctrlPr>
                                      <a:rPr lang="en-GB" sz="3600" i="1">
                                        <a:latin typeface="Cambria Math" panose="02040503050406030204" pitchFamily="18" charset="0"/>
                                      </a:rPr>
                                    </m:ctrlPr>
                                  </m:sSupPr>
                                  <m:e>
                                    <m:r>
                                      <a:rPr lang="en-GB" sz="3600" i="1">
                                        <a:latin typeface="Cambria Math" panose="02040503050406030204" pitchFamily="18" charset="0"/>
                                      </a:rPr>
                                      <m:t>𝛽</m:t>
                                    </m:r>
                                  </m:e>
                                  <m:sup>
                                    <m:r>
                                      <a:rPr lang="en-GB" sz="3600" i="1">
                                        <a:latin typeface="Cambria Math" panose="02040503050406030204" pitchFamily="18" charset="0"/>
                                      </a:rPr>
                                      <m:t>∗</m:t>
                                    </m:r>
                                  </m:sup>
                                </m:sSup>
                              </m:e>
                            </m:mr>
                            <m:mr>
                              <m:e>
                                <m:r>
                                  <a:rPr lang="en-GB" sz="3600" i="1">
                                    <a:latin typeface="Cambria Math" panose="02040503050406030204" pitchFamily="18" charset="0"/>
                                  </a:rPr>
                                  <m:t>𝛽</m:t>
                                </m:r>
                              </m:e>
                              <m:e>
                                <m:sSup>
                                  <m:sSupPr>
                                    <m:ctrlPr>
                                      <a:rPr lang="en-GB" sz="3600" i="1">
                                        <a:latin typeface="Cambria Math" panose="02040503050406030204" pitchFamily="18" charset="0"/>
                                      </a:rPr>
                                    </m:ctrlPr>
                                  </m:sSupPr>
                                  <m:e>
                                    <m:r>
                                      <a:rPr lang="en-GB" sz="3600" i="1">
                                        <a:latin typeface="Cambria Math" panose="02040503050406030204" pitchFamily="18" charset="0"/>
                                      </a:rPr>
                                      <m:t>𝛼</m:t>
                                    </m:r>
                                  </m:e>
                                  <m:sup>
                                    <m:r>
                                      <a:rPr lang="en-GB" sz="3600" i="1">
                                        <a:latin typeface="Cambria Math" panose="02040503050406030204" pitchFamily="18" charset="0"/>
                                      </a:rPr>
                                      <m:t>∗</m:t>
                                    </m:r>
                                  </m:sup>
                                </m:sSup>
                              </m:e>
                            </m:mr>
                          </m:m>
                        </m:e>
                      </m:d>
                      <m:d>
                        <m:dPr>
                          <m:begChr m:val="["/>
                          <m:endChr m:val="]"/>
                          <m:ctrlPr>
                            <a:rPr lang="en-CA" sz="3600" i="1">
                              <a:latin typeface="Cambria Math" panose="02040503050406030204" pitchFamily="18" charset="0"/>
                            </a:rPr>
                          </m:ctrlPr>
                        </m:dPr>
                        <m:e>
                          <m:m>
                            <m:mPr>
                              <m:mcs>
                                <m:mc>
                                  <m:mcPr>
                                    <m:count m:val="2"/>
                                    <m:mcJc m:val="center"/>
                                  </m:mcPr>
                                </m:mc>
                              </m:mcs>
                              <m:ctrlPr>
                                <a:rPr lang="en-CA" sz="3600" i="1">
                                  <a:latin typeface="Cambria Math" panose="02040503050406030204" pitchFamily="18" charset="0"/>
                                </a:rPr>
                              </m:ctrlPr>
                            </m:mPr>
                            <m:mr>
                              <m:e>
                                <m:r>
                                  <m:rPr>
                                    <m:brk m:alnAt="7"/>
                                  </m:rPr>
                                  <a:rPr lang="en-CA" sz="3600" i="1">
                                    <a:latin typeface="Cambria Math" panose="02040503050406030204" pitchFamily="18" charset="0"/>
                                  </a:rPr>
                                  <m:t>𝑎</m:t>
                                </m:r>
                              </m:e>
                              <m:e>
                                <m:r>
                                  <a:rPr lang="en-CA" sz="3600" i="1">
                                    <a:latin typeface="Cambria Math" panose="02040503050406030204" pitchFamily="18" charset="0"/>
                                  </a:rPr>
                                  <m:t>𝑏</m:t>
                                </m:r>
                              </m:e>
                            </m:mr>
                            <m:mr>
                              <m:e>
                                <m:r>
                                  <a:rPr lang="en-CA" sz="3600" i="1">
                                    <a:latin typeface="Cambria Math" panose="02040503050406030204" pitchFamily="18" charset="0"/>
                                  </a:rPr>
                                  <m:t>𝑐</m:t>
                                </m:r>
                              </m:e>
                              <m:e>
                                <m:r>
                                  <a:rPr lang="en-CA" sz="3600" i="1">
                                    <a:latin typeface="Cambria Math" panose="02040503050406030204" pitchFamily="18" charset="0"/>
                                  </a:rPr>
                                  <m:t>𝑑</m:t>
                                </m:r>
                              </m:e>
                            </m:mr>
                          </m:m>
                        </m:e>
                      </m:d>
                    </m:oMath>
                  </m:oMathPara>
                </a14:m>
                <a:endParaRPr lang="en-CA" sz="3600" dirty="0"/>
              </a:p>
              <a:p>
                <a:pPr>
                  <a:spcAft>
                    <a:spcPts val="3000"/>
                  </a:spcAft>
                </a:pPr>
                <a14:m>
                  <m:oMathPara xmlns:m="http://schemas.openxmlformats.org/officeDocument/2006/math">
                    <m:oMathParaPr>
                      <m:jc m:val="left"/>
                    </m:oMathParaPr>
                    <m:oMath xmlns:m="http://schemas.openxmlformats.org/officeDocument/2006/math">
                      <m:r>
                        <a:rPr lang="en-CA" sz="3600" b="0" i="1" smtClean="0">
                          <a:latin typeface="Cambria Math" panose="02040503050406030204" pitchFamily="18" charset="0"/>
                        </a:rPr>
                        <m:t>=</m:t>
                      </m:r>
                      <m:d>
                        <m:dPr>
                          <m:begChr m:val="["/>
                          <m:endChr m:val="]"/>
                          <m:ctrlPr>
                            <a:rPr lang="en-CA" sz="3600" i="1">
                              <a:latin typeface="Cambria Math" panose="02040503050406030204" pitchFamily="18" charset="0"/>
                            </a:rPr>
                          </m:ctrlPr>
                        </m:dPr>
                        <m:e>
                          <m:m>
                            <m:mPr>
                              <m:mcs>
                                <m:mc>
                                  <m:mcPr>
                                    <m:count m:val="2"/>
                                    <m:mcJc m:val="center"/>
                                  </m:mcPr>
                                </m:mc>
                              </m:mcs>
                              <m:ctrlPr>
                                <a:rPr lang="en-CA" sz="3600" i="1">
                                  <a:latin typeface="Cambria Math" panose="02040503050406030204" pitchFamily="18" charset="0"/>
                                </a:rPr>
                              </m:ctrlPr>
                            </m:mPr>
                            <m:mr>
                              <m:e>
                                <m:r>
                                  <a:rPr lang="en-CA" sz="3600" i="1">
                                    <a:latin typeface="Cambria Math" panose="02040503050406030204" pitchFamily="18" charset="0"/>
                                  </a:rPr>
                                  <m:t>𝑑</m:t>
                                </m:r>
                              </m:e>
                              <m:e>
                                <m:r>
                                  <a:rPr lang="en-CA" sz="3600" i="1">
                                    <a:latin typeface="Cambria Math" panose="02040503050406030204" pitchFamily="18" charset="0"/>
                                  </a:rPr>
                                  <m:t>−</m:t>
                                </m:r>
                                <m:r>
                                  <a:rPr lang="en-CA" sz="3600" i="1">
                                    <a:latin typeface="Cambria Math" panose="02040503050406030204" pitchFamily="18" charset="0"/>
                                  </a:rPr>
                                  <m:t>𝑏</m:t>
                                </m:r>
                              </m:e>
                            </m:mr>
                            <m:mr>
                              <m:e>
                                <m:r>
                                  <a:rPr lang="en-CA" sz="3600" i="1">
                                    <a:latin typeface="Cambria Math" panose="02040503050406030204" pitchFamily="18" charset="0"/>
                                  </a:rPr>
                                  <m:t>−</m:t>
                                </m:r>
                                <m:r>
                                  <a:rPr lang="en-CA" sz="3600" i="1">
                                    <a:latin typeface="Cambria Math" panose="02040503050406030204" pitchFamily="18" charset="0"/>
                                  </a:rPr>
                                  <m:t>𝑐</m:t>
                                </m:r>
                              </m:e>
                              <m:e>
                                <m:r>
                                  <a:rPr lang="en-CA" sz="3600" i="1">
                                    <a:latin typeface="Cambria Math" panose="02040503050406030204" pitchFamily="18" charset="0"/>
                                  </a:rPr>
                                  <m:t>𝑎</m:t>
                                </m:r>
                              </m:e>
                            </m:mr>
                          </m:m>
                        </m:e>
                      </m:d>
                      <m:f>
                        <m:fPr>
                          <m:ctrlPr>
                            <a:rPr lang="en-CA" sz="3600" i="1">
                              <a:latin typeface="Cambria Math" panose="02040503050406030204" pitchFamily="18" charset="0"/>
                            </a:rPr>
                          </m:ctrlPr>
                        </m:fPr>
                        <m:num>
                          <m:r>
                            <a:rPr lang="en-CA" sz="3600" i="1">
                              <a:latin typeface="Cambria Math" panose="02040503050406030204" pitchFamily="18" charset="0"/>
                            </a:rPr>
                            <m:t>1</m:t>
                          </m:r>
                        </m:num>
                        <m:den>
                          <m:r>
                            <a:rPr lang="en-CA" sz="3600" i="1">
                              <a:latin typeface="Cambria Math" panose="02040503050406030204" pitchFamily="18" charset="0"/>
                            </a:rPr>
                            <m:t>𝑎𝑑</m:t>
                          </m:r>
                          <m:r>
                            <a:rPr lang="en-CA" sz="3600" i="1">
                              <a:latin typeface="Cambria Math" panose="02040503050406030204" pitchFamily="18" charset="0"/>
                            </a:rPr>
                            <m:t>−</m:t>
                          </m:r>
                          <m:r>
                            <a:rPr lang="en-CA" sz="3600" i="1">
                              <a:latin typeface="Cambria Math" panose="02040503050406030204" pitchFamily="18" charset="0"/>
                            </a:rPr>
                            <m:t>𝑏𝑐</m:t>
                          </m:r>
                        </m:den>
                      </m:f>
                      <m:d>
                        <m:dPr>
                          <m:begChr m:val="["/>
                          <m:endChr m:val="]"/>
                          <m:ctrlPr>
                            <a:rPr lang="en-CA" sz="3600" i="1">
                              <a:latin typeface="Cambria Math" panose="02040503050406030204" pitchFamily="18" charset="0"/>
                            </a:rPr>
                          </m:ctrlPr>
                        </m:dPr>
                        <m:e>
                          <m:m>
                            <m:mPr>
                              <m:mcs>
                                <m:mc>
                                  <m:mcPr>
                                    <m:count m:val="2"/>
                                    <m:mcJc m:val="center"/>
                                  </m:mcPr>
                                </m:mc>
                              </m:mcs>
                              <m:ctrlPr>
                                <a:rPr lang="en-GB" sz="3600" i="1">
                                  <a:latin typeface="Cambria Math" panose="02040503050406030204" pitchFamily="18" charset="0"/>
                                </a:rPr>
                              </m:ctrlPr>
                            </m:mPr>
                            <m:mr>
                              <m:e>
                                <m:r>
                                  <m:rPr>
                                    <m:brk m:alnAt="7"/>
                                  </m:rPr>
                                  <a:rPr lang="en-CA" sz="3600" i="1">
                                    <a:latin typeface="Cambria Math" panose="02040503050406030204" pitchFamily="18" charset="0"/>
                                  </a:rPr>
                                  <m:t>𝑎</m:t>
                                </m:r>
                                <m:r>
                                  <a:rPr lang="en-GB" sz="3600" i="1">
                                    <a:latin typeface="Cambria Math" panose="02040503050406030204" pitchFamily="18" charset="0"/>
                                  </a:rPr>
                                  <m:t>𝛼</m:t>
                                </m:r>
                                <m:r>
                                  <a:rPr lang="en-GB" sz="3600" i="1">
                                    <a:latin typeface="Cambria Math" panose="02040503050406030204" pitchFamily="18" charset="0"/>
                                  </a:rPr>
                                  <m:t>−</m:t>
                                </m:r>
                                <m:r>
                                  <a:rPr lang="en-CA" sz="3600" i="1">
                                    <a:latin typeface="Cambria Math" panose="02040503050406030204" pitchFamily="18" charset="0"/>
                                  </a:rPr>
                                  <m:t>𝑐</m:t>
                                </m:r>
                                <m:sSup>
                                  <m:sSupPr>
                                    <m:ctrlPr>
                                      <a:rPr lang="en-GB" sz="3600" i="1">
                                        <a:latin typeface="Cambria Math" panose="02040503050406030204" pitchFamily="18" charset="0"/>
                                      </a:rPr>
                                    </m:ctrlPr>
                                  </m:sSupPr>
                                  <m:e>
                                    <m:r>
                                      <a:rPr lang="en-GB" sz="3600" i="1">
                                        <a:latin typeface="Cambria Math" panose="02040503050406030204" pitchFamily="18" charset="0"/>
                                      </a:rPr>
                                      <m:t>𝛽</m:t>
                                    </m:r>
                                  </m:e>
                                  <m:sup>
                                    <m:r>
                                      <a:rPr lang="en-GB" sz="3600" i="1">
                                        <a:latin typeface="Cambria Math" panose="02040503050406030204" pitchFamily="18" charset="0"/>
                                      </a:rPr>
                                      <m:t>∗</m:t>
                                    </m:r>
                                  </m:sup>
                                </m:sSup>
                              </m:e>
                              <m:e>
                                <m:r>
                                  <a:rPr lang="en-CA" sz="3600" b="0" i="1" smtClean="0">
                                    <a:latin typeface="Cambria Math" panose="02040503050406030204" pitchFamily="18" charset="0"/>
                                  </a:rPr>
                                  <m:t>𝑏</m:t>
                                </m:r>
                                <m:r>
                                  <a:rPr lang="en-GB" sz="3600" i="1">
                                    <a:latin typeface="Cambria Math" panose="02040503050406030204" pitchFamily="18" charset="0"/>
                                  </a:rPr>
                                  <m:t>𝛼</m:t>
                                </m:r>
                                <m:r>
                                  <a:rPr lang="en-GB" sz="3600" i="1">
                                    <a:latin typeface="Cambria Math" panose="02040503050406030204" pitchFamily="18" charset="0"/>
                                  </a:rPr>
                                  <m:t>−</m:t>
                                </m:r>
                                <m:r>
                                  <a:rPr lang="en-CA" sz="3600" b="0" i="1" smtClean="0">
                                    <a:latin typeface="Cambria Math" panose="02040503050406030204" pitchFamily="18" charset="0"/>
                                  </a:rPr>
                                  <m:t>𝑑</m:t>
                                </m:r>
                                <m:sSup>
                                  <m:sSupPr>
                                    <m:ctrlPr>
                                      <a:rPr lang="en-GB" sz="3600" i="1">
                                        <a:latin typeface="Cambria Math" panose="02040503050406030204" pitchFamily="18" charset="0"/>
                                      </a:rPr>
                                    </m:ctrlPr>
                                  </m:sSupPr>
                                  <m:e>
                                    <m:r>
                                      <a:rPr lang="en-GB" sz="3600" i="1">
                                        <a:latin typeface="Cambria Math" panose="02040503050406030204" pitchFamily="18" charset="0"/>
                                      </a:rPr>
                                      <m:t>𝛽</m:t>
                                    </m:r>
                                  </m:e>
                                  <m:sup>
                                    <m:r>
                                      <a:rPr lang="en-GB" sz="3600" i="1">
                                        <a:latin typeface="Cambria Math" panose="02040503050406030204" pitchFamily="18" charset="0"/>
                                      </a:rPr>
                                      <m:t>∗</m:t>
                                    </m:r>
                                  </m:sup>
                                </m:sSup>
                              </m:e>
                            </m:mr>
                            <m:mr>
                              <m:e>
                                <m:r>
                                  <a:rPr lang="en-CA" sz="3600" b="0" i="1" smtClean="0">
                                    <a:latin typeface="Cambria Math" panose="02040503050406030204" pitchFamily="18" charset="0"/>
                                  </a:rPr>
                                  <m:t>𝑎</m:t>
                                </m:r>
                                <m:r>
                                  <a:rPr lang="en-CA" sz="3600" b="0" i="1" smtClean="0">
                                    <a:latin typeface="Cambria Math" panose="02040503050406030204" pitchFamily="18" charset="0"/>
                                  </a:rPr>
                                  <m:t>𝛽</m:t>
                                </m:r>
                                <m:r>
                                  <a:rPr lang="en-CA" sz="3600" i="1">
                                    <a:latin typeface="Cambria Math" panose="02040503050406030204" pitchFamily="18" charset="0"/>
                                  </a:rPr>
                                  <m:t>+</m:t>
                                </m:r>
                                <m:r>
                                  <a:rPr lang="en-CA" sz="3600" i="1">
                                    <a:latin typeface="Cambria Math" panose="02040503050406030204" pitchFamily="18" charset="0"/>
                                  </a:rPr>
                                  <m:t>𝑐</m:t>
                                </m:r>
                                <m:sSup>
                                  <m:sSupPr>
                                    <m:ctrlPr>
                                      <a:rPr lang="en-GB" sz="3600" i="1">
                                        <a:latin typeface="Cambria Math" panose="02040503050406030204" pitchFamily="18" charset="0"/>
                                      </a:rPr>
                                    </m:ctrlPr>
                                  </m:sSupPr>
                                  <m:e>
                                    <m:r>
                                      <a:rPr lang="en-CA" sz="3600" b="0" i="1" smtClean="0">
                                        <a:latin typeface="Cambria Math" panose="02040503050406030204" pitchFamily="18" charset="0"/>
                                      </a:rPr>
                                      <m:t>𝛼</m:t>
                                    </m:r>
                                  </m:e>
                                  <m:sup>
                                    <m:r>
                                      <a:rPr lang="en-GB" sz="3600" i="1">
                                        <a:latin typeface="Cambria Math" panose="02040503050406030204" pitchFamily="18" charset="0"/>
                                      </a:rPr>
                                      <m:t>∗</m:t>
                                    </m:r>
                                  </m:sup>
                                </m:sSup>
                              </m:e>
                              <m:e>
                                <m:r>
                                  <a:rPr lang="en-CA" sz="3600" b="0" i="1" smtClean="0">
                                    <a:latin typeface="Cambria Math" panose="02040503050406030204" pitchFamily="18" charset="0"/>
                                  </a:rPr>
                                  <m:t>𝑏</m:t>
                                </m:r>
                                <m:r>
                                  <a:rPr lang="en-CA" sz="3600" i="1">
                                    <a:latin typeface="Cambria Math" panose="02040503050406030204" pitchFamily="18" charset="0"/>
                                  </a:rPr>
                                  <m:t>𝛽</m:t>
                                </m:r>
                                <m:r>
                                  <a:rPr lang="en-CA" sz="3600" i="1">
                                    <a:latin typeface="Cambria Math" panose="02040503050406030204" pitchFamily="18" charset="0"/>
                                  </a:rPr>
                                  <m:t>+</m:t>
                                </m:r>
                                <m:r>
                                  <a:rPr lang="en-CA" sz="3600" b="0" i="1" smtClean="0">
                                    <a:latin typeface="Cambria Math" panose="02040503050406030204" pitchFamily="18" charset="0"/>
                                  </a:rPr>
                                  <m:t>𝑑</m:t>
                                </m:r>
                                <m:sSup>
                                  <m:sSupPr>
                                    <m:ctrlPr>
                                      <a:rPr lang="en-GB" sz="3600" i="1">
                                        <a:latin typeface="Cambria Math" panose="02040503050406030204" pitchFamily="18" charset="0"/>
                                      </a:rPr>
                                    </m:ctrlPr>
                                  </m:sSupPr>
                                  <m:e>
                                    <m:r>
                                      <a:rPr lang="en-CA" sz="3600" i="1">
                                        <a:latin typeface="Cambria Math" panose="02040503050406030204" pitchFamily="18" charset="0"/>
                                      </a:rPr>
                                      <m:t>𝛼</m:t>
                                    </m:r>
                                  </m:e>
                                  <m:sup>
                                    <m:r>
                                      <a:rPr lang="en-GB" sz="3600" i="1">
                                        <a:latin typeface="Cambria Math" panose="02040503050406030204" pitchFamily="18" charset="0"/>
                                      </a:rPr>
                                      <m:t>∗</m:t>
                                    </m:r>
                                  </m:sup>
                                </m:sSup>
                              </m:e>
                            </m:mr>
                          </m:m>
                        </m:e>
                      </m:d>
                    </m:oMath>
                  </m:oMathPara>
                </a14:m>
                <a:endParaRPr lang="en-CA" sz="3600" dirty="0"/>
              </a:p>
              <a:p>
                <a:pPr>
                  <a:spcAft>
                    <a:spcPts val="3000"/>
                  </a:spcAft>
                </a:pPr>
                <a14:m>
                  <m:oMathPara xmlns:m="http://schemas.openxmlformats.org/officeDocument/2006/math">
                    <m:oMathParaPr>
                      <m:jc m:val="left"/>
                    </m:oMathParaPr>
                    <m:oMath xmlns:m="http://schemas.openxmlformats.org/officeDocument/2006/math">
                      <m:r>
                        <a:rPr lang="en-CA" sz="2900" i="1">
                          <a:latin typeface="Cambria Math" panose="02040503050406030204" pitchFamily="18" charset="0"/>
                        </a:rPr>
                        <m:t>=</m:t>
                      </m:r>
                      <m:f>
                        <m:fPr>
                          <m:ctrlPr>
                            <a:rPr lang="en-CA" sz="2900" i="1">
                              <a:latin typeface="Cambria Math" panose="02040503050406030204" pitchFamily="18" charset="0"/>
                            </a:rPr>
                          </m:ctrlPr>
                        </m:fPr>
                        <m:num>
                          <m:r>
                            <a:rPr lang="en-CA" sz="2900" i="1">
                              <a:latin typeface="Cambria Math" panose="02040503050406030204" pitchFamily="18" charset="0"/>
                            </a:rPr>
                            <m:t>1</m:t>
                          </m:r>
                        </m:num>
                        <m:den>
                          <m:r>
                            <a:rPr lang="en-CA" sz="2900" i="1">
                              <a:latin typeface="Cambria Math" panose="02040503050406030204" pitchFamily="18" charset="0"/>
                            </a:rPr>
                            <m:t>𝑎𝑑</m:t>
                          </m:r>
                          <m:r>
                            <a:rPr lang="en-CA" sz="2900" i="1">
                              <a:latin typeface="Cambria Math" panose="02040503050406030204" pitchFamily="18" charset="0"/>
                            </a:rPr>
                            <m:t>−</m:t>
                          </m:r>
                          <m:r>
                            <a:rPr lang="en-CA" sz="2900" i="1">
                              <a:latin typeface="Cambria Math" panose="02040503050406030204" pitchFamily="18" charset="0"/>
                            </a:rPr>
                            <m:t>𝑏𝑐</m:t>
                          </m:r>
                        </m:den>
                      </m:f>
                      <m:d>
                        <m:dPr>
                          <m:begChr m:val="["/>
                          <m:endChr m:val="]"/>
                          <m:ctrlPr>
                            <a:rPr lang="en-CA" sz="2900" i="1">
                              <a:latin typeface="Cambria Math" panose="02040503050406030204" pitchFamily="18" charset="0"/>
                            </a:rPr>
                          </m:ctrlPr>
                        </m:dPr>
                        <m:e>
                          <m:m>
                            <m:mPr>
                              <m:mcs>
                                <m:mc>
                                  <m:mcPr>
                                    <m:count m:val="2"/>
                                    <m:mcJc m:val="center"/>
                                  </m:mcPr>
                                </m:mc>
                              </m:mcs>
                              <m:ctrlPr>
                                <a:rPr lang="en-GB" sz="2900" i="1">
                                  <a:latin typeface="Cambria Math" panose="02040503050406030204" pitchFamily="18" charset="0"/>
                                </a:rPr>
                              </m:ctrlPr>
                            </m:mPr>
                            <m:mr>
                              <m:e>
                                <m:r>
                                  <a:rPr lang="en-CA" sz="2900" i="1">
                                    <a:latin typeface="Cambria Math" panose="02040503050406030204" pitchFamily="18" charset="0"/>
                                  </a:rPr>
                                  <m:t>𝑑</m:t>
                                </m:r>
                                <m:d>
                                  <m:dPr>
                                    <m:ctrlPr>
                                      <a:rPr lang="en-CA" sz="2900" i="1">
                                        <a:latin typeface="Cambria Math" panose="02040503050406030204" pitchFamily="18" charset="0"/>
                                      </a:rPr>
                                    </m:ctrlPr>
                                  </m:dPr>
                                  <m:e>
                                    <m:r>
                                      <m:rPr>
                                        <m:brk m:alnAt="7"/>
                                      </m:rPr>
                                      <a:rPr lang="en-CA" sz="3200" i="1">
                                        <a:latin typeface="Cambria Math" panose="02040503050406030204" pitchFamily="18" charset="0"/>
                                      </a:rPr>
                                      <m:t>𝑎</m:t>
                                    </m:r>
                                    <m:r>
                                      <a:rPr lang="en-GB" sz="3200" i="1">
                                        <a:latin typeface="Cambria Math" panose="02040503050406030204" pitchFamily="18" charset="0"/>
                                      </a:rPr>
                                      <m:t>𝛼</m:t>
                                    </m:r>
                                    <m:r>
                                      <a:rPr lang="en-GB" sz="3200" i="1">
                                        <a:latin typeface="Cambria Math" panose="02040503050406030204" pitchFamily="18" charset="0"/>
                                      </a:rPr>
                                      <m:t>−</m:t>
                                    </m:r>
                                    <m:r>
                                      <a:rPr lang="en-CA" sz="3200" i="1">
                                        <a:latin typeface="Cambria Math" panose="02040503050406030204" pitchFamily="18" charset="0"/>
                                      </a:rPr>
                                      <m:t>𝑐</m:t>
                                    </m:r>
                                    <m:sSup>
                                      <m:sSupPr>
                                        <m:ctrlPr>
                                          <a:rPr lang="en-GB" sz="3200" i="1">
                                            <a:latin typeface="Cambria Math" panose="02040503050406030204" pitchFamily="18" charset="0"/>
                                          </a:rPr>
                                        </m:ctrlPr>
                                      </m:sSupPr>
                                      <m:e>
                                        <m:r>
                                          <a:rPr lang="en-GB" sz="3200" i="1">
                                            <a:latin typeface="Cambria Math" panose="02040503050406030204" pitchFamily="18" charset="0"/>
                                          </a:rPr>
                                          <m:t>𝛽</m:t>
                                        </m:r>
                                      </m:e>
                                      <m:sup>
                                        <m:r>
                                          <a:rPr lang="en-GB" sz="3200" i="1">
                                            <a:latin typeface="Cambria Math" panose="02040503050406030204" pitchFamily="18" charset="0"/>
                                          </a:rPr>
                                          <m:t>∗</m:t>
                                        </m:r>
                                      </m:sup>
                                    </m:sSup>
                                  </m:e>
                                </m:d>
                                <m:r>
                                  <a:rPr lang="en-CA" sz="2900" i="1">
                                    <a:latin typeface="Cambria Math" panose="02040503050406030204" pitchFamily="18" charset="0"/>
                                  </a:rPr>
                                  <m:t>−</m:t>
                                </m:r>
                                <m:r>
                                  <a:rPr lang="en-CA" sz="2900" b="0" i="1" smtClean="0">
                                    <a:latin typeface="Cambria Math" panose="02040503050406030204" pitchFamily="18" charset="0"/>
                                  </a:rPr>
                                  <m:t>𝑏</m:t>
                                </m:r>
                                <m:d>
                                  <m:dPr>
                                    <m:ctrlPr>
                                      <a:rPr lang="en-CA" sz="2900" i="1">
                                        <a:latin typeface="Cambria Math" panose="02040503050406030204" pitchFamily="18" charset="0"/>
                                      </a:rPr>
                                    </m:ctrlPr>
                                  </m:dPr>
                                  <m:e>
                                    <m:r>
                                      <a:rPr lang="en-CA" sz="3200" i="1">
                                        <a:latin typeface="Cambria Math" panose="02040503050406030204" pitchFamily="18" charset="0"/>
                                      </a:rPr>
                                      <m:t>𝑎</m:t>
                                    </m:r>
                                    <m:r>
                                      <a:rPr lang="en-CA" sz="3200" i="1">
                                        <a:latin typeface="Cambria Math" panose="02040503050406030204" pitchFamily="18" charset="0"/>
                                      </a:rPr>
                                      <m:t>𝛽</m:t>
                                    </m:r>
                                    <m:r>
                                      <a:rPr lang="en-CA" sz="3200" i="1">
                                        <a:latin typeface="Cambria Math" panose="02040503050406030204" pitchFamily="18" charset="0"/>
                                      </a:rPr>
                                      <m:t>+</m:t>
                                    </m:r>
                                    <m:r>
                                      <a:rPr lang="en-CA" sz="3200" i="1">
                                        <a:latin typeface="Cambria Math" panose="02040503050406030204" pitchFamily="18" charset="0"/>
                                      </a:rPr>
                                      <m:t>𝑐</m:t>
                                    </m:r>
                                    <m:sSup>
                                      <m:sSupPr>
                                        <m:ctrlPr>
                                          <a:rPr lang="en-GB" sz="3200" i="1">
                                            <a:latin typeface="Cambria Math" panose="02040503050406030204" pitchFamily="18" charset="0"/>
                                          </a:rPr>
                                        </m:ctrlPr>
                                      </m:sSupPr>
                                      <m:e>
                                        <m:r>
                                          <a:rPr lang="en-CA" sz="3200" i="1">
                                            <a:latin typeface="Cambria Math" panose="02040503050406030204" pitchFamily="18" charset="0"/>
                                          </a:rPr>
                                          <m:t>𝛼</m:t>
                                        </m:r>
                                      </m:e>
                                      <m:sup>
                                        <m:r>
                                          <a:rPr lang="en-GB" sz="3200" i="1">
                                            <a:latin typeface="Cambria Math" panose="02040503050406030204" pitchFamily="18" charset="0"/>
                                          </a:rPr>
                                          <m:t>∗</m:t>
                                        </m:r>
                                      </m:sup>
                                    </m:sSup>
                                  </m:e>
                                </m:d>
                              </m:e>
                              <m:e>
                                <m:r>
                                  <a:rPr lang="en-CA" sz="2900" b="0" i="1" smtClean="0">
                                    <a:latin typeface="Cambria Math" panose="02040503050406030204" pitchFamily="18" charset="0"/>
                                  </a:rPr>
                                  <m:t>𝑑</m:t>
                                </m:r>
                                <m:d>
                                  <m:dPr>
                                    <m:ctrlPr>
                                      <a:rPr lang="en-CA" sz="2900" i="1" smtClean="0">
                                        <a:latin typeface="Cambria Math" panose="02040503050406030204" pitchFamily="18" charset="0"/>
                                      </a:rPr>
                                    </m:ctrlPr>
                                  </m:dPr>
                                  <m:e>
                                    <m:r>
                                      <a:rPr lang="en-CA" sz="3200" i="1">
                                        <a:latin typeface="Cambria Math" panose="02040503050406030204" pitchFamily="18" charset="0"/>
                                      </a:rPr>
                                      <m:t>𝑏</m:t>
                                    </m:r>
                                    <m:r>
                                      <a:rPr lang="en-GB" sz="3200" i="1">
                                        <a:latin typeface="Cambria Math" panose="02040503050406030204" pitchFamily="18" charset="0"/>
                                      </a:rPr>
                                      <m:t>𝛼</m:t>
                                    </m:r>
                                    <m:r>
                                      <a:rPr lang="en-GB" sz="3200" i="1">
                                        <a:latin typeface="Cambria Math" panose="02040503050406030204" pitchFamily="18" charset="0"/>
                                      </a:rPr>
                                      <m:t>−</m:t>
                                    </m:r>
                                    <m:r>
                                      <a:rPr lang="en-CA" sz="3200" i="1">
                                        <a:latin typeface="Cambria Math" panose="02040503050406030204" pitchFamily="18" charset="0"/>
                                      </a:rPr>
                                      <m:t>𝑑</m:t>
                                    </m:r>
                                    <m:sSup>
                                      <m:sSupPr>
                                        <m:ctrlPr>
                                          <a:rPr lang="en-GB" sz="3200" i="1">
                                            <a:latin typeface="Cambria Math" panose="02040503050406030204" pitchFamily="18" charset="0"/>
                                          </a:rPr>
                                        </m:ctrlPr>
                                      </m:sSupPr>
                                      <m:e>
                                        <m:r>
                                          <a:rPr lang="en-GB" sz="3200" i="1">
                                            <a:latin typeface="Cambria Math" panose="02040503050406030204" pitchFamily="18" charset="0"/>
                                          </a:rPr>
                                          <m:t>𝛽</m:t>
                                        </m:r>
                                      </m:e>
                                      <m:sup>
                                        <m:r>
                                          <a:rPr lang="en-GB" sz="3200" i="1">
                                            <a:latin typeface="Cambria Math" panose="02040503050406030204" pitchFamily="18" charset="0"/>
                                          </a:rPr>
                                          <m:t>∗</m:t>
                                        </m:r>
                                      </m:sup>
                                    </m:sSup>
                                  </m:e>
                                </m:d>
                                <m:r>
                                  <a:rPr lang="en-CA" sz="2900" b="0" i="1" smtClean="0">
                                    <a:latin typeface="Cambria Math" panose="02040503050406030204" pitchFamily="18" charset="0"/>
                                  </a:rPr>
                                  <m:t>−</m:t>
                                </m:r>
                                <m:r>
                                  <a:rPr lang="en-CA" sz="2900" b="0" i="1" smtClean="0">
                                    <a:latin typeface="Cambria Math" panose="02040503050406030204" pitchFamily="18" charset="0"/>
                                  </a:rPr>
                                  <m:t>𝑏</m:t>
                                </m:r>
                                <m:d>
                                  <m:dPr>
                                    <m:ctrlPr>
                                      <a:rPr lang="en-CA" sz="2900" i="1">
                                        <a:latin typeface="Cambria Math" panose="02040503050406030204" pitchFamily="18" charset="0"/>
                                      </a:rPr>
                                    </m:ctrlPr>
                                  </m:dPr>
                                  <m:e>
                                    <m:r>
                                      <a:rPr lang="en-CA" sz="3200" i="1">
                                        <a:latin typeface="Cambria Math" panose="02040503050406030204" pitchFamily="18" charset="0"/>
                                      </a:rPr>
                                      <m:t>𝑏</m:t>
                                    </m:r>
                                    <m:r>
                                      <a:rPr lang="en-CA" sz="3200" i="1">
                                        <a:latin typeface="Cambria Math" panose="02040503050406030204" pitchFamily="18" charset="0"/>
                                      </a:rPr>
                                      <m:t>𝛽</m:t>
                                    </m:r>
                                    <m:r>
                                      <a:rPr lang="en-CA" sz="3200" i="1">
                                        <a:latin typeface="Cambria Math" panose="02040503050406030204" pitchFamily="18" charset="0"/>
                                      </a:rPr>
                                      <m:t>+</m:t>
                                    </m:r>
                                    <m:r>
                                      <a:rPr lang="en-CA" sz="3200" i="1">
                                        <a:latin typeface="Cambria Math" panose="02040503050406030204" pitchFamily="18" charset="0"/>
                                      </a:rPr>
                                      <m:t>𝑑</m:t>
                                    </m:r>
                                    <m:sSup>
                                      <m:sSupPr>
                                        <m:ctrlPr>
                                          <a:rPr lang="en-GB" sz="3200" i="1">
                                            <a:latin typeface="Cambria Math" panose="02040503050406030204" pitchFamily="18" charset="0"/>
                                          </a:rPr>
                                        </m:ctrlPr>
                                      </m:sSupPr>
                                      <m:e>
                                        <m:r>
                                          <a:rPr lang="en-CA" sz="3200" i="1">
                                            <a:latin typeface="Cambria Math" panose="02040503050406030204" pitchFamily="18" charset="0"/>
                                          </a:rPr>
                                          <m:t>𝛼</m:t>
                                        </m:r>
                                      </m:e>
                                      <m:sup>
                                        <m:r>
                                          <a:rPr lang="en-GB" sz="3200" i="1">
                                            <a:latin typeface="Cambria Math" panose="02040503050406030204" pitchFamily="18" charset="0"/>
                                          </a:rPr>
                                          <m:t>∗</m:t>
                                        </m:r>
                                      </m:sup>
                                    </m:sSup>
                                  </m:e>
                                </m:d>
                              </m:e>
                            </m:mr>
                            <m:mr>
                              <m:e>
                                <m:r>
                                  <a:rPr lang="en-CA" sz="2900" b="0" i="1" smtClean="0">
                                    <a:latin typeface="Cambria Math" panose="02040503050406030204" pitchFamily="18" charset="0"/>
                                  </a:rPr>
                                  <m:t>−</m:t>
                                </m:r>
                                <m:r>
                                  <a:rPr lang="en-CA" sz="2900" b="0" i="1" smtClean="0">
                                    <a:latin typeface="Cambria Math" panose="02040503050406030204" pitchFamily="18" charset="0"/>
                                  </a:rPr>
                                  <m:t>𝑐</m:t>
                                </m:r>
                                <m:d>
                                  <m:dPr>
                                    <m:ctrlPr>
                                      <a:rPr lang="en-CA" sz="2900" i="1">
                                        <a:latin typeface="Cambria Math" panose="02040503050406030204" pitchFamily="18" charset="0"/>
                                      </a:rPr>
                                    </m:ctrlPr>
                                  </m:dPr>
                                  <m:e>
                                    <m:r>
                                      <m:rPr>
                                        <m:brk m:alnAt="7"/>
                                      </m:rPr>
                                      <a:rPr lang="en-CA" sz="3200" i="1">
                                        <a:latin typeface="Cambria Math" panose="02040503050406030204" pitchFamily="18" charset="0"/>
                                      </a:rPr>
                                      <m:t>𝑎</m:t>
                                    </m:r>
                                    <m:r>
                                      <a:rPr lang="en-GB" sz="3200" i="1">
                                        <a:latin typeface="Cambria Math" panose="02040503050406030204" pitchFamily="18" charset="0"/>
                                      </a:rPr>
                                      <m:t>𝛼</m:t>
                                    </m:r>
                                    <m:r>
                                      <a:rPr lang="en-CA" sz="3200" b="0" i="1" smtClean="0">
                                        <a:latin typeface="Cambria Math" panose="02040503050406030204" pitchFamily="18" charset="0"/>
                                      </a:rPr>
                                      <m:t>−</m:t>
                                    </m:r>
                                    <m:r>
                                      <a:rPr lang="en-CA" sz="3200" i="1">
                                        <a:latin typeface="Cambria Math" panose="02040503050406030204" pitchFamily="18" charset="0"/>
                                      </a:rPr>
                                      <m:t>𝑐</m:t>
                                    </m:r>
                                    <m:sSup>
                                      <m:sSupPr>
                                        <m:ctrlPr>
                                          <a:rPr lang="en-GB" sz="3200" i="1">
                                            <a:latin typeface="Cambria Math" panose="02040503050406030204" pitchFamily="18" charset="0"/>
                                          </a:rPr>
                                        </m:ctrlPr>
                                      </m:sSupPr>
                                      <m:e>
                                        <m:r>
                                          <a:rPr lang="en-GB" sz="3200" i="1">
                                            <a:latin typeface="Cambria Math" panose="02040503050406030204" pitchFamily="18" charset="0"/>
                                          </a:rPr>
                                          <m:t>𝛽</m:t>
                                        </m:r>
                                      </m:e>
                                      <m:sup>
                                        <m:r>
                                          <a:rPr lang="en-GB" sz="3200" i="1">
                                            <a:latin typeface="Cambria Math" panose="02040503050406030204" pitchFamily="18" charset="0"/>
                                          </a:rPr>
                                          <m:t>∗</m:t>
                                        </m:r>
                                      </m:sup>
                                    </m:sSup>
                                  </m:e>
                                </m:d>
                                <m:r>
                                  <a:rPr lang="en-CA" sz="2900" b="0" i="1" smtClean="0">
                                    <a:latin typeface="Cambria Math" panose="02040503050406030204" pitchFamily="18" charset="0"/>
                                  </a:rPr>
                                  <m:t>+</m:t>
                                </m:r>
                                <m:r>
                                  <a:rPr lang="en-CA" sz="2900" b="0" i="1" smtClean="0">
                                    <a:latin typeface="Cambria Math" panose="02040503050406030204" pitchFamily="18" charset="0"/>
                                  </a:rPr>
                                  <m:t>𝑎</m:t>
                                </m:r>
                                <m:d>
                                  <m:dPr>
                                    <m:ctrlPr>
                                      <a:rPr lang="en-CA" sz="2900" i="1">
                                        <a:latin typeface="Cambria Math" panose="02040503050406030204" pitchFamily="18" charset="0"/>
                                      </a:rPr>
                                    </m:ctrlPr>
                                  </m:dPr>
                                  <m:e>
                                    <m:r>
                                      <a:rPr lang="en-CA" sz="3200" i="1">
                                        <a:latin typeface="Cambria Math" panose="02040503050406030204" pitchFamily="18" charset="0"/>
                                      </a:rPr>
                                      <m:t>𝑎</m:t>
                                    </m:r>
                                    <m:r>
                                      <a:rPr lang="en-CA" sz="3200" i="1">
                                        <a:latin typeface="Cambria Math" panose="02040503050406030204" pitchFamily="18" charset="0"/>
                                      </a:rPr>
                                      <m:t>𝛽</m:t>
                                    </m:r>
                                    <m:r>
                                      <a:rPr lang="en-CA" sz="3200" i="1">
                                        <a:latin typeface="Cambria Math" panose="02040503050406030204" pitchFamily="18" charset="0"/>
                                      </a:rPr>
                                      <m:t>+</m:t>
                                    </m:r>
                                    <m:r>
                                      <a:rPr lang="en-CA" sz="3200" i="1">
                                        <a:latin typeface="Cambria Math" panose="02040503050406030204" pitchFamily="18" charset="0"/>
                                      </a:rPr>
                                      <m:t>𝑐</m:t>
                                    </m:r>
                                    <m:sSup>
                                      <m:sSupPr>
                                        <m:ctrlPr>
                                          <a:rPr lang="en-GB" sz="3200" i="1">
                                            <a:latin typeface="Cambria Math" panose="02040503050406030204" pitchFamily="18" charset="0"/>
                                          </a:rPr>
                                        </m:ctrlPr>
                                      </m:sSupPr>
                                      <m:e>
                                        <m:r>
                                          <a:rPr lang="en-CA" sz="3200" i="1">
                                            <a:latin typeface="Cambria Math" panose="02040503050406030204" pitchFamily="18" charset="0"/>
                                          </a:rPr>
                                          <m:t>𝛼</m:t>
                                        </m:r>
                                      </m:e>
                                      <m:sup>
                                        <m:r>
                                          <a:rPr lang="en-GB" sz="3200" i="1">
                                            <a:latin typeface="Cambria Math" panose="02040503050406030204" pitchFamily="18" charset="0"/>
                                          </a:rPr>
                                          <m:t>∗</m:t>
                                        </m:r>
                                      </m:sup>
                                    </m:sSup>
                                  </m:e>
                                </m:d>
                              </m:e>
                              <m:e>
                                <m:r>
                                  <a:rPr lang="en-CA" sz="2900" i="1">
                                    <a:latin typeface="Cambria Math" panose="02040503050406030204" pitchFamily="18" charset="0"/>
                                  </a:rPr>
                                  <m:t>−</m:t>
                                </m:r>
                                <m:r>
                                  <a:rPr lang="en-CA" sz="2900" b="0" i="1" smtClean="0">
                                    <a:latin typeface="Cambria Math" panose="02040503050406030204" pitchFamily="18" charset="0"/>
                                  </a:rPr>
                                  <m:t>𝑐</m:t>
                                </m:r>
                                <m:d>
                                  <m:dPr>
                                    <m:ctrlPr>
                                      <a:rPr lang="en-CA" sz="2900" i="1">
                                        <a:latin typeface="Cambria Math" panose="02040503050406030204" pitchFamily="18" charset="0"/>
                                      </a:rPr>
                                    </m:ctrlPr>
                                  </m:dPr>
                                  <m:e>
                                    <m:r>
                                      <a:rPr lang="en-CA" sz="3200" i="1">
                                        <a:latin typeface="Cambria Math" panose="02040503050406030204" pitchFamily="18" charset="0"/>
                                      </a:rPr>
                                      <m:t>𝑏</m:t>
                                    </m:r>
                                    <m:r>
                                      <a:rPr lang="en-GB" sz="3200" i="1">
                                        <a:latin typeface="Cambria Math" panose="02040503050406030204" pitchFamily="18" charset="0"/>
                                      </a:rPr>
                                      <m:t>𝛼</m:t>
                                    </m:r>
                                    <m:r>
                                      <a:rPr lang="en-GB" sz="3200" i="1">
                                        <a:latin typeface="Cambria Math" panose="02040503050406030204" pitchFamily="18" charset="0"/>
                                      </a:rPr>
                                      <m:t>−</m:t>
                                    </m:r>
                                    <m:r>
                                      <a:rPr lang="en-CA" sz="3200" i="1">
                                        <a:latin typeface="Cambria Math" panose="02040503050406030204" pitchFamily="18" charset="0"/>
                                      </a:rPr>
                                      <m:t>𝑑</m:t>
                                    </m:r>
                                    <m:sSup>
                                      <m:sSupPr>
                                        <m:ctrlPr>
                                          <a:rPr lang="en-GB" sz="3200" i="1">
                                            <a:latin typeface="Cambria Math" panose="02040503050406030204" pitchFamily="18" charset="0"/>
                                          </a:rPr>
                                        </m:ctrlPr>
                                      </m:sSupPr>
                                      <m:e>
                                        <m:r>
                                          <a:rPr lang="en-GB" sz="3200" i="1">
                                            <a:latin typeface="Cambria Math" panose="02040503050406030204" pitchFamily="18" charset="0"/>
                                          </a:rPr>
                                          <m:t>𝛽</m:t>
                                        </m:r>
                                      </m:e>
                                      <m:sup>
                                        <m:r>
                                          <a:rPr lang="en-GB" sz="3200" i="1">
                                            <a:latin typeface="Cambria Math" panose="02040503050406030204" pitchFamily="18" charset="0"/>
                                          </a:rPr>
                                          <m:t>∗</m:t>
                                        </m:r>
                                      </m:sup>
                                    </m:sSup>
                                  </m:e>
                                </m:d>
                                <m:r>
                                  <m:rPr>
                                    <m:brk m:alnAt="7"/>
                                  </m:rPr>
                                  <a:rPr lang="en-CA" sz="2900" i="1">
                                    <a:latin typeface="Cambria Math" panose="02040503050406030204" pitchFamily="18" charset="0"/>
                                  </a:rPr>
                                  <m:t>+</m:t>
                                </m:r>
                                <m:r>
                                  <a:rPr lang="en-CA" sz="2900" i="1">
                                    <a:latin typeface="Cambria Math" panose="02040503050406030204" pitchFamily="18" charset="0"/>
                                  </a:rPr>
                                  <m:t>𝑎</m:t>
                                </m:r>
                                <m:d>
                                  <m:dPr>
                                    <m:ctrlPr>
                                      <a:rPr lang="en-CA" sz="2900" i="1">
                                        <a:latin typeface="Cambria Math" panose="02040503050406030204" pitchFamily="18" charset="0"/>
                                      </a:rPr>
                                    </m:ctrlPr>
                                  </m:dPr>
                                  <m:e>
                                    <m:r>
                                      <a:rPr lang="en-CA" sz="3200" i="1">
                                        <a:latin typeface="Cambria Math" panose="02040503050406030204" pitchFamily="18" charset="0"/>
                                      </a:rPr>
                                      <m:t>𝑏</m:t>
                                    </m:r>
                                    <m:r>
                                      <a:rPr lang="en-CA" sz="3200" i="1">
                                        <a:latin typeface="Cambria Math" panose="02040503050406030204" pitchFamily="18" charset="0"/>
                                      </a:rPr>
                                      <m:t>𝛽</m:t>
                                    </m:r>
                                    <m:r>
                                      <a:rPr lang="en-CA" sz="3200" i="1">
                                        <a:latin typeface="Cambria Math" panose="02040503050406030204" pitchFamily="18" charset="0"/>
                                      </a:rPr>
                                      <m:t>+</m:t>
                                    </m:r>
                                    <m:r>
                                      <a:rPr lang="en-CA" sz="3200" i="1">
                                        <a:latin typeface="Cambria Math" panose="02040503050406030204" pitchFamily="18" charset="0"/>
                                      </a:rPr>
                                      <m:t>𝑑</m:t>
                                    </m:r>
                                    <m:sSup>
                                      <m:sSupPr>
                                        <m:ctrlPr>
                                          <a:rPr lang="en-GB" sz="3200" i="1">
                                            <a:latin typeface="Cambria Math" panose="02040503050406030204" pitchFamily="18" charset="0"/>
                                          </a:rPr>
                                        </m:ctrlPr>
                                      </m:sSupPr>
                                      <m:e>
                                        <m:r>
                                          <a:rPr lang="en-CA" sz="3200" i="1">
                                            <a:latin typeface="Cambria Math" panose="02040503050406030204" pitchFamily="18" charset="0"/>
                                          </a:rPr>
                                          <m:t>𝛼</m:t>
                                        </m:r>
                                      </m:e>
                                      <m:sup>
                                        <m:r>
                                          <a:rPr lang="en-GB" sz="3200" i="1">
                                            <a:latin typeface="Cambria Math" panose="02040503050406030204" pitchFamily="18" charset="0"/>
                                          </a:rPr>
                                          <m:t>∗</m:t>
                                        </m:r>
                                      </m:sup>
                                    </m:sSup>
                                  </m:e>
                                </m:d>
                              </m:e>
                            </m:mr>
                          </m:m>
                        </m:e>
                      </m:d>
                    </m:oMath>
                  </m:oMathPara>
                </a14:m>
                <a:endParaRPr lang="en-CA" sz="2900" dirty="0"/>
              </a:p>
            </p:txBody>
          </p:sp>
        </mc:Choice>
        <mc:Fallback xmlns="">
          <p:sp>
            <p:nvSpPr>
              <p:cNvPr id="6" name="TextBox 5">
                <a:extLst>
                  <a:ext uri="{FF2B5EF4-FFF2-40B4-BE49-F238E27FC236}">
                    <a16:creationId xmlns:a16="http://schemas.microsoft.com/office/drawing/2014/main" id="{9014BD5D-7082-463F-F8CE-736CD8B1C250}"/>
                  </a:ext>
                </a:extLst>
              </p:cNvPr>
              <p:cNvSpPr txBox="1">
                <a:spLocks noRot="1" noChangeAspect="1" noMove="1" noResize="1" noEditPoints="1" noAdjustHandles="1" noChangeArrowheads="1" noChangeShapeType="1" noTextEdit="1"/>
              </p:cNvSpPr>
              <p:nvPr/>
            </p:nvSpPr>
            <p:spPr>
              <a:xfrm>
                <a:off x="-88491" y="2137901"/>
                <a:ext cx="12544827" cy="445275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1" name="Ink 10">
                <a:extLst>
                  <a:ext uri="{FF2B5EF4-FFF2-40B4-BE49-F238E27FC236}">
                    <a16:creationId xmlns:a16="http://schemas.microsoft.com/office/drawing/2014/main" id="{16EABE9D-2CC8-631C-395A-ED29FDD98E09}"/>
                  </a:ext>
                </a:extLst>
              </p14:cNvPr>
              <p14:cNvContentPartPr/>
              <p14:nvPr>
                <p:extLst>
                  <p:ext uri="{42D2F446-02D8-4167-A562-619A0277C38B}">
                    <p15:isNarration xmlns:p15="http://schemas.microsoft.com/office/powerpoint/2012/main" val="1"/>
                  </p:ext>
                </p:extLst>
              </p14:nvPr>
            </p14:nvContentPartPr>
            <p14:xfrm>
              <a:off x="3038760" y="1809000"/>
              <a:ext cx="4562280" cy="104040"/>
            </p14:xfrm>
          </p:contentPart>
        </mc:Choice>
        <mc:Fallback xmlns="">
          <p:pic>
            <p:nvPicPr>
              <p:cNvPr id="11" name="Ink 10">
                <a:extLst>
                  <a:ext uri="{FF2B5EF4-FFF2-40B4-BE49-F238E27FC236}">
                    <a16:creationId xmlns:a16="http://schemas.microsoft.com/office/drawing/2014/main" id="{16EABE9D-2CC8-631C-395A-ED29FDD98E09}"/>
                  </a:ext>
                </a:extLst>
              </p:cNvPr>
              <p:cNvPicPr>
                <a:picLocks noGrp="1" noRot="1" noChangeAspect="1" noMove="1" noResize="1" noEditPoints="1" noAdjustHandles="1" noChangeArrowheads="1" noChangeShapeType="1"/>
              </p:cNvPicPr>
              <p:nvPr/>
            </p:nvPicPr>
            <p:blipFill>
              <a:blip r:embed="rId9"/>
              <a:stretch>
                <a:fillRect/>
              </a:stretch>
            </p:blipFill>
            <p:spPr>
              <a:xfrm>
                <a:off x="3029400" y="1799640"/>
                <a:ext cx="4581000" cy="122760"/>
              </a:xfrm>
              <a:prstGeom prst="rect">
                <a:avLst/>
              </a:prstGeom>
            </p:spPr>
          </p:pic>
        </mc:Fallback>
      </mc:AlternateContent>
    </p:spTree>
    <p:custDataLst>
      <p:tags r:id="rId1"/>
    </p:custDataLst>
    <p:extLst>
      <p:ext uri="{BB962C8B-B14F-4D97-AF65-F5344CB8AC3E}">
        <p14:creationId xmlns:p14="http://schemas.microsoft.com/office/powerpoint/2010/main" val="1331690822"/>
      </p:ext>
    </p:extLst>
  </p:cSld>
  <p:clrMapOvr>
    <a:masterClrMapping/>
  </p:clrMapOvr>
  <mc:AlternateContent xmlns:mc="http://schemas.openxmlformats.org/markup-compatibility/2006" xmlns:p14="http://schemas.microsoft.com/office/powerpoint/2010/main">
    <mc:Choice Requires="p14">
      <p:transition spd="slow" p14:dur="2000" advTm="10590"/>
    </mc:Choice>
    <mc:Fallback xmlns="">
      <p:transition spd="slow" advTm="10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4"/>
                  <a:stretch>
                    <a:fillRect l="-690" t="-22047" b="-16535"/>
                  </a:stretch>
                </a:blipFill>
              </p:spPr>
              <p:txBody>
                <a:bodyPr/>
                <a:lstStyle/>
                <a:p>
                  <a:r>
                    <a:rPr lang="en-CA">
                      <a:noFill/>
                    </a:rPr>
                    <a:t> </a:t>
                  </a:r>
                </a:p>
              </p:txBody>
            </p:sp>
          </mc:Fallback>
        </mc:AlternateContent>
      </p:grpSp>
      <p:grpSp>
        <p:nvGrpSpPr>
          <p:cNvPr id="107" name="Group 106">
            <a:extLst>
              <a:ext uri="{FF2B5EF4-FFF2-40B4-BE49-F238E27FC236}">
                <a16:creationId xmlns:a16="http://schemas.microsoft.com/office/drawing/2014/main" id="{E0293307-1385-A9E2-541F-CAA3B0DFDBAA}"/>
              </a:ext>
            </a:extLst>
          </p:cNvPr>
          <p:cNvGrpSpPr/>
          <p:nvPr/>
        </p:nvGrpSpPr>
        <p:grpSpPr>
          <a:xfrm>
            <a:off x="9430375" y="401209"/>
            <a:ext cx="1678809" cy="1538589"/>
            <a:chOff x="6362552" y="861711"/>
            <a:chExt cx="1678809" cy="1538589"/>
          </a:xfrm>
        </p:grpSpPr>
        <p:cxnSp>
          <p:nvCxnSpPr>
            <p:cNvPr id="108" name="Straight Arrow Connector 107">
              <a:extLst>
                <a:ext uri="{FF2B5EF4-FFF2-40B4-BE49-F238E27FC236}">
                  <a16:creationId xmlns:a16="http://schemas.microsoft.com/office/drawing/2014/main" id="{102BA458-C416-DE05-1F12-5D77428900C5}"/>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9" name="Subtitle 2">
                  <a:extLst>
                    <a:ext uri="{FF2B5EF4-FFF2-40B4-BE49-F238E27FC236}">
                      <a16:creationId xmlns:a16="http://schemas.microsoft.com/office/drawing/2014/main" id="{273377EE-2464-BCB9-1FBD-1B35FBDC8D08}"/>
                    </a:ext>
                  </a:extLst>
                </p:cNvPr>
                <p:cNvSpPr txBox="1">
                  <a:spLocks/>
                </p:cNvSpPr>
                <p:nvPr/>
              </p:nvSpPr>
              <p:spPr>
                <a:xfrm>
                  <a:off x="6406289"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109" name="Subtitle 2">
                  <a:extLst>
                    <a:ext uri="{FF2B5EF4-FFF2-40B4-BE49-F238E27FC236}">
                      <a16:creationId xmlns:a16="http://schemas.microsoft.com/office/drawing/2014/main" id="{273377EE-2464-BCB9-1FBD-1B35FBDC8D08}"/>
                    </a:ext>
                  </a:extLst>
                </p:cNvPr>
                <p:cNvSpPr txBox="1">
                  <a:spLocks noRot="1" noChangeAspect="1" noMove="1" noResize="1" noEditPoints="1" noAdjustHandles="1" noChangeArrowheads="1" noChangeShapeType="1" noTextEdit="1"/>
                </p:cNvSpPr>
                <p:nvPr/>
              </p:nvSpPr>
              <p:spPr>
                <a:xfrm>
                  <a:off x="6406289" y="861711"/>
                  <a:ext cx="1635072" cy="757540"/>
                </a:xfrm>
                <a:prstGeom prst="rect">
                  <a:avLst/>
                </a:prstGeom>
                <a:blipFill>
                  <a:blip r:embed="rId5"/>
                  <a:stretch>
                    <a:fillRect l="-7836" t="-22581" b="-19355"/>
                  </a:stretch>
                </a:blipFill>
              </p:spPr>
              <p:txBody>
                <a:bodyPr/>
                <a:lstStyle/>
                <a:p>
                  <a:r>
                    <a:rPr lang="en-CA">
                      <a:noFill/>
                    </a:rPr>
                    <a:t> </a:t>
                  </a:r>
                </a:p>
              </p:txBody>
            </p:sp>
          </mc:Fallback>
        </mc:AlternateContent>
      </p:grpSp>
      <p:grpSp>
        <p:nvGrpSpPr>
          <p:cNvPr id="17" name="Group 16">
            <a:extLst>
              <a:ext uri="{FF2B5EF4-FFF2-40B4-BE49-F238E27FC236}">
                <a16:creationId xmlns:a16="http://schemas.microsoft.com/office/drawing/2014/main" id="{B5774295-0377-59C1-7F94-677ABA0897FE}"/>
              </a:ext>
            </a:extLst>
          </p:cNvPr>
          <p:cNvGrpSpPr/>
          <p:nvPr/>
        </p:nvGrpSpPr>
        <p:grpSpPr>
          <a:xfrm>
            <a:off x="-862692" y="5840110"/>
            <a:ext cx="9301842" cy="1038243"/>
            <a:chOff x="-862692" y="5840110"/>
            <a:chExt cx="9301842" cy="1038243"/>
          </a:xfrm>
        </p:grpSpPr>
        <p:grpSp>
          <p:nvGrpSpPr>
            <p:cNvPr id="2" name="Group 1">
              <a:extLst>
                <a:ext uri="{FF2B5EF4-FFF2-40B4-BE49-F238E27FC236}">
                  <a16:creationId xmlns:a16="http://schemas.microsoft.com/office/drawing/2014/main" id="{087C3FC8-82CF-9E00-04DD-76EE4CEE1521}"/>
                </a:ext>
              </a:extLst>
            </p:cNvPr>
            <p:cNvGrpSpPr/>
            <p:nvPr/>
          </p:nvGrpSpPr>
          <p:grpSpPr>
            <a:xfrm>
              <a:off x="-862692" y="5840110"/>
              <a:ext cx="9301842" cy="1038243"/>
              <a:chOff x="-862692" y="5840110"/>
              <a:chExt cx="9301842" cy="1038243"/>
            </a:xfrm>
          </p:grpSpPr>
          <p:grpSp>
            <p:nvGrpSpPr>
              <p:cNvPr id="111" name="Group 110">
                <a:extLst>
                  <a:ext uri="{FF2B5EF4-FFF2-40B4-BE49-F238E27FC236}">
                    <a16:creationId xmlns:a16="http://schemas.microsoft.com/office/drawing/2014/main" id="{541C9C4D-54DE-5C81-FDB0-63D356BDF4DA}"/>
                  </a:ext>
                </a:extLst>
              </p:cNvPr>
              <p:cNvGrpSpPr/>
              <p:nvPr/>
            </p:nvGrpSpPr>
            <p:grpSpPr>
              <a:xfrm>
                <a:off x="-862692" y="5895009"/>
                <a:ext cx="9301842" cy="983344"/>
                <a:chOff x="-862692" y="5895009"/>
                <a:chExt cx="9301842" cy="983344"/>
              </a:xfrm>
            </p:grpSpPr>
            <p:sp>
              <p:nvSpPr>
                <p:cNvPr id="106" name="Rectangle 105">
                  <a:extLst>
                    <a:ext uri="{FF2B5EF4-FFF2-40B4-BE49-F238E27FC236}">
                      <a16:creationId xmlns:a16="http://schemas.microsoft.com/office/drawing/2014/main" id="{695C5A43-5077-4FD8-8D2F-C7154B48C8E7}"/>
                    </a:ext>
                  </a:extLst>
                </p:cNvPr>
                <p:cNvSpPr/>
                <p:nvPr/>
              </p:nvSpPr>
              <p:spPr>
                <a:xfrm>
                  <a:off x="-819150" y="5899816"/>
                  <a:ext cx="9245556"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2" descr="Image result for neighbourhood">
                  <a:extLst>
                    <a:ext uri="{FF2B5EF4-FFF2-40B4-BE49-F238E27FC236}">
                      <a16:creationId xmlns:a16="http://schemas.microsoft.com/office/drawing/2014/main" id="{8318A712-7B98-D941-31A7-FCA50EFDE179}"/>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62692" y="589654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eighbourhood">
                  <a:extLst>
                    <a:ext uri="{FF2B5EF4-FFF2-40B4-BE49-F238E27FC236}">
                      <a16:creationId xmlns:a16="http://schemas.microsoft.com/office/drawing/2014/main" id="{E1E02AF0-7306-D309-B453-5CC9488B2D83}"/>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20881" y="589611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neighbourhood">
                  <a:extLst>
                    <a:ext uri="{FF2B5EF4-FFF2-40B4-BE49-F238E27FC236}">
                      <a16:creationId xmlns:a16="http://schemas.microsoft.com/office/drawing/2014/main" id="{9C28B1EC-35C3-36C2-8D17-9378A12223EF}"/>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29942" y="589500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2">
                <a:extLst>
                  <a:ext uri="{FF2B5EF4-FFF2-40B4-BE49-F238E27FC236}">
                    <a16:creationId xmlns:a16="http://schemas.microsoft.com/office/drawing/2014/main" id="{B53F0DB6-1084-98AF-5AF6-C55577650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6304" y="5840110"/>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Ford Mustang, Car, Racing Car, Sports Car, Automobile">
                <a:extLst>
                  <a:ext uri="{FF2B5EF4-FFF2-40B4-BE49-F238E27FC236}">
                    <a16:creationId xmlns:a16="http://schemas.microsoft.com/office/drawing/2014/main" id="{4EF480E6-5ADF-72DD-8EA3-0CFD20AA24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94690" y="5997197"/>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Sun 10">
              <a:extLst>
                <a:ext uri="{FF2B5EF4-FFF2-40B4-BE49-F238E27FC236}">
                  <a16:creationId xmlns:a16="http://schemas.microsoft.com/office/drawing/2014/main" id="{AD80D2C8-32B5-D473-DE48-89C0C66CDA3F}"/>
                </a:ext>
              </a:extLst>
            </p:cNvPr>
            <p:cNvSpPr/>
            <p:nvPr/>
          </p:nvSpPr>
          <p:spPr>
            <a:xfrm>
              <a:off x="1185940" y="5992836"/>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 name="Group 17">
            <a:extLst>
              <a:ext uri="{FF2B5EF4-FFF2-40B4-BE49-F238E27FC236}">
                <a16:creationId xmlns:a16="http://schemas.microsoft.com/office/drawing/2014/main" id="{B111B478-28E2-8954-9EA4-4D763B7E579D}"/>
              </a:ext>
            </a:extLst>
          </p:cNvPr>
          <p:cNvGrpSpPr/>
          <p:nvPr/>
        </p:nvGrpSpPr>
        <p:grpSpPr>
          <a:xfrm>
            <a:off x="-875436" y="4709036"/>
            <a:ext cx="9301842" cy="1033388"/>
            <a:chOff x="-875436" y="4709036"/>
            <a:chExt cx="9301842" cy="1033388"/>
          </a:xfrm>
        </p:grpSpPr>
        <p:grpSp>
          <p:nvGrpSpPr>
            <p:cNvPr id="3" name="Group 2">
              <a:extLst>
                <a:ext uri="{FF2B5EF4-FFF2-40B4-BE49-F238E27FC236}">
                  <a16:creationId xmlns:a16="http://schemas.microsoft.com/office/drawing/2014/main" id="{72A7239A-1597-B2F2-64C0-A550150A4333}"/>
                </a:ext>
              </a:extLst>
            </p:cNvPr>
            <p:cNvGrpSpPr/>
            <p:nvPr/>
          </p:nvGrpSpPr>
          <p:grpSpPr>
            <a:xfrm>
              <a:off x="-875436" y="4709036"/>
              <a:ext cx="9301842" cy="1033388"/>
              <a:chOff x="-875436" y="4709036"/>
              <a:chExt cx="9301842" cy="1033388"/>
            </a:xfrm>
          </p:grpSpPr>
          <p:grpSp>
            <p:nvGrpSpPr>
              <p:cNvPr id="112" name="Group 111">
                <a:extLst>
                  <a:ext uri="{FF2B5EF4-FFF2-40B4-BE49-F238E27FC236}">
                    <a16:creationId xmlns:a16="http://schemas.microsoft.com/office/drawing/2014/main" id="{0EA151EB-1443-C698-9AE2-2BEAB436B048}"/>
                  </a:ext>
                </a:extLst>
              </p:cNvPr>
              <p:cNvGrpSpPr/>
              <p:nvPr/>
            </p:nvGrpSpPr>
            <p:grpSpPr>
              <a:xfrm>
                <a:off x="-875436" y="4757069"/>
                <a:ext cx="9301842" cy="983344"/>
                <a:chOff x="-875436" y="4757069"/>
                <a:chExt cx="9301842" cy="983344"/>
              </a:xfrm>
            </p:grpSpPr>
            <p:sp>
              <p:nvSpPr>
                <p:cNvPr id="105" name="Rectangle 104">
                  <a:extLst>
                    <a:ext uri="{FF2B5EF4-FFF2-40B4-BE49-F238E27FC236}">
                      <a16:creationId xmlns:a16="http://schemas.microsoft.com/office/drawing/2014/main" id="{96C901EC-6523-402E-916A-ADB902DDCB21}"/>
                    </a:ext>
                  </a:extLst>
                </p:cNvPr>
                <p:cNvSpPr/>
                <p:nvPr/>
              </p:nvSpPr>
              <p:spPr>
                <a:xfrm>
                  <a:off x="-819150" y="4803134"/>
                  <a:ext cx="9245556" cy="903942"/>
                </a:xfrm>
                <a:prstGeom prst="rect">
                  <a:avLst/>
                </a:prstGeom>
                <a:solidFill>
                  <a:srgbClr val="FFF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Picture 2" descr="Image result for neighbourhood">
                  <a:extLst>
                    <a:ext uri="{FF2B5EF4-FFF2-40B4-BE49-F238E27FC236}">
                      <a16:creationId xmlns:a16="http://schemas.microsoft.com/office/drawing/2014/main" id="{9908936E-3598-7673-5C82-D78A67D95CE5}"/>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75436" y="475860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eighbourhood">
                  <a:extLst>
                    <a:ext uri="{FF2B5EF4-FFF2-40B4-BE49-F238E27FC236}">
                      <a16:creationId xmlns:a16="http://schemas.microsoft.com/office/drawing/2014/main" id="{FFB2393C-2B01-3BBE-F204-FBB80F3197B9}"/>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08137" y="475817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neighbourhood">
                  <a:extLst>
                    <a:ext uri="{FF2B5EF4-FFF2-40B4-BE49-F238E27FC236}">
                      <a16:creationId xmlns:a16="http://schemas.microsoft.com/office/drawing/2014/main" id="{E2E28025-39C8-E5F6-21CF-EA4E046167D2}"/>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17198" y="475706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
                <a:extLst>
                  <a:ext uri="{FF2B5EF4-FFF2-40B4-BE49-F238E27FC236}">
                    <a16:creationId xmlns:a16="http://schemas.microsoft.com/office/drawing/2014/main" id="{C1B8774D-7808-1FE6-6AEA-360380463D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5941" y="4709036"/>
                <a:ext cx="754437" cy="1033388"/>
              </a:xfrm>
              <a:prstGeom prst="rect">
                <a:avLst/>
              </a:prstGeom>
              <a:solidFill>
                <a:srgbClr val="FFF2BE"/>
              </a:solidFill>
            </p:spPr>
          </p:pic>
          <p:pic>
            <p:nvPicPr>
              <p:cNvPr id="89" name="Picture 2" descr="Ford Mustang, Car, Racing Car, Sports Car, Automobile">
                <a:extLst>
                  <a:ext uri="{FF2B5EF4-FFF2-40B4-BE49-F238E27FC236}">
                    <a16:creationId xmlns:a16="http://schemas.microsoft.com/office/drawing/2014/main" id="{1C182E5E-C2C6-DEAF-02CA-D6B6E0B152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426062" y="4843989"/>
                <a:ext cx="1432144" cy="707075"/>
              </a:xfrm>
              <a:prstGeom prst="rect">
                <a:avLst/>
              </a:prstGeom>
              <a:noFill/>
            </p:spPr>
          </p:pic>
        </p:grpSp>
        <p:sp>
          <p:nvSpPr>
            <p:cNvPr id="12" name="Sun 11">
              <a:extLst>
                <a:ext uri="{FF2B5EF4-FFF2-40B4-BE49-F238E27FC236}">
                  <a16:creationId xmlns:a16="http://schemas.microsoft.com/office/drawing/2014/main" id="{E75B96CE-B8A2-C212-0E14-5CAF4136B5C5}"/>
                </a:ext>
              </a:extLst>
            </p:cNvPr>
            <p:cNvSpPr/>
            <p:nvPr/>
          </p:nvSpPr>
          <p:spPr>
            <a:xfrm>
              <a:off x="2400127" y="47938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 name="Group 18">
            <a:extLst>
              <a:ext uri="{FF2B5EF4-FFF2-40B4-BE49-F238E27FC236}">
                <a16:creationId xmlns:a16="http://schemas.microsoft.com/office/drawing/2014/main" id="{561CF586-3557-1F1D-F1E2-C9C64183889C}"/>
              </a:ext>
            </a:extLst>
          </p:cNvPr>
          <p:cNvGrpSpPr/>
          <p:nvPr/>
        </p:nvGrpSpPr>
        <p:grpSpPr>
          <a:xfrm>
            <a:off x="-828890" y="3546471"/>
            <a:ext cx="9301842" cy="1033388"/>
            <a:chOff x="-828890" y="3546471"/>
            <a:chExt cx="9301842" cy="1033388"/>
          </a:xfrm>
        </p:grpSpPr>
        <p:grpSp>
          <p:nvGrpSpPr>
            <p:cNvPr id="6" name="Group 5">
              <a:extLst>
                <a:ext uri="{FF2B5EF4-FFF2-40B4-BE49-F238E27FC236}">
                  <a16:creationId xmlns:a16="http://schemas.microsoft.com/office/drawing/2014/main" id="{45DE6C8E-80AF-C076-1766-55EB959888FD}"/>
                </a:ext>
              </a:extLst>
            </p:cNvPr>
            <p:cNvGrpSpPr/>
            <p:nvPr/>
          </p:nvGrpSpPr>
          <p:grpSpPr>
            <a:xfrm>
              <a:off x="-828890" y="3546471"/>
              <a:ext cx="9301842" cy="1033388"/>
              <a:chOff x="-828890" y="3546471"/>
              <a:chExt cx="9301842" cy="1033388"/>
            </a:xfrm>
          </p:grpSpPr>
          <p:grpSp>
            <p:nvGrpSpPr>
              <p:cNvPr id="113" name="Group 112">
                <a:extLst>
                  <a:ext uri="{FF2B5EF4-FFF2-40B4-BE49-F238E27FC236}">
                    <a16:creationId xmlns:a16="http://schemas.microsoft.com/office/drawing/2014/main" id="{B44CB505-CA96-8D1A-BD16-FB306B7B822E}"/>
                  </a:ext>
                </a:extLst>
              </p:cNvPr>
              <p:cNvGrpSpPr/>
              <p:nvPr/>
            </p:nvGrpSpPr>
            <p:grpSpPr>
              <a:xfrm>
                <a:off x="-828890" y="3580985"/>
                <a:ext cx="9301842" cy="983344"/>
                <a:chOff x="-828890" y="3580985"/>
                <a:chExt cx="9301842" cy="983344"/>
              </a:xfrm>
            </p:grpSpPr>
            <p:sp>
              <p:nvSpPr>
                <p:cNvPr id="104" name="Rectangle 103">
                  <a:extLst>
                    <a:ext uri="{FF2B5EF4-FFF2-40B4-BE49-F238E27FC236}">
                      <a16:creationId xmlns:a16="http://schemas.microsoft.com/office/drawing/2014/main" id="{79C67A94-E3EC-45C7-9E11-D60368FA9E74}"/>
                    </a:ext>
                  </a:extLst>
                </p:cNvPr>
                <p:cNvSpPr/>
                <p:nvPr/>
              </p:nvSpPr>
              <p:spPr>
                <a:xfrm>
                  <a:off x="-819150" y="3618344"/>
                  <a:ext cx="9292102"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4" name="Picture 2" descr="Image result for neighbourhood">
                  <a:extLst>
                    <a:ext uri="{FF2B5EF4-FFF2-40B4-BE49-F238E27FC236}">
                      <a16:creationId xmlns:a16="http://schemas.microsoft.com/office/drawing/2014/main" id="{F5A19F2E-667C-BBB8-61FC-D14AD51159F9}"/>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28890" y="358251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neighbourhood">
                  <a:extLst>
                    <a:ext uri="{FF2B5EF4-FFF2-40B4-BE49-F238E27FC236}">
                      <a16:creationId xmlns:a16="http://schemas.microsoft.com/office/drawing/2014/main" id="{4F0D04ED-0F1B-A02D-D063-9F2734BF9307}"/>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54683" y="358209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neighbourhood">
                  <a:extLst>
                    <a:ext uri="{FF2B5EF4-FFF2-40B4-BE49-F238E27FC236}">
                      <a16:creationId xmlns:a16="http://schemas.microsoft.com/office/drawing/2014/main" id="{6EF74405-6BCB-5899-D1E9-2B8E48B6505D}"/>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63744" y="358098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Picture 2">
                <a:extLst>
                  <a:ext uri="{FF2B5EF4-FFF2-40B4-BE49-F238E27FC236}">
                    <a16:creationId xmlns:a16="http://schemas.microsoft.com/office/drawing/2014/main" id="{3BE18E08-E9E4-6320-A293-E017D5654A8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5941" y="354647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Ford Mustang, Car, Racing Car, Sports Car, Automobile">
                <a:extLst>
                  <a:ext uri="{FF2B5EF4-FFF2-40B4-BE49-F238E27FC236}">
                    <a16:creationId xmlns:a16="http://schemas.microsoft.com/office/drawing/2014/main" id="{EA983A1F-9534-985A-1AB0-31595C116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810691" y="3667272"/>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Sun 12">
              <a:extLst>
                <a:ext uri="{FF2B5EF4-FFF2-40B4-BE49-F238E27FC236}">
                  <a16:creationId xmlns:a16="http://schemas.microsoft.com/office/drawing/2014/main" id="{B5A47E3C-10D6-4F00-D868-5AE95802CA69}"/>
                </a:ext>
              </a:extLst>
            </p:cNvPr>
            <p:cNvSpPr/>
            <p:nvPr/>
          </p:nvSpPr>
          <p:spPr>
            <a:xfrm>
              <a:off x="3507372" y="36889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2" name="Group 21">
            <a:extLst>
              <a:ext uri="{FF2B5EF4-FFF2-40B4-BE49-F238E27FC236}">
                <a16:creationId xmlns:a16="http://schemas.microsoft.com/office/drawing/2014/main" id="{1F01CEC3-E4D7-4670-AEEC-2CA3679B3171}"/>
              </a:ext>
            </a:extLst>
          </p:cNvPr>
          <p:cNvGrpSpPr/>
          <p:nvPr/>
        </p:nvGrpSpPr>
        <p:grpSpPr>
          <a:xfrm>
            <a:off x="-828890" y="2380638"/>
            <a:ext cx="9311582" cy="1033388"/>
            <a:chOff x="-828890" y="2380638"/>
            <a:chExt cx="9311582" cy="1033388"/>
          </a:xfrm>
        </p:grpSpPr>
        <p:grpSp>
          <p:nvGrpSpPr>
            <p:cNvPr id="8" name="Group 7">
              <a:extLst>
                <a:ext uri="{FF2B5EF4-FFF2-40B4-BE49-F238E27FC236}">
                  <a16:creationId xmlns:a16="http://schemas.microsoft.com/office/drawing/2014/main" id="{FB16EB79-E216-79F4-426B-4B37C3D9D12D}"/>
                </a:ext>
              </a:extLst>
            </p:cNvPr>
            <p:cNvGrpSpPr/>
            <p:nvPr/>
          </p:nvGrpSpPr>
          <p:grpSpPr>
            <a:xfrm>
              <a:off x="-828890" y="2380638"/>
              <a:ext cx="9311582" cy="1033388"/>
              <a:chOff x="-828890" y="2380638"/>
              <a:chExt cx="9311582" cy="1033388"/>
            </a:xfrm>
          </p:grpSpPr>
          <p:grpSp>
            <p:nvGrpSpPr>
              <p:cNvPr id="114" name="Group 113">
                <a:extLst>
                  <a:ext uri="{FF2B5EF4-FFF2-40B4-BE49-F238E27FC236}">
                    <a16:creationId xmlns:a16="http://schemas.microsoft.com/office/drawing/2014/main" id="{121431AD-FC7A-8A2B-4722-D19658EEA150}"/>
                  </a:ext>
                </a:extLst>
              </p:cNvPr>
              <p:cNvGrpSpPr/>
              <p:nvPr/>
            </p:nvGrpSpPr>
            <p:grpSpPr>
              <a:xfrm>
                <a:off x="-828890" y="2412195"/>
                <a:ext cx="9311582" cy="983344"/>
                <a:chOff x="-828890" y="2412195"/>
                <a:chExt cx="9311582" cy="983344"/>
              </a:xfrm>
            </p:grpSpPr>
            <p:sp>
              <p:nvSpPr>
                <p:cNvPr id="103" name="Rectangle 102">
                  <a:extLst>
                    <a:ext uri="{FF2B5EF4-FFF2-40B4-BE49-F238E27FC236}">
                      <a16:creationId xmlns:a16="http://schemas.microsoft.com/office/drawing/2014/main" id="{7ABAB5A3-1E6B-4B78-A467-B5B1D1520762}"/>
                    </a:ext>
                  </a:extLst>
                </p:cNvPr>
                <p:cNvSpPr/>
                <p:nvPr/>
              </p:nvSpPr>
              <p:spPr>
                <a:xfrm>
                  <a:off x="-819150" y="2441563"/>
                  <a:ext cx="9301842" cy="903942"/>
                </a:xfrm>
                <a:prstGeom prst="rect">
                  <a:avLst/>
                </a:prstGeom>
                <a:solidFill>
                  <a:srgbClr val="FFF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9" name="Picture 2" descr="Image result for neighbourhood">
                  <a:extLst>
                    <a:ext uri="{FF2B5EF4-FFF2-40B4-BE49-F238E27FC236}">
                      <a16:creationId xmlns:a16="http://schemas.microsoft.com/office/drawing/2014/main" id="{C67CC645-5633-5909-3D84-D0158C3F1045}"/>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28890" y="241372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neighbourhood">
                  <a:extLst>
                    <a:ext uri="{FF2B5EF4-FFF2-40B4-BE49-F238E27FC236}">
                      <a16:creationId xmlns:a16="http://schemas.microsoft.com/office/drawing/2014/main" id="{83B59CB2-0100-B54B-81D7-9C1E61633905}"/>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54683" y="241330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neighbourhood">
                  <a:extLst>
                    <a:ext uri="{FF2B5EF4-FFF2-40B4-BE49-F238E27FC236}">
                      <a16:creationId xmlns:a16="http://schemas.microsoft.com/office/drawing/2014/main" id="{3F76F0E1-6B17-896E-18CA-6A07BFC704A9}"/>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63744" y="241219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2">
                <a:extLst>
                  <a:ext uri="{FF2B5EF4-FFF2-40B4-BE49-F238E27FC236}">
                    <a16:creationId xmlns:a16="http://schemas.microsoft.com/office/drawing/2014/main" id="{5FD4B629-2127-78C9-8D9A-101BFBD1E5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5941" y="2380638"/>
                <a:ext cx="754437" cy="1033388"/>
              </a:xfrm>
              <a:prstGeom prst="rect">
                <a:avLst/>
              </a:prstGeom>
              <a:solidFill>
                <a:srgbClr val="FFF2AA"/>
              </a:solidFill>
            </p:spPr>
          </p:pic>
          <p:pic>
            <p:nvPicPr>
              <p:cNvPr id="97" name="Picture 2" descr="Ford Mustang, Car, Racing Car, Sports Car, Automobile">
                <a:extLst>
                  <a:ext uri="{FF2B5EF4-FFF2-40B4-BE49-F238E27FC236}">
                    <a16:creationId xmlns:a16="http://schemas.microsoft.com/office/drawing/2014/main" id="{BC1893F1-9FFD-EA6F-6833-E599D58A8F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2311434" y="2537725"/>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Sun 13">
              <a:extLst>
                <a:ext uri="{FF2B5EF4-FFF2-40B4-BE49-F238E27FC236}">
                  <a16:creationId xmlns:a16="http://schemas.microsoft.com/office/drawing/2014/main" id="{511A39B2-F921-F268-89FF-D63153D53D26}"/>
                </a:ext>
              </a:extLst>
            </p:cNvPr>
            <p:cNvSpPr/>
            <p:nvPr/>
          </p:nvSpPr>
          <p:spPr>
            <a:xfrm>
              <a:off x="4686537" y="25078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 name="Group 23">
            <a:extLst>
              <a:ext uri="{FF2B5EF4-FFF2-40B4-BE49-F238E27FC236}">
                <a16:creationId xmlns:a16="http://schemas.microsoft.com/office/drawing/2014/main" id="{120B3A75-B7AF-40E0-5F13-1BF8677161D1}"/>
              </a:ext>
            </a:extLst>
          </p:cNvPr>
          <p:cNvGrpSpPr/>
          <p:nvPr/>
        </p:nvGrpSpPr>
        <p:grpSpPr>
          <a:xfrm>
            <a:off x="-819150" y="1214807"/>
            <a:ext cx="9301842" cy="1033388"/>
            <a:chOff x="-819150" y="1214807"/>
            <a:chExt cx="9301842" cy="1033388"/>
          </a:xfrm>
        </p:grpSpPr>
        <p:grpSp>
          <p:nvGrpSpPr>
            <p:cNvPr id="9" name="Group 8">
              <a:extLst>
                <a:ext uri="{FF2B5EF4-FFF2-40B4-BE49-F238E27FC236}">
                  <a16:creationId xmlns:a16="http://schemas.microsoft.com/office/drawing/2014/main" id="{4D8BC6C5-6AD7-8EF0-C215-FDDA417BECAD}"/>
                </a:ext>
              </a:extLst>
            </p:cNvPr>
            <p:cNvGrpSpPr/>
            <p:nvPr/>
          </p:nvGrpSpPr>
          <p:grpSpPr>
            <a:xfrm>
              <a:off x="-819150" y="1214807"/>
              <a:ext cx="9301842" cy="1033388"/>
              <a:chOff x="-819150" y="1214807"/>
              <a:chExt cx="9301842" cy="1033388"/>
            </a:xfrm>
          </p:grpSpPr>
          <p:grpSp>
            <p:nvGrpSpPr>
              <p:cNvPr id="115" name="Group 114">
                <a:extLst>
                  <a:ext uri="{FF2B5EF4-FFF2-40B4-BE49-F238E27FC236}">
                    <a16:creationId xmlns:a16="http://schemas.microsoft.com/office/drawing/2014/main" id="{26B59447-28EF-F99B-6FEF-7376B7DB72F1}"/>
                  </a:ext>
                </a:extLst>
              </p:cNvPr>
              <p:cNvGrpSpPr/>
              <p:nvPr/>
            </p:nvGrpSpPr>
            <p:grpSpPr>
              <a:xfrm>
                <a:off x="-819150" y="1243328"/>
                <a:ext cx="9301842" cy="983344"/>
                <a:chOff x="-819150" y="1243328"/>
                <a:chExt cx="9301842" cy="983344"/>
              </a:xfrm>
            </p:grpSpPr>
            <p:sp>
              <p:nvSpPr>
                <p:cNvPr id="102" name="Rectangle 101">
                  <a:extLst>
                    <a:ext uri="{FF2B5EF4-FFF2-40B4-BE49-F238E27FC236}">
                      <a16:creationId xmlns:a16="http://schemas.microsoft.com/office/drawing/2014/main" id="{D6E1FEB7-F7C6-4D8C-9A80-D13B9EB67DC3}"/>
                    </a:ext>
                  </a:extLst>
                </p:cNvPr>
                <p:cNvSpPr/>
                <p:nvPr/>
              </p:nvSpPr>
              <p:spPr>
                <a:xfrm>
                  <a:off x="-819150" y="1303272"/>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3" name="Picture 2" descr="Image result for neighbourhood">
                  <a:extLst>
                    <a:ext uri="{FF2B5EF4-FFF2-40B4-BE49-F238E27FC236}">
                      <a16:creationId xmlns:a16="http://schemas.microsoft.com/office/drawing/2014/main" id="{243A5784-7869-8A45-8C05-BE3426059E71}"/>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19150" y="1244862"/>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neighbourhood">
                  <a:extLst>
                    <a:ext uri="{FF2B5EF4-FFF2-40B4-BE49-F238E27FC236}">
                      <a16:creationId xmlns:a16="http://schemas.microsoft.com/office/drawing/2014/main" id="{5351CEEA-935F-F367-1E4A-ADCD0C3BD65D}"/>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64423" y="1244436"/>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neighbourhood">
                  <a:extLst>
                    <a:ext uri="{FF2B5EF4-FFF2-40B4-BE49-F238E27FC236}">
                      <a16:creationId xmlns:a16="http://schemas.microsoft.com/office/drawing/2014/main" id="{BB6DA6BE-1503-A6CD-7BED-B1E41497BF24}"/>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73484" y="1243328"/>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
                <a:extLst>
                  <a:ext uri="{FF2B5EF4-FFF2-40B4-BE49-F238E27FC236}">
                    <a16:creationId xmlns:a16="http://schemas.microsoft.com/office/drawing/2014/main" id="{CF4B166C-D758-192A-7204-E6645F9431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5941" y="1214807"/>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Ford Mustang, Car, Racing Car, Sports Car, Automobile">
                <a:extLst>
                  <a:ext uri="{FF2B5EF4-FFF2-40B4-BE49-F238E27FC236}">
                    <a16:creationId xmlns:a16="http://schemas.microsoft.com/office/drawing/2014/main" id="{A29F4A70-EACB-5B71-4552-B7E5CAE11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2739605" y="1451723"/>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Sun 14">
              <a:extLst>
                <a:ext uri="{FF2B5EF4-FFF2-40B4-BE49-F238E27FC236}">
                  <a16:creationId xmlns:a16="http://schemas.microsoft.com/office/drawing/2014/main" id="{D8DC5634-9D1D-423A-6A40-4818E190F103}"/>
                </a:ext>
              </a:extLst>
            </p:cNvPr>
            <p:cNvSpPr/>
            <p:nvPr/>
          </p:nvSpPr>
          <p:spPr>
            <a:xfrm>
              <a:off x="5782569" y="13648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 name="Group 24">
            <a:extLst>
              <a:ext uri="{FF2B5EF4-FFF2-40B4-BE49-F238E27FC236}">
                <a16:creationId xmlns:a16="http://schemas.microsoft.com/office/drawing/2014/main" id="{D140F049-5850-8424-F237-649743225E49}"/>
              </a:ext>
            </a:extLst>
          </p:cNvPr>
          <p:cNvGrpSpPr/>
          <p:nvPr/>
        </p:nvGrpSpPr>
        <p:grpSpPr>
          <a:xfrm>
            <a:off x="-819150" y="57150"/>
            <a:ext cx="9301842" cy="1033388"/>
            <a:chOff x="-819150" y="57150"/>
            <a:chExt cx="9301842" cy="1033388"/>
          </a:xfrm>
        </p:grpSpPr>
        <p:grpSp>
          <p:nvGrpSpPr>
            <p:cNvPr id="10" name="Group 9">
              <a:extLst>
                <a:ext uri="{FF2B5EF4-FFF2-40B4-BE49-F238E27FC236}">
                  <a16:creationId xmlns:a16="http://schemas.microsoft.com/office/drawing/2014/main" id="{4B3C35AE-1C6B-9327-7DA2-9134F6699F51}"/>
                </a:ext>
              </a:extLst>
            </p:cNvPr>
            <p:cNvGrpSpPr/>
            <p:nvPr/>
          </p:nvGrpSpPr>
          <p:grpSpPr>
            <a:xfrm>
              <a:off x="-819150" y="57150"/>
              <a:ext cx="9301842" cy="1033388"/>
              <a:chOff x="-819150" y="57150"/>
              <a:chExt cx="9301842" cy="1033388"/>
            </a:xfrm>
          </p:grpSpPr>
          <p:grpSp>
            <p:nvGrpSpPr>
              <p:cNvPr id="116" name="Group 115">
                <a:extLst>
                  <a:ext uri="{FF2B5EF4-FFF2-40B4-BE49-F238E27FC236}">
                    <a16:creationId xmlns:a16="http://schemas.microsoft.com/office/drawing/2014/main" id="{893D50D9-190C-C101-3927-109F84ABB193}"/>
                  </a:ext>
                </a:extLst>
              </p:cNvPr>
              <p:cNvGrpSpPr/>
              <p:nvPr/>
            </p:nvGrpSpPr>
            <p:grpSpPr>
              <a:xfrm>
                <a:off x="-819150" y="61599"/>
                <a:ext cx="9301842" cy="983344"/>
                <a:chOff x="-819150" y="61599"/>
                <a:chExt cx="9301842" cy="983344"/>
              </a:xfrm>
            </p:grpSpPr>
            <p:sp>
              <p:nvSpPr>
                <p:cNvPr id="23" name="Rectangle 22">
                  <a:extLst>
                    <a:ext uri="{FF2B5EF4-FFF2-40B4-BE49-F238E27FC236}">
                      <a16:creationId xmlns:a16="http://schemas.microsoft.com/office/drawing/2014/main" id="{E2D18820-68C6-46D1-82FC-00138406BCB1}"/>
                    </a:ext>
                  </a:extLst>
                </p:cNvPr>
                <p:cNvSpPr/>
                <p:nvPr/>
              </p:nvSpPr>
              <p:spPr>
                <a:xfrm>
                  <a:off x="-819150" y="108488"/>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3" name="Picture 2" descr="Image result for neighbourhood">
                  <a:extLst>
                    <a:ext uri="{FF2B5EF4-FFF2-40B4-BE49-F238E27FC236}">
                      <a16:creationId xmlns:a16="http://schemas.microsoft.com/office/drawing/2014/main" id="{D7A48CDA-30AD-DC1F-0412-D756E1A665CD}"/>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19150" y="6313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neighbourhood">
                  <a:extLst>
                    <a:ext uri="{FF2B5EF4-FFF2-40B4-BE49-F238E27FC236}">
                      <a16:creationId xmlns:a16="http://schemas.microsoft.com/office/drawing/2014/main" id="{655A6315-D313-2302-CEBE-1ED253FCD592}"/>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64423" y="6270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neighbourhood">
                  <a:extLst>
                    <a:ext uri="{FF2B5EF4-FFF2-40B4-BE49-F238E27FC236}">
                      <a16:creationId xmlns:a16="http://schemas.microsoft.com/office/drawing/2014/main" id="{50EF94CB-A086-2767-6C1D-8F955F974E1D}"/>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73484" y="6159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2">
                <a:extLst>
                  <a:ext uri="{FF2B5EF4-FFF2-40B4-BE49-F238E27FC236}">
                    <a16:creationId xmlns:a16="http://schemas.microsoft.com/office/drawing/2014/main" id="{86C49C4C-78ED-5AE3-E187-526AB7CC66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5" t="10139" b="5438"/>
              <a:stretch/>
            </p:blipFill>
            <p:spPr bwMode="auto">
              <a:xfrm>
                <a:off x="1185941" y="57150"/>
                <a:ext cx="754437" cy="1033388"/>
              </a:xfrm>
              <a:prstGeom prst="rect">
                <a:avLst/>
              </a:prstGeom>
              <a:solidFill>
                <a:srgbClr val="FFEBA0"/>
              </a:solidFill>
            </p:spPr>
          </p:pic>
          <p:pic>
            <p:nvPicPr>
              <p:cNvPr id="99" name="Picture 2" descr="Ford Mustang, Car, Racing Car, Sports Car, Automobile">
                <a:extLst>
                  <a:ext uri="{FF2B5EF4-FFF2-40B4-BE49-F238E27FC236}">
                    <a16:creationId xmlns:a16="http://schemas.microsoft.com/office/drawing/2014/main" id="{8003DB71-0487-D381-3347-2406FBBB2F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225834" y="214237"/>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Sun 15">
              <a:extLst>
                <a:ext uri="{FF2B5EF4-FFF2-40B4-BE49-F238E27FC236}">
                  <a16:creationId xmlns:a16="http://schemas.microsoft.com/office/drawing/2014/main" id="{DEC34A14-AF83-0E7D-A71D-3588731DE362}"/>
                </a:ext>
              </a:extLst>
            </p:cNvPr>
            <p:cNvSpPr/>
            <p:nvPr/>
          </p:nvSpPr>
          <p:spPr>
            <a:xfrm>
              <a:off x="7084699" y="1075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1" name="Straight Connector 20">
            <a:extLst>
              <a:ext uri="{FF2B5EF4-FFF2-40B4-BE49-F238E27FC236}">
                <a16:creationId xmlns:a16="http://schemas.microsoft.com/office/drawing/2014/main" id="{6D5D5776-A00D-D823-ABA3-82317AD5358D}"/>
              </a:ext>
            </a:extLst>
          </p:cNvPr>
          <p:cNvCxnSpPr>
            <a:cxnSpLocks/>
          </p:cNvCxnSpPr>
          <p:nvPr/>
        </p:nvCxnSpPr>
        <p:spPr>
          <a:xfrm flipV="1">
            <a:off x="1535753" y="100885"/>
            <a:ext cx="6301568" cy="6301568"/>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BD7D86F-07D0-944D-62CC-78CADB102303}"/>
              </a:ext>
            </a:extLst>
          </p:cNvPr>
          <p:cNvSpPr txBox="1"/>
          <p:nvPr/>
        </p:nvSpPr>
        <p:spPr>
          <a:xfrm>
            <a:off x="8805598" y="2158798"/>
            <a:ext cx="3353842" cy="1938992"/>
          </a:xfrm>
          <a:prstGeom prst="rect">
            <a:avLst/>
          </a:prstGeom>
          <a:noFill/>
        </p:spPr>
        <p:txBody>
          <a:bodyPr wrap="square" rtlCol="0">
            <a:spAutoFit/>
          </a:bodyPr>
          <a:lstStyle/>
          <a:p>
            <a:pPr algn="ctr"/>
            <a:r>
              <a:rPr lang="en-CA" sz="6000" dirty="0"/>
              <a:t>Galilean</a:t>
            </a:r>
            <a:br>
              <a:rPr lang="en-CA" sz="6000" dirty="0"/>
            </a:br>
            <a:r>
              <a:rPr lang="en-CA" sz="6000" dirty="0"/>
              <a:t>Relativity</a:t>
            </a:r>
          </a:p>
        </p:txBody>
      </p:sp>
    </p:spTree>
    <p:custDataLst>
      <p:tags r:id="rId1"/>
    </p:custDataLst>
    <p:extLst>
      <p:ext uri="{BB962C8B-B14F-4D97-AF65-F5344CB8AC3E}">
        <p14:creationId xmlns:p14="http://schemas.microsoft.com/office/powerpoint/2010/main" val="2586734708"/>
      </p:ext>
    </p:extLst>
  </p:cSld>
  <p:clrMapOvr>
    <a:masterClrMapping/>
  </p:clrMapOvr>
  <mc:AlternateContent xmlns:mc="http://schemas.openxmlformats.org/markup-compatibility/2006" xmlns:p14="http://schemas.microsoft.com/office/powerpoint/2010/main">
    <mc:Choice Requires="p14">
      <p:transition p14:dur="0" advTm="647"/>
    </mc:Choice>
    <mc:Fallback xmlns="">
      <p:transition advTm="647"/>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D0B293-28CF-EC36-C921-9B718F4C182C}"/>
                  </a:ext>
                </a:extLst>
              </p:cNvPr>
              <p:cNvSpPr txBox="1"/>
              <p:nvPr/>
            </p:nvSpPr>
            <p:spPr>
              <a:xfrm>
                <a:off x="235976" y="-37961"/>
                <a:ext cx="10353366" cy="3046988"/>
              </a:xfrm>
              <a:prstGeom prst="rect">
                <a:avLst/>
              </a:prstGeom>
              <a:noFill/>
            </p:spPr>
            <p:txBody>
              <a:bodyPr wrap="square" rtlCol="0">
                <a:spAutoFit/>
              </a:bodyPr>
              <a:lstStyle/>
              <a:p>
                <a:pPr marL="914400" indent="-914400">
                  <a:buFont typeface="+mj-lt"/>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smtClean="0">
                            <a:latin typeface="Cambria Math" panose="02040503050406030204" pitchFamily="18" charset="0"/>
                          </a:rPr>
                        </m:ctrlPr>
                      </m:sSupPr>
                      <m:e>
                        <m:r>
                          <m:rPr>
                            <m:sty m:val="p"/>
                          </m:rPr>
                          <a:rPr lang="en-GB" sz="4800" i="0">
                            <a:latin typeface="Cambria Math" panose="02040503050406030204" pitchFamily="18" charset="0"/>
                          </a:rPr>
                          <m:t>α</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a:latin typeface="Cambria Math" panose="02040503050406030204" pitchFamily="18" charset="0"/>
                      </a:rPr>
                      <m:t>=</m:t>
                    </m:r>
                    <m:r>
                      <a:rPr lang="en-CA" sz="4800" b="0" i="0" smtClean="0">
                        <a:latin typeface="Cambria Math" panose="02040503050406030204" pitchFamily="18" charset="0"/>
                      </a:rPr>
                      <m:t>   </m:t>
                    </m:r>
                    <m:r>
                      <m:rPr>
                        <m:sty m:val="p"/>
                      </m:rPr>
                      <a:rPr lang="en-CA" sz="4800">
                        <a:latin typeface="Cambria Math" panose="02040503050406030204" pitchFamily="18" charset="0"/>
                      </a:rPr>
                      <m:t>d</m:t>
                    </m:r>
                    <m:r>
                      <m:rPr>
                        <m:sty m:val="p"/>
                        <m:brk m:alnAt="7"/>
                      </m:rPr>
                      <a:rPr lang="en-CA" sz="4800">
                        <a:latin typeface="Cambria Math" panose="02040503050406030204" pitchFamily="18" charset="0"/>
                      </a:rPr>
                      <m:t>a</m:t>
                    </m:r>
                    <m:r>
                      <m:rPr>
                        <m:sty m:val="p"/>
                      </m:rPr>
                      <a:rPr lang="en-GB" sz="4800">
                        <a:latin typeface="Cambria Math" panose="02040503050406030204" pitchFamily="18" charset="0"/>
                      </a:rPr>
                      <m:t>α</m:t>
                    </m:r>
                    <m:r>
                      <a:rPr lang="en-CA" sz="4800" b="0" i="1" smtClean="0">
                        <a:latin typeface="Cambria Math" panose="02040503050406030204" pitchFamily="18" charset="0"/>
                      </a:rPr>
                      <m:t>−</m:t>
                    </m:r>
                    <m:r>
                      <m:rPr>
                        <m:sty m:val="p"/>
                      </m:rPr>
                      <a:rPr lang="en-CA" sz="4800" b="0" i="0" smtClean="0">
                        <a:latin typeface="Cambria Math" panose="02040503050406030204" pitchFamily="18" charset="0"/>
                      </a:rPr>
                      <m:t>d</m:t>
                    </m:r>
                    <m:r>
                      <m:rPr>
                        <m:sty m:val="p"/>
                      </m:rPr>
                      <a:rPr lang="en-CA" sz="4800">
                        <a:latin typeface="Cambria Math" panose="02040503050406030204" pitchFamily="18" charset="0"/>
                      </a:rPr>
                      <m:t>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b="0" i="0" smtClean="0">
                        <a:latin typeface="Cambria Math" panose="02040503050406030204" pitchFamily="18" charset="0"/>
                      </a:rPr>
                      <m:t>−</m:t>
                    </m:r>
                    <m:r>
                      <m:rPr>
                        <m:sty m:val="p"/>
                      </m:rPr>
                      <a:rPr lang="en-CA" sz="4800" b="0" i="0" smtClean="0">
                        <a:latin typeface="Cambria Math" panose="02040503050406030204" pitchFamily="18" charset="0"/>
                      </a:rPr>
                      <m:t>baβ</m:t>
                    </m:r>
                    <m:r>
                      <a:rPr lang="en-CA" sz="4800">
                        <a:latin typeface="Cambria Math" panose="02040503050406030204" pitchFamily="18" charset="0"/>
                      </a:rPr>
                      <m:t>−</m:t>
                    </m:r>
                    <m:r>
                      <m:rPr>
                        <m:sty m:val="p"/>
                      </m:rPr>
                      <a:rPr lang="en-CA" sz="4800">
                        <a:latin typeface="Cambria Math" panose="02040503050406030204" pitchFamily="18" charset="0"/>
                      </a:rPr>
                      <m:t>bc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a:latin typeface="Cambria Math" panose="02040503050406030204" pitchFamily="18" charset="0"/>
                          </a:rPr>
                        </m:ctrlPr>
                      </m:sSupPr>
                      <m:e>
                        <m:r>
                          <m:rPr>
                            <m:sty m:val="p"/>
                          </m:rPr>
                          <a:rPr lang="en-GB" sz="4800" i="0">
                            <a:latin typeface="Cambria Math" panose="02040503050406030204" pitchFamily="18" charset="0"/>
                          </a:rPr>
                          <m:t>β</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caα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c</m:t>
                        </m:r>
                      </m:e>
                      <m:sup>
                        <m:r>
                          <a:rPr lang="en-CA" sz="4800">
                            <a:latin typeface="Cambria Math" panose="02040503050406030204" pitchFamily="18" charset="0"/>
                          </a:rPr>
                          <m:t>2</m:t>
                        </m:r>
                      </m:sup>
                    </m:sSup>
                    <m:sSup>
                      <m:sSupPr>
                        <m:ctrlPr>
                          <a:rPr lang="en-CA" sz="4800" b="0" i="1" smtClean="0">
                            <a:latin typeface="Cambria Math" panose="02040503050406030204" pitchFamily="18" charset="0"/>
                          </a:rPr>
                        </m:ctrlPr>
                      </m:sSupPr>
                      <m:e>
                        <m:r>
                          <m:rPr>
                            <m:sty m:val="p"/>
                          </m:rPr>
                          <a:rPr lang="en-GB" sz="4800">
                            <a:latin typeface="Cambria Math" panose="02040503050406030204" pitchFamily="18" charset="0"/>
                          </a:rPr>
                          <m:t>β</m:t>
                        </m:r>
                      </m:e>
                      <m:sup>
                        <m:r>
                          <a:rPr lang="en-CA" sz="4800" b="0" i="0" smtClean="0">
                            <a:latin typeface="Cambria Math" panose="02040503050406030204" pitchFamily="18" charset="0"/>
                          </a:rPr>
                          <m:t>∗</m:t>
                        </m:r>
                      </m:sup>
                    </m:sSup>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a</m:t>
                        </m:r>
                      </m:e>
                      <m:sup>
                        <m:r>
                          <a:rPr lang="en-CA" sz="4800">
                            <a:latin typeface="Cambria Math" panose="02040503050406030204" pitchFamily="18" charset="0"/>
                          </a:rPr>
                          <m:t>2</m:t>
                        </m:r>
                      </m:sup>
                    </m:sSup>
                    <m:r>
                      <m:rPr>
                        <m:sty m:val="p"/>
                      </m:rPr>
                      <a:rPr lang="en-CA" sz="4800">
                        <a:latin typeface="Cambria Math" panose="02040503050406030204" pitchFamily="18" charset="0"/>
                      </a:rPr>
                      <m:t>β</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ac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GB" sz="4800" i="0">
                        <a:latin typeface="Cambria Math" panose="02040503050406030204" pitchFamily="18" charset="0"/>
                      </a:rPr>
                      <m:t>−</m:t>
                    </m:r>
                    <m:r>
                      <m:rPr>
                        <m:sty m:val="p"/>
                      </m:rPr>
                      <a:rPr lang="en-GB" sz="4800" i="0">
                        <a:latin typeface="Cambria Math" panose="02040503050406030204" pitchFamily="18" charset="0"/>
                      </a:rPr>
                      <m:t>βD</m:t>
                    </m:r>
                    <m:r>
                      <a:rPr lang="en-CA" sz="4800" b="0" i="0" smtClean="0">
                        <a:latin typeface="Cambria Math" panose="02040503050406030204" pitchFamily="18" charset="0"/>
                      </a:rPr>
                      <m:t>=   </m:t>
                    </m:r>
                    <m:r>
                      <m:rPr>
                        <m:sty m:val="p"/>
                      </m:rPr>
                      <a:rPr lang="en-CA" sz="4800" b="0" i="0" smtClean="0">
                        <a:latin typeface="Cambria Math" panose="02040503050406030204" pitchFamily="18" charset="0"/>
                      </a:rPr>
                      <m:t>dbα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d</m:t>
                        </m:r>
                      </m:e>
                      <m:sup>
                        <m:r>
                          <a:rPr lang="en-CA" sz="4800">
                            <a:latin typeface="Cambria Math" panose="02040503050406030204" pitchFamily="18" charset="0"/>
                          </a:rPr>
                          <m:t>2</m:t>
                        </m:r>
                      </m:sup>
                    </m:sSup>
                    <m:sSup>
                      <m:sSupPr>
                        <m:ctrlPr>
                          <a:rPr lang="en-CA" sz="4800" b="0" i="1" smtClean="0">
                            <a:latin typeface="Cambria Math" panose="02040503050406030204" pitchFamily="18" charset="0"/>
                          </a:rPr>
                        </m:ctrlPr>
                      </m:sSupPr>
                      <m:e>
                        <m:r>
                          <m:rPr>
                            <m:sty m:val="p"/>
                          </m:rPr>
                          <a:rPr lang="en-GB" sz="4800">
                            <a:latin typeface="Cambria Math" panose="02040503050406030204" pitchFamily="18" charset="0"/>
                          </a:rPr>
                          <m:t>β</m:t>
                        </m:r>
                      </m:e>
                      <m:sup>
                        <m:r>
                          <a:rPr lang="en-CA" sz="4800" b="0" i="0" smtClean="0">
                            <a:latin typeface="Cambria Math" panose="02040503050406030204" pitchFamily="18" charset="0"/>
                          </a:rPr>
                          <m:t>∗</m:t>
                        </m:r>
                      </m:sup>
                    </m:sSup>
                    <m:r>
                      <a:rPr lang="en-GB"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b</m:t>
                        </m:r>
                      </m:e>
                      <m:sup>
                        <m:r>
                          <m:rPr>
                            <m:brk m:alnAt="7"/>
                          </m:rPr>
                          <a:rPr lang="en-CA" sz="4800">
                            <a:latin typeface="Cambria Math" panose="02040503050406030204" pitchFamily="18" charset="0"/>
                          </a:rPr>
                          <m:t>2</m:t>
                        </m:r>
                      </m:sup>
                    </m:sSup>
                    <m:r>
                      <m:rPr>
                        <m:sty m:val="p"/>
                      </m:rPr>
                      <a:rPr lang="en-CA" sz="4800">
                        <a:latin typeface="Cambria Math" panose="02040503050406030204" pitchFamily="18" charset="0"/>
                      </a:rPr>
                      <m:t>β</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bd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r>
                      <m:rPr>
                        <m:sty m:val="p"/>
                      </m:rPr>
                      <a:rPr lang="en-GB" sz="4800" i="0">
                        <a:latin typeface="Cambria Math" panose="02040503050406030204" pitchFamily="18" charset="0"/>
                      </a:rPr>
                      <m:t>α</m:t>
                    </m:r>
                    <m:r>
                      <m:rPr>
                        <m:sty m:val="p"/>
                      </m:rPr>
                      <a:rPr lang="en-CA" sz="4800" b="0" i="0" smtClean="0">
                        <a:latin typeface="Cambria Math" panose="02040503050406030204" pitchFamily="18" charset="0"/>
                      </a:rPr>
                      <m:t>D</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cbα</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cd</m:t>
                    </m:r>
                    <m:sSup>
                      <m:sSupPr>
                        <m:ctrlPr>
                          <a:rPr lang="en-CA" sz="4800" b="0" i="1" smtClean="0">
                            <a:latin typeface="Cambria Math" panose="02040503050406030204" pitchFamily="18" charset="0"/>
                          </a:rPr>
                        </m:ctrlPr>
                      </m:sSupPr>
                      <m:e>
                        <m:r>
                          <m:rPr>
                            <m:sty m:val="p"/>
                          </m:rPr>
                          <a:rPr lang="en-CA" sz="4800">
                            <a:latin typeface="Cambria Math" panose="02040503050406030204" pitchFamily="18" charset="0"/>
                          </a:rPr>
                          <m:t>β</m:t>
                        </m:r>
                      </m:e>
                      <m:sup>
                        <m:r>
                          <a:rPr lang="en-CA" sz="4800" b="0" i="0" smtClean="0">
                            <a:latin typeface="Cambria Math" panose="02040503050406030204" pitchFamily="18" charset="0"/>
                          </a:rPr>
                          <m:t>∗</m:t>
                        </m:r>
                      </m:sup>
                    </m:sSup>
                    <m:r>
                      <a:rPr lang="en-CA" sz="4800" b="0" i="0" smtClean="0">
                        <a:latin typeface="Cambria Math" panose="02040503050406030204" pitchFamily="18" charset="0"/>
                      </a:rPr>
                      <m:t>+</m:t>
                    </m:r>
                    <m:r>
                      <m:rPr>
                        <m:sty m:val="p"/>
                      </m:rPr>
                      <a:rPr lang="en-CA" sz="4800">
                        <a:latin typeface="Cambria Math" panose="02040503050406030204" pitchFamily="18" charset="0"/>
                      </a:rPr>
                      <m:t>a</m:t>
                    </m:r>
                    <m:r>
                      <m:rPr>
                        <m:sty m:val="p"/>
                      </m:rPr>
                      <a:rPr lang="en-CA" sz="4800" b="0" i="0" smtClean="0">
                        <a:latin typeface="Cambria Math" panose="02040503050406030204" pitchFamily="18" charset="0"/>
                      </a:rPr>
                      <m:t>b</m:t>
                    </m:r>
                    <m:r>
                      <m:rPr>
                        <m:sty m:val="p"/>
                      </m:rPr>
                      <a:rPr lang="en-CA" sz="4800">
                        <a:latin typeface="Cambria Math" panose="02040503050406030204" pitchFamily="18" charset="0"/>
                      </a:rPr>
                      <m:t>β</m:t>
                    </m:r>
                    <m:r>
                      <a:rPr lang="en-CA" sz="4800">
                        <a:latin typeface="Cambria Math" panose="02040503050406030204" pitchFamily="18" charset="0"/>
                      </a:rPr>
                      <m:t>+</m:t>
                    </m:r>
                    <m:r>
                      <m:rPr>
                        <m:sty m:val="p"/>
                      </m:rPr>
                      <a:rPr lang="en-CA" sz="4800">
                        <a:latin typeface="Cambria Math" panose="02040503050406030204" pitchFamily="18" charset="0"/>
                      </a:rPr>
                      <m:t>ad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p:txBody>
          </p:sp>
        </mc:Choice>
        <mc:Fallback xmlns="">
          <p:sp>
            <p:nvSpPr>
              <p:cNvPr id="4" name="TextBox 3">
                <a:extLst>
                  <a:ext uri="{FF2B5EF4-FFF2-40B4-BE49-F238E27FC236}">
                    <a16:creationId xmlns:a16="http://schemas.microsoft.com/office/drawing/2014/main" id="{40D0B293-28CF-EC36-C921-9B718F4C182C}"/>
                  </a:ext>
                </a:extLst>
              </p:cNvPr>
              <p:cNvSpPr txBox="1">
                <a:spLocks noRot="1" noChangeAspect="1" noMove="1" noResize="1" noEditPoints="1" noAdjustHandles="1" noChangeArrowheads="1" noChangeShapeType="1" noTextEdit="1"/>
              </p:cNvSpPr>
              <p:nvPr/>
            </p:nvSpPr>
            <p:spPr>
              <a:xfrm>
                <a:off x="235976" y="-37961"/>
                <a:ext cx="10353366" cy="304698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CAC6BD-8BF3-6B04-D1C9-5303E8BD3F0B}"/>
                  </a:ext>
                </a:extLst>
              </p:cNvPr>
              <p:cNvSpPr txBox="1"/>
              <p:nvPr/>
            </p:nvSpPr>
            <p:spPr>
              <a:xfrm>
                <a:off x="31955" y="3847193"/>
                <a:ext cx="12032225"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GB" sz="6000" i="1">
                              <a:latin typeface="Cambria Math" panose="02040503050406030204" pitchFamily="18" charset="0"/>
                            </a:rPr>
                          </m:ctrlPr>
                        </m:sSupPr>
                        <m:e>
                          <m:r>
                            <m:rPr>
                              <m:sty m:val="p"/>
                            </m:rPr>
                            <a:rPr lang="en-GB" sz="6000">
                              <a:latin typeface="Cambria Math" panose="02040503050406030204" pitchFamily="18" charset="0"/>
                            </a:rPr>
                            <m:t>β</m:t>
                          </m:r>
                        </m:e>
                        <m:sup>
                          <m:r>
                            <a:rPr lang="en-GB" sz="6000">
                              <a:latin typeface="Cambria Math" panose="02040503050406030204" pitchFamily="18" charset="0"/>
                            </a:rPr>
                            <m:t>∗</m:t>
                          </m:r>
                        </m:sup>
                      </m:sSup>
                      <m:r>
                        <m:rPr>
                          <m:sty m:val="p"/>
                        </m:rPr>
                        <a:rPr lang="en-CA" sz="6000">
                          <a:latin typeface="Cambria Math" panose="02040503050406030204" pitchFamily="18" charset="0"/>
                        </a:rPr>
                        <m:t>D</m:t>
                      </m:r>
                      <m:r>
                        <a:rPr lang="en-CA" sz="6000">
                          <a:latin typeface="Cambria Math" panose="02040503050406030204" pitchFamily="18" charset="0"/>
                        </a:rPr>
                        <m:t>=−</m:t>
                      </m:r>
                      <m:r>
                        <m:rPr>
                          <m:sty m:val="p"/>
                        </m:rPr>
                        <a:rPr lang="en-CA" sz="6000">
                          <a:latin typeface="Cambria Math" panose="02040503050406030204" pitchFamily="18" charset="0"/>
                        </a:rPr>
                        <m:t>caα</m:t>
                      </m:r>
                      <m:r>
                        <a:rPr lang="en-CA" sz="6000">
                          <a:latin typeface="Cambria Math" panose="02040503050406030204" pitchFamily="18" charset="0"/>
                        </a:rPr>
                        <m:t>+</m:t>
                      </m:r>
                      <m:sSup>
                        <m:sSupPr>
                          <m:ctrlPr>
                            <a:rPr lang="en-CA" sz="6000" i="1">
                              <a:latin typeface="Cambria Math" panose="02040503050406030204" pitchFamily="18" charset="0"/>
                            </a:rPr>
                          </m:ctrlPr>
                        </m:sSupPr>
                        <m:e>
                          <m:r>
                            <m:rPr>
                              <m:sty m:val="p"/>
                            </m:rPr>
                            <a:rPr lang="en-CA" sz="6000">
                              <a:latin typeface="Cambria Math" panose="02040503050406030204" pitchFamily="18" charset="0"/>
                            </a:rPr>
                            <m:t>c</m:t>
                          </m:r>
                        </m:e>
                        <m:sup>
                          <m:r>
                            <a:rPr lang="en-CA" sz="6000">
                              <a:latin typeface="Cambria Math" panose="02040503050406030204" pitchFamily="18" charset="0"/>
                            </a:rPr>
                            <m:t>2</m:t>
                          </m:r>
                        </m:sup>
                      </m:sSup>
                      <m:sSup>
                        <m:sSupPr>
                          <m:ctrlPr>
                            <a:rPr lang="en-CA" sz="6000" i="1">
                              <a:latin typeface="Cambria Math" panose="02040503050406030204" pitchFamily="18" charset="0"/>
                            </a:rPr>
                          </m:ctrlPr>
                        </m:sSupPr>
                        <m:e>
                          <m:r>
                            <m:rPr>
                              <m:sty m:val="p"/>
                            </m:rPr>
                            <a:rPr lang="en-GB" sz="6000">
                              <a:latin typeface="Cambria Math" panose="02040503050406030204" pitchFamily="18" charset="0"/>
                            </a:rPr>
                            <m:t>β</m:t>
                          </m:r>
                        </m:e>
                        <m:sup>
                          <m:r>
                            <a:rPr lang="en-CA" sz="6000">
                              <a:latin typeface="Cambria Math" panose="02040503050406030204" pitchFamily="18" charset="0"/>
                            </a:rPr>
                            <m:t>∗</m:t>
                          </m:r>
                        </m:sup>
                      </m:sSup>
                      <m:r>
                        <a:rPr lang="en-CA" sz="6000">
                          <a:latin typeface="Cambria Math" panose="02040503050406030204" pitchFamily="18" charset="0"/>
                        </a:rPr>
                        <m:t>+</m:t>
                      </m:r>
                      <m:sSup>
                        <m:sSupPr>
                          <m:ctrlPr>
                            <a:rPr lang="en-CA" sz="6000" i="1">
                              <a:latin typeface="Cambria Math" panose="02040503050406030204" pitchFamily="18" charset="0"/>
                            </a:rPr>
                          </m:ctrlPr>
                        </m:sSupPr>
                        <m:e>
                          <m:r>
                            <m:rPr>
                              <m:sty m:val="p"/>
                            </m:rPr>
                            <a:rPr lang="en-CA" sz="6000">
                              <a:latin typeface="Cambria Math" panose="02040503050406030204" pitchFamily="18" charset="0"/>
                            </a:rPr>
                            <m:t>a</m:t>
                          </m:r>
                        </m:e>
                        <m:sup>
                          <m:r>
                            <a:rPr lang="en-CA" sz="6000">
                              <a:latin typeface="Cambria Math" panose="02040503050406030204" pitchFamily="18" charset="0"/>
                            </a:rPr>
                            <m:t>2</m:t>
                          </m:r>
                        </m:sup>
                      </m:sSup>
                      <m:r>
                        <m:rPr>
                          <m:sty m:val="p"/>
                        </m:rPr>
                        <a:rPr lang="en-CA" sz="6000">
                          <a:latin typeface="Cambria Math" panose="02040503050406030204" pitchFamily="18" charset="0"/>
                        </a:rPr>
                        <m:t>β</m:t>
                      </m:r>
                      <m:r>
                        <a:rPr lang="en-CA" sz="6000">
                          <a:latin typeface="Cambria Math" panose="02040503050406030204" pitchFamily="18" charset="0"/>
                        </a:rPr>
                        <m:t>+</m:t>
                      </m:r>
                      <m:r>
                        <m:rPr>
                          <m:sty m:val="p"/>
                        </m:rPr>
                        <a:rPr lang="en-CA" sz="6000">
                          <a:latin typeface="Cambria Math" panose="02040503050406030204" pitchFamily="18" charset="0"/>
                        </a:rPr>
                        <m:t>ac</m:t>
                      </m:r>
                      <m:sSup>
                        <m:sSupPr>
                          <m:ctrlPr>
                            <a:rPr lang="en-GB" sz="6000" i="1">
                              <a:latin typeface="Cambria Math" panose="02040503050406030204" pitchFamily="18" charset="0"/>
                            </a:rPr>
                          </m:ctrlPr>
                        </m:sSupPr>
                        <m:e>
                          <m:r>
                            <m:rPr>
                              <m:sty m:val="p"/>
                            </m:rPr>
                            <a:rPr lang="en-GB" sz="6000">
                              <a:latin typeface="Cambria Math" panose="02040503050406030204" pitchFamily="18" charset="0"/>
                            </a:rPr>
                            <m:t>α</m:t>
                          </m:r>
                        </m:e>
                        <m:sup>
                          <m:r>
                            <a:rPr lang="en-GB" sz="6000">
                              <a:latin typeface="Cambria Math" panose="02040503050406030204" pitchFamily="18" charset="0"/>
                            </a:rPr>
                            <m:t>∗</m:t>
                          </m:r>
                        </m:sup>
                      </m:sSup>
                    </m:oMath>
                  </m:oMathPara>
                </a14:m>
                <a:endParaRPr lang="en-CA" sz="5800" dirty="0"/>
              </a:p>
            </p:txBody>
          </p:sp>
        </mc:Choice>
        <mc:Fallback xmlns="">
          <p:sp>
            <p:nvSpPr>
              <p:cNvPr id="5" name="TextBox 4">
                <a:extLst>
                  <a:ext uri="{FF2B5EF4-FFF2-40B4-BE49-F238E27FC236}">
                    <a16:creationId xmlns:a16="http://schemas.microsoft.com/office/drawing/2014/main" id="{46CAC6BD-8BF3-6B04-D1C9-5303E8BD3F0B}"/>
                  </a:ext>
                </a:extLst>
              </p:cNvPr>
              <p:cNvSpPr txBox="1">
                <a:spLocks noRot="1" noChangeAspect="1" noMove="1" noResize="1" noEditPoints="1" noAdjustHandles="1" noChangeArrowheads="1" noChangeShapeType="1" noTextEdit="1"/>
              </p:cNvSpPr>
              <p:nvPr/>
            </p:nvSpPr>
            <p:spPr>
              <a:xfrm>
                <a:off x="31955" y="3847193"/>
                <a:ext cx="12032225"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03492F-92DA-F2D2-179B-C158FFA15B8F}"/>
                  </a:ext>
                </a:extLst>
              </p:cNvPr>
              <p:cNvSpPr txBox="1"/>
              <p:nvPr/>
            </p:nvSpPr>
            <p:spPr>
              <a:xfrm>
                <a:off x="-27039" y="3097519"/>
                <a:ext cx="12219039" cy="707886"/>
              </a:xfrm>
              <a:prstGeom prst="rect">
                <a:avLst/>
              </a:prstGeom>
              <a:noFill/>
            </p:spPr>
            <p:txBody>
              <a:bodyPr wrap="square" rtlCol="0">
                <a:spAutoFit/>
              </a:bodyPr>
              <a:lstStyle/>
              <a:p>
                <a:r>
                  <a:rPr lang="en-CA" sz="4000" dirty="0"/>
                  <a:t>Equation #2 must work for </a:t>
                </a:r>
                <a:r>
                  <a:rPr lang="en-CA" sz="4000" u="sng" dirty="0"/>
                  <a:t>any</a:t>
                </a:r>
                <a:r>
                  <a:rPr lang="en-CA" sz="4000" dirty="0"/>
                  <a:t> </a:t>
                </a:r>
                <a14:m>
                  <m:oMath xmlns:m="http://schemas.openxmlformats.org/officeDocument/2006/math">
                    <m:r>
                      <a:rPr lang="en-CA" sz="4000" b="0" i="1" smtClean="0">
                        <a:latin typeface="Cambria Math" panose="02040503050406030204" pitchFamily="18" charset="0"/>
                      </a:rPr>
                      <m:t>𝛼</m:t>
                    </m:r>
                    <m:r>
                      <a:rPr lang="en-CA" sz="4000" b="0" i="1" smtClean="0">
                        <a:latin typeface="Cambria Math" panose="02040503050406030204" pitchFamily="18" charset="0"/>
                      </a:rPr>
                      <m:t>,</m:t>
                    </m:r>
                    <m:r>
                      <a:rPr lang="en-CA" sz="4000" b="0" i="1" smtClean="0">
                        <a:latin typeface="Cambria Math" panose="02040503050406030204" pitchFamily="18" charset="0"/>
                      </a:rPr>
                      <m:t>𝛽</m:t>
                    </m:r>
                    <m:r>
                      <a:rPr lang="en-CA" sz="4000" b="0" i="1" smtClean="0">
                        <a:latin typeface="Cambria Math" panose="02040503050406030204" pitchFamily="18" charset="0"/>
                      </a:rPr>
                      <m:t>,</m:t>
                    </m:r>
                  </m:oMath>
                </a14:m>
                <a:r>
                  <a:rPr lang="en-CA" sz="4000" dirty="0"/>
                  <a:t> with </a:t>
                </a:r>
                <a14:m>
                  <m:oMath xmlns:m="http://schemas.openxmlformats.org/officeDocument/2006/math">
                    <m:sSup>
                      <m:sSupPr>
                        <m:ctrlPr>
                          <a:rPr lang="en-CA" sz="4000" b="0" i="1" smtClean="0">
                            <a:latin typeface="Cambria Math" panose="02040503050406030204" pitchFamily="18" charset="0"/>
                          </a:rPr>
                        </m:ctrlPr>
                      </m:sSupPr>
                      <m:e>
                        <m:d>
                          <m:dPr>
                            <m:begChr m:val="|"/>
                            <m:endChr m:val="|"/>
                            <m:ctrlPr>
                              <a:rPr lang="en-CA" sz="4000" b="0" i="1" smtClean="0">
                                <a:latin typeface="Cambria Math" panose="02040503050406030204" pitchFamily="18" charset="0"/>
                              </a:rPr>
                            </m:ctrlPr>
                          </m:dPr>
                          <m:e>
                            <m:r>
                              <a:rPr lang="en-CA" sz="4000" i="1">
                                <a:latin typeface="Cambria Math" panose="02040503050406030204" pitchFamily="18" charset="0"/>
                              </a:rPr>
                              <m:t>𝛼</m:t>
                            </m:r>
                          </m:e>
                        </m:d>
                      </m:e>
                      <m:sup>
                        <m:r>
                          <a:rPr lang="en-CA" sz="4000" b="0" i="1" smtClean="0">
                            <a:latin typeface="Cambria Math" panose="02040503050406030204" pitchFamily="18" charset="0"/>
                          </a:rPr>
                          <m:t>2</m:t>
                        </m:r>
                      </m:sup>
                    </m:sSup>
                    <m:r>
                      <a:rPr lang="en-CA" sz="4000" b="0" i="1" smtClean="0">
                        <a:latin typeface="Cambria Math" panose="02040503050406030204" pitchFamily="18" charset="0"/>
                      </a:rPr>
                      <m:t>+</m:t>
                    </m:r>
                    <m:sSup>
                      <m:sSupPr>
                        <m:ctrlPr>
                          <a:rPr lang="en-CA" sz="4000" b="0" i="1" smtClean="0">
                            <a:latin typeface="Cambria Math" panose="02040503050406030204" pitchFamily="18" charset="0"/>
                          </a:rPr>
                        </m:ctrlPr>
                      </m:sSupPr>
                      <m:e>
                        <m:d>
                          <m:dPr>
                            <m:begChr m:val="|"/>
                            <m:endChr m:val="|"/>
                            <m:ctrlPr>
                              <a:rPr lang="en-CA" sz="4000" b="0" i="1" smtClean="0">
                                <a:latin typeface="Cambria Math" panose="02040503050406030204" pitchFamily="18" charset="0"/>
                              </a:rPr>
                            </m:ctrlPr>
                          </m:dPr>
                          <m:e>
                            <m:r>
                              <a:rPr lang="en-CA" sz="4000" i="1">
                                <a:latin typeface="Cambria Math" panose="02040503050406030204" pitchFamily="18" charset="0"/>
                              </a:rPr>
                              <m:t>𝛽</m:t>
                            </m:r>
                          </m:e>
                        </m:d>
                      </m:e>
                      <m:sup>
                        <m:r>
                          <a:rPr lang="en-CA" sz="4000" b="0" i="1" smtClean="0">
                            <a:latin typeface="Cambria Math" panose="02040503050406030204" pitchFamily="18" charset="0"/>
                          </a:rPr>
                          <m:t>2</m:t>
                        </m:r>
                      </m:sup>
                    </m:sSup>
                    <m:r>
                      <a:rPr lang="en-CA" sz="4000" b="0" i="1" smtClean="0">
                        <a:latin typeface="Cambria Math" panose="02040503050406030204" pitchFamily="18" charset="0"/>
                      </a:rPr>
                      <m:t>=1</m:t>
                    </m:r>
                  </m:oMath>
                </a14:m>
                <a:endParaRPr lang="en-CA" sz="4000" dirty="0"/>
              </a:p>
            </p:txBody>
          </p:sp>
        </mc:Choice>
        <mc:Fallback xmlns="">
          <p:sp>
            <p:nvSpPr>
              <p:cNvPr id="6" name="TextBox 5">
                <a:extLst>
                  <a:ext uri="{FF2B5EF4-FFF2-40B4-BE49-F238E27FC236}">
                    <a16:creationId xmlns:a16="http://schemas.microsoft.com/office/drawing/2014/main" id="{4403492F-92DA-F2D2-179B-C158FFA15B8F}"/>
                  </a:ext>
                </a:extLst>
              </p:cNvPr>
              <p:cNvSpPr txBox="1">
                <a:spLocks noRot="1" noChangeAspect="1" noMove="1" noResize="1" noEditPoints="1" noAdjustHandles="1" noChangeArrowheads="1" noChangeShapeType="1" noTextEdit="1"/>
              </p:cNvSpPr>
              <p:nvPr/>
            </p:nvSpPr>
            <p:spPr>
              <a:xfrm>
                <a:off x="-27039" y="3097519"/>
                <a:ext cx="12219039" cy="707886"/>
              </a:xfrm>
              <a:prstGeom prst="rect">
                <a:avLst/>
              </a:prstGeom>
              <a:blipFill>
                <a:blip r:embed="rId5"/>
                <a:stretch>
                  <a:fillRect l="-1796" t="-14655" b="-37069"/>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BB92A297-9845-085C-F63C-20FABE94B226}"/>
              </a:ext>
            </a:extLst>
          </p:cNvPr>
          <p:cNvCxnSpPr>
            <a:cxnSpLocks/>
          </p:cNvCxnSpPr>
          <p:nvPr/>
        </p:nvCxnSpPr>
        <p:spPr>
          <a:xfrm>
            <a:off x="0" y="303852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036B7E7-C496-159C-5960-F1A7D2974EFB}"/>
              </a:ext>
            </a:extLst>
          </p:cNvPr>
          <p:cNvGrpSpPr/>
          <p:nvPr/>
        </p:nvGrpSpPr>
        <p:grpSpPr>
          <a:xfrm>
            <a:off x="9096067" y="4950066"/>
            <a:ext cx="2663313" cy="1414808"/>
            <a:chOff x="9096067" y="4950066"/>
            <a:chExt cx="2663313" cy="1414808"/>
          </a:xfrm>
        </p:grpSpPr>
        <p:sp>
          <p:nvSpPr>
            <p:cNvPr id="10" name="Right Brace 9">
              <a:extLst>
                <a:ext uri="{FF2B5EF4-FFF2-40B4-BE49-F238E27FC236}">
                  <a16:creationId xmlns:a16="http://schemas.microsoft.com/office/drawing/2014/main" id="{54F25C70-7C29-3E83-0129-8E98218D6C0D}"/>
                </a:ext>
              </a:extLst>
            </p:cNvPr>
            <p:cNvSpPr/>
            <p:nvPr/>
          </p:nvSpPr>
          <p:spPr>
            <a:xfrm rot="5400000">
              <a:off x="9457359" y="4867146"/>
              <a:ext cx="509043" cy="674884"/>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D651C-ADD0-B533-AB9C-7B6BC36D8062}"/>
                    </a:ext>
                  </a:extLst>
                </p:cNvPr>
                <p:cNvSpPr txBox="1"/>
                <p:nvPr/>
              </p:nvSpPr>
              <p:spPr>
                <a:xfrm>
                  <a:off x="9096067" y="5379989"/>
                  <a:ext cx="2663313"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CA" sz="5400" b="0" i="0" smtClean="0">
                            <a:latin typeface="Cambria Math" panose="02040503050406030204" pitchFamily="18" charset="0"/>
                          </a:rPr>
                          <m:t>a</m:t>
                        </m:r>
                        <m:r>
                          <m:rPr>
                            <m:sty m:val="p"/>
                          </m:rPr>
                          <a:rPr lang="en-CA" sz="5400">
                            <a:latin typeface="Cambria Math" panose="02040503050406030204" pitchFamily="18" charset="0"/>
                          </a:rPr>
                          <m:t>c</m:t>
                        </m:r>
                        <m:r>
                          <a:rPr lang="en-CA" sz="5800" b="0" i="1" smtClean="0">
                            <a:latin typeface="Cambria Math" panose="02040503050406030204" pitchFamily="18" charset="0"/>
                          </a:rPr>
                          <m:t>=0</m:t>
                        </m:r>
                      </m:oMath>
                    </m:oMathPara>
                  </a14:m>
                  <a:endParaRPr lang="en-CA" sz="5800" dirty="0"/>
                </a:p>
              </p:txBody>
            </p:sp>
          </mc:Choice>
          <mc:Fallback xmlns="">
            <p:sp>
              <p:nvSpPr>
                <p:cNvPr id="14" name="TextBox 13">
                  <a:extLst>
                    <a:ext uri="{FF2B5EF4-FFF2-40B4-BE49-F238E27FC236}">
                      <a16:creationId xmlns:a16="http://schemas.microsoft.com/office/drawing/2014/main" id="{17DD651C-ADD0-B533-AB9C-7B6BC36D8062}"/>
                    </a:ext>
                  </a:extLst>
                </p:cNvPr>
                <p:cNvSpPr txBox="1">
                  <a:spLocks noRot="1" noChangeAspect="1" noMove="1" noResize="1" noEditPoints="1" noAdjustHandles="1" noChangeArrowheads="1" noChangeShapeType="1" noTextEdit="1"/>
                </p:cNvSpPr>
                <p:nvPr/>
              </p:nvSpPr>
              <p:spPr>
                <a:xfrm>
                  <a:off x="9096067" y="5379989"/>
                  <a:ext cx="2663313" cy="984885"/>
                </a:xfrm>
                <a:prstGeom prst="rect">
                  <a:avLst/>
                </a:prstGeom>
                <a:blipFill>
                  <a:blip r:embed="rId6"/>
                  <a:stretch>
                    <a:fillRect/>
                  </a:stretch>
                </a:blipFill>
              </p:spPr>
              <p:txBody>
                <a:bodyPr/>
                <a:lstStyle/>
                <a:p>
                  <a:r>
                    <a:rPr lang="en-CA">
                      <a:noFill/>
                    </a:rPr>
                    <a:t> </a:t>
                  </a:r>
                </a:p>
              </p:txBody>
            </p:sp>
          </mc:Fallback>
        </mc:AlternateContent>
      </p:grpSp>
      <p:grpSp>
        <p:nvGrpSpPr>
          <p:cNvPr id="18" name="Group 17">
            <a:extLst>
              <a:ext uri="{FF2B5EF4-FFF2-40B4-BE49-F238E27FC236}">
                <a16:creationId xmlns:a16="http://schemas.microsoft.com/office/drawing/2014/main" id="{51C28009-63FB-2E1B-ABA9-311F5B8853AD}"/>
              </a:ext>
            </a:extLst>
          </p:cNvPr>
          <p:cNvGrpSpPr/>
          <p:nvPr/>
        </p:nvGrpSpPr>
        <p:grpSpPr>
          <a:xfrm>
            <a:off x="4537401" y="4924530"/>
            <a:ext cx="2154075" cy="1401714"/>
            <a:chOff x="4537401" y="4924530"/>
            <a:chExt cx="2154075" cy="1401714"/>
          </a:xfrm>
        </p:grpSpPr>
        <p:sp>
          <p:nvSpPr>
            <p:cNvPr id="11" name="Right Brace 10">
              <a:extLst>
                <a:ext uri="{FF2B5EF4-FFF2-40B4-BE49-F238E27FC236}">
                  <a16:creationId xmlns:a16="http://schemas.microsoft.com/office/drawing/2014/main" id="{5A9A95EB-38E3-9590-7DDC-8443FF1505AA}"/>
                </a:ext>
              </a:extLst>
            </p:cNvPr>
            <p:cNvSpPr/>
            <p:nvPr/>
          </p:nvSpPr>
          <p:spPr>
            <a:xfrm rot="5400000">
              <a:off x="5051428" y="4841611"/>
              <a:ext cx="509043" cy="67488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A79211-0EB3-761C-49B6-7023B1E1452C}"/>
                    </a:ext>
                  </a:extLst>
                </p:cNvPr>
                <p:cNvSpPr txBox="1"/>
                <p:nvPr/>
              </p:nvSpPr>
              <p:spPr>
                <a:xfrm>
                  <a:off x="4537401" y="5495247"/>
                  <a:ext cx="2154075" cy="830997"/>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b="0" i="1" smtClean="0">
                                <a:latin typeface="Cambria Math" panose="02040503050406030204" pitchFamily="18" charset="0"/>
                              </a:rPr>
                            </m:ctrlPr>
                          </m:sSupPr>
                          <m:e>
                            <m:r>
                              <m:rPr>
                                <m:sty m:val="p"/>
                              </m:rPr>
                              <a:rPr lang="en-CA" sz="4800" b="0" i="0" smtClean="0">
                                <a:latin typeface="Cambria Math" panose="02040503050406030204" pitchFamily="18" charset="0"/>
                              </a:rPr>
                              <m:t>c</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r>
                          <a:rPr lang="en-CA" sz="4800" b="0" i="1" smtClean="0">
                            <a:latin typeface="Cambria Math" panose="02040503050406030204" pitchFamily="18" charset="0"/>
                          </a:rPr>
                          <m:t>𝐷</m:t>
                        </m:r>
                      </m:oMath>
                    </m:oMathPara>
                  </a14:m>
                  <a:endParaRPr lang="en-CA" sz="4800" dirty="0"/>
                </a:p>
              </p:txBody>
            </p:sp>
          </mc:Choice>
          <mc:Fallback xmlns="">
            <p:sp>
              <p:nvSpPr>
                <p:cNvPr id="17" name="TextBox 16">
                  <a:extLst>
                    <a:ext uri="{FF2B5EF4-FFF2-40B4-BE49-F238E27FC236}">
                      <a16:creationId xmlns:a16="http://schemas.microsoft.com/office/drawing/2014/main" id="{CDA79211-0EB3-761C-49B6-7023B1E1452C}"/>
                    </a:ext>
                  </a:extLst>
                </p:cNvPr>
                <p:cNvSpPr txBox="1">
                  <a:spLocks noRot="1" noChangeAspect="1" noMove="1" noResize="1" noEditPoints="1" noAdjustHandles="1" noChangeArrowheads="1" noChangeShapeType="1" noTextEdit="1"/>
                </p:cNvSpPr>
                <p:nvPr/>
              </p:nvSpPr>
              <p:spPr>
                <a:xfrm>
                  <a:off x="4537401" y="5495247"/>
                  <a:ext cx="2154075" cy="830997"/>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C354A9-9D47-3741-E9E5-7945B7CBDAD6}"/>
                  </a:ext>
                </a:extLst>
              </p:cNvPr>
              <p:cNvSpPr txBox="1"/>
              <p:nvPr/>
            </p:nvSpPr>
            <p:spPr>
              <a:xfrm>
                <a:off x="-182017" y="-3903205"/>
                <a:ext cx="19303409" cy="3715376"/>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sSup>
                        <m:sSupPr>
                          <m:ctrlPr>
                            <a:rPr lang="en-CA" sz="5400" i="1" smtClean="0">
                              <a:latin typeface="Cambria Math" panose="02040503050406030204" pitchFamily="18" charset="0"/>
                            </a:rPr>
                          </m:ctrlPr>
                        </m:sSupPr>
                        <m:e>
                          <m:d>
                            <m:dPr>
                              <m:begChr m:val="["/>
                              <m:endChr m:val="]"/>
                              <m:ctrlPr>
                                <a:rPr lang="en-CA" sz="5400" i="1">
                                  <a:latin typeface="Cambria Math" panose="02040503050406030204" pitchFamily="18" charset="0"/>
                                </a:rPr>
                              </m:ctrlPr>
                            </m:dPr>
                            <m:e>
                              <m:m>
                                <m:mPr>
                                  <m:mcs>
                                    <m:mc>
                                      <m:mcPr>
                                        <m:count m:val="2"/>
                                        <m:mcJc m:val="center"/>
                                      </m:mcPr>
                                    </m:mc>
                                  </m:mcs>
                                  <m:ctrlPr>
                                    <a:rPr lang="en-GB" sz="5400" i="1">
                                      <a:latin typeface="Cambria Math" panose="02040503050406030204" pitchFamily="18" charset="0"/>
                                    </a:rPr>
                                  </m:ctrlPr>
                                </m:mPr>
                                <m:mr>
                                  <m:e>
                                    <m:r>
                                      <a:rPr lang="en-GB" sz="5400" i="1">
                                        <a:latin typeface="Cambria Math" panose="02040503050406030204" pitchFamily="18" charset="0"/>
                                      </a:rPr>
                                      <m:t>𝛼</m:t>
                                    </m:r>
                                  </m:e>
                                  <m:e>
                                    <m:r>
                                      <a:rPr lang="en-GB" sz="5400" i="1">
                                        <a:latin typeface="Cambria Math" panose="02040503050406030204" pitchFamily="18" charset="0"/>
                                      </a:rPr>
                                      <m:t>−</m:t>
                                    </m:r>
                                    <m:sSup>
                                      <m:sSupPr>
                                        <m:ctrlPr>
                                          <a:rPr lang="en-GB" sz="5400" i="1">
                                            <a:latin typeface="Cambria Math" panose="02040503050406030204" pitchFamily="18" charset="0"/>
                                          </a:rPr>
                                        </m:ctrlPr>
                                      </m:sSupPr>
                                      <m:e>
                                        <m:r>
                                          <a:rPr lang="en-GB" sz="5400" i="1">
                                            <a:latin typeface="Cambria Math" panose="02040503050406030204" pitchFamily="18" charset="0"/>
                                          </a:rPr>
                                          <m:t>𝛽</m:t>
                                        </m:r>
                                      </m:e>
                                      <m:sup>
                                        <m:r>
                                          <a:rPr lang="en-GB" sz="5400" i="1">
                                            <a:latin typeface="Cambria Math" panose="02040503050406030204" pitchFamily="18" charset="0"/>
                                          </a:rPr>
                                          <m:t>∗</m:t>
                                        </m:r>
                                      </m:sup>
                                    </m:sSup>
                                  </m:e>
                                </m:mr>
                                <m:mr>
                                  <m:e>
                                    <m:r>
                                      <a:rPr lang="en-GB" sz="5400" i="1">
                                        <a:latin typeface="Cambria Math" panose="02040503050406030204" pitchFamily="18" charset="0"/>
                                      </a:rPr>
                                      <m:t>𝛽</m:t>
                                    </m:r>
                                  </m:e>
                                  <m:e>
                                    <m:sSup>
                                      <m:sSupPr>
                                        <m:ctrlPr>
                                          <a:rPr lang="en-GB" sz="5400" i="1">
                                            <a:latin typeface="Cambria Math" panose="02040503050406030204" pitchFamily="18" charset="0"/>
                                          </a:rPr>
                                        </m:ctrlPr>
                                      </m:sSupPr>
                                      <m:e>
                                        <m:r>
                                          <a:rPr lang="en-GB" sz="5400" i="1">
                                            <a:latin typeface="Cambria Math" panose="02040503050406030204" pitchFamily="18" charset="0"/>
                                          </a:rPr>
                                          <m:t>𝛼</m:t>
                                        </m:r>
                                      </m:e>
                                      <m:sup>
                                        <m:r>
                                          <a:rPr lang="en-GB" sz="5400" i="1">
                                            <a:latin typeface="Cambria Math" panose="02040503050406030204" pitchFamily="18" charset="0"/>
                                          </a:rPr>
                                          <m:t>∗</m:t>
                                        </m:r>
                                      </m:sup>
                                    </m:sSup>
                                  </m:e>
                                </m:mr>
                              </m:m>
                            </m:e>
                          </m:d>
                        </m:e>
                        <m:sup>
                          <m:r>
                            <a:rPr lang="en-CA" sz="5400" i="1">
                              <a:latin typeface="Cambria Math" panose="02040503050406030204" pitchFamily="18" charset="0"/>
                            </a:rPr>
                            <m:t>∗</m:t>
                          </m:r>
                        </m:sup>
                      </m:sSup>
                      <m:r>
                        <a:rPr lang="en-CA" sz="5400" b="0" i="1" smtClean="0">
                          <a:latin typeface="Cambria Math" panose="02040503050406030204" pitchFamily="18" charset="0"/>
                        </a:rPr>
                        <m:t>(</m:t>
                      </m:r>
                      <m:r>
                        <a:rPr lang="en-CA" sz="5400" i="1">
                          <a:latin typeface="Cambria Math" panose="02040503050406030204" pitchFamily="18" charset="0"/>
                        </a:rPr>
                        <m:t>𝑎𝑑</m:t>
                      </m:r>
                      <m:r>
                        <a:rPr lang="en-CA" sz="5400" i="1">
                          <a:latin typeface="Cambria Math" panose="02040503050406030204" pitchFamily="18" charset="0"/>
                        </a:rPr>
                        <m:t>−</m:t>
                      </m:r>
                      <m:r>
                        <a:rPr lang="en-CA" sz="5400" i="1">
                          <a:latin typeface="Cambria Math" panose="02040503050406030204" pitchFamily="18" charset="0"/>
                        </a:rPr>
                        <m:t>𝑏𝑐</m:t>
                      </m:r>
                      <m:r>
                        <a:rPr lang="en-CA" sz="5400" b="0" i="1" smtClean="0">
                          <a:latin typeface="Cambria Math" panose="02040503050406030204" pitchFamily="18" charset="0"/>
                        </a:rPr>
                        <m:t>)</m:t>
                      </m:r>
                    </m:oMath>
                  </m:oMathPara>
                </a14:m>
                <a:endParaRPr lang="en-CA" sz="5400" dirty="0"/>
              </a:p>
              <a:p>
                <a:pPr>
                  <a:spcAft>
                    <a:spcPts val="1800"/>
                  </a:spcAft>
                </a:pPr>
                <a14:m>
                  <m:oMathPara xmlns:m="http://schemas.openxmlformats.org/officeDocument/2006/math">
                    <m:oMathParaPr>
                      <m:jc m:val="left"/>
                    </m:oMathParaPr>
                    <m:oMath xmlns:m="http://schemas.openxmlformats.org/officeDocument/2006/math">
                      <m:d>
                        <m:dPr>
                          <m:begChr m:val="["/>
                          <m:endChr m:val="]"/>
                          <m:ctrlPr>
                            <a:rPr lang="en-CA" sz="4800" i="1">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a:rPr lang="en-CA" sz="4800" i="1">
                                    <a:latin typeface="Cambria Math" panose="02040503050406030204" pitchFamily="18" charset="0"/>
                                  </a:rPr>
                                  <m:t>𝑑</m:t>
                                </m:r>
                                <m:d>
                                  <m:dPr>
                                    <m:ctrlPr>
                                      <a:rPr lang="en-CA" sz="4800" i="1">
                                        <a:latin typeface="Cambria Math" panose="02040503050406030204" pitchFamily="18" charset="0"/>
                                      </a:rPr>
                                    </m:ctrlPr>
                                  </m:dPr>
                                  <m:e>
                                    <m:r>
                                      <m:rPr>
                                        <m:brk m:alnAt="7"/>
                                      </m:rPr>
                                      <a:rPr lang="en-CA" sz="4800" i="1">
                                        <a:latin typeface="Cambria Math" panose="02040503050406030204" pitchFamily="18" charset="0"/>
                                      </a:rPr>
                                      <m:t>𝑎</m:t>
                                    </m:r>
                                    <m:r>
                                      <a:rPr lang="en-GB" sz="4800" i="1">
                                        <a:latin typeface="Cambria Math" panose="02040503050406030204" pitchFamily="18" charset="0"/>
                                      </a:rPr>
                                      <m:t>𝛼</m:t>
                                    </m:r>
                                    <m:r>
                                      <a:rPr lang="en-GB" sz="4800" i="1">
                                        <a:latin typeface="Cambria Math" panose="02040503050406030204" pitchFamily="18" charset="0"/>
                                      </a:rPr>
                                      <m:t>−</m:t>
                                    </m:r>
                                    <m:r>
                                      <a:rPr lang="en-CA" sz="4800" i="1">
                                        <a:latin typeface="Cambria Math" panose="02040503050406030204" pitchFamily="18" charset="0"/>
                                      </a:rPr>
                                      <m:t>𝑐</m:t>
                                    </m:r>
                                    <m:sSup>
                                      <m:sSupPr>
                                        <m:ctrlPr>
                                          <a:rPr lang="en-GB" sz="4800" i="1">
                                            <a:latin typeface="Cambria Math" panose="02040503050406030204" pitchFamily="18" charset="0"/>
                                          </a:rPr>
                                        </m:ctrlPr>
                                      </m:sSupPr>
                                      <m:e>
                                        <m:r>
                                          <a:rPr lang="en-GB" sz="4800" i="1">
                                            <a:latin typeface="Cambria Math" panose="02040503050406030204" pitchFamily="18" charset="0"/>
                                          </a:rPr>
                                          <m:t>𝛽</m:t>
                                        </m:r>
                                      </m:e>
                                      <m:sup>
                                        <m:r>
                                          <a:rPr lang="en-GB" sz="4800" i="1">
                                            <a:latin typeface="Cambria Math" panose="02040503050406030204" pitchFamily="18" charset="0"/>
                                          </a:rPr>
                                          <m:t>∗</m:t>
                                        </m:r>
                                      </m:sup>
                                    </m:sSup>
                                  </m:e>
                                </m:d>
                                <m:r>
                                  <a:rPr lang="en-CA" sz="4800" i="1">
                                    <a:latin typeface="Cambria Math" panose="02040503050406030204" pitchFamily="18" charset="0"/>
                                  </a:rPr>
                                  <m:t>−</m:t>
                                </m:r>
                                <m:r>
                                  <a:rPr lang="en-CA" sz="4800" i="1">
                                    <a:latin typeface="Cambria Math" panose="02040503050406030204" pitchFamily="18" charset="0"/>
                                  </a:rPr>
                                  <m:t>𝑏</m:t>
                                </m:r>
                                <m:d>
                                  <m:dPr>
                                    <m:ctrlPr>
                                      <a:rPr lang="en-CA" sz="4800" i="1">
                                        <a:latin typeface="Cambria Math" panose="02040503050406030204" pitchFamily="18" charset="0"/>
                                      </a:rPr>
                                    </m:ctrlPr>
                                  </m:dPr>
                                  <m:e>
                                    <m:r>
                                      <a:rPr lang="en-CA" sz="4800" i="1">
                                        <a:latin typeface="Cambria Math" panose="02040503050406030204" pitchFamily="18" charset="0"/>
                                      </a:rPr>
                                      <m:t>𝑎</m:t>
                                    </m:r>
                                    <m:r>
                                      <a:rPr lang="en-CA" sz="4800" i="1">
                                        <a:latin typeface="Cambria Math" panose="02040503050406030204" pitchFamily="18" charset="0"/>
                                      </a:rPr>
                                      <m:t>𝛽</m:t>
                                    </m:r>
                                    <m:r>
                                      <a:rPr lang="en-CA" sz="4800" i="1">
                                        <a:latin typeface="Cambria Math" panose="02040503050406030204" pitchFamily="18" charset="0"/>
                                      </a:rPr>
                                      <m:t>+</m:t>
                                    </m:r>
                                    <m:r>
                                      <a:rPr lang="en-CA" sz="4800" i="1">
                                        <a:latin typeface="Cambria Math" panose="02040503050406030204" pitchFamily="18" charset="0"/>
                                      </a:rPr>
                                      <m:t>𝑐</m:t>
                                    </m:r>
                                    <m:sSup>
                                      <m:sSupPr>
                                        <m:ctrlPr>
                                          <a:rPr lang="en-GB" sz="4800" i="1">
                                            <a:latin typeface="Cambria Math" panose="02040503050406030204" pitchFamily="18" charset="0"/>
                                          </a:rPr>
                                        </m:ctrlPr>
                                      </m:sSupPr>
                                      <m:e>
                                        <m:r>
                                          <a:rPr lang="en-CA" sz="4800" i="1">
                                            <a:latin typeface="Cambria Math" panose="02040503050406030204" pitchFamily="18" charset="0"/>
                                          </a:rPr>
                                          <m:t>𝛼</m:t>
                                        </m:r>
                                      </m:e>
                                      <m:sup>
                                        <m:r>
                                          <a:rPr lang="en-GB" sz="4800" i="1">
                                            <a:latin typeface="Cambria Math" panose="02040503050406030204" pitchFamily="18" charset="0"/>
                                          </a:rPr>
                                          <m:t>∗</m:t>
                                        </m:r>
                                      </m:sup>
                                    </m:sSup>
                                  </m:e>
                                </m:d>
                              </m:e>
                              <m:e>
                                <m:r>
                                  <a:rPr lang="en-CA" sz="4800" i="1">
                                    <a:latin typeface="Cambria Math" panose="02040503050406030204" pitchFamily="18" charset="0"/>
                                  </a:rPr>
                                  <m:t>𝑑</m:t>
                                </m:r>
                                <m:d>
                                  <m:dPr>
                                    <m:ctrlPr>
                                      <a:rPr lang="en-CA" sz="4800" i="1">
                                        <a:latin typeface="Cambria Math" panose="02040503050406030204" pitchFamily="18" charset="0"/>
                                      </a:rPr>
                                    </m:ctrlPr>
                                  </m:dPr>
                                  <m:e>
                                    <m:r>
                                      <a:rPr lang="en-CA" sz="4800" i="1">
                                        <a:latin typeface="Cambria Math" panose="02040503050406030204" pitchFamily="18" charset="0"/>
                                      </a:rPr>
                                      <m:t>𝑏</m:t>
                                    </m:r>
                                    <m:r>
                                      <a:rPr lang="en-GB" sz="4800" i="1">
                                        <a:latin typeface="Cambria Math" panose="02040503050406030204" pitchFamily="18" charset="0"/>
                                      </a:rPr>
                                      <m:t>𝛼</m:t>
                                    </m:r>
                                    <m:r>
                                      <a:rPr lang="en-GB" sz="4800" i="1">
                                        <a:latin typeface="Cambria Math" panose="02040503050406030204" pitchFamily="18" charset="0"/>
                                      </a:rPr>
                                      <m:t>−</m:t>
                                    </m:r>
                                    <m:r>
                                      <a:rPr lang="en-CA" sz="4800" i="1">
                                        <a:latin typeface="Cambria Math" panose="02040503050406030204" pitchFamily="18" charset="0"/>
                                      </a:rPr>
                                      <m:t>𝑑</m:t>
                                    </m:r>
                                    <m:sSup>
                                      <m:sSupPr>
                                        <m:ctrlPr>
                                          <a:rPr lang="en-GB" sz="4800" i="1">
                                            <a:latin typeface="Cambria Math" panose="02040503050406030204" pitchFamily="18" charset="0"/>
                                          </a:rPr>
                                        </m:ctrlPr>
                                      </m:sSupPr>
                                      <m:e>
                                        <m:r>
                                          <a:rPr lang="en-GB" sz="4800" i="1">
                                            <a:latin typeface="Cambria Math" panose="02040503050406030204" pitchFamily="18" charset="0"/>
                                          </a:rPr>
                                          <m:t>𝛽</m:t>
                                        </m:r>
                                      </m:e>
                                      <m:sup>
                                        <m:r>
                                          <a:rPr lang="en-GB" sz="4800" i="1">
                                            <a:latin typeface="Cambria Math" panose="02040503050406030204" pitchFamily="18" charset="0"/>
                                          </a:rPr>
                                          <m:t>∗</m:t>
                                        </m:r>
                                      </m:sup>
                                    </m:sSup>
                                  </m:e>
                                </m:d>
                                <m:r>
                                  <a:rPr lang="en-CA" sz="4800" i="1">
                                    <a:latin typeface="Cambria Math" panose="02040503050406030204" pitchFamily="18" charset="0"/>
                                  </a:rPr>
                                  <m:t>−</m:t>
                                </m:r>
                                <m:r>
                                  <a:rPr lang="en-CA" sz="4800" i="1">
                                    <a:latin typeface="Cambria Math" panose="02040503050406030204" pitchFamily="18" charset="0"/>
                                  </a:rPr>
                                  <m:t>𝑏</m:t>
                                </m:r>
                                <m:d>
                                  <m:dPr>
                                    <m:ctrlPr>
                                      <a:rPr lang="en-CA" sz="4800" i="1">
                                        <a:latin typeface="Cambria Math" panose="02040503050406030204" pitchFamily="18" charset="0"/>
                                      </a:rPr>
                                    </m:ctrlPr>
                                  </m:dPr>
                                  <m:e>
                                    <m:r>
                                      <a:rPr lang="en-CA" sz="4800" i="1">
                                        <a:latin typeface="Cambria Math" panose="02040503050406030204" pitchFamily="18" charset="0"/>
                                      </a:rPr>
                                      <m:t>𝑏</m:t>
                                    </m:r>
                                    <m:r>
                                      <a:rPr lang="en-CA" sz="4800" i="1">
                                        <a:latin typeface="Cambria Math" panose="02040503050406030204" pitchFamily="18" charset="0"/>
                                      </a:rPr>
                                      <m:t>𝛽</m:t>
                                    </m:r>
                                    <m:r>
                                      <a:rPr lang="en-CA" sz="4800" i="1">
                                        <a:latin typeface="Cambria Math" panose="02040503050406030204" pitchFamily="18" charset="0"/>
                                      </a:rPr>
                                      <m:t>+</m:t>
                                    </m:r>
                                    <m:r>
                                      <a:rPr lang="en-CA" sz="4800" i="1">
                                        <a:latin typeface="Cambria Math" panose="02040503050406030204" pitchFamily="18" charset="0"/>
                                      </a:rPr>
                                      <m:t>𝑑</m:t>
                                    </m:r>
                                    <m:sSup>
                                      <m:sSupPr>
                                        <m:ctrlPr>
                                          <a:rPr lang="en-GB" sz="4800" i="1">
                                            <a:latin typeface="Cambria Math" panose="02040503050406030204" pitchFamily="18" charset="0"/>
                                          </a:rPr>
                                        </m:ctrlPr>
                                      </m:sSupPr>
                                      <m:e>
                                        <m:r>
                                          <a:rPr lang="en-CA" sz="4800" i="1">
                                            <a:latin typeface="Cambria Math" panose="02040503050406030204" pitchFamily="18" charset="0"/>
                                          </a:rPr>
                                          <m:t>𝛼</m:t>
                                        </m:r>
                                      </m:e>
                                      <m:sup>
                                        <m:r>
                                          <a:rPr lang="en-GB" sz="4800" i="1">
                                            <a:latin typeface="Cambria Math" panose="02040503050406030204" pitchFamily="18" charset="0"/>
                                          </a:rPr>
                                          <m:t>∗</m:t>
                                        </m:r>
                                      </m:sup>
                                    </m:sSup>
                                  </m:e>
                                </m:d>
                              </m:e>
                            </m:mr>
                            <m:mr>
                              <m:e>
                                <m:r>
                                  <a:rPr lang="en-CA" sz="4800" i="1">
                                    <a:latin typeface="Cambria Math" panose="02040503050406030204" pitchFamily="18" charset="0"/>
                                  </a:rPr>
                                  <m:t>−</m:t>
                                </m:r>
                                <m:r>
                                  <a:rPr lang="en-CA" sz="4800" i="1">
                                    <a:latin typeface="Cambria Math" panose="02040503050406030204" pitchFamily="18" charset="0"/>
                                  </a:rPr>
                                  <m:t>𝑐</m:t>
                                </m:r>
                                <m:d>
                                  <m:dPr>
                                    <m:ctrlPr>
                                      <a:rPr lang="en-CA" sz="4800" i="1">
                                        <a:latin typeface="Cambria Math" panose="02040503050406030204" pitchFamily="18" charset="0"/>
                                      </a:rPr>
                                    </m:ctrlPr>
                                  </m:dPr>
                                  <m:e>
                                    <m:r>
                                      <m:rPr>
                                        <m:brk m:alnAt="7"/>
                                      </m:rPr>
                                      <a:rPr lang="en-CA" sz="4800" i="1">
                                        <a:latin typeface="Cambria Math" panose="02040503050406030204" pitchFamily="18" charset="0"/>
                                      </a:rPr>
                                      <m:t>𝑎</m:t>
                                    </m:r>
                                    <m:r>
                                      <a:rPr lang="en-GB" sz="4800" i="1">
                                        <a:latin typeface="Cambria Math" panose="02040503050406030204" pitchFamily="18" charset="0"/>
                                      </a:rPr>
                                      <m:t>𝛼</m:t>
                                    </m:r>
                                    <m:r>
                                      <a:rPr lang="en-CA" sz="4800" i="1">
                                        <a:latin typeface="Cambria Math" panose="02040503050406030204" pitchFamily="18" charset="0"/>
                                      </a:rPr>
                                      <m:t>−</m:t>
                                    </m:r>
                                    <m:r>
                                      <a:rPr lang="en-CA" sz="4800" i="1">
                                        <a:latin typeface="Cambria Math" panose="02040503050406030204" pitchFamily="18" charset="0"/>
                                      </a:rPr>
                                      <m:t>𝑐</m:t>
                                    </m:r>
                                    <m:sSup>
                                      <m:sSupPr>
                                        <m:ctrlPr>
                                          <a:rPr lang="en-GB" sz="4800" i="1">
                                            <a:latin typeface="Cambria Math" panose="02040503050406030204" pitchFamily="18" charset="0"/>
                                          </a:rPr>
                                        </m:ctrlPr>
                                      </m:sSupPr>
                                      <m:e>
                                        <m:r>
                                          <a:rPr lang="en-GB" sz="4800" i="1">
                                            <a:latin typeface="Cambria Math" panose="02040503050406030204" pitchFamily="18" charset="0"/>
                                          </a:rPr>
                                          <m:t>𝛽</m:t>
                                        </m:r>
                                      </m:e>
                                      <m:sup>
                                        <m:r>
                                          <a:rPr lang="en-GB" sz="4800" i="1">
                                            <a:latin typeface="Cambria Math" panose="02040503050406030204" pitchFamily="18" charset="0"/>
                                          </a:rPr>
                                          <m:t>∗</m:t>
                                        </m:r>
                                      </m:sup>
                                    </m:sSup>
                                  </m:e>
                                </m:d>
                                <m:r>
                                  <a:rPr lang="en-CA" sz="4800" i="1">
                                    <a:latin typeface="Cambria Math" panose="02040503050406030204" pitchFamily="18" charset="0"/>
                                  </a:rPr>
                                  <m:t>+</m:t>
                                </m:r>
                                <m:r>
                                  <a:rPr lang="en-CA" sz="4800" i="1">
                                    <a:latin typeface="Cambria Math" panose="02040503050406030204" pitchFamily="18" charset="0"/>
                                  </a:rPr>
                                  <m:t>𝑎</m:t>
                                </m:r>
                                <m:d>
                                  <m:dPr>
                                    <m:ctrlPr>
                                      <a:rPr lang="en-CA" sz="4800" i="1">
                                        <a:latin typeface="Cambria Math" panose="02040503050406030204" pitchFamily="18" charset="0"/>
                                      </a:rPr>
                                    </m:ctrlPr>
                                  </m:dPr>
                                  <m:e>
                                    <m:r>
                                      <a:rPr lang="en-CA" sz="4800" i="1">
                                        <a:latin typeface="Cambria Math" panose="02040503050406030204" pitchFamily="18" charset="0"/>
                                      </a:rPr>
                                      <m:t>𝑎</m:t>
                                    </m:r>
                                    <m:r>
                                      <a:rPr lang="en-CA" sz="4800" i="1">
                                        <a:latin typeface="Cambria Math" panose="02040503050406030204" pitchFamily="18" charset="0"/>
                                      </a:rPr>
                                      <m:t>𝛽</m:t>
                                    </m:r>
                                    <m:r>
                                      <a:rPr lang="en-CA" sz="4800" i="1">
                                        <a:latin typeface="Cambria Math" panose="02040503050406030204" pitchFamily="18" charset="0"/>
                                      </a:rPr>
                                      <m:t>+</m:t>
                                    </m:r>
                                    <m:r>
                                      <a:rPr lang="en-CA" sz="4800" i="1">
                                        <a:latin typeface="Cambria Math" panose="02040503050406030204" pitchFamily="18" charset="0"/>
                                      </a:rPr>
                                      <m:t>𝑐</m:t>
                                    </m:r>
                                    <m:sSup>
                                      <m:sSupPr>
                                        <m:ctrlPr>
                                          <a:rPr lang="en-GB" sz="4800" i="1">
                                            <a:latin typeface="Cambria Math" panose="02040503050406030204" pitchFamily="18" charset="0"/>
                                          </a:rPr>
                                        </m:ctrlPr>
                                      </m:sSupPr>
                                      <m:e>
                                        <m:r>
                                          <a:rPr lang="en-CA" sz="4800" i="1">
                                            <a:latin typeface="Cambria Math" panose="02040503050406030204" pitchFamily="18" charset="0"/>
                                          </a:rPr>
                                          <m:t>𝛼</m:t>
                                        </m:r>
                                      </m:e>
                                      <m:sup>
                                        <m:r>
                                          <a:rPr lang="en-GB" sz="4800" i="1">
                                            <a:latin typeface="Cambria Math" panose="02040503050406030204" pitchFamily="18" charset="0"/>
                                          </a:rPr>
                                          <m:t>∗</m:t>
                                        </m:r>
                                      </m:sup>
                                    </m:sSup>
                                  </m:e>
                                </m:d>
                              </m:e>
                              <m:e>
                                <m:r>
                                  <a:rPr lang="en-CA" sz="4800" i="1">
                                    <a:latin typeface="Cambria Math" panose="02040503050406030204" pitchFamily="18" charset="0"/>
                                  </a:rPr>
                                  <m:t>−</m:t>
                                </m:r>
                                <m:r>
                                  <a:rPr lang="en-CA" sz="4800" i="1">
                                    <a:latin typeface="Cambria Math" panose="02040503050406030204" pitchFamily="18" charset="0"/>
                                  </a:rPr>
                                  <m:t>𝑐</m:t>
                                </m:r>
                                <m:d>
                                  <m:dPr>
                                    <m:ctrlPr>
                                      <a:rPr lang="en-CA" sz="4800" i="1">
                                        <a:latin typeface="Cambria Math" panose="02040503050406030204" pitchFamily="18" charset="0"/>
                                      </a:rPr>
                                    </m:ctrlPr>
                                  </m:dPr>
                                  <m:e>
                                    <m:r>
                                      <a:rPr lang="en-CA" sz="4800" i="1">
                                        <a:latin typeface="Cambria Math" panose="02040503050406030204" pitchFamily="18" charset="0"/>
                                      </a:rPr>
                                      <m:t>𝑏</m:t>
                                    </m:r>
                                    <m:r>
                                      <a:rPr lang="en-GB" sz="4800" i="1">
                                        <a:latin typeface="Cambria Math" panose="02040503050406030204" pitchFamily="18" charset="0"/>
                                      </a:rPr>
                                      <m:t>𝛼</m:t>
                                    </m:r>
                                    <m:r>
                                      <a:rPr lang="en-GB" sz="4800" i="1">
                                        <a:latin typeface="Cambria Math" panose="02040503050406030204" pitchFamily="18" charset="0"/>
                                      </a:rPr>
                                      <m:t>−</m:t>
                                    </m:r>
                                    <m:r>
                                      <a:rPr lang="en-CA" sz="4800" i="1">
                                        <a:latin typeface="Cambria Math" panose="02040503050406030204" pitchFamily="18" charset="0"/>
                                      </a:rPr>
                                      <m:t>𝑑</m:t>
                                    </m:r>
                                    <m:sSup>
                                      <m:sSupPr>
                                        <m:ctrlPr>
                                          <a:rPr lang="en-GB" sz="4800" i="1">
                                            <a:latin typeface="Cambria Math" panose="02040503050406030204" pitchFamily="18" charset="0"/>
                                          </a:rPr>
                                        </m:ctrlPr>
                                      </m:sSupPr>
                                      <m:e>
                                        <m:r>
                                          <a:rPr lang="en-GB" sz="4800" i="1">
                                            <a:latin typeface="Cambria Math" panose="02040503050406030204" pitchFamily="18" charset="0"/>
                                          </a:rPr>
                                          <m:t>𝛽</m:t>
                                        </m:r>
                                      </m:e>
                                      <m:sup>
                                        <m:r>
                                          <a:rPr lang="en-GB" sz="4800" i="1">
                                            <a:latin typeface="Cambria Math" panose="02040503050406030204" pitchFamily="18" charset="0"/>
                                          </a:rPr>
                                          <m:t>∗</m:t>
                                        </m:r>
                                      </m:sup>
                                    </m:sSup>
                                  </m:e>
                                </m:d>
                                <m:r>
                                  <m:rPr>
                                    <m:brk m:alnAt="7"/>
                                  </m:rPr>
                                  <a:rPr lang="en-CA" sz="4800" i="1">
                                    <a:latin typeface="Cambria Math" panose="02040503050406030204" pitchFamily="18" charset="0"/>
                                  </a:rPr>
                                  <m:t>+</m:t>
                                </m:r>
                                <m:r>
                                  <a:rPr lang="en-CA" sz="4800" i="1">
                                    <a:latin typeface="Cambria Math" panose="02040503050406030204" pitchFamily="18" charset="0"/>
                                  </a:rPr>
                                  <m:t>𝑎</m:t>
                                </m:r>
                                <m:d>
                                  <m:dPr>
                                    <m:ctrlPr>
                                      <a:rPr lang="en-CA" sz="4800" i="1">
                                        <a:latin typeface="Cambria Math" panose="02040503050406030204" pitchFamily="18" charset="0"/>
                                      </a:rPr>
                                    </m:ctrlPr>
                                  </m:dPr>
                                  <m:e>
                                    <m:r>
                                      <a:rPr lang="en-CA" sz="4800" i="1">
                                        <a:latin typeface="Cambria Math" panose="02040503050406030204" pitchFamily="18" charset="0"/>
                                      </a:rPr>
                                      <m:t>𝑏</m:t>
                                    </m:r>
                                    <m:r>
                                      <a:rPr lang="en-CA" sz="4800" i="1">
                                        <a:latin typeface="Cambria Math" panose="02040503050406030204" pitchFamily="18" charset="0"/>
                                      </a:rPr>
                                      <m:t>𝛽</m:t>
                                    </m:r>
                                    <m:r>
                                      <a:rPr lang="en-CA" sz="4800" i="1">
                                        <a:latin typeface="Cambria Math" panose="02040503050406030204" pitchFamily="18" charset="0"/>
                                      </a:rPr>
                                      <m:t>+</m:t>
                                    </m:r>
                                    <m:r>
                                      <a:rPr lang="en-CA" sz="4800" i="1">
                                        <a:latin typeface="Cambria Math" panose="02040503050406030204" pitchFamily="18" charset="0"/>
                                      </a:rPr>
                                      <m:t>𝑑</m:t>
                                    </m:r>
                                    <m:sSup>
                                      <m:sSupPr>
                                        <m:ctrlPr>
                                          <a:rPr lang="en-GB" sz="4800" i="1">
                                            <a:latin typeface="Cambria Math" panose="02040503050406030204" pitchFamily="18" charset="0"/>
                                          </a:rPr>
                                        </m:ctrlPr>
                                      </m:sSupPr>
                                      <m:e>
                                        <m:r>
                                          <a:rPr lang="en-CA" sz="4800" i="1">
                                            <a:latin typeface="Cambria Math" panose="02040503050406030204" pitchFamily="18" charset="0"/>
                                          </a:rPr>
                                          <m:t>𝛼</m:t>
                                        </m:r>
                                      </m:e>
                                      <m:sup>
                                        <m:r>
                                          <a:rPr lang="en-GB" sz="4800" i="1">
                                            <a:latin typeface="Cambria Math" panose="02040503050406030204" pitchFamily="18" charset="0"/>
                                          </a:rPr>
                                          <m:t>∗</m:t>
                                        </m:r>
                                      </m:sup>
                                    </m:sSup>
                                  </m:e>
                                </m:d>
                              </m:e>
                            </m:mr>
                          </m:m>
                        </m:e>
                      </m:d>
                    </m:oMath>
                  </m:oMathPara>
                </a14:m>
                <a:endParaRPr lang="en-CA" sz="4800" dirty="0"/>
              </a:p>
            </p:txBody>
          </p:sp>
        </mc:Choice>
        <mc:Fallback xmlns="">
          <p:sp>
            <p:nvSpPr>
              <p:cNvPr id="2" name="TextBox 1">
                <a:extLst>
                  <a:ext uri="{FF2B5EF4-FFF2-40B4-BE49-F238E27FC236}">
                    <a16:creationId xmlns:a16="http://schemas.microsoft.com/office/drawing/2014/main" id="{FEC354A9-9D47-3741-E9E5-7945B7CBDAD6}"/>
                  </a:ext>
                </a:extLst>
              </p:cNvPr>
              <p:cNvSpPr txBox="1">
                <a:spLocks noRot="1" noChangeAspect="1" noMove="1" noResize="1" noEditPoints="1" noAdjustHandles="1" noChangeArrowheads="1" noChangeShapeType="1" noTextEdit="1"/>
              </p:cNvSpPr>
              <p:nvPr/>
            </p:nvSpPr>
            <p:spPr>
              <a:xfrm>
                <a:off x="-182017" y="-3903205"/>
                <a:ext cx="19303409" cy="3715376"/>
              </a:xfrm>
              <a:prstGeom prst="rect">
                <a:avLst/>
              </a:prstGeom>
              <a:blipFill>
                <a:blip r:embed="rId8"/>
                <a:stretch>
                  <a:fillRect/>
                </a:stretch>
              </a:blipFill>
            </p:spPr>
            <p:txBody>
              <a:bodyPr/>
              <a:lstStyle/>
              <a:p>
                <a:r>
                  <a:rPr lang="en-CA">
                    <a:noFill/>
                  </a:rPr>
                  <a:t> </a:t>
                </a:r>
              </a:p>
            </p:txBody>
          </p:sp>
        </mc:Fallback>
      </mc:AlternateContent>
      <p:grpSp>
        <p:nvGrpSpPr>
          <p:cNvPr id="15" name="Group 14">
            <a:extLst>
              <a:ext uri="{FF2B5EF4-FFF2-40B4-BE49-F238E27FC236}">
                <a16:creationId xmlns:a16="http://schemas.microsoft.com/office/drawing/2014/main" id="{61945FF1-D602-04E6-23B2-C33C18884A32}"/>
              </a:ext>
            </a:extLst>
          </p:cNvPr>
          <p:cNvGrpSpPr/>
          <p:nvPr/>
        </p:nvGrpSpPr>
        <p:grpSpPr>
          <a:xfrm>
            <a:off x="1576612" y="4951469"/>
            <a:ext cx="2792879" cy="1386230"/>
            <a:chOff x="1576612" y="4951469"/>
            <a:chExt cx="2792879" cy="1386230"/>
          </a:xfrm>
        </p:grpSpPr>
        <p:sp>
          <p:nvSpPr>
            <p:cNvPr id="3" name="Right Brace 2">
              <a:extLst>
                <a:ext uri="{FF2B5EF4-FFF2-40B4-BE49-F238E27FC236}">
                  <a16:creationId xmlns:a16="http://schemas.microsoft.com/office/drawing/2014/main" id="{14B7BABE-A953-68F2-E8A8-6BFD11788E99}"/>
                </a:ext>
              </a:extLst>
            </p:cNvPr>
            <p:cNvSpPr/>
            <p:nvPr/>
          </p:nvSpPr>
          <p:spPr>
            <a:xfrm rot="5400000">
              <a:off x="2745852" y="4586865"/>
              <a:ext cx="509043" cy="1238251"/>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C5EC55-14EF-A38E-0B23-87E4B1A99B5C}"/>
                    </a:ext>
                  </a:extLst>
                </p:cNvPr>
                <p:cNvSpPr txBox="1"/>
                <p:nvPr/>
              </p:nvSpPr>
              <p:spPr>
                <a:xfrm>
                  <a:off x="1576612" y="5352814"/>
                  <a:ext cx="2792879"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5400">
                            <a:latin typeface="Cambria Math" panose="02040503050406030204" pitchFamily="18" charset="0"/>
                          </a:rPr>
                          <m:t>−</m:t>
                        </m:r>
                        <m:r>
                          <m:rPr>
                            <m:sty m:val="p"/>
                          </m:rPr>
                          <a:rPr lang="en-CA" sz="5400">
                            <a:latin typeface="Cambria Math" panose="02040503050406030204" pitchFamily="18" charset="0"/>
                          </a:rPr>
                          <m:t>ca</m:t>
                        </m:r>
                        <m:r>
                          <a:rPr lang="en-CA" sz="5800" b="0" i="1" smtClean="0">
                            <a:latin typeface="Cambria Math" panose="02040503050406030204" pitchFamily="18" charset="0"/>
                          </a:rPr>
                          <m:t>=0</m:t>
                        </m:r>
                      </m:oMath>
                    </m:oMathPara>
                  </a14:m>
                  <a:endParaRPr lang="en-CA" sz="5800" dirty="0"/>
                </a:p>
              </p:txBody>
            </p:sp>
          </mc:Choice>
          <mc:Fallback xmlns="">
            <p:sp>
              <p:nvSpPr>
                <p:cNvPr id="7" name="TextBox 6">
                  <a:extLst>
                    <a:ext uri="{FF2B5EF4-FFF2-40B4-BE49-F238E27FC236}">
                      <a16:creationId xmlns:a16="http://schemas.microsoft.com/office/drawing/2014/main" id="{72C5EC55-14EF-A38E-0B23-87E4B1A99B5C}"/>
                    </a:ext>
                  </a:extLst>
                </p:cNvPr>
                <p:cNvSpPr txBox="1">
                  <a:spLocks noRot="1" noChangeAspect="1" noMove="1" noResize="1" noEditPoints="1" noAdjustHandles="1" noChangeArrowheads="1" noChangeShapeType="1" noTextEdit="1"/>
                </p:cNvSpPr>
                <p:nvPr/>
              </p:nvSpPr>
              <p:spPr>
                <a:xfrm>
                  <a:off x="1576612" y="5352814"/>
                  <a:ext cx="2792879" cy="984885"/>
                </a:xfrm>
                <a:prstGeom prst="rect">
                  <a:avLst/>
                </a:prstGeom>
                <a:blipFill>
                  <a:blip r:embed="rId9"/>
                  <a:stretch>
                    <a:fillRect/>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BF55998A-2C61-663E-21EC-345FC45723B0}"/>
              </a:ext>
            </a:extLst>
          </p:cNvPr>
          <p:cNvGrpSpPr/>
          <p:nvPr/>
        </p:nvGrpSpPr>
        <p:grpSpPr>
          <a:xfrm>
            <a:off x="6941993" y="4924530"/>
            <a:ext cx="1967114" cy="1401714"/>
            <a:chOff x="6941993" y="4924530"/>
            <a:chExt cx="1967114" cy="1401714"/>
          </a:xfrm>
        </p:grpSpPr>
        <p:sp>
          <p:nvSpPr>
            <p:cNvPr id="9" name="Right Brace 8">
              <a:extLst>
                <a:ext uri="{FF2B5EF4-FFF2-40B4-BE49-F238E27FC236}">
                  <a16:creationId xmlns:a16="http://schemas.microsoft.com/office/drawing/2014/main" id="{A311A9E6-DA9E-7297-FE1C-7A546B1C7F39}"/>
                </a:ext>
              </a:extLst>
            </p:cNvPr>
            <p:cNvSpPr/>
            <p:nvPr/>
          </p:nvSpPr>
          <p:spPr>
            <a:xfrm rot="5400000">
              <a:off x="7333587" y="4841611"/>
              <a:ext cx="509043" cy="67488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CE1D1C-1320-3BBA-2A63-E93F63F948FE}"/>
                    </a:ext>
                  </a:extLst>
                </p:cNvPr>
                <p:cNvSpPr txBox="1"/>
                <p:nvPr/>
              </p:nvSpPr>
              <p:spPr>
                <a:xfrm>
                  <a:off x="6941993" y="5495247"/>
                  <a:ext cx="1967114" cy="830997"/>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i="1" smtClean="0">
                                <a:latin typeface="Cambria Math" panose="02040503050406030204" pitchFamily="18" charset="0"/>
                              </a:rPr>
                            </m:ctrlPr>
                          </m:sSupPr>
                          <m:e>
                            <m:r>
                              <m:rPr>
                                <m:sty m:val="p"/>
                              </m:rPr>
                              <a:rPr lang="en-CA" sz="4800" b="0" i="0" smtClean="0">
                                <a:latin typeface="Cambria Math" panose="02040503050406030204" pitchFamily="18" charset="0"/>
                              </a:rPr>
                              <m:t>a</m:t>
                            </m:r>
                          </m:e>
                          <m:sup>
                            <m:r>
                              <a:rPr lang="en-CA" sz="4800">
                                <a:latin typeface="Cambria Math" panose="02040503050406030204" pitchFamily="18" charset="0"/>
                              </a:rPr>
                              <m:t>2</m:t>
                            </m:r>
                          </m:sup>
                        </m:sSup>
                        <m:r>
                          <a:rPr lang="en-CA" sz="4800" b="0" i="1" smtClean="0">
                            <a:latin typeface="Cambria Math" panose="02040503050406030204" pitchFamily="18" charset="0"/>
                          </a:rPr>
                          <m:t>=</m:t>
                        </m:r>
                        <m:r>
                          <a:rPr lang="en-CA" sz="4800" b="0" i="0" smtClean="0">
                            <a:latin typeface="Cambria Math" panose="02040503050406030204" pitchFamily="18" charset="0"/>
                          </a:rPr>
                          <m:t>0</m:t>
                        </m:r>
                      </m:oMath>
                    </m:oMathPara>
                  </a14:m>
                  <a:endParaRPr lang="en-CA" sz="4800" dirty="0"/>
                </a:p>
              </p:txBody>
            </p:sp>
          </mc:Choice>
          <mc:Fallback xmlns="">
            <p:sp>
              <p:nvSpPr>
                <p:cNvPr id="12" name="TextBox 11">
                  <a:extLst>
                    <a:ext uri="{FF2B5EF4-FFF2-40B4-BE49-F238E27FC236}">
                      <a16:creationId xmlns:a16="http://schemas.microsoft.com/office/drawing/2014/main" id="{96CE1D1C-1320-3BBA-2A63-E93F63F948FE}"/>
                    </a:ext>
                  </a:extLst>
                </p:cNvPr>
                <p:cNvSpPr txBox="1">
                  <a:spLocks noRot="1" noChangeAspect="1" noMove="1" noResize="1" noEditPoints="1" noAdjustHandles="1" noChangeArrowheads="1" noChangeShapeType="1" noTextEdit="1"/>
                </p:cNvSpPr>
                <p:nvPr/>
              </p:nvSpPr>
              <p:spPr>
                <a:xfrm>
                  <a:off x="6941993" y="5495247"/>
                  <a:ext cx="1967114" cy="830997"/>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D43856-15FC-90BE-4B4E-2D8A362BA571}"/>
                  </a:ext>
                </a:extLst>
              </p:cNvPr>
              <p:cNvSpPr txBox="1"/>
              <p:nvPr/>
            </p:nvSpPr>
            <p:spPr>
              <a:xfrm>
                <a:off x="10288078" y="57150"/>
                <a:ext cx="1778051" cy="1200329"/>
              </a:xfrm>
              <a:prstGeom prst="rect">
                <a:avLst/>
              </a:prstGeom>
              <a:solidFill>
                <a:srgbClr val="ECF3FA"/>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D</m:t>
                      </m:r>
                      <m:r>
                        <a:rPr lang="en-CA" sz="3600" b="0" i="0" smtClean="0">
                          <a:latin typeface="Cambria Math" panose="02040503050406030204" pitchFamily="18" charset="0"/>
                        </a:rPr>
                        <m:t>=</m:t>
                      </m:r>
                    </m:oMath>
                  </m:oMathPara>
                </a14:m>
                <a:endParaRPr lang="en-CA" sz="3600" b="0" dirty="0"/>
              </a:p>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ad</m:t>
                      </m:r>
                      <m:r>
                        <a:rPr lang="en-CA" sz="3600" b="0" i="0" smtClean="0">
                          <a:latin typeface="Cambria Math" panose="02040503050406030204" pitchFamily="18" charset="0"/>
                        </a:rPr>
                        <m:t>−</m:t>
                      </m:r>
                      <m:r>
                        <m:rPr>
                          <m:sty m:val="p"/>
                        </m:rPr>
                        <a:rPr lang="en-CA" sz="3600" b="0" i="0" smtClean="0">
                          <a:latin typeface="Cambria Math" panose="02040503050406030204" pitchFamily="18" charset="0"/>
                        </a:rPr>
                        <m:t>bc</m:t>
                      </m:r>
                    </m:oMath>
                  </m:oMathPara>
                </a14:m>
                <a:endParaRPr lang="en-CA" sz="3600" dirty="0"/>
              </a:p>
            </p:txBody>
          </p:sp>
        </mc:Choice>
        <mc:Fallback xmlns="">
          <p:sp>
            <p:nvSpPr>
              <p:cNvPr id="16" name="TextBox 15">
                <a:extLst>
                  <a:ext uri="{FF2B5EF4-FFF2-40B4-BE49-F238E27FC236}">
                    <a16:creationId xmlns:a16="http://schemas.microsoft.com/office/drawing/2014/main" id="{99D43856-15FC-90BE-4B4E-2D8A362BA571}"/>
                  </a:ext>
                </a:extLst>
              </p:cNvPr>
              <p:cNvSpPr txBox="1">
                <a:spLocks noRot="1" noChangeAspect="1" noMove="1" noResize="1" noEditPoints="1" noAdjustHandles="1" noChangeArrowheads="1" noChangeShapeType="1" noTextEdit="1"/>
              </p:cNvSpPr>
              <p:nvPr/>
            </p:nvSpPr>
            <p:spPr>
              <a:xfrm>
                <a:off x="10288078" y="57150"/>
                <a:ext cx="1778051" cy="1200329"/>
              </a:xfrm>
              <a:prstGeom prst="rect">
                <a:avLst/>
              </a:prstGeom>
              <a:blipFill>
                <a:blip r:embed="rId11"/>
                <a:stretch>
                  <a:fillRect/>
                </a:stretch>
              </a:blipFill>
              <a:ln w="28575">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5" name="Ink 24">
                <a:extLst>
                  <a:ext uri="{FF2B5EF4-FFF2-40B4-BE49-F238E27FC236}">
                    <a16:creationId xmlns:a16="http://schemas.microsoft.com/office/drawing/2014/main" id="{44757513-1DA2-AA86-EE9C-AFEA881C8F2E}"/>
                  </a:ext>
                </a:extLst>
              </p14:cNvPr>
              <p14:cNvContentPartPr/>
              <p14:nvPr>
                <p:extLst>
                  <p:ext uri="{42D2F446-02D8-4167-A562-619A0277C38B}">
                    <p15:isNarration xmlns:p15="http://schemas.microsoft.com/office/powerpoint/2012/main" val="1"/>
                  </p:ext>
                </p:extLst>
              </p14:nvPr>
            </p14:nvContentPartPr>
            <p14:xfrm>
              <a:off x="29520" y="672120"/>
              <a:ext cx="8937000" cy="5932440"/>
            </p14:xfrm>
          </p:contentPart>
        </mc:Choice>
        <mc:Fallback xmlns="">
          <p:pic>
            <p:nvPicPr>
              <p:cNvPr id="25" name="Ink 24">
                <a:extLst>
                  <a:ext uri="{FF2B5EF4-FFF2-40B4-BE49-F238E27FC236}">
                    <a16:creationId xmlns:a16="http://schemas.microsoft.com/office/drawing/2014/main" id="{44757513-1DA2-AA86-EE9C-AFEA881C8F2E}"/>
                  </a:ext>
                </a:extLst>
              </p:cNvPr>
              <p:cNvPicPr>
                <a:picLocks noGrp="1" noRot="1" noChangeAspect="1" noMove="1" noResize="1" noEditPoints="1" noAdjustHandles="1" noChangeArrowheads="1" noChangeShapeType="1"/>
              </p:cNvPicPr>
              <p:nvPr/>
            </p:nvPicPr>
            <p:blipFill>
              <a:blip r:embed="rId13"/>
              <a:stretch>
                <a:fillRect/>
              </a:stretch>
            </p:blipFill>
            <p:spPr>
              <a:xfrm>
                <a:off x="20160" y="662760"/>
                <a:ext cx="8955720" cy="5951160"/>
              </a:xfrm>
              <a:prstGeom prst="rect">
                <a:avLst/>
              </a:prstGeom>
            </p:spPr>
          </p:pic>
        </mc:Fallback>
      </mc:AlternateContent>
    </p:spTree>
    <p:custDataLst>
      <p:tags r:id="rId1"/>
    </p:custDataLst>
    <p:extLst>
      <p:ext uri="{BB962C8B-B14F-4D97-AF65-F5344CB8AC3E}">
        <p14:creationId xmlns:p14="http://schemas.microsoft.com/office/powerpoint/2010/main" val="2098522894"/>
      </p:ext>
    </p:extLst>
  </p:cSld>
  <p:clrMapOvr>
    <a:masterClrMapping/>
  </p:clrMapOvr>
  <mc:AlternateContent xmlns:mc="http://schemas.openxmlformats.org/markup-compatibility/2006" xmlns:p14="http://schemas.microsoft.com/office/powerpoint/2010/main">
    <mc:Choice Requires="p14">
      <p:transition spd="slow" p14:dur="2000" advTm="12098"/>
    </mc:Choice>
    <mc:Fallback xmlns="">
      <p:transition spd="slow" advTm="12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md type="call" cmd="playFrom(0.0)">
                                      <p:cBhvr>
                                        <p:cTn id="7" dur="1" fill="hold"/>
                                        <p:tgtEl>
                                          <p:spTgt spid="2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25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250"/>
                            </p:stCondLst>
                            <p:childTnLst>
                              <p:par>
                                <p:cTn id="24" presetID="1" presetClass="entr" presetSubtype="0" fill="hold" nodeType="afterEffect">
                                  <p:stCondLst>
                                    <p:cond delay="250"/>
                                  </p:stCondLst>
                                  <p:childTnLst>
                                    <p:set>
                                      <p:cBhvr>
                                        <p:cTn id="25" dur="1" fill="hold">
                                          <p:stCondLst>
                                            <p:cond delay="0"/>
                                          </p:stCondLst>
                                        </p:cTn>
                                        <p:tgtEl>
                                          <p:spTgt spid="19"/>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25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D0B293-28CF-EC36-C921-9B718F4C182C}"/>
                  </a:ext>
                </a:extLst>
              </p:cNvPr>
              <p:cNvSpPr txBox="1"/>
              <p:nvPr/>
            </p:nvSpPr>
            <p:spPr>
              <a:xfrm>
                <a:off x="235976" y="-37961"/>
                <a:ext cx="10353366" cy="3046988"/>
              </a:xfrm>
              <a:prstGeom prst="rect">
                <a:avLst/>
              </a:prstGeom>
              <a:noFill/>
            </p:spPr>
            <p:txBody>
              <a:bodyPr wrap="square" rtlCol="0">
                <a:spAutoFit/>
              </a:bodyPr>
              <a:lstStyle/>
              <a:p>
                <a:pPr marL="914400" indent="-914400">
                  <a:buFont typeface="+mj-lt"/>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smtClean="0">
                            <a:latin typeface="Cambria Math" panose="02040503050406030204" pitchFamily="18" charset="0"/>
                          </a:rPr>
                        </m:ctrlPr>
                      </m:sSupPr>
                      <m:e>
                        <m:r>
                          <m:rPr>
                            <m:sty m:val="p"/>
                          </m:rPr>
                          <a:rPr lang="en-GB" sz="4800" i="0">
                            <a:latin typeface="Cambria Math" panose="02040503050406030204" pitchFamily="18" charset="0"/>
                          </a:rPr>
                          <m:t>α</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a:latin typeface="Cambria Math" panose="02040503050406030204" pitchFamily="18" charset="0"/>
                      </a:rPr>
                      <m:t>=</m:t>
                    </m:r>
                    <m:r>
                      <a:rPr lang="en-CA" sz="4800" b="0" i="0" smtClean="0">
                        <a:latin typeface="Cambria Math" panose="02040503050406030204" pitchFamily="18" charset="0"/>
                      </a:rPr>
                      <m:t>   </m:t>
                    </m:r>
                    <m:r>
                      <m:rPr>
                        <m:sty m:val="p"/>
                      </m:rPr>
                      <a:rPr lang="en-CA" sz="4800">
                        <a:latin typeface="Cambria Math" panose="02040503050406030204" pitchFamily="18" charset="0"/>
                      </a:rPr>
                      <m:t>d</m:t>
                    </m:r>
                    <m:r>
                      <m:rPr>
                        <m:sty m:val="p"/>
                        <m:brk m:alnAt="7"/>
                      </m:rPr>
                      <a:rPr lang="en-CA" sz="4800">
                        <a:latin typeface="Cambria Math" panose="02040503050406030204" pitchFamily="18" charset="0"/>
                      </a:rPr>
                      <m:t>a</m:t>
                    </m:r>
                    <m:r>
                      <m:rPr>
                        <m:sty m:val="p"/>
                      </m:rPr>
                      <a:rPr lang="en-GB" sz="4800">
                        <a:latin typeface="Cambria Math" panose="02040503050406030204" pitchFamily="18" charset="0"/>
                      </a:rPr>
                      <m:t>α</m:t>
                    </m:r>
                    <m:r>
                      <a:rPr lang="en-CA" sz="4800" b="0" i="1" smtClean="0">
                        <a:latin typeface="Cambria Math" panose="02040503050406030204" pitchFamily="18" charset="0"/>
                      </a:rPr>
                      <m:t>−</m:t>
                    </m:r>
                    <m:r>
                      <m:rPr>
                        <m:sty m:val="p"/>
                      </m:rPr>
                      <a:rPr lang="en-CA" sz="4800" b="0" i="0" smtClean="0">
                        <a:latin typeface="Cambria Math" panose="02040503050406030204" pitchFamily="18" charset="0"/>
                      </a:rPr>
                      <m:t>d</m:t>
                    </m:r>
                    <m:r>
                      <m:rPr>
                        <m:sty m:val="p"/>
                      </m:rPr>
                      <a:rPr lang="en-CA" sz="4800">
                        <a:latin typeface="Cambria Math" panose="02040503050406030204" pitchFamily="18" charset="0"/>
                      </a:rPr>
                      <m:t>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b="0" i="0" smtClean="0">
                        <a:latin typeface="Cambria Math" panose="02040503050406030204" pitchFamily="18" charset="0"/>
                      </a:rPr>
                      <m:t>−</m:t>
                    </m:r>
                    <m:r>
                      <m:rPr>
                        <m:sty m:val="p"/>
                      </m:rPr>
                      <a:rPr lang="en-CA" sz="4800" b="0" i="0" smtClean="0">
                        <a:latin typeface="Cambria Math" panose="02040503050406030204" pitchFamily="18" charset="0"/>
                      </a:rPr>
                      <m:t>baβ</m:t>
                    </m:r>
                    <m:r>
                      <a:rPr lang="en-CA" sz="4800">
                        <a:latin typeface="Cambria Math" panose="02040503050406030204" pitchFamily="18" charset="0"/>
                      </a:rPr>
                      <m:t>−</m:t>
                    </m:r>
                    <m:r>
                      <m:rPr>
                        <m:sty m:val="p"/>
                      </m:rPr>
                      <a:rPr lang="en-CA" sz="4800">
                        <a:latin typeface="Cambria Math" panose="02040503050406030204" pitchFamily="18" charset="0"/>
                      </a:rPr>
                      <m:t>bc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a:latin typeface="Cambria Math" panose="02040503050406030204" pitchFamily="18" charset="0"/>
                          </a:rPr>
                        </m:ctrlPr>
                      </m:sSupPr>
                      <m:e>
                        <m:r>
                          <m:rPr>
                            <m:sty m:val="p"/>
                          </m:rPr>
                          <a:rPr lang="en-GB" sz="4800" i="0">
                            <a:latin typeface="Cambria Math" panose="02040503050406030204" pitchFamily="18" charset="0"/>
                          </a:rPr>
                          <m:t>β</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caα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c</m:t>
                        </m:r>
                      </m:e>
                      <m:sup>
                        <m:r>
                          <a:rPr lang="en-CA" sz="4800">
                            <a:latin typeface="Cambria Math" panose="02040503050406030204" pitchFamily="18" charset="0"/>
                          </a:rPr>
                          <m:t>2</m:t>
                        </m:r>
                      </m:sup>
                    </m:sSup>
                    <m:sSup>
                      <m:sSupPr>
                        <m:ctrlPr>
                          <a:rPr lang="en-CA" sz="4800" b="0" i="1" smtClean="0">
                            <a:latin typeface="Cambria Math" panose="02040503050406030204" pitchFamily="18" charset="0"/>
                          </a:rPr>
                        </m:ctrlPr>
                      </m:sSupPr>
                      <m:e>
                        <m:r>
                          <m:rPr>
                            <m:sty m:val="p"/>
                          </m:rPr>
                          <a:rPr lang="en-GB" sz="4800">
                            <a:latin typeface="Cambria Math" panose="02040503050406030204" pitchFamily="18" charset="0"/>
                          </a:rPr>
                          <m:t>β</m:t>
                        </m:r>
                      </m:e>
                      <m:sup>
                        <m:r>
                          <a:rPr lang="en-CA" sz="4800" b="0" i="0" smtClean="0">
                            <a:latin typeface="Cambria Math" panose="02040503050406030204" pitchFamily="18" charset="0"/>
                          </a:rPr>
                          <m:t>∗</m:t>
                        </m:r>
                      </m:sup>
                    </m:sSup>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a</m:t>
                        </m:r>
                      </m:e>
                      <m:sup>
                        <m:r>
                          <a:rPr lang="en-CA" sz="4800">
                            <a:latin typeface="Cambria Math" panose="02040503050406030204" pitchFamily="18" charset="0"/>
                          </a:rPr>
                          <m:t>2</m:t>
                        </m:r>
                      </m:sup>
                    </m:sSup>
                    <m:r>
                      <m:rPr>
                        <m:sty m:val="p"/>
                      </m:rPr>
                      <a:rPr lang="en-CA" sz="4800">
                        <a:latin typeface="Cambria Math" panose="02040503050406030204" pitchFamily="18" charset="0"/>
                      </a:rPr>
                      <m:t>β</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ac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GB" sz="4800" i="0">
                        <a:latin typeface="Cambria Math" panose="02040503050406030204" pitchFamily="18" charset="0"/>
                      </a:rPr>
                      <m:t>−</m:t>
                    </m:r>
                    <m:r>
                      <m:rPr>
                        <m:sty m:val="p"/>
                      </m:rPr>
                      <a:rPr lang="en-GB" sz="4800" i="0">
                        <a:latin typeface="Cambria Math" panose="02040503050406030204" pitchFamily="18" charset="0"/>
                      </a:rPr>
                      <m:t>βD</m:t>
                    </m:r>
                    <m:r>
                      <a:rPr lang="en-CA" sz="4800" b="0" i="0" smtClean="0">
                        <a:latin typeface="Cambria Math" panose="02040503050406030204" pitchFamily="18" charset="0"/>
                      </a:rPr>
                      <m:t>=   </m:t>
                    </m:r>
                    <m:r>
                      <m:rPr>
                        <m:sty m:val="p"/>
                      </m:rPr>
                      <a:rPr lang="en-CA" sz="4800" b="0" i="0" smtClean="0">
                        <a:latin typeface="Cambria Math" panose="02040503050406030204" pitchFamily="18" charset="0"/>
                      </a:rPr>
                      <m:t>dbα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d</m:t>
                        </m:r>
                      </m:e>
                      <m:sup>
                        <m:r>
                          <a:rPr lang="en-CA" sz="4800">
                            <a:latin typeface="Cambria Math" panose="02040503050406030204" pitchFamily="18" charset="0"/>
                          </a:rPr>
                          <m:t>2</m:t>
                        </m:r>
                      </m:sup>
                    </m:sSup>
                    <m:sSup>
                      <m:sSupPr>
                        <m:ctrlPr>
                          <a:rPr lang="en-CA" sz="4800" b="0" i="1" smtClean="0">
                            <a:latin typeface="Cambria Math" panose="02040503050406030204" pitchFamily="18" charset="0"/>
                          </a:rPr>
                        </m:ctrlPr>
                      </m:sSupPr>
                      <m:e>
                        <m:r>
                          <m:rPr>
                            <m:sty m:val="p"/>
                          </m:rPr>
                          <a:rPr lang="en-GB" sz="4800">
                            <a:latin typeface="Cambria Math" panose="02040503050406030204" pitchFamily="18" charset="0"/>
                          </a:rPr>
                          <m:t>β</m:t>
                        </m:r>
                      </m:e>
                      <m:sup>
                        <m:r>
                          <a:rPr lang="en-CA" sz="4800" b="0" i="0" smtClean="0">
                            <a:latin typeface="Cambria Math" panose="02040503050406030204" pitchFamily="18" charset="0"/>
                          </a:rPr>
                          <m:t>∗</m:t>
                        </m:r>
                      </m:sup>
                    </m:sSup>
                    <m:r>
                      <a:rPr lang="en-GB"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b</m:t>
                        </m:r>
                      </m:e>
                      <m:sup>
                        <m:r>
                          <m:rPr>
                            <m:brk m:alnAt="7"/>
                          </m:rPr>
                          <a:rPr lang="en-CA" sz="4800">
                            <a:latin typeface="Cambria Math" panose="02040503050406030204" pitchFamily="18" charset="0"/>
                          </a:rPr>
                          <m:t>2</m:t>
                        </m:r>
                      </m:sup>
                    </m:sSup>
                    <m:r>
                      <m:rPr>
                        <m:sty m:val="p"/>
                      </m:rPr>
                      <a:rPr lang="en-CA" sz="4800">
                        <a:latin typeface="Cambria Math" panose="02040503050406030204" pitchFamily="18" charset="0"/>
                      </a:rPr>
                      <m:t>β</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bd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r>
                      <m:rPr>
                        <m:sty m:val="p"/>
                      </m:rPr>
                      <a:rPr lang="en-GB" sz="4800" i="0">
                        <a:latin typeface="Cambria Math" panose="02040503050406030204" pitchFamily="18" charset="0"/>
                      </a:rPr>
                      <m:t>α</m:t>
                    </m:r>
                    <m:r>
                      <m:rPr>
                        <m:sty m:val="p"/>
                      </m:rPr>
                      <a:rPr lang="en-CA" sz="4800" b="0" i="0" smtClean="0">
                        <a:latin typeface="Cambria Math" panose="02040503050406030204" pitchFamily="18" charset="0"/>
                      </a:rPr>
                      <m:t>D</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cbα</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cd</m:t>
                    </m:r>
                    <m:sSup>
                      <m:sSupPr>
                        <m:ctrlPr>
                          <a:rPr lang="en-CA" sz="4800" b="0" i="1" smtClean="0">
                            <a:latin typeface="Cambria Math" panose="02040503050406030204" pitchFamily="18" charset="0"/>
                          </a:rPr>
                        </m:ctrlPr>
                      </m:sSupPr>
                      <m:e>
                        <m:r>
                          <m:rPr>
                            <m:sty m:val="p"/>
                          </m:rPr>
                          <a:rPr lang="en-CA" sz="4800">
                            <a:latin typeface="Cambria Math" panose="02040503050406030204" pitchFamily="18" charset="0"/>
                          </a:rPr>
                          <m:t>β</m:t>
                        </m:r>
                      </m:e>
                      <m:sup>
                        <m:r>
                          <a:rPr lang="en-CA" sz="4800" b="0" i="0" smtClean="0">
                            <a:latin typeface="Cambria Math" panose="02040503050406030204" pitchFamily="18" charset="0"/>
                          </a:rPr>
                          <m:t>∗</m:t>
                        </m:r>
                      </m:sup>
                    </m:sSup>
                    <m:r>
                      <a:rPr lang="en-CA" sz="4800" b="0" i="0" smtClean="0">
                        <a:latin typeface="Cambria Math" panose="02040503050406030204" pitchFamily="18" charset="0"/>
                      </a:rPr>
                      <m:t>+</m:t>
                    </m:r>
                    <m:r>
                      <m:rPr>
                        <m:sty m:val="p"/>
                      </m:rPr>
                      <a:rPr lang="en-CA" sz="4800">
                        <a:latin typeface="Cambria Math" panose="02040503050406030204" pitchFamily="18" charset="0"/>
                      </a:rPr>
                      <m:t>a</m:t>
                    </m:r>
                    <m:r>
                      <m:rPr>
                        <m:sty m:val="p"/>
                      </m:rPr>
                      <a:rPr lang="en-CA" sz="4800" b="0" i="0" smtClean="0">
                        <a:latin typeface="Cambria Math" panose="02040503050406030204" pitchFamily="18" charset="0"/>
                      </a:rPr>
                      <m:t>b</m:t>
                    </m:r>
                    <m:r>
                      <m:rPr>
                        <m:sty m:val="p"/>
                      </m:rPr>
                      <a:rPr lang="en-CA" sz="4800">
                        <a:latin typeface="Cambria Math" panose="02040503050406030204" pitchFamily="18" charset="0"/>
                      </a:rPr>
                      <m:t>β</m:t>
                    </m:r>
                    <m:r>
                      <a:rPr lang="en-CA" sz="4800">
                        <a:latin typeface="Cambria Math" panose="02040503050406030204" pitchFamily="18" charset="0"/>
                      </a:rPr>
                      <m:t>+</m:t>
                    </m:r>
                    <m:r>
                      <m:rPr>
                        <m:sty m:val="p"/>
                      </m:rPr>
                      <a:rPr lang="en-CA" sz="4800">
                        <a:latin typeface="Cambria Math" panose="02040503050406030204" pitchFamily="18" charset="0"/>
                      </a:rPr>
                      <m:t>ad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p:txBody>
          </p:sp>
        </mc:Choice>
        <mc:Fallback xmlns="">
          <p:sp>
            <p:nvSpPr>
              <p:cNvPr id="4" name="TextBox 3">
                <a:extLst>
                  <a:ext uri="{FF2B5EF4-FFF2-40B4-BE49-F238E27FC236}">
                    <a16:creationId xmlns:a16="http://schemas.microsoft.com/office/drawing/2014/main" id="{40D0B293-28CF-EC36-C921-9B718F4C182C}"/>
                  </a:ext>
                </a:extLst>
              </p:cNvPr>
              <p:cNvSpPr txBox="1">
                <a:spLocks noRot="1" noChangeAspect="1" noMove="1" noResize="1" noEditPoints="1" noAdjustHandles="1" noChangeArrowheads="1" noChangeShapeType="1" noTextEdit="1"/>
              </p:cNvSpPr>
              <p:nvPr/>
            </p:nvSpPr>
            <p:spPr>
              <a:xfrm>
                <a:off x="235976" y="-37961"/>
                <a:ext cx="10353366" cy="304698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CAC6BD-8BF3-6B04-D1C9-5303E8BD3F0B}"/>
                  </a:ext>
                </a:extLst>
              </p:cNvPr>
              <p:cNvSpPr txBox="1"/>
              <p:nvPr/>
            </p:nvSpPr>
            <p:spPr>
              <a:xfrm>
                <a:off x="31955" y="3847193"/>
                <a:ext cx="12032225" cy="101566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6000">
                          <a:latin typeface="Cambria Math" panose="02040503050406030204" pitchFamily="18" charset="0"/>
                        </a:rPr>
                        <m:t>−</m:t>
                      </m:r>
                      <m:r>
                        <m:rPr>
                          <m:sty m:val="p"/>
                        </m:rPr>
                        <a:rPr lang="en-GB" sz="6000">
                          <a:latin typeface="Cambria Math" panose="02040503050406030204" pitchFamily="18" charset="0"/>
                        </a:rPr>
                        <m:t>βD</m:t>
                      </m:r>
                      <m:r>
                        <a:rPr lang="en-CA" sz="6000">
                          <a:latin typeface="Cambria Math" panose="02040503050406030204" pitchFamily="18" charset="0"/>
                        </a:rPr>
                        <m:t>=   </m:t>
                      </m:r>
                      <m:r>
                        <m:rPr>
                          <m:sty m:val="p"/>
                        </m:rPr>
                        <a:rPr lang="en-CA" sz="6000">
                          <a:latin typeface="Cambria Math" panose="02040503050406030204" pitchFamily="18" charset="0"/>
                        </a:rPr>
                        <m:t>dbα</m:t>
                      </m:r>
                      <m:r>
                        <a:rPr lang="en-CA" sz="6000">
                          <a:latin typeface="Cambria Math" panose="02040503050406030204" pitchFamily="18" charset="0"/>
                        </a:rPr>
                        <m:t>−</m:t>
                      </m:r>
                      <m:sSup>
                        <m:sSupPr>
                          <m:ctrlPr>
                            <a:rPr lang="en-CA" sz="6000" i="1">
                              <a:latin typeface="Cambria Math" panose="02040503050406030204" pitchFamily="18" charset="0"/>
                            </a:rPr>
                          </m:ctrlPr>
                        </m:sSupPr>
                        <m:e>
                          <m:r>
                            <m:rPr>
                              <m:sty m:val="p"/>
                            </m:rPr>
                            <a:rPr lang="en-CA" sz="6000">
                              <a:latin typeface="Cambria Math" panose="02040503050406030204" pitchFamily="18" charset="0"/>
                            </a:rPr>
                            <m:t>d</m:t>
                          </m:r>
                        </m:e>
                        <m:sup>
                          <m:r>
                            <a:rPr lang="en-CA" sz="6000">
                              <a:latin typeface="Cambria Math" panose="02040503050406030204" pitchFamily="18" charset="0"/>
                            </a:rPr>
                            <m:t>2</m:t>
                          </m:r>
                        </m:sup>
                      </m:sSup>
                      <m:sSup>
                        <m:sSupPr>
                          <m:ctrlPr>
                            <a:rPr lang="en-CA" sz="6000" i="1">
                              <a:latin typeface="Cambria Math" panose="02040503050406030204" pitchFamily="18" charset="0"/>
                            </a:rPr>
                          </m:ctrlPr>
                        </m:sSupPr>
                        <m:e>
                          <m:r>
                            <m:rPr>
                              <m:sty m:val="p"/>
                            </m:rPr>
                            <a:rPr lang="en-GB" sz="6000">
                              <a:latin typeface="Cambria Math" panose="02040503050406030204" pitchFamily="18" charset="0"/>
                            </a:rPr>
                            <m:t>β</m:t>
                          </m:r>
                        </m:e>
                        <m:sup>
                          <m:r>
                            <a:rPr lang="en-CA" sz="6000">
                              <a:latin typeface="Cambria Math" panose="02040503050406030204" pitchFamily="18" charset="0"/>
                            </a:rPr>
                            <m:t>∗</m:t>
                          </m:r>
                        </m:sup>
                      </m:sSup>
                      <m:r>
                        <a:rPr lang="en-GB" sz="6000">
                          <a:latin typeface="Cambria Math" panose="02040503050406030204" pitchFamily="18" charset="0"/>
                        </a:rPr>
                        <m:t>−</m:t>
                      </m:r>
                      <m:sSup>
                        <m:sSupPr>
                          <m:ctrlPr>
                            <a:rPr lang="en-CA" sz="6000" i="1">
                              <a:latin typeface="Cambria Math" panose="02040503050406030204" pitchFamily="18" charset="0"/>
                            </a:rPr>
                          </m:ctrlPr>
                        </m:sSupPr>
                        <m:e>
                          <m:r>
                            <m:rPr>
                              <m:sty m:val="p"/>
                            </m:rPr>
                            <a:rPr lang="en-CA" sz="6000">
                              <a:latin typeface="Cambria Math" panose="02040503050406030204" pitchFamily="18" charset="0"/>
                            </a:rPr>
                            <m:t>b</m:t>
                          </m:r>
                        </m:e>
                        <m:sup>
                          <m:r>
                            <m:rPr>
                              <m:brk m:alnAt="7"/>
                            </m:rPr>
                            <a:rPr lang="en-CA" sz="6000">
                              <a:latin typeface="Cambria Math" panose="02040503050406030204" pitchFamily="18" charset="0"/>
                            </a:rPr>
                            <m:t>2</m:t>
                          </m:r>
                        </m:sup>
                      </m:sSup>
                      <m:r>
                        <m:rPr>
                          <m:sty m:val="p"/>
                        </m:rPr>
                        <a:rPr lang="en-CA" sz="6000">
                          <a:latin typeface="Cambria Math" panose="02040503050406030204" pitchFamily="18" charset="0"/>
                        </a:rPr>
                        <m:t>β</m:t>
                      </m:r>
                      <m:r>
                        <a:rPr lang="en-CA" sz="6000">
                          <a:latin typeface="Cambria Math" panose="02040503050406030204" pitchFamily="18" charset="0"/>
                        </a:rPr>
                        <m:t>−</m:t>
                      </m:r>
                      <m:r>
                        <m:rPr>
                          <m:sty m:val="p"/>
                        </m:rPr>
                        <a:rPr lang="en-CA" sz="6000">
                          <a:latin typeface="Cambria Math" panose="02040503050406030204" pitchFamily="18" charset="0"/>
                        </a:rPr>
                        <m:t>bd</m:t>
                      </m:r>
                      <m:sSup>
                        <m:sSupPr>
                          <m:ctrlPr>
                            <a:rPr lang="en-GB" sz="6000" i="1">
                              <a:latin typeface="Cambria Math" panose="02040503050406030204" pitchFamily="18" charset="0"/>
                            </a:rPr>
                          </m:ctrlPr>
                        </m:sSupPr>
                        <m:e>
                          <m:r>
                            <m:rPr>
                              <m:sty m:val="p"/>
                            </m:rPr>
                            <a:rPr lang="en-GB" sz="6000">
                              <a:latin typeface="Cambria Math" panose="02040503050406030204" pitchFamily="18" charset="0"/>
                            </a:rPr>
                            <m:t>α</m:t>
                          </m:r>
                        </m:e>
                        <m:sup>
                          <m:r>
                            <a:rPr lang="en-GB" sz="6000">
                              <a:latin typeface="Cambria Math" panose="02040503050406030204" pitchFamily="18" charset="0"/>
                            </a:rPr>
                            <m:t>∗</m:t>
                          </m:r>
                        </m:sup>
                      </m:sSup>
                    </m:oMath>
                  </m:oMathPara>
                </a14:m>
                <a:endParaRPr lang="en-CA" sz="5800" dirty="0"/>
              </a:p>
            </p:txBody>
          </p:sp>
        </mc:Choice>
        <mc:Fallback xmlns="">
          <p:sp>
            <p:nvSpPr>
              <p:cNvPr id="5" name="TextBox 4">
                <a:extLst>
                  <a:ext uri="{FF2B5EF4-FFF2-40B4-BE49-F238E27FC236}">
                    <a16:creationId xmlns:a16="http://schemas.microsoft.com/office/drawing/2014/main" id="{46CAC6BD-8BF3-6B04-D1C9-5303E8BD3F0B}"/>
                  </a:ext>
                </a:extLst>
              </p:cNvPr>
              <p:cNvSpPr txBox="1">
                <a:spLocks noRot="1" noChangeAspect="1" noMove="1" noResize="1" noEditPoints="1" noAdjustHandles="1" noChangeArrowheads="1" noChangeShapeType="1" noTextEdit="1"/>
              </p:cNvSpPr>
              <p:nvPr/>
            </p:nvSpPr>
            <p:spPr>
              <a:xfrm>
                <a:off x="31955" y="3847193"/>
                <a:ext cx="12032225" cy="10156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03492F-92DA-F2D2-179B-C158FFA15B8F}"/>
                  </a:ext>
                </a:extLst>
              </p:cNvPr>
              <p:cNvSpPr txBox="1"/>
              <p:nvPr/>
            </p:nvSpPr>
            <p:spPr>
              <a:xfrm>
                <a:off x="-27039" y="3097519"/>
                <a:ext cx="12219039" cy="707886"/>
              </a:xfrm>
              <a:prstGeom prst="rect">
                <a:avLst/>
              </a:prstGeom>
              <a:noFill/>
            </p:spPr>
            <p:txBody>
              <a:bodyPr wrap="square" rtlCol="0">
                <a:spAutoFit/>
              </a:bodyPr>
              <a:lstStyle/>
              <a:p>
                <a:r>
                  <a:rPr lang="en-CA" sz="4000" dirty="0"/>
                  <a:t>Equation #3 must work for </a:t>
                </a:r>
                <a:r>
                  <a:rPr lang="en-CA" sz="4000" u="sng" dirty="0"/>
                  <a:t>any</a:t>
                </a:r>
                <a:r>
                  <a:rPr lang="en-CA" sz="4000" dirty="0"/>
                  <a:t> </a:t>
                </a:r>
                <a14:m>
                  <m:oMath xmlns:m="http://schemas.openxmlformats.org/officeDocument/2006/math">
                    <m:r>
                      <a:rPr lang="en-CA" sz="4000" i="1">
                        <a:latin typeface="Cambria Math" panose="02040503050406030204" pitchFamily="18" charset="0"/>
                      </a:rPr>
                      <m:t>𝛼</m:t>
                    </m:r>
                    <m:r>
                      <a:rPr lang="en-CA" sz="4000" i="1">
                        <a:latin typeface="Cambria Math" panose="02040503050406030204" pitchFamily="18" charset="0"/>
                      </a:rPr>
                      <m:t>,</m:t>
                    </m:r>
                    <m:r>
                      <a:rPr lang="en-CA" sz="4000" i="1">
                        <a:latin typeface="Cambria Math" panose="02040503050406030204" pitchFamily="18" charset="0"/>
                      </a:rPr>
                      <m:t>𝛽</m:t>
                    </m:r>
                    <m:r>
                      <a:rPr lang="en-CA" sz="4000" i="1">
                        <a:latin typeface="Cambria Math" panose="02040503050406030204" pitchFamily="18" charset="0"/>
                      </a:rPr>
                      <m:t>,</m:t>
                    </m:r>
                  </m:oMath>
                </a14:m>
                <a:r>
                  <a:rPr lang="en-CA" sz="4000" dirty="0"/>
                  <a:t> with </a:t>
                </a:r>
                <a14:m>
                  <m:oMath xmlns:m="http://schemas.openxmlformats.org/officeDocument/2006/math">
                    <m:sSup>
                      <m:sSupPr>
                        <m:ctrlPr>
                          <a:rPr lang="en-CA" sz="4000" i="1">
                            <a:latin typeface="Cambria Math" panose="02040503050406030204" pitchFamily="18" charset="0"/>
                          </a:rPr>
                        </m:ctrlPr>
                      </m:sSupPr>
                      <m:e>
                        <m:d>
                          <m:dPr>
                            <m:begChr m:val="|"/>
                            <m:endChr m:val="|"/>
                            <m:ctrlPr>
                              <a:rPr lang="en-CA" sz="4000" i="1">
                                <a:latin typeface="Cambria Math" panose="02040503050406030204" pitchFamily="18" charset="0"/>
                              </a:rPr>
                            </m:ctrlPr>
                          </m:dPr>
                          <m:e>
                            <m:r>
                              <a:rPr lang="en-CA" sz="4000" i="1">
                                <a:latin typeface="Cambria Math" panose="02040503050406030204" pitchFamily="18" charset="0"/>
                              </a:rPr>
                              <m:t>𝛼</m:t>
                            </m:r>
                          </m:e>
                        </m:d>
                      </m:e>
                      <m:sup>
                        <m:r>
                          <a:rPr lang="en-CA" sz="4000" i="1">
                            <a:latin typeface="Cambria Math" panose="02040503050406030204" pitchFamily="18" charset="0"/>
                          </a:rPr>
                          <m:t>2</m:t>
                        </m:r>
                      </m:sup>
                    </m:sSup>
                    <m:r>
                      <a:rPr lang="en-CA" sz="4000" i="1">
                        <a:latin typeface="Cambria Math" panose="02040503050406030204" pitchFamily="18" charset="0"/>
                      </a:rPr>
                      <m:t>+</m:t>
                    </m:r>
                    <m:sSup>
                      <m:sSupPr>
                        <m:ctrlPr>
                          <a:rPr lang="en-CA" sz="4000" i="1">
                            <a:latin typeface="Cambria Math" panose="02040503050406030204" pitchFamily="18" charset="0"/>
                          </a:rPr>
                        </m:ctrlPr>
                      </m:sSupPr>
                      <m:e>
                        <m:d>
                          <m:dPr>
                            <m:begChr m:val="|"/>
                            <m:endChr m:val="|"/>
                            <m:ctrlPr>
                              <a:rPr lang="en-CA" sz="4000" i="1">
                                <a:latin typeface="Cambria Math" panose="02040503050406030204" pitchFamily="18" charset="0"/>
                              </a:rPr>
                            </m:ctrlPr>
                          </m:dPr>
                          <m:e>
                            <m:r>
                              <a:rPr lang="en-CA" sz="4000" i="1">
                                <a:latin typeface="Cambria Math" panose="02040503050406030204" pitchFamily="18" charset="0"/>
                              </a:rPr>
                              <m:t>𝛽</m:t>
                            </m:r>
                          </m:e>
                        </m:d>
                      </m:e>
                      <m:sup>
                        <m:r>
                          <a:rPr lang="en-CA" sz="4000" i="1">
                            <a:latin typeface="Cambria Math" panose="02040503050406030204" pitchFamily="18" charset="0"/>
                          </a:rPr>
                          <m:t>2</m:t>
                        </m:r>
                      </m:sup>
                    </m:sSup>
                    <m:r>
                      <a:rPr lang="en-CA" sz="4000" i="1">
                        <a:latin typeface="Cambria Math" panose="02040503050406030204" pitchFamily="18" charset="0"/>
                      </a:rPr>
                      <m:t>=1</m:t>
                    </m:r>
                  </m:oMath>
                </a14:m>
                <a:endParaRPr lang="en-CA" sz="4000" dirty="0"/>
              </a:p>
            </p:txBody>
          </p:sp>
        </mc:Choice>
        <mc:Fallback xmlns="">
          <p:sp>
            <p:nvSpPr>
              <p:cNvPr id="6" name="TextBox 5">
                <a:extLst>
                  <a:ext uri="{FF2B5EF4-FFF2-40B4-BE49-F238E27FC236}">
                    <a16:creationId xmlns:a16="http://schemas.microsoft.com/office/drawing/2014/main" id="{4403492F-92DA-F2D2-179B-C158FFA15B8F}"/>
                  </a:ext>
                </a:extLst>
              </p:cNvPr>
              <p:cNvSpPr txBox="1">
                <a:spLocks noRot="1" noChangeAspect="1" noMove="1" noResize="1" noEditPoints="1" noAdjustHandles="1" noChangeArrowheads="1" noChangeShapeType="1" noTextEdit="1"/>
              </p:cNvSpPr>
              <p:nvPr/>
            </p:nvSpPr>
            <p:spPr>
              <a:xfrm>
                <a:off x="-27039" y="3097519"/>
                <a:ext cx="12219039" cy="707886"/>
              </a:xfrm>
              <a:prstGeom prst="rect">
                <a:avLst/>
              </a:prstGeom>
              <a:blipFill>
                <a:blip r:embed="rId5"/>
                <a:stretch>
                  <a:fillRect l="-1796" t="-14655" b="-37069"/>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BB92A297-9845-085C-F63C-20FABE94B226}"/>
              </a:ext>
            </a:extLst>
          </p:cNvPr>
          <p:cNvCxnSpPr>
            <a:cxnSpLocks/>
          </p:cNvCxnSpPr>
          <p:nvPr/>
        </p:nvCxnSpPr>
        <p:spPr>
          <a:xfrm>
            <a:off x="0" y="303852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718CD5F-2AC1-A406-CAB2-553FD478C87F}"/>
              </a:ext>
            </a:extLst>
          </p:cNvPr>
          <p:cNvGrpSpPr/>
          <p:nvPr/>
        </p:nvGrpSpPr>
        <p:grpSpPr>
          <a:xfrm>
            <a:off x="9105900" y="4950067"/>
            <a:ext cx="3251561" cy="1414807"/>
            <a:chOff x="9105900" y="4950067"/>
            <a:chExt cx="3251561" cy="1414807"/>
          </a:xfrm>
        </p:grpSpPr>
        <p:sp>
          <p:nvSpPr>
            <p:cNvPr id="10" name="Right Brace 9">
              <a:extLst>
                <a:ext uri="{FF2B5EF4-FFF2-40B4-BE49-F238E27FC236}">
                  <a16:creationId xmlns:a16="http://schemas.microsoft.com/office/drawing/2014/main" id="{54F25C70-7C29-3E83-0129-8E98218D6C0D}"/>
                </a:ext>
              </a:extLst>
            </p:cNvPr>
            <p:cNvSpPr/>
            <p:nvPr/>
          </p:nvSpPr>
          <p:spPr>
            <a:xfrm rot="5400000">
              <a:off x="9541469" y="4514498"/>
              <a:ext cx="509043" cy="1380182"/>
            </a:xfrm>
            <a:prstGeom prst="rightBrace">
              <a:avLst>
                <a:gd name="adj1" fmla="val 8333"/>
                <a:gd name="adj2" fmla="val 23775"/>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D651C-ADD0-B533-AB9C-7B6BC36D8062}"/>
                    </a:ext>
                  </a:extLst>
                </p:cNvPr>
                <p:cNvSpPr txBox="1"/>
                <p:nvPr/>
              </p:nvSpPr>
              <p:spPr>
                <a:xfrm>
                  <a:off x="9469687" y="5379989"/>
                  <a:ext cx="2887774"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5400">
                            <a:latin typeface="Cambria Math" panose="02040503050406030204" pitchFamily="18" charset="0"/>
                          </a:rPr>
                          <m:t>−</m:t>
                        </m:r>
                        <m:r>
                          <m:rPr>
                            <m:sty m:val="p"/>
                          </m:rPr>
                          <a:rPr lang="en-CA" sz="5400">
                            <a:latin typeface="Cambria Math" panose="02040503050406030204" pitchFamily="18" charset="0"/>
                          </a:rPr>
                          <m:t>bd</m:t>
                        </m:r>
                        <m:r>
                          <a:rPr lang="en-CA" sz="5800" b="0" i="1" smtClean="0">
                            <a:latin typeface="Cambria Math" panose="02040503050406030204" pitchFamily="18" charset="0"/>
                          </a:rPr>
                          <m:t>=0</m:t>
                        </m:r>
                      </m:oMath>
                    </m:oMathPara>
                  </a14:m>
                  <a:endParaRPr lang="en-CA" sz="5800" dirty="0"/>
                </a:p>
              </p:txBody>
            </p:sp>
          </mc:Choice>
          <mc:Fallback xmlns="">
            <p:sp>
              <p:nvSpPr>
                <p:cNvPr id="14" name="TextBox 13">
                  <a:extLst>
                    <a:ext uri="{FF2B5EF4-FFF2-40B4-BE49-F238E27FC236}">
                      <a16:creationId xmlns:a16="http://schemas.microsoft.com/office/drawing/2014/main" id="{17DD651C-ADD0-B533-AB9C-7B6BC36D8062}"/>
                    </a:ext>
                  </a:extLst>
                </p:cNvPr>
                <p:cNvSpPr txBox="1">
                  <a:spLocks noRot="1" noChangeAspect="1" noMove="1" noResize="1" noEditPoints="1" noAdjustHandles="1" noChangeArrowheads="1" noChangeShapeType="1" noTextEdit="1"/>
                </p:cNvSpPr>
                <p:nvPr/>
              </p:nvSpPr>
              <p:spPr>
                <a:xfrm>
                  <a:off x="9469687" y="5379989"/>
                  <a:ext cx="2887774" cy="984885"/>
                </a:xfrm>
                <a:prstGeom prst="rect">
                  <a:avLst/>
                </a:prstGeom>
                <a:blipFill>
                  <a:blip r:embed="rId6"/>
                  <a:stretch>
                    <a:fillRect/>
                  </a:stretch>
                </a:blipFill>
              </p:spPr>
              <p:txBody>
                <a:bodyPr/>
                <a:lstStyle/>
                <a:p>
                  <a:r>
                    <a:rPr lang="en-CA">
                      <a:noFill/>
                    </a:rPr>
                    <a:t> </a:t>
                  </a:r>
                </a:p>
              </p:txBody>
            </p:sp>
          </mc:Fallback>
        </mc:AlternateContent>
      </p:grpSp>
      <p:grpSp>
        <p:nvGrpSpPr>
          <p:cNvPr id="15" name="Group 14">
            <a:extLst>
              <a:ext uri="{FF2B5EF4-FFF2-40B4-BE49-F238E27FC236}">
                <a16:creationId xmlns:a16="http://schemas.microsoft.com/office/drawing/2014/main" id="{5ABF19BA-9839-9FCA-3EDC-893446539832}"/>
              </a:ext>
            </a:extLst>
          </p:cNvPr>
          <p:cNvGrpSpPr/>
          <p:nvPr/>
        </p:nvGrpSpPr>
        <p:grpSpPr>
          <a:xfrm>
            <a:off x="4537401" y="4924531"/>
            <a:ext cx="2154075" cy="1401713"/>
            <a:chOff x="4537401" y="4924531"/>
            <a:chExt cx="2154075" cy="1401713"/>
          </a:xfrm>
        </p:grpSpPr>
        <p:sp>
          <p:nvSpPr>
            <p:cNvPr id="11" name="Right Brace 10">
              <a:extLst>
                <a:ext uri="{FF2B5EF4-FFF2-40B4-BE49-F238E27FC236}">
                  <a16:creationId xmlns:a16="http://schemas.microsoft.com/office/drawing/2014/main" id="{5A9A95EB-38E3-9590-7DDC-8443FF1505AA}"/>
                </a:ext>
              </a:extLst>
            </p:cNvPr>
            <p:cNvSpPr/>
            <p:nvPr/>
          </p:nvSpPr>
          <p:spPr>
            <a:xfrm rot="5400000">
              <a:off x="5381468" y="4841612"/>
              <a:ext cx="509043" cy="67488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A79211-0EB3-761C-49B6-7023B1E1452C}"/>
                    </a:ext>
                  </a:extLst>
                </p:cNvPr>
                <p:cNvSpPr txBox="1"/>
                <p:nvPr/>
              </p:nvSpPr>
              <p:spPr>
                <a:xfrm>
                  <a:off x="4537401" y="5495247"/>
                  <a:ext cx="2154075" cy="830997"/>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b="0" i="1" smtClean="0">
                                <a:latin typeface="Cambria Math" panose="02040503050406030204" pitchFamily="18" charset="0"/>
                              </a:rPr>
                            </m:ctrlPr>
                          </m:sSupPr>
                          <m:e>
                            <m:r>
                              <m:rPr>
                                <m:sty m:val="p"/>
                              </m:rPr>
                              <a:rPr lang="en-CA" sz="4800" b="0" i="0" smtClean="0">
                                <a:latin typeface="Cambria Math" panose="02040503050406030204" pitchFamily="18" charset="0"/>
                              </a:rPr>
                              <m:t>d</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=0</m:t>
                        </m:r>
                      </m:oMath>
                    </m:oMathPara>
                  </a14:m>
                  <a:endParaRPr lang="en-CA" sz="4800" dirty="0"/>
                </a:p>
              </p:txBody>
            </p:sp>
          </mc:Choice>
          <mc:Fallback xmlns="">
            <p:sp>
              <p:nvSpPr>
                <p:cNvPr id="17" name="TextBox 16">
                  <a:extLst>
                    <a:ext uri="{FF2B5EF4-FFF2-40B4-BE49-F238E27FC236}">
                      <a16:creationId xmlns:a16="http://schemas.microsoft.com/office/drawing/2014/main" id="{CDA79211-0EB3-761C-49B6-7023B1E1452C}"/>
                    </a:ext>
                  </a:extLst>
                </p:cNvPr>
                <p:cNvSpPr txBox="1">
                  <a:spLocks noRot="1" noChangeAspect="1" noMove="1" noResize="1" noEditPoints="1" noAdjustHandles="1" noChangeArrowheads="1" noChangeShapeType="1" noTextEdit="1"/>
                </p:cNvSpPr>
                <p:nvPr/>
              </p:nvSpPr>
              <p:spPr>
                <a:xfrm>
                  <a:off x="4537401" y="5495247"/>
                  <a:ext cx="2154075" cy="830997"/>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6E2E975F-B830-1313-1B19-FBEFBFF60C17}"/>
              </a:ext>
            </a:extLst>
          </p:cNvPr>
          <p:cNvGrpSpPr/>
          <p:nvPr/>
        </p:nvGrpSpPr>
        <p:grpSpPr>
          <a:xfrm>
            <a:off x="1925113" y="4951469"/>
            <a:ext cx="2361772" cy="1386230"/>
            <a:chOff x="1925113" y="4951469"/>
            <a:chExt cx="2361772" cy="1386230"/>
          </a:xfrm>
        </p:grpSpPr>
        <p:sp>
          <p:nvSpPr>
            <p:cNvPr id="3" name="Right Brace 2">
              <a:extLst>
                <a:ext uri="{FF2B5EF4-FFF2-40B4-BE49-F238E27FC236}">
                  <a16:creationId xmlns:a16="http://schemas.microsoft.com/office/drawing/2014/main" id="{14B7BABE-A953-68F2-E8A8-6BFD11788E99}"/>
                </a:ext>
              </a:extLst>
            </p:cNvPr>
            <p:cNvSpPr/>
            <p:nvPr/>
          </p:nvSpPr>
          <p:spPr>
            <a:xfrm rot="5400000">
              <a:off x="3285611" y="4868548"/>
              <a:ext cx="509043" cy="674885"/>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C5EC55-14EF-A38E-0B23-87E4B1A99B5C}"/>
                    </a:ext>
                  </a:extLst>
                </p:cNvPr>
                <p:cNvSpPr txBox="1"/>
                <p:nvPr/>
              </p:nvSpPr>
              <p:spPr>
                <a:xfrm>
                  <a:off x="1925113" y="5352814"/>
                  <a:ext cx="2361772"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CA" sz="5400">
                            <a:latin typeface="Cambria Math" panose="02040503050406030204" pitchFamily="18" charset="0"/>
                          </a:rPr>
                          <m:t>db</m:t>
                        </m:r>
                        <m:r>
                          <a:rPr lang="en-CA" sz="5800" b="0" i="1" smtClean="0">
                            <a:latin typeface="Cambria Math" panose="02040503050406030204" pitchFamily="18" charset="0"/>
                          </a:rPr>
                          <m:t>=0</m:t>
                        </m:r>
                      </m:oMath>
                    </m:oMathPara>
                  </a14:m>
                  <a:endParaRPr lang="en-CA" sz="5800" dirty="0"/>
                </a:p>
              </p:txBody>
            </p:sp>
          </mc:Choice>
          <mc:Fallback xmlns="">
            <p:sp>
              <p:nvSpPr>
                <p:cNvPr id="7" name="TextBox 6">
                  <a:extLst>
                    <a:ext uri="{FF2B5EF4-FFF2-40B4-BE49-F238E27FC236}">
                      <a16:creationId xmlns:a16="http://schemas.microsoft.com/office/drawing/2014/main" id="{72C5EC55-14EF-A38E-0B23-87E4B1A99B5C}"/>
                    </a:ext>
                  </a:extLst>
                </p:cNvPr>
                <p:cNvSpPr txBox="1">
                  <a:spLocks noRot="1" noChangeAspect="1" noMove="1" noResize="1" noEditPoints="1" noAdjustHandles="1" noChangeArrowheads="1" noChangeShapeType="1" noTextEdit="1"/>
                </p:cNvSpPr>
                <p:nvPr/>
              </p:nvSpPr>
              <p:spPr>
                <a:xfrm>
                  <a:off x="1925113" y="5352814"/>
                  <a:ext cx="2361772" cy="984885"/>
                </a:xfrm>
                <a:prstGeom prst="rect">
                  <a:avLst/>
                </a:prstGeom>
                <a:blipFill>
                  <a:blip r:embed="rId9"/>
                  <a:stretch>
                    <a:fillRect/>
                  </a:stretch>
                </a:blipFill>
              </p:spPr>
              <p:txBody>
                <a:bodyPr/>
                <a:lstStyle/>
                <a:p>
                  <a:r>
                    <a:rPr lang="en-CA">
                      <a:noFill/>
                    </a:rPr>
                    <a:t> </a:t>
                  </a:r>
                </a:p>
              </p:txBody>
            </p:sp>
          </mc:Fallback>
        </mc:AlternateContent>
      </p:grpSp>
      <p:grpSp>
        <p:nvGrpSpPr>
          <p:cNvPr id="18" name="Group 17">
            <a:extLst>
              <a:ext uri="{FF2B5EF4-FFF2-40B4-BE49-F238E27FC236}">
                <a16:creationId xmlns:a16="http://schemas.microsoft.com/office/drawing/2014/main" id="{4572F9DE-B3B0-AB3E-4392-BC98B951D0A4}"/>
              </a:ext>
            </a:extLst>
          </p:cNvPr>
          <p:cNvGrpSpPr/>
          <p:nvPr/>
        </p:nvGrpSpPr>
        <p:grpSpPr>
          <a:xfrm>
            <a:off x="6941992" y="4924531"/>
            <a:ext cx="2154075" cy="1401713"/>
            <a:chOff x="6941992" y="4924531"/>
            <a:chExt cx="2154075" cy="1401713"/>
          </a:xfrm>
        </p:grpSpPr>
        <p:sp>
          <p:nvSpPr>
            <p:cNvPr id="9" name="Right Brace 8">
              <a:extLst>
                <a:ext uri="{FF2B5EF4-FFF2-40B4-BE49-F238E27FC236}">
                  <a16:creationId xmlns:a16="http://schemas.microsoft.com/office/drawing/2014/main" id="{A311A9E6-DA9E-7297-FE1C-7A546B1C7F39}"/>
                </a:ext>
              </a:extLst>
            </p:cNvPr>
            <p:cNvSpPr/>
            <p:nvPr/>
          </p:nvSpPr>
          <p:spPr>
            <a:xfrm rot="5400000">
              <a:off x="7764507" y="4841612"/>
              <a:ext cx="509043" cy="67488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6CE1D1C-1320-3BBA-2A63-E93F63F948FE}"/>
                    </a:ext>
                  </a:extLst>
                </p:cNvPr>
                <p:cNvSpPr txBox="1"/>
                <p:nvPr/>
              </p:nvSpPr>
              <p:spPr>
                <a:xfrm>
                  <a:off x="6941992" y="5495247"/>
                  <a:ext cx="2154075" cy="830997"/>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i="1" smtClean="0">
                                <a:latin typeface="Cambria Math" panose="02040503050406030204" pitchFamily="18" charset="0"/>
                              </a:rPr>
                            </m:ctrlPr>
                          </m:sSupPr>
                          <m:e>
                            <m:r>
                              <m:rPr>
                                <m:sty m:val="p"/>
                              </m:rPr>
                              <a:rPr lang="en-CA" sz="4800" b="0" i="0" smtClean="0">
                                <a:latin typeface="Cambria Math" panose="02040503050406030204" pitchFamily="18" charset="0"/>
                              </a:rPr>
                              <m:t>b</m:t>
                            </m:r>
                          </m:e>
                          <m:sup>
                            <m:r>
                              <a:rPr lang="en-CA" sz="4800">
                                <a:latin typeface="Cambria Math" panose="02040503050406030204" pitchFamily="18" charset="0"/>
                              </a:rPr>
                              <m:t>2</m:t>
                            </m:r>
                          </m:sup>
                        </m:sSup>
                        <m:r>
                          <a:rPr lang="en-CA" sz="4800" b="0" i="1" smtClean="0">
                            <a:latin typeface="Cambria Math" panose="02040503050406030204" pitchFamily="18" charset="0"/>
                          </a:rPr>
                          <m:t>=</m:t>
                        </m:r>
                        <m:r>
                          <m:rPr>
                            <m:sty m:val="p"/>
                          </m:rPr>
                          <a:rPr lang="en-CA" sz="4800" b="0" i="0" smtClean="0">
                            <a:latin typeface="Cambria Math" panose="02040503050406030204" pitchFamily="18" charset="0"/>
                          </a:rPr>
                          <m:t>D</m:t>
                        </m:r>
                      </m:oMath>
                    </m:oMathPara>
                  </a14:m>
                  <a:endParaRPr lang="en-CA" sz="4800" dirty="0"/>
                </a:p>
              </p:txBody>
            </p:sp>
          </mc:Choice>
          <mc:Fallback xmlns="">
            <p:sp>
              <p:nvSpPr>
                <p:cNvPr id="12" name="TextBox 11">
                  <a:extLst>
                    <a:ext uri="{FF2B5EF4-FFF2-40B4-BE49-F238E27FC236}">
                      <a16:creationId xmlns:a16="http://schemas.microsoft.com/office/drawing/2014/main" id="{96CE1D1C-1320-3BBA-2A63-E93F63F948FE}"/>
                    </a:ext>
                  </a:extLst>
                </p:cNvPr>
                <p:cNvSpPr txBox="1">
                  <a:spLocks noRot="1" noChangeAspect="1" noMove="1" noResize="1" noEditPoints="1" noAdjustHandles="1" noChangeArrowheads="1" noChangeShapeType="1" noTextEdit="1"/>
                </p:cNvSpPr>
                <p:nvPr/>
              </p:nvSpPr>
              <p:spPr>
                <a:xfrm>
                  <a:off x="6941992" y="5495247"/>
                  <a:ext cx="2154075" cy="830997"/>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D43856-15FC-90BE-4B4E-2D8A362BA571}"/>
                  </a:ext>
                </a:extLst>
              </p:cNvPr>
              <p:cNvSpPr txBox="1"/>
              <p:nvPr/>
            </p:nvSpPr>
            <p:spPr>
              <a:xfrm>
                <a:off x="10288078" y="57150"/>
                <a:ext cx="1778051" cy="1200329"/>
              </a:xfrm>
              <a:prstGeom prst="rect">
                <a:avLst/>
              </a:prstGeom>
              <a:solidFill>
                <a:srgbClr val="ECF3FA"/>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D</m:t>
                      </m:r>
                      <m:r>
                        <a:rPr lang="en-CA" sz="3600" b="0" i="0" smtClean="0">
                          <a:latin typeface="Cambria Math" panose="02040503050406030204" pitchFamily="18" charset="0"/>
                        </a:rPr>
                        <m:t>=</m:t>
                      </m:r>
                    </m:oMath>
                  </m:oMathPara>
                </a14:m>
                <a:endParaRPr lang="en-CA" sz="3600" b="0" dirty="0"/>
              </a:p>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ad</m:t>
                      </m:r>
                      <m:r>
                        <a:rPr lang="en-CA" sz="3600" b="0" i="0" smtClean="0">
                          <a:latin typeface="Cambria Math" panose="02040503050406030204" pitchFamily="18" charset="0"/>
                        </a:rPr>
                        <m:t>−</m:t>
                      </m:r>
                      <m:r>
                        <m:rPr>
                          <m:sty m:val="p"/>
                        </m:rPr>
                        <a:rPr lang="en-CA" sz="3600" b="0" i="0" smtClean="0">
                          <a:latin typeface="Cambria Math" panose="02040503050406030204" pitchFamily="18" charset="0"/>
                        </a:rPr>
                        <m:t>bc</m:t>
                      </m:r>
                    </m:oMath>
                  </m:oMathPara>
                </a14:m>
                <a:endParaRPr lang="en-CA" sz="3600" dirty="0"/>
              </a:p>
            </p:txBody>
          </p:sp>
        </mc:Choice>
        <mc:Fallback xmlns="">
          <p:sp>
            <p:nvSpPr>
              <p:cNvPr id="16" name="TextBox 15">
                <a:extLst>
                  <a:ext uri="{FF2B5EF4-FFF2-40B4-BE49-F238E27FC236}">
                    <a16:creationId xmlns:a16="http://schemas.microsoft.com/office/drawing/2014/main" id="{99D43856-15FC-90BE-4B4E-2D8A362BA571}"/>
                  </a:ext>
                </a:extLst>
              </p:cNvPr>
              <p:cNvSpPr txBox="1">
                <a:spLocks noRot="1" noChangeAspect="1" noMove="1" noResize="1" noEditPoints="1" noAdjustHandles="1" noChangeArrowheads="1" noChangeShapeType="1" noTextEdit="1"/>
              </p:cNvSpPr>
              <p:nvPr/>
            </p:nvSpPr>
            <p:spPr>
              <a:xfrm>
                <a:off x="10288078" y="57150"/>
                <a:ext cx="1778051" cy="1200329"/>
              </a:xfrm>
              <a:prstGeom prst="rect">
                <a:avLst/>
              </a:prstGeom>
              <a:blipFill>
                <a:blip r:embed="rId11"/>
                <a:stretch>
                  <a:fillRect/>
                </a:stretch>
              </a:blipFill>
              <a:ln w="28575">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1" name="Ink 20">
                <a:extLst>
                  <a:ext uri="{FF2B5EF4-FFF2-40B4-BE49-F238E27FC236}">
                    <a16:creationId xmlns:a16="http://schemas.microsoft.com/office/drawing/2014/main" id="{921E29D1-F4CA-9B43-8DA6-95532DE94A5A}"/>
                  </a:ext>
                </a:extLst>
              </p14:cNvPr>
              <p14:cNvContentPartPr/>
              <p14:nvPr>
                <p:extLst>
                  <p:ext uri="{42D2F446-02D8-4167-A562-619A0277C38B}">
                    <p15:isNarration xmlns:p15="http://schemas.microsoft.com/office/powerpoint/2012/main" val="1"/>
                  </p:ext>
                </p:extLst>
              </p14:nvPr>
            </p14:nvContentPartPr>
            <p14:xfrm>
              <a:off x="18360" y="1317600"/>
              <a:ext cx="8857080" cy="5132880"/>
            </p14:xfrm>
          </p:contentPart>
        </mc:Choice>
        <mc:Fallback xmlns="">
          <p:pic>
            <p:nvPicPr>
              <p:cNvPr id="21" name="Ink 20">
                <a:extLst>
                  <a:ext uri="{FF2B5EF4-FFF2-40B4-BE49-F238E27FC236}">
                    <a16:creationId xmlns:a16="http://schemas.microsoft.com/office/drawing/2014/main" id="{921E29D1-F4CA-9B43-8DA6-95532DE94A5A}"/>
                  </a:ext>
                </a:extLst>
              </p:cNvPr>
              <p:cNvPicPr>
                <a:picLocks noGrp="1" noRot="1" noChangeAspect="1" noMove="1" noResize="1" noEditPoints="1" noAdjustHandles="1" noChangeArrowheads="1" noChangeShapeType="1"/>
              </p:cNvPicPr>
              <p:nvPr/>
            </p:nvPicPr>
            <p:blipFill>
              <a:blip r:embed="rId13"/>
              <a:stretch>
                <a:fillRect/>
              </a:stretch>
            </p:blipFill>
            <p:spPr>
              <a:xfrm>
                <a:off x="9000" y="1308240"/>
                <a:ext cx="8875800" cy="5151600"/>
              </a:xfrm>
              <a:prstGeom prst="rect">
                <a:avLst/>
              </a:prstGeom>
            </p:spPr>
          </p:pic>
        </mc:Fallback>
      </mc:AlternateContent>
    </p:spTree>
    <p:custDataLst>
      <p:tags r:id="rId1"/>
    </p:custDataLst>
    <p:extLst>
      <p:ext uri="{BB962C8B-B14F-4D97-AF65-F5344CB8AC3E}">
        <p14:creationId xmlns:p14="http://schemas.microsoft.com/office/powerpoint/2010/main" val="1186175757"/>
      </p:ext>
    </p:extLst>
  </p:cSld>
  <p:clrMapOvr>
    <a:masterClrMapping/>
  </p:clrMapOvr>
  <mc:AlternateContent xmlns:mc="http://schemas.openxmlformats.org/markup-compatibility/2006" xmlns:p14="http://schemas.microsoft.com/office/powerpoint/2010/main">
    <mc:Choice Requires="p14">
      <p:transition spd="med" p14:dur="700" advTm="13356">
        <p:fade/>
      </p:transition>
    </mc:Choice>
    <mc:Fallback xmlns="">
      <p:transition spd="med" advTm="133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md type="call" cmd="playFrom(0.0)">
                                      <p:cBhvr>
                                        <p:cTn id="7" dur="1" fill="hold"/>
                                        <p:tgtEl>
                                          <p:spTgt spid="2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25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250"/>
                            </p:stCondLst>
                            <p:childTnLst>
                              <p:par>
                                <p:cTn id="24" presetID="1" presetClass="entr" presetSubtype="0" fill="hold" nodeType="afterEffect">
                                  <p:stCondLst>
                                    <p:cond delay="25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25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B92A297-9845-085C-F63C-20FABE94B226}"/>
              </a:ext>
            </a:extLst>
          </p:cNvPr>
          <p:cNvCxnSpPr>
            <a:cxnSpLocks/>
          </p:cNvCxnSpPr>
          <p:nvPr/>
        </p:nvCxnSpPr>
        <p:spPr>
          <a:xfrm>
            <a:off x="0" y="303852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A79211-0EB3-761C-49B6-7023B1E1452C}"/>
                  </a:ext>
                </a:extLst>
              </p:cNvPr>
              <p:cNvSpPr txBox="1"/>
              <p:nvPr/>
            </p:nvSpPr>
            <p:spPr>
              <a:xfrm>
                <a:off x="178826" y="3277026"/>
                <a:ext cx="2332656" cy="3416320"/>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5400" i="1" smtClean="0">
                              <a:latin typeface="Cambria Math" panose="02040503050406030204" pitchFamily="18" charset="0"/>
                            </a:rPr>
                          </m:ctrlPr>
                        </m:sSupPr>
                        <m:e>
                          <m:r>
                            <m:rPr>
                              <m:sty m:val="p"/>
                              <m:brk m:alnAt="7"/>
                            </m:rPr>
                            <a:rPr lang="en-CA" sz="5400">
                              <a:latin typeface="Cambria Math" panose="02040503050406030204" pitchFamily="18" charset="0"/>
                            </a:rPr>
                            <m:t>a</m:t>
                          </m:r>
                        </m:e>
                        <m:sup>
                          <m:r>
                            <m:rPr>
                              <m:brk m:alnAt="7"/>
                            </m:rPr>
                            <a:rPr lang="en-CA" sz="5400">
                              <a:latin typeface="Cambria Math" panose="02040503050406030204" pitchFamily="18" charset="0"/>
                            </a:rPr>
                            <m:t>2</m:t>
                          </m:r>
                        </m:sup>
                      </m:sSup>
                      <m:r>
                        <a:rPr lang="en-CA" sz="5400" b="0" i="1" smtClean="0">
                          <a:latin typeface="Cambria Math" panose="02040503050406030204" pitchFamily="18" charset="0"/>
                        </a:rPr>
                        <m:t>=</m:t>
                      </m:r>
                      <m:r>
                        <a:rPr lang="en-CA" sz="5400" b="0" i="0" smtClean="0">
                          <a:latin typeface="Cambria Math" panose="02040503050406030204" pitchFamily="18" charset="0"/>
                        </a:rPr>
                        <m:t>0</m:t>
                      </m:r>
                    </m:oMath>
                  </m:oMathPara>
                </a14:m>
                <a:endParaRPr lang="en-CA" sz="5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CA" sz="5400" i="1" smtClean="0">
                              <a:latin typeface="Cambria Math" panose="02040503050406030204" pitchFamily="18" charset="0"/>
                            </a:rPr>
                          </m:ctrlPr>
                        </m:sSupPr>
                        <m:e>
                          <m:r>
                            <m:rPr>
                              <m:sty m:val="p"/>
                            </m:rPr>
                            <a:rPr lang="en-CA" sz="5400">
                              <a:latin typeface="Cambria Math" panose="02040503050406030204" pitchFamily="18" charset="0"/>
                            </a:rPr>
                            <m:t>b</m:t>
                          </m:r>
                        </m:e>
                        <m:sup>
                          <m:r>
                            <a:rPr lang="en-CA" sz="5400">
                              <a:latin typeface="Cambria Math" panose="02040503050406030204" pitchFamily="18" charset="0"/>
                            </a:rPr>
                            <m:t>2</m:t>
                          </m:r>
                        </m:sup>
                      </m:sSup>
                      <m:r>
                        <a:rPr lang="en-CA" sz="5400" b="0" i="1" smtClean="0">
                          <a:latin typeface="Cambria Math" panose="02040503050406030204" pitchFamily="18" charset="0"/>
                        </a:rPr>
                        <m:t>=</m:t>
                      </m:r>
                      <m:r>
                        <a:rPr lang="en-CA" sz="5400" b="0" i="1" smtClean="0">
                          <a:latin typeface="Cambria Math" panose="02040503050406030204" pitchFamily="18" charset="0"/>
                        </a:rPr>
                        <m:t>𝐷</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CA" sz="5400" i="1" smtClean="0">
                              <a:latin typeface="Cambria Math" panose="02040503050406030204" pitchFamily="18" charset="0"/>
                            </a:rPr>
                          </m:ctrlPr>
                        </m:sSupPr>
                        <m:e>
                          <m:r>
                            <m:rPr>
                              <m:sty m:val="p"/>
                            </m:rPr>
                            <a:rPr lang="en-CA" sz="5400" b="0" i="0" smtClean="0">
                              <a:latin typeface="Cambria Math" panose="02040503050406030204" pitchFamily="18" charset="0"/>
                            </a:rPr>
                            <m:t>c</m:t>
                          </m:r>
                        </m:e>
                        <m:sup>
                          <m:r>
                            <a:rPr lang="en-CA" sz="5400">
                              <a:latin typeface="Cambria Math" panose="02040503050406030204" pitchFamily="18" charset="0"/>
                            </a:rPr>
                            <m:t>2</m:t>
                          </m:r>
                        </m:sup>
                      </m:sSup>
                      <m:r>
                        <a:rPr lang="en-CA" sz="5400" b="0" i="1" smtClean="0">
                          <a:latin typeface="Cambria Math" panose="02040503050406030204" pitchFamily="18" charset="0"/>
                        </a:rPr>
                        <m:t>=</m:t>
                      </m:r>
                      <m:r>
                        <a:rPr lang="en-CA" sz="5400" b="0" i="1" smtClean="0">
                          <a:latin typeface="Cambria Math" panose="02040503050406030204" pitchFamily="18" charset="0"/>
                        </a:rPr>
                        <m:t>𝐷</m:t>
                      </m:r>
                    </m:oMath>
                  </m:oMathPara>
                </a14:m>
                <a:endParaRPr lang="en-CA" sz="5400" dirty="0"/>
              </a:p>
              <a:p>
                <a:pPr/>
                <a14:m>
                  <m:oMathPara xmlns:m="http://schemas.openxmlformats.org/officeDocument/2006/math">
                    <m:oMathParaPr>
                      <m:jc m:val="left"/>
                    </m:oMathParaPr>
                    <m:oMath xmlns:m="http://schemas.openxmlformats.org/officeDocument/2006/math">
                      <m:sSup>
                        <m:sSupPr>
                          <m:ctrlPr>
                            <a:rPr lang="en-CA" sz="5400" i="1" smtClean="0">
                              <a:latin typeface="Cambria Math" panose="02040503050406030204" pitchFamily="18" charset="0"/>
                            </a:rPr>
                          </m:ctrlPr>
                        </m:sSupPr>
                        <m:e>
                          <m:r>
                            <m:rPr>
                              <m:sty m:val="p"/>
                            </m:rPr>
                            <a:rPr lang="en-CA" sz="5400" b="0" i="0" smtClean="0">
                              <a:latin typeface="Cambria Math" panose="02040503050406030204" pitchFamily="18" charset="0"/>
                            </a:rPr>
                            <m:t>d</m:t>
                          </m:r>
                        </m:e>
                        <m:sup>
                          <m:r>
                            <a:rPr lang="en-CA" sz="5400">
                              <a:latin typeface="Cambria Math" panose="02040503050406030204" pitchFamily="18" charset="0"/>
                            </a:rPr>
                            <m:t>2</m:t>
                          </m:r>
                        </m:sup>
                      </m:sSup>
                      <m:r>
                        <a:rPr lang="en-CA" sz="5400" b="0" i="1" smtClean="0">
                          <a:latin typeface="Cambria Math" panose="02040503050406030204" pitchFamily="18" charset="0"/>
                        </a:rPr>
                        <m:t>=0</m:t>
                      </m:r>
                    </m:oMath>
                  </m:oMathPara>
                </a14:m>
                <a:endParaRPr lang="en-CA" sz="5400" dirty="0"/>
              </a:p>
            </p:txBody>
          </p:sp>
        </mc:Choice>
        <mc:Fallback xmlns="">
          <p:sp>
            <p:nvSpPr>
              <p:cNvPr id="17" name="TextBox 16">
                <a:extLst>
                  <a:ext uri="{FF2B5EF4-FFF2-40B4-BE49-F238E27FC236}">
                    <a16:creationId xmlns:a16="http://schemas.microsoft.com/office/drawing/2014/main" id="{CDA79211-0EB3-761C-49B6-7023B1E1452C}"/>
                  </a:ext>
                </a:extLst>
              </p:cNvPr>
              <p:cNvSpPr txBox="1">
                <a:spLocks noRot="1" noChangeAspect="1" noMove="1" noResize="1" noEditPoints="1" noAdjustHandles="1" noChangeArrowheads="1" noChangeShapeType="1" noTextEdit="1"/>
              </p:cNvSpPr>
              <p:nvPr/>
            </p:nvSpPr>
            <p:spPr>
              <a:xfrm>
                <a:off x="178826" y="3277026"/>
                <a:ext cx="2332656" cy="3416320"/>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077665-D85C-E0CD-A507-1E10B637ED08}"/>
                  </a:ext>
                </a:extLst>
              </p:cNvPr>
              <p:cNvSpPr txBox="1"/>
              <p:nvPr/>
            </p:nvSpPr>
            <p:spPr>
              <a:xfrm>
                <a:off x="10288078" y="57150"/>
                <a:ext cx="1778051" cy="1200329"/>
              </a:xfrm>
              <a:prstGeom prst="rect">
                <a:avLst/>
              </a:prstGeom>
              <a:solidFill>
                <a:srgbClr val="ECF3FA"/>
              </a:solid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D</m:t>
                      </m:r>
                      <m:r>
                        <a:rPr lang="en-CA" sz="3600" b="0" i="0" smtClean="0">
                          <a:latin typeface="Cambria Math" panose="02040503050406030204" pitchFamily="18" charset="0"/>
                        </a:rPr>
                        <m:t>=</m:t>
                      </m:r>
                    </m:oMath>
                  </m:oMathPara>
                </a14:m>
                <a:endParaRPr lang="en-CA" sz="3600" b="0" dirty="0"/>
              </a:p>
              <a:p>
                <a:pPr/>
                <a14:m>
                  <m:oMathPara xmlns:m="http://schemas.openxmlformats.org/officeDocument/2006/math">
                    <m:oMathParaPr>
                      <m:jc m:val="centerGroup"/>
                    </m:oMathParaPr>
                    <m:oMath xmlns:m="http://schemas.openxmlformats.org/officeDocument/2006/math">
                      <m:r>
                        <m:rPr>
                          <m:sty m:val="p"/>
                        </m:rPr>
                        <a:rPr lang="en-CA" sz="3600" b="0" i="0" smtClean="0">
                          <a:latin typeface="Cambria Math" panose="02040503050406030204" pitchFamily="18" charset="0"/>
                        </a:rPr>
                        <m:t>ad</m:t>
                      </m:r>
                      <m:r>
                        <a:rPr lang="en-CA" sz="3600" b="0" i="0" smtClean="0">
                          <a:latin typeface="Cambria Math" panose="02040503050406030204" pitchFamily="18" charset="0"/>
                        </a:rPr>
                        <m:t>−</m:t>
                      </m:r>
                      <m:r>
                        <m:rPr>
                          <m:sty m:val="p"/>
                        </m:rPr>
                        <a:rPr lang="en-CA" sz="3600" b="0" i="0" smtClean="0">
                          <a:latin typeface="Cambria Math" panose="02040503050406030204" pitchFamily="18" charset="0"/>
                        </a:rPr>
                        <m:t>bc</m:t>
                      </m:r>
                    </m:oMath>
                  </m:oMathPara>
                </a14:m>
                <a:endParaRPr lang="en-CA" sz="3600" dirty="0"/>
              </a:p>
            </p:txBody>
          </p:sp>
        </mc:Choice>
        <mc:Fallback xmlns="">
          <p:sp>
            <p:nvSpPr>
              <p:cNvPr id="15" name="TextBox 14">
                <a:extLst>
                  <a:ext uri="{FF2B5EF4-FFF2-40B4-BE49-F238E27FC236}">
                    <a16:creationId xmlns:a16="http://schemas.microsoft.com/office/drawing/2014/main" id="{0E077665-D85C-E0CD-A507-1E10B637ED08}"/>
                  </a:ext>
                </a:extLst>
              </p:cNvPr>
              <p:cNvSpPr txBox="1">
                <a:spLocks noRot="1" noChangeAspect="1" noMove="1" noResize="1" noEditPoints="1" noAdjustHandles="1" noChangeArrowheads="1" noChangeShapeType="1" noTextEdit="1"/>
              </p:cNvSpPr>
              <p:nvPr/>
            </p:nvSpPr>
            <p:spPr>
              <a:xfrm>
                <a:off x="10288078" y="57150"/>
                <a:ext cx="1778051" cy="1200329"/>
              </a:xfrm>
              <a:prstGeom prst="rect">
                <a:avLst/>
              </a:prstGeom>
              <a:blipFill>
                <a:blip r:embed="rId4"/>
                <a:stretch>
                  <a:fillRect/>
                </a:stretch>
              </a:blipFill>
              <a:ln w="28575">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AA6E006-AA4E-1428-1B00-CB8550A31172}"/>
                  </a:ext>
                </a:extLst>
              </p:cNvPr>
              <p:cNvSpPr txBox="1"/>
              <p:nvPr/>
            </p:nvSpPr>
            <p:spPr>
              <a:xfrm>
                <a:off x="2682932" y="3082252"/>
                <a:ext cx="4270318" cy="3785652"/>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CA" sz="6000" i="0" smtClean="0">
                          <a:latin typeface="Cambria Math" panose="02040503050406030204" pitchFamily="18" charset="0"/>
                        </a:rPr>
                        <m:t>D</m:t>
                      </m:r>
                      <m:r>
                        <a:rPr lang="en-CA" sz="6000" b="0" i="0" smtClean="0">
                          <a:latin typeface="Cambria Math" panose="02040503050406030204" pitchFamily="18" charset="0"/>
                        </a:rPr>
                        <m:t>=</m:t>
                      </m:r>
                      <m:r>
                        <m:rPr>
                          <m:sty m:val="p"/>
                        </m:rPr>
                        <a:rPr lang="en-CA" sz="6000" b="0" i="0" smtClean="0">
                          <a:latin typeface="Cambria Math" panose="02040503050406030204" pitchFamily="18" charset="0"/>
                        </a:rPr>
                        <m:t>ad</m:t>
                      </m:r>
                      <m:r>
                        <a:rPr lang="en-CA" sz="6000" b="0" i="0" smtClean="0">
                          <a:latin typeface="Cambria Math" panose="02040503050406030204" pitchFamily="18" charset="0"/>
                        </a:rPr>
                        <m:t>−</m:t>
                      </m:r>
                      <m:r>
                        <m:rPr>
                          <m:sty m:val="p"/>
                        </m:rPr>
                        <a:rPr lang="en-CA" sz="6000" b="0" i="0" smtClean="0">
                          <a:latin typeface="Cambria Math" panose="02040503050406030204" pitchFamily="18" charset="0"/>
                        </a:rPr>
                        <m:t>bc</m:t>
                      </m:r>
                    </m:oMath>
                  </m:oMathPara>
                </a14:m>
                <a:endParaRPr lang="en-CA" sz="6000" dirty="0"/>
              </a:p>
              <a:p>
                <a:pPr/>
                <a14:m>
                  <m:oMathPara xmlns:m="http://schemas.openxmlformats.org/officeDocument/2006/math">
                    <m:oMathParaPr>
                      <m:jc m:val="left"/>
                    </m:oMathParaPr>
                    <m:oMath xmlns:m="http://schemas.openxmlformats.org/officeDocument/2006/math">
                      <m:r>
                        <m:rPr>
                          <m:sty m:val="p"/>
                        </m:rPr>
                        <a:rPr lang="en-CA" sz="6000" i="0" smtClean="0">
                          <a:latin typeface="Cambria Math" panose="02040503050406030204" pitchFamily="18" charset="0"/>
                        </a:rPr>
                        <m:t>D</m:t>
                      </m:r>
                      <m:r>
                        <a:rPr lang="en-CA" sz="6000" b="0" i="0" smtClean="0">
                          <a:latin typeface="Cambria Math" panose="02040503050406030204" pitchFamily="18" charset="0"/>
                        </a:rPr>
                        <m:t>=−</m:t>
                      </m:r>
                      <m:r>
                        <m:rPr>
                          <m:sty m:val="p"/>
                        </m:rPr>
                        <a:rPr lang="en-CA" sz="6000" b="0" i="0" smtClean="0">
                          <a:latin typeface="Cambria Math" panose="02040503050406030204" pitchFamily="18" charset="0"/>
                        </a:rPr>
                        <m:t>bc</m:t>
                      </m:r>
                    </m:oMath>
                  </m:oMathPara>
                </a14:m>
                <a:endParaRPr lang="en-CA" sz="6000" dirty="0"/>
              </a:p>
              <a:p>
                <a:pPr/>
                <a14:m>
                  <m:oMathPara xmlns:m="http://schemas.openxmlformats.org/officeDocument/2006/math">
                    <m:oMathParaPr>
                      <m:jc m:val="left"/>
                    </m:oMathParaPr>
                    <m:oMath xmlns:m="http://schemas.openxmlformats.org/officeDocument/2006/math">
                      <m:sSup>
                        <m:sSupPr>
                          <m:ctrlPr>
                            <a:rPr lang="en-CA" sz="6000" i="1">
                              <a:latin typeface="Cambria Math" panose="02040503050406030204" pitchFamily="18" charset="0"/>
                            </a:rPr>
                          </m:ctrlPr>
                        </m:sSupPr>
                        <m:e>
                          <m:r>
                            <m:rPr>
                              <m:sty m:val="p"/>
                            </m:rPr>
                            <a:rPr lang="en-CA" sz="6000">
                              <a:latin typeface="Cambria Math" panose="02040503050406030204" pitchFamily="18" charset="0"/>
                            </a:rPr>
                            <m:t>b</m:t>
                          </m:r>
                        </m:e>
                        <m:sup>
                          <m:r>
                            <a:rPr lang="en-CA" sz="6000">
                              <a:latin typeface="Cambria Math" panose="02040503050406030204" pitchFamily="18" charset="0"/>
                            </a:rPr>
                            <m:t>2</m:t>
                          </m:r>
                        </m:sup>
                      </m:sSup>
                      <m:r>
                        <a:rPr lang="en-CA" sz="6000" b="0" i="0" smtClean="0">
                          <a:latin typeface="Cambria Math" panose="02040503050406030204" pitchFamily="18" charset="0"/>
                        </a:rPr>
                        <m:t>=−</m:t>
                      </m:r>
                      <m:r>
                        <m:rPr>
                          <m:sty m:val="p"/>
                        </m:rPr>
                        <a:rPr lang="en-CA" sz="6000" b="0" i="0" smtClean="0">
                          <a:latin typeface="Cambria Math" panose="02040503050406030204" pitchFamily="18" charset="0"/>
                        </a:rPr>
                        <m:t>bc</m:t>
                      </m:r>
                    </m:oMath>
                  </m:oMathPara>
                </a14:m>
                <a:endParaRPr lang="en-CA" sz="6000" dirty="0"/>
              </a:p>
              <a:p>
                <a:pPr/>
                <a14:m>
                  <m:oMathPara xmlns:m="http://schemas.openxmlformats.org/officeDocument/2006/math">
                    <m:oMathParaPr>
                      <m:jc m:val="left"/>
                    </m:oMathParaPr>
                    <m:oMath xmlns:m="http://schemas.openxmlformats.org/officeDocument/2006/math">
                      <m:r>
                        <m:rPr>
                          <m:sty m:val="p"/>
                        </m:rPr>
                        <a:rPr lang="en-CA" sz="6000" b="0" i="0" smtClean="0">
                          <a:latin typeface="Cambria Math" panose="02040503050406030204" pitchFamily="18" charset="0"/>
                        </a:rPr>
                        <m:t>b</m:t>
                      </m:r>
                      <m:r>
                        <a:rPr lang="en-CA" sz="6000" b="0" i="0" smtClean="0">
                          <a:latin typeface="Cambria Math" panose="02040503050406030204" pitchFamily="18" charset="0"/>
                        </a:rPr>
                        <m:t>=−</m:t>
                      </m:r>
                      <m:r>
                        <m:rPr>
                          <m:sty m:val="p"/>
                        </m:rPr>
                        <a:rPr lang="en-CA" sz="6000" b="0" i="0" smtClean="0">
                          <a:latin typeface="Cambria Math" panose="02040503050406030204" pitchFamily="18" charset="0"/>
                        </a:rPr>
                        <m:t>c</m:t>
                      </m:r>
                    </m:oMath>
                  </m:oMathPara>
                </a14:m>
                <a:endParaRPr lang="en-CA" sz="6000" dirty="0"/>
              </a:p>
            </p:txBody>
          </p:sp>
        </mc:Choice>
        <mc:Fallback xmlns="">
          <p:sp>
            <p:nvSpPr>
              <p:cNvPr id="2" name="TextBox 1">
                <a:extLst>
                  <a:ext uri="{FF2B5EF4-FFF2-40B4-BE49-F238E27FC236}">
                    <a16:creationId xmlns:a16="http://schemas.microsoft.com/office/drawing/2014/main" id="{2AA6E006-AA4E-1428-1B00-CB8550A31172}"/>
                  </a:ext>
                </a:extLst>
              </p:cNvPr>
              <p:cNvSpPr txBox="1">
                <a:spLocks noRot="1" noChangeAspect="1" noMove="1" noResize="1" noEditPoints="1" noAdjustHandles="1" noChangeArrowheads="1" noChangeShapeType="1" noTextEdit="1"/>
              </p:cNvSpPr>
              <p:nvPr/>
            </p:nvSpPr>
            <p:spPr>
              <a:xfrm>
                <a:off x="2682932" y="3082252"/>
                <a:ext cx="4270318" cy="3785652"/>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417D80-F19D-6C44-5FD7-C336E892CAB1}"/>
                  </a:ext>
                </a:extLst>
              </p:cNvPr>
              <p:cNvSpPr txBox="1"/>
              <p:nvPr/>
            </p:nvSpPr>
            <p:spPr>
              <a:xfrm>
                <a:off x="6442222" y="4643075"/>
                <a:ext cx="5511958" cy="1962012"/>
              </a:xfrm>
              <a:prstGeom prst="rect">
                <a:avLst/>
              </a:prstGeom>
              <a:solidFill>
                <a:schemeClr val="accent2">
                  <a:lumMod val="20000"/>
                  <a:lumOff val="80000"/>
                </a:schemeClr>
              </a:solidFill>
              <a:ln w="571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𝐶</m:t>
                      </m:r>
                      <m:r>
                        <a:rPr lang="en-CA" sz="7200" b="0" i="1" smtClean="0">
                          <a:latin typeface="Cambria Math" panose="02040503050406030204" pitchFamily="18" charset="0"/>
                        </a:rPr>
                        <m:t>=</m:t>
                      </m:r>
                      <m:d>
                        <m:dPr>
                          <m:begChr m:val="["/>
                          <m:endChr m:val="]"/>
                          <m:ctrlPr>
                            <a:rPr lang="en-CA" sz="7200" b="0" i="1" smtClean="0">
                              <a:latin typeface="Cambria Math" panose="02040503050406030204" pitchFamily="18" charset="0"/>
                            </a:rPr>
                          </m:ctrlPr>
                        </m:dPr>
                        <m:e>
                          <m:m>
                            <m:mPr>
                              <m:mcs>
                                <m:mc>
                                  <m:mcPr>
                                    <m:count m:val="2"/>
                                    <m:mcJc m:val="center"/>
                                  </m:mcPr>
                                </m:mc>
                              </m:mcs>
                              <m:ctrlPr>
                                <a:rPr lang="en-CA" sz="7200" b="0" i="1" smtClean="0">
                                  <a:latin typeface="Cambria Math" panose="02040503050406030204" pitchFamily="18" charset="0"/>
                                </a:rPr>
                              </m:ctrlPr>
                            </m:mPr>
                            <m:mr>
                              <m:e>
                                <m:r>
                                  <m:rPr>
                                    <m:brk m:alnAt="7"/>
                                  </m:rPr>
                                  <a:rPr lang="en-CA" sz="7200" b="0" i="1" smtClean="0">
                                    <a:latin typeface="Cambria Math" panose="02040503050406030204" pitchFamily="18" charset="0"/>
                                  </a:rPr>
                                  <m:t>0</m:t>
                                </m:r>
                              </m:e>
                              <m:e>
                                <m:r>
                                  <a:rPr lang="en-CA" sz="7200" b="0" i="1" smtClean="0">
                                    <a:latin typeface="Cambria Math" panose="02040503050406030204" pitchFamily="18" charset="0"/>
                                  </a:rPr>
                                  <m:t>𝑏</m:t>
                                </m:r>
                              </m:e>
                            </m:mr>
                            <m:mr>
                              <m:e>
                                <m:r>
                                  <a:rPr lang="en-CA" sz="7200" b="0" i="1" smtClean="0">
                                    <a:latin typeface="Cambria Math" panose="02040503050406030204" pitchFamily="18" charset="0"/>
                                  </a:rPr>
                                  <m:t>−</m:t>
                                </m:r>
                                <m:r>
                                  <a:rPr lang="en-CA" sz="7200" b="0" i="1" smtClean="0">
                                    <a:latin typeface="Cambria Math" panose="02040503050406030204" pitchFamily="18" charset="0"/>
                                  </a:rPr>
                                  <m:t>𝑏</m:t>
                                </m:r>
                              </m:e>
                              <m:e>
                                <m:r>
                                  <a:rPr lang="en-CA" sz="7200" b="0" i="1" smtClean="0">
                                    <a:latin typeface="Cambria Math" panose="02040503050406030204" pitchFamily="18" charset="0"/>
                                  </a:rPr>
                                  <m:t>0</m:t>
                                </m:r>
                              </m:e>
                            </m:mr>
                          </m:m>
                        </m:e>
                      </m:d>
                    </m:oMath>
                  </m:oMathPara>
                </a14:m>
                <a:endParaRPr lang="en-CA" sz="7200" dirty="0"/>
              </a:p>
            </p:txBody>
          </p:sp>
        </mc:Choice>
        <mc:Fallback xmlns="">
          <p:sp>
            <p:nvSpPr>
              <p:cNvPr id="19" name="TextBox 18">
                <a:extLst>
                  <a:ext uri="{FF2B5EF4-FFF2-40B4-BE49-F238E27FC236}">
                    <a16:creationId xmlns:a16="http://schemas.microsoft.com/office/drawing/2014/main" id="{F2417D80-F19D-6C44-5FD7-C336E892CAB1}"/>
                  </a:ext>
                </a:extLst>
              </p:cNvPr>
              <p:cNvSpPr txBox="1">
                <a:spLocks noRot="1" noChangeAspect="1" noMove="1" noResize="1" noEditPoints="1" noAdjustHandles="1" noChangeArrowheads="1" noChangeShapeType="1" noTextEdit="1"/>
              </p:cNvSpPr>
              <p:nvPr/>
            </p:nvSpPr>
            <p:spPr>
              <a:xfrm>
                <a:off x="6442222" y="4643075"/>
                <a:ext cx="5511958" cy="1962012"/>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5D6D-796C-CE22-C08B-6A1EFA7709B3}"/>
                  </a:ext>
                </a:extLst>
              </p:cNvPr>
              <p:cNvSpPr txBox="1"/>
              <p:nvPr/>
            </p:nvSpPr>
            <p:spPr>
              <a:xfrm>
                <a:off x="235976" y="-37961"/>
                <a:ext cx="10353366" cy="3046988"/>
              </a:xfrm>
              <a:prstGeom prst="rect">
                <a:avLst/>
              </a:prstGeom>
              <a:noFill/>
            </p:spPr>
            <p:txBody>
              <a:bodyPr wrap="square" rtlCol="0">
                <a:spAutoFit/>
              </a:bodyPr>
              <a:lstStyle/>
              <a:p>
                <a:pPr marL="914400" indent="-914400">
                  <a:buFont typeface="+mj-lt"/>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smtClean="0">
                            <a:latin typeface="Cambria Math" panose="02040503050406030204" pitchFamily="18" charset="0"/>
                          </a:rPr>
                        </m:ctrlPr>
                      </m:sSupPr>
                      <m:e>
                        <m:r>
                          <m:rPr>
                            <m:sty m:val="p"/>
                          </m:rPr>
                          <a:rPr lang="en-GB" sz="4800" i="0">
                            <a:latin typeface="Cambria Math" panose="02040503050406030204" pitchFamily="18" charset="0"/>
                          </a:rPr>
                          <m:t>α</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a:latin typeface="Cambria Math" panose="02040503050406030204" pitchFamily="18" charset="0"/>
                      </a:rPr>
                      <m:t>=</m:t>
                    </m:r>
                    <m:r>
                      <a:rPr lang="en-CA" sz="4800" b="0" i="0" smtClean="0">
                        <a:latin typeface="Cambria Math" panose="02040503050406030204" pitchFamily="18" charset="0"/>
                      </a:rPr>
                      <m:t>   </m:t>
                    </m:r>
                    <m:r>
                      <m:rPr>
                        <m:sty m:val="p"/>
                      </m:rPr>
                      <a:rPr lang="en-CA" sz="4800">
                        <a:latin typeface="Cambria Math" panose="02040503050406030204" pitchFamily="18" charset="0"/>
                      </a:rPr>
                      <m:t>d</m:t>
                    </m:r>
                    <m:r>
                      <m:rPr>
                        <m:sty m:val="p"/>
                        <m:brk m:alnAt="7"/>
                      </m:rPr>
                      <a:rPr lang="en-CA" sz="4800">
                        <a:latin typeface="Cambria Math" panose="02040503050406030204" pitchFamily="18" charset="0"/>
                      </a:rPr>
                      <m:t>a</m:t>
                    </m:r>
                    <m:r>
                      <m:rPr>
                        <m:sty m:val="p"/>
                      </m:rPr>
                      <a:rPr lang="en-GB" sz="4800">
                        <a:latin typeface="Cambria Math" panose="02040503050406030204" pitchFamily="18" charset="0"/>
                      </a:rPr>
                      <m:t>α</m:t>
                    </m:r>
                    <m:r>
                      <a:rPr lang="en-CA" sz="4800" b="0" i="1" smtClean="0">
                        <a:latin typeface="Cambria Math" panose="02040503050406030204" pitchFamily="18" charset="0"/>
                      </a:rPr>
                      <m:t>−</m:t>
                    </m:r>
                    <m:r>
                      <m:rPr>
                        <m:sty m:val="p"/>
                      </m:rPr>
                      <a:rPr lang="en-CA" sz="4800" b="0" i="0" smtClean="0">
                        <a:latin typeface="Cambria Math" panose="02040503050406030204" pitchFamily="18" charset="0"/>
                      </a:rPr>
                      <m:t>d</m:t>
                    </m:r>
                    <m:r>
                      <m:rPr>
                        <m:sty m:val="p"/>
                      </m:rPr>
                      <a:rPr lang="en-CA" sz="4800">
                        <a:latin typeface="Cambria Math" panose="02040503050406030204" pitchFamily="18" charset="0"/>
                      </a:rPr>
                      <m:t>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β</m:t>
                        </m:r>
                      </m:e>
                      <m:sup>
                        <m:r>
                          <a:rPr lang="en-GB" sz="4800">
                            <a:latin typeface="Cambria Math" panose="02040503050406030204" pitchFamily="18" charset="0"/>
                          </a:rPr>
                          <m:t>∗</m:t>
                        </m:r>
                      </m:sup>
                    </m:sSup>
                    <m:r>
                      <a:rPr lang="en-CA" sz="4800" b="0" i="0" smtClean="0">
                        <a:latin typeface="Cambria Math" panose="02040503050406030204" pitchFamily="18" charset="0"/>
                      </a:rPr>
                      <m:t>−</m:t>
                    </m:r>
                    <m:r>
                      <m:rPr>
                        <m:sty m:val="p"/>
                      </m:rPr>
                      <a:rPr lang="en-CA" sz="4800" b="0" i="0" smtClean="0">
                        <a:latin typeface="Cambria Math" panose="02040503050406030204" pitchFamily="18" charset="0"/>
                      </a:rPr>
                      <m:t>baβ</m:t>
                    </m:r>
                    <m:r>
                      <a:rPr lang="en-CA" sz="4800">
                        <a:latin typeface="Cambria Math" panose="02040503050406030204" pitchFamily="18" charset="0"/>
                      </a:rPr>
                      <m:t>−</m:t>
                    </m:r>
                    <m:r>
                      <m:rPr>
                        <m:sty m:val="p"/>
                      </m:rPr>
                      <a:rPr lang="en-CA" sz="4800">
                        <a:latin typeface="Cambria Math" panose="02040503050406030204" pitchFamily="18" charset="0"/>
                      </a:rPr>
                      <m:t>bc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sSup>
                      <m:sSupPr>
                        <m:ctrlPr>
                          <a:rPr lang="en-GB" sz="4800" i="1">
                            <a:latin typeface="Cambria Math" panose="02040503050406030204" pitchFamily="18" charset="0"/>
                          </a:rPr>
                        </m:ctrlPr>
                      </m:sSupPr>
                      <m:e>
                        <m:r>
                          <m:rPr>
                            <m:sty m:val="p"/>
                          </m:rPr>
                          <a:rPr lang="en-GB" sz="4800" i="0">
                            <a:latin typeface="Cambria Math" panose="02040503050406030204" pitchFamily="18" charset="0"/>
                          </a:rPr>
                          <m:t>β</m:t>
                        </m:r>
                      </m:e>
                      <m:sup>
                        <m:r>
                          <a:rPr lang="en-GB" sz="4800" i="0">
                            <a:latin typeface="Cambria Math" panose="02040503050406030204" pitchFamily="18" charset="0"/>
                          </a:rPr>
                          <m:t>∗</m:t>
                        </m:r>
                      </m:sup>
                    </m:sSup>
                    <m:r>
                      <m:rPr>
                        <m:sty m:val="p"/>
                      </m:rPr>
                      <a:rPr lang="en-CA" sz="4800" b="0" i="0" smtClean="0">
                        <a:latin typeface="Cambria Math" panose="02040503050406030204" pitchFamily="18" charset="0"/>
                      </a:rPr>
                      <m:t>D</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caα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c</m:t>
                        </m:r>
                      </m:e>
                      <m:sup>
                        <m:r>
                          <a:rPr lang="en-CA" sz="4800">
                            <a:latin typeface="Cambria Math" panose="02040503050406030204" pitchFamily="18" charset="0"/>
                          </a:rPr>
                          <m:t>2</m:t>
                        </m:r>
                      </m:sup>
                    </m:sSup>
                    <m:sSup>
                      <m:sSupPr>
                        <m:ctrlPr>
                          <a:rPr lang="en-CA" sz="4800" b="0" i="1" smtClean="0">
                            <a:latin typeface="Cambria Math" panose="02040503050406030204" pitchFamily="18" charset="0"/>
                          </a:rPr>
                        </m:ctrlPr>
                      </m:sSupPr>
                      <m:e>
                        <m:r>
                          <m:rPr>
                            <m:sty m:val="p"/>
                          </m:rPr>
                          <a:rPr lang="en-GB" sz="4800">
                            <a:latin typeface="Cambria Math" panose="02040503050406030204" pitchFamily="18" charset="0"/>
                          </a:rPr>
                          <m:t>β</m:t>
                        </m:r>
                      </m:e>
                      <m:sup>
                        <m:r>
                          <a:rPr lang="en-CA" sz="4800" b="0" i="0" smtClean="0">
                            <a:latin typeface="Cambria Math" panose="02040503050406030204" pitchFamily="18" charset="0"/>
                          </a:rPr>
                          <m:t>∗</m:t>
                        </m:r>
                      </m:sup>
                    </m:sSup>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a</m:t>
                        </m:r>
                      </m:e>
                      <m:sup>
                        <m:r>
                          <a:rPr lang="en-CA" sz="4800">
                            <a:latin typeface="Cambria Math" panose="02040503050406030204" pitchFamily="18" charset="0"/>
                          </a:rPr>
                          <m:t>2</m:t>
                        </m:r>
                      </m:sup>
                    </m:sSup>
                    <m:r>
                      <m:rPr>
                        <m:sty m:val="p"/>
                      </m:rPr>
                      <a:rPr lang="en-CA" sz="4800">
                        <a:latin typeface="Cambria Math" panose="02040503050406030204" pitchFamily="18" charset="0"/>
                      </a:rPr>
                      <m:t>β</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ac</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GB" sz="4800" i="0">
                        <a:latin typeface="Cambria Math" panose="02040503050406030204" pitchFamily="18" charset="0"/>
                      </a:rPr>
                      <m:t>−</m:t>
                    </m:r>
                    <m:r>
                      <m:rPr>
                        <m:sty m:val="p"/>
                      </m:rPr>
                      <a:rPr lang="en-GB" sz="4800" i="0">
                        <a:latin typeface="Cambria Math" panose="02040503050406030204" pitchFamily="18" charset="0"/>
                      </a:rPr>
                      <m:t>βD</m:t>
                    </m:r>
                    <m:r>
                      <a:rPr lang="en-CA" sz="4800" b="0" i="0" smtClean="0">
                        <a:latin typeface="Cambria Math" panose="02040503050406030204" pitchFamily="18" charset="0"/>
                      </a:rPr>
                      <m:t>=   </m:t>
                    </m:r>
                    <m:r>
                      <m:rPr>
                        <m:sty m:val="p"/>
                      </m:rPr>
                      <a:rPr lang="en-CA" sz="4800" b="0" i="0" smtClean="0">
                        <a:latin typeface="Cambria Math" panose="02040503050406030204" pitchFamily="18" charset="0"/>
                      </a:rPr>
                      <m:t>dbα</m:t>
                    </m:r>
                    <m:r>
                      <a:rPr lang="en-CA"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d</m:t>
                        </m:r>
                      </m:e>
                      <m:sup>
                        <m:r>
                          <a:rPr lang="en-CA" sz="4800">
                            <a:latin typeface="Cambria Math" panose="02040503050406030204" pitchFamily="18" charset="0"/>
                          </a:rPr>
                          <m:t>2</m:t>
                        </m:r>
                      </m:sup>
                    </m:sSup>
                    <m:sSup>
                      <m:sSupPr>
                        <m:ctrlPr>
                          <a:rPr lang="en-CA" sz="4800" b="0" i="1" smtClean="0">
                            <a:latin typeface="Cambria Math" panose="02040503050406030204" pitchFamily="18" charset="0"/>
                          </a:rPr>
                        </m:ctrlPr>
                      </m:sSupPr>
                      <m:e>
                        <m:r>
                          <m:rPr>
                            <m:sty m:val="p"/>
                          </m:rPr>
                          <a:rPr lang="en-GB" sz="4800">
                            <a:latin typeface="Cambria Math" panose="02040503050406030204" pitchFamily="18" charset="0"/>
                          </a:rPr>
                          <m:t>β</m:t>
                        </m:r>
                      </m:e>
                      <m:sup>
                        <m:r>
                          <a:rPr lang="en-CA" sz="4800" b="0" i="0" smtClean="0">
                            <a:latin typeface="Cambria Math" panose="02040503050406030204" pitchFamily="18" charset="0"/>
                          </a:rPr>
                          <m:t>∗</m:t>
                        </m:r>
                      </m:sup>
                    </m:sSup>
                    <m:r>
                      <a:rPr lang="en-GB" sz="480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b="0" i="0" smtClean="0">
                            <a:latin typeface="Cambria Math" panose="02040503050406030204" pitchFamily="18" charset="0"/>
                          </a:rPr>
                          <m:t>b</m:t>
                        </m:r>
                      </m:e>
                      <m:sup>
                        <m:r>
                          <m:rPr>
                            <m:brk m:alnAt="7"/>
                          </m:rPr>
                          <a:rPr lang="en-CA" sz="4800">
                            <a:latin typeface="Cambria Math" panose="02040503050406030204" pitchFamily="18" charset="0"/>
                          </a:rPr>
                          <m:t>2</m:t>
                        </m:r>
                      </m:sup>
                    </m:sSup>
                    <m:r>
                      <m:rPr>
                        <m:sty m:val="p"/>
                      </m:rPr>
                      <a:rPr lang="en-CA" sz="4800">
                        <a:latin typeface="Cambria Math" panose="02040503050406030204" pitchFamily="18" charset="0"/>
                      </a:rPr>
                      <m:t>β</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bd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a:p>
                <a:pPr marL="914400" indent="-914400">
                  <a:buAutoNum type="arabicParenR"/>
                </a:pPr>
                <a14:m>
                  <m:oMath xmlns:m="http://schemas.openxmlformats.org/officeDocument/2006/math">
                    <m:r>
                      <a:rPr lang="en-CA" sz="4800" b="0" i="0" smtClean="0">
                        <a:latin typeface="Cambria Math" panose="02040503050406030204" pitchFamily="18" charset="0"/>
                      </a:rPr>
                      <m:t>   </m:t>
                    </m:r>
                    <m:r>
                      <m:rPr>
                        <m:sty m:val="p"/>
                      </m:rPr>
                      <a:rPr lang="en-GB" sz="4800" i="0">
                        <a:latin typeface="Cambria Math" panose="02040503050406030204" pitchFamily="18" charset="0"/>
                      </a:rPr>
                      <m:t>α</m:t>
                    </m:r>
                    <m:r>
                      <m:rPr>
                        <m:sty m:val="p"/>
                      </m:rPr>
                      <a:rPr lang="en-CA" sz="4800" b="0" i="0" smtClean="0">
                        <a:latin typeface="Cambria Math" panose="02040503050406030204" pitchFamily="18" charset="0"/>
                      </a:rPr>
                      <m:t>D</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cbα</m:t>
                    </m:r>
                    <m:r>
                      <a:rPr lang="en-CA" sz="4800" b="0" i="0" smtClean="0">
                        <a:latin typeface="Cambria Math" panose="02040503050406030204" pitchFamily="18" charset="0"/>
                      </a:rPr>
                      <m:t>+</m:t>
                    </m:r>
                    <m:r>
                      <m:rPr>
                        <m:sty m:val="p"/>
                      </m:rPr>
                      <a:rPr lang="en-CA" sz="4800" b="0" i="0" smtClean="0">
                        <a:latin typeface="Cambria Math" panose="02040503050406030204" pitchFamily="18" charset="0"/>
                      </a:rPr>
                      <m:t>cd</m:t>
                    </m:r>
                    <m:sSup>
                      <m:sSupPr>
                        <m:ctrlPr>
                          <a:rPr lang="en-CA" sz="4800" b="0" i="1" smtClean="0">
                            <a:latin typeface="Cambria Math" panose="02040503050406030204" pitchFamily="18" charset="0"/>
                          </a:rPr>
                        </m:ctrlPr>
                      </m:sSupPr>
                      <m:e>
                        <m:r>
                          <m:rPr>
                            <m:sty m:val="p"/>
                          </m:rPr>
                          <a:rPr lang="en-CA" sz="4800">
                            <a:latin typeface="Cambria Math" panose="02040503050406030204" pitchFamily="18" charset="0"/>
                          </a:rPr>
                          <m:t>β</m:t>
                        </m:r>
                      </m:e>
                      <m:sup>
                        <m:r>
                          <a:rPr lang="en-CA" sz="4800" b="0" i="0" smtClean="0">
                            <a:latin typeface="Cambria Math" panose="02040503050406030204" pitchFamily="18" charset="0"/>
                          </a:rPr>
                          <m:t>∗</m:t>
                        </m:r>
                      </m:sup>
                    </m:sSup>
                    <m:r>
                      <a:rPr lang="en-CA" sz="4800" b="0" i="0" smtClean="0">
                        <a:latin typeface="Cambria Math" panose="02040503050406030204" pitchFamily="18" charset="0"/>
                      </a:rPr>
                      <m:t>+</m:t>
                    </m:r>
                    <m:r>
                      <m:rPr>
                        <m:sty m:val="p"/>
                      </m:rPr>
                      <a:rPr lang="en-CA" sz="4800">
                        <a:latin typeface="Cambria Math" panose="02040503050406030204" pitchFamily="18" charset="0"/>
                      </a:rPr>
                      <m:t>a</m:t>
                    </m:r>
                    <m:r>
                      <m:rPr>
                        <m:sty m:val="p"/>
                      </m:rPr>
                      <a:rPr lang="en-CA" sz="4800" b="0" i="0" smtClean="0">
                        <a:latin typeface="Cambria Math" panose="02040503050406030204" pitchFamily="18" charset="0"/>
                      </a:rPr>
                      <m:t>b</m:t>
                    </m:r>
                    <m:r>
                      <m:rPr>
                        <m:sty m:val="p"/>
                      </m:rPr>
                      <a:rPr lang="en-CA" sz="4800">
                        <a:latin typeface="Cambria Math" panose="02040503050406030204" pitchFamily="18" charset="0"/>
                      </a:rPr>
                      <m:t>β</m:t>
                    </m:r>
                    <m:r>
                      <a:rPr lang="en-CA" sz="4800">
                        <a:latin typeface="Cambria Math" panose="02040503050406030204" pitchFamily="18" charset="0"/>
                      </a:rPr>
                      <m:t>+</m:t>
                    </m:r>
                    <m:r>
                      <m:rPr>
                        <m:sty m:val="p"/>
                      </m:rPr>
                      <a:rPr lang="en-CA" sz="4800">
                        <a:latin typeface="Cambria Math" panose="02040503050406030204" pitchFamily="18" charset="0"/>
                      </a:rPr>
                      <m:t>ad</m:t>
                    </m:r>
                    <m:sSup>
                      <m:sSupPr>
                        <m:ctrlPr>
                          <a:rPr lang="en-GB" sz="4800" i="1">
                            <a:latin typeface="Cambria Math" panose="02040503050406030204" pitchFamily="18" charset="0"/>
                          </a:rPr>
                        </m:ctrlPr>
                      </m:sSupPr>
                      <m:e>
                        <m:r>
                          <m:rPr>
                            <m:sty m:val="p"/>
                          </m:rPr>
                          <a:rPr lang="en-GB" sz="4800">
                            <a:latin typeface="Cambria Math" panose="02040503050406030204" pitchFamily="18" charset="0"/>
                          </a:rPr>
                          <m:t>α</m:t>
                        </m:r>
                      </m:e>
                      <m:sup>
                        <m:r>
                          <a:rPr lang="en-GB" sz="4800">
                            <a:latin typeface="Cambria Math" panose="02040503050406030204" pitchFamily="18" charset="0"/>
                          </a:rPr>
                          <m:t>∗</m:t>
                        </m:r>
                      </m:sup>
                    </m:sSup>
                  </m:oMath>
                </a14:m>
                <a:endParaRPr lang="en-CA" sz="4800" dirty="0"/>
              </a:p>
            </p:txBody>
          </p:sp>
        </mc:Choice>
        <mc:Fallback xmlns="">
          <p:sp>
            <p:nvSpPr>
              <p:cNvPr id="3" name="TextBox 2">
                <a:extLst>
                  <a:ext uri="{FF2B5EF4-FFF2-40B4-BE49-F238E27FC236}">
                    <a16:creationId xmlns:a16="http://schemas.microsoft.com/office/drawing/2014/main" id="{4B4E5D6D-796C-CE22-C08B-6A1EFA7709B3}"/>
                  </a:ext>
                </a:extLst>
              </p:cNvPr>
              <p:cNvSpPr txBox="1">
                <a:spLocks noRot="1" noChangeAspect="1" noMove="1" noResize="1" noEditPoints="1" noAdjustHandles="1" noChangeArrowheads="1" noChangeShapeType="1" noTextEdit="1"/>
              </p:cNvSpPr>
              <p:nvPr/>
            </p:nvSpPr>
            <p:spPr>
              <a:xfrm>
                <a:off x="235976" y="-37961"/>
                <a:ext cx="10353366" cy="304698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0" name="Ink 19">
                <a:extLst>
                  <a:ext uri="{FF2B5EF4-FFF2-40B4-BE49-F238E27FC236}">
                    <a16:creationId xmlns:a16="http://schemas.microsoft.com/office/drawing/2014/main" id="{850FB3E2-0A7B-F3F4-080E-695B7E0DFFE2}"/>
                  </a:ext>
                </a:extLst>
              </p14:cNvPr>
              <p14:cNvContentPartPr/>
              <p14:nvPr>
                <p:extLst>
                  <p:ext uri="{42D2F446-02D8-4167-A562-619A0277C38B}">
                    <p15:isNarration xmlns:p15="http://schemas.microsoft.com/office/powerpoint/2012/main" val="1"/>
                  </p:ext>
                </p:extLst>
              </p14:nvPr>
            </p14:nvContentPartPr>
            <p14:xfrm>
              <a:off x="2008800" y="3008880"/>
              <a:ext cx="5247000" cy="2793240"/>
            </p14:xfrm>
          </p:contentPart>
        </mc:Choice>
        <mc:Fallback xmlns="">
          <p:pic>
            <p:nvPicPr>
              <p:cNvPr id="20" name="Ink 19">
                <a:extLst>
                  <a:ext uri="{FF2B5EF4-FFF2-40B4-BE49-F238E27FC236}">
                    <a16:creationId xmlns:a16="http://schemas.microsoft.com/office/drawing/2014/main" id="{850FB3E2-0A7B-F3F4-080E-695B7E0DFFE2}"/>
                  </a:ext>
                </a:extLst>
              </p:cNvPr>
              <p:cNvPicPr>
                <a:picLocks noGrp="1" noRot="1" noChangeAspect="1" noMove="1" noResize="1" noEditPoints="1" noAdjustHandles="1" noChangeArrowheads="1" noChangeShapeType="1"/>
              </p:cNvPicPr>
              <p:nvPr/>
            </p:nvPicPr>
            <p:blipFill>
              <a:blip r:embed="rId9"/>
              <a:stretch>
                <a:fillRect/>
              </a:stretch>
            </p:blipFill>
            <p:spPr>
              <a:xfrm>
                <a:off x="1999440" y="2999520"/>
                <a:ext cx="5265720" cy="2811960"/>
              </a:xfrm>
              <a:prstGeom prst="rect">
                <a:avLst/>
              </a:prstGeom>
            </p:spPr>
          </p:pic>
        </mc:Fallback>
      </mc:AlternateContent>
    </p:spTree>
    <p:custDataLst>
      <p:tags r:id="rId1"/>
    </p:custDataLst>
    <p:extLst>
      <p:ext uri="{BB962C8B-B14F-4D97-AF65-F5344CB8AC3E}">
        <p14:creationId xmlns:p14="http://schemas.microsoft.com/office/powerpoint/2010/main" val="2449256367"/>
      </p:ext>
    </p:extLst>
  </p:cSld>
  <p:clrMapOvr>
    <a:masterClrMapping/>
  </p:clrMapOvr>
  <mc:AlternateContent xmlns:mc="http://schemas.openxmlformats.org/markup-compatibility/2006" xmlns:p14="http://schemas.microsoft.com/office/powerpoint/2010/main">
    <mc:Choice Requires="p14">
      <p:transition spd="med" p14:dur="700" advTm="21224">
        <p:fade/>
      </p:transition>
    </mc:Choice>
    <mc:Fallback xmlns="">
      <p:transition spd="med" advTm="212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build="p"/>
      <p:bldP spid="1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9479F3-A96B-67B8-284D-DF4C53FAFAC5}"/>
                  </a:ext>
                </a:extLst>
              </p:cNvPr>
              <p:cNvSpPr txBox="1"/>
              <p:nvPr/>
            </p:nvSpPr>
            <p:spPr>
              <a:xfrm>
                <a:off x="549281" y="85414"/>
                <a:ext cx="6820663" cy="1800493"/>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sSup>
                        <m:sSupPr>
                          <m:ctrlPr>
                            <a:rPr lang="en-CA" sz="9600" b="0" i="1" smtClean="0">
                              <a:latin typeface="Cambria Math" panose="02040503050406030204" pitchFamily="18" charset="0"/>
                            </a:rPr>
                          </m:ctrlPr>
                        </m:sSupPr>
                        <m:e>
                          <m:r>
                            <a:rPr lang="en-CA" sz="9600" i="1">
                              <a:latin typeface="Cambria Math" panose="02040503050406030204" pitchFamily="18" charset="0"/>
                            </a:rPr>
                            <m:t>𝑈</m:t>
                          </m:r>
                        </m:e>
                        <m:sup>
                          <m:r>
                            <a:rPr lang="en-CA" sz="9600" b="0" i="1" smtClean="0">
                              <a:latin typeface="Cambria Math" panose="02040503050406030204" pitchFamily="18" charset="0"/>
                            </a:rPr>
                            <m:t>∗</m:t>
                          </m:r>
                        </m:sup>
                      </m:sSup>
                      <m:r>
                        <a:rPr lang="en-CA" sz="9600" b="0" i="1" smtClean="0">
                          <a:latin typeface="Cambria Math" panose="02040503050406030204" pitchFamily="18" charset="0"/>
                        </a:rPr>
                        <m:t>=</m:t>
                      </m:r>
                      <m:sSup>
                        <m:sSupPr>
                          <m:ctrlPr>
                            <a:rPr lang="en-CA" sz="9600" b="0" i="1" smtClean="0">
                              <a:latin typeface="Cambria Math" panose="02040503050406030204" pitchFamily="18" charset="0"/>
                            </a:rPr>
                          </m:ctrlPr>
                        </m:sSupPr>
                        <m:e>
                          <m:r>
                            <a:rPr lang="en-CA" sz="9600" b="0" i="1" smtClean="0">
                              <a:latin typeface="Cambria Math" panose="02040503050406030204" pitchFamily="18" charset="0"/>
                            </a:rPr>
                            <m:t>𝐶</m:t>
                          </m:r>
                        </m:e>
                        <m:sup>
                          <m:r>
                            <a:rPr lang="en-CA" sz="9600" b="0" i="1" smtClean="0">
                              <a:latin typeface="Cambria Math" panose="02040503050406030204" pitchFamily="18" charset="0"/>
                            </a:rPr>
                            <m:t>−1</m:t>
                          </m:r>
                        </m:sup>
                      </m:sSup>
                      <m:r>
                        <a:rPr lang="en-CA" sz="9600" b="0" i="1" smtClean="0">
                          <a:latin typeface="Cambria Math" panose="02040503050406030204" pitchFamily="18" charset="0"/>
                        </a:rPr>
                        <m:t>𝑈𝐶</m:t>
                      </m:r>
                    </m:oMath>
                  </m:oMathPara>
                </a14:m>
                <a:endParaRPr lang="en-CA" sz="9600" dirty="0"/>
              </a:p>
            </p:txBody>
          </p:sp>
        </mc:Choice>
        <mc:Fallback xmlns="">
          <p:sp>
            <p:nvSpPr>
              <p:cNvPr id="4" name="TextBox 3">
                <a:extLst>
                  <a:ext uri="{FF2B5EF4-FFF2-40B4-BE49-F238E27FC236}">
                    <a16:creationId xmlns:a16="http://schemas.microsoft.com/office/drawing/2014/main" id="{2E9479F3-A96B-67B8-284D-DF4C53FAFAC5}"/>
                  </a:ext>
                </a:extLst>
              </p:cNvPr>
              <p:cNvSpPr txBox="1">
                <a:spLocks noRot="1" noChangeAspect="1" noMove="1" noResize="1" noEditPoints="1" noAdjustHandles="1" noChangeArrowheads="1" noChangeShapeType="1" noTextEdit="1"/>
              </p:cNvSpPr>
              <p:nvPr/>
            </p:nvSpPr>
            <p:spPr>
              <a:xfrm>
                <a:off x="549281" y="85414"/>
                <a:ext cx="6820663" cy="180049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546148-AEEB-DB62-3800-9DB128A5FE41}"/>
                  </a:ext>
                </a:extLst>
              </p:cNvPr>
              <p:cNvSpPr txBox="1"/>
              <p:nvPr/>
            </p:nvSpPr>
            <p:spPr>
              <a:xfrm>
                <a:off x="7719316" y="85414"/>
                <a:ext cx="4387650" cy="3444917"/>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𝑈</m:t>
                      </m:r>
                      <m:r>
                        <a:rPr lang="en-CA" sz="7200" b="0" i="1" smtClean="0">
                          <a:latin typeface="Cambria Math" panose="02040503050406030204" pitchFamily="18" charset="0"/>
                        </a:rPr>
                        <m:t>∈</m:t>
                      </m:r>
                      <m:r>
                        <a:rPr lang="en-CA" sz="7200" b="0" i="1" smtClean="0">
                          <a:latin typeface="Cambria Math" panose="02040503050406030204" pitchFamily="18" charset="0"/>
                        </a:rPr>
                        <m:t>𝑆𝑈</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2</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i="1">
                              <a:latin typeface="Cambria Math" panose="02040503050406030204" pitchFamily="18" charset="0"/>
                            </a:rPr>
                            <m:t>𝑈</m:t>
                          </m:r>
                        </m:e>
                        <m:sup>
                          <m:r>
                            <a:rPr lang="en-CA" sz="7200" b="0" i="1" smtClean="0">
                              <a:latin typeface="Cambria Math" panose="02040503050406030204" pitchFamily="18" charset="0"/>
                            </a:rPr>
                            <m:t>−1</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i="1">
                              <a:latin typeface="Cambria Math" panose="02040503050406030204" pitchFamily="18" charset="0"/>
                            </a:rPr>
                            <m:t>𝑈</m:t>
                          </m:r>
                        </m:e>
                        <m:sup>
                          <m:r>
                            <a:rPr lang="en-GB" sz="7200" b="1" i="1">
                              <a:latin typeface="Cambria Math" panose="02040503050406030204" pitchFamily="18" charset="0"/>
                              <a:ea typeface="Cambria Math" panose="02040503050406030204" pitchFamily="18" charset="0"/>
                            </a:rPr>
                            <m:t>†</m:t>
                          </m:r>
                        </m:sup>
                      </m:sSup>
                    </m:oMath>
                  </m:oMathPara>
                </a14:m>
                <a:endParaRPr lang="en-CA" sz="7200" dirty="0"/>
              </a:p>
              <a:p>
                <a:pPr/>
                <a14:m>
                  <m:oMathPara xmlns:m="http://schemas.openxmlformats.org/officeDocument/2006/math">
                    <m:oMathParaPr>
                      <m:jc m:val="centerGroup"/>
                    </m:oMathParaPr>
                    <m:oMath xmlns:m="http://schemas.openxmlformats.org/officeDocument/2006/math">
                      <m:func>
                        <m:funcPr>
                          <m:ctrlPr>
                            <a:rPr lang="en-CA" sz="7200" b="0" i="1" smtClean="0">
                              <a:latin typeface="Cambria Math" panose="02040503050406030204" pitchFamily="18" charset="0"/>
                            </a:rPr>
                          </m:ctrlPr>
                        </m:funcPr>
                        <m:fName>
                          <m:r>
                            <m:rPr>
                              <m:sty m:val="p"/>
                            </m:rPr>
                            <a:rPr lang="en-CA" sz="7200" b="0" i="0" smtClean="0">
                              <a:latin typeface="Cambria Math" panose="02040503050406030204" pitchFamily="18" charset="0"/>
                            </a:rPr>
                            <m:t>det</m:t>
                          </m:r>
                        </m:fName>
                        <m:e>
                          <m:r>
                            <a:rPr lang="en-CA" sz="7200" b="0" i="1" smtClean="0">
                              <a:latin typeface="Cambria Math" panose="02040503050406030204" pitchFamily="18" charset="0"/>
                            </a:rPr>
                            <m:t>𝑈</m:t>
                          </m:r>
                        </m:e>
                      </m:func>
                      <m:r>
                        <a:rPr lang="en-CA" sz="7200" b="0" i="1" smtClean="0">
                          <a:latin typeface="Cambria Math" panose="02040503050406030204" pitchFamily="18" charset="0"/>
                        </a:rPr>
                        <m:t>=1</m:t>
                      </m:r>
                    </m:oMath>
                  </m:oMathPara>
                </a14:m>
                <a:endParaRPr lang="en-CA" sz="7200" dirty="0"/>
              </a:p>
            </p:txBody>
          </p:sp>
        </mc:Choice>
        <mc:Fallback xmlns="">
          <p:sp>
            <p:nvSpPr>
              <p:cNvPr id="5" name="TextBox 4">
                <a:extLst>
                  <a:ext uri="{FF2B5EF4-FFF2-40B4-BE49-F238E27FC236}">
                    <a16:creationId xmlns:a16="http://schemas.microsoft.com/office/drawing/2014/main" id="{98546148-AEEB-DB62-3800-9DB128A5FE41}"/>
                  </a:ext>
                </a:extLst>
              </p:cNvPr>
              <p:cNvSpPr txBox="1">
                <a:spLocks noRot="1" noChangeAspect="1" noMove="1" noResize="1" noEditPoints="1" noAdjustHandles="1" noChangeArrowheads="1" noChangeShapeType="1" noTextEdit="1"/>
              </p:cNvSpPr>
              <p:nvPr/>
            </p:nvSpPr>
            <p:spPr>
              <a:xfrm>
                <a:off x="7719316" y="85414"/>
                <a:ext cx="4387650" cy="3444917"/>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14BD5D-7082-463F-F8CE-736CD8B1C250}"/>
                  </a:ext>
                </a:extLst>
              </p:cNvPr>
              <p:cNvSpPr txBox="1"/>
              <p:nvPr/>
            </p:nvSpPr>
            <p:spPr>
              <a:xfrm>
                <a:off x="0" y="4220316"/>
                <a:ext cx="12496800" cy="1907702"/>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sSup>
                        <m:sSupPr>
                          <m:ctrlPr>
                            <a:rPr lang="en-CA" sz="5100" b="0" i="1" smtClean="0">
                              <a:latin typeface="Cambria Math" panose="02040503050406030204" pitchFamily="18" charset="0"/>
                            </a:rPr>
                          </m:ctrlPr>
                        </m:sSupPr>
                        <m:e>
                          <m:d>
                            <m:dPr>
                              <m:begChr m:val="["/>
                              <m:endChr m:val="]"/>
                              <m:ctrlPr>
                                <a:rPr lang="en-CA" sz="5100" b="0" i="1" smtClean="0">
                                  <a:latin typeface="Cambria Math" panose="02040503050406030204" pitchFamily="18" charset="0"/>
                                </a:rPr>
                              </m:ctrlPr>
                            </m:dPr>
                            <m:e>
                              <m:m>
                                <m:mPr>
                                  <m:mcs>
                                    <m:mc>
                                      <m:mcPr>
                                        <m:count m:val="2"/>
                                        <m:mcJc m:val="center"/>
                                      </m:mcPr>
                                    </m:mc>
                                  </m:mcs>
                                  <m:ctrlPr>
                                    <a:rPr lang="en-GB" sz="5100" i="1">
                                      <a:latin typeface="Cambria Math" panose="02040503050406030204" pitchFamily="18" charset="0"/>
                                    </a:rPr>
                                  </m:ctrlPr>
                                </m:mPr>
                                <m:mr>
                                  <m:e>
                                    <m:r>
                                      <a:rPr lang="en-GB" sz="5100" i="1">
                                        <a:latin typeface="Cambria Math" panose="02040503050406030204" pitchFamily="18" charset="0"/>
                                      </a:rPr>
                                      <m:t>𝛼</m:t>
                                    </m:r>
                                  </m:e>
                                  <m:e>
                                    <m:r>
                                      <a:rPr lang="en-GB" sz="5100" i="1">
                                        <a:latin typeface="Cambria Math" panose="02040503050406030204" pitchFamily="18" charset="0"/>
                                      </a:rPr>
                                      <m:t>−</m:t>
                                    </m:r>
                                    <m:sSup>
                                      <m:sSupPr>
                                        <m:ctrlPr>
                                          <a:rPr lang="en-GB" sz="5100" i="1">
                                            <a:latin typeface="Cambria Math" panose="02040503050406030204" pitchFamily="18" charset="0"/>
                                          </a:rPr>
                                        </m:ctrlPr>
                                      </m:sSupPr>
                                      <m:e>
                                        <m:r>
                                          <a:rPr lang="en-GB" sz="5100" i="1">
                                            <a:latin typeface="Cambria Math" panose="02040503050406030204" pitchFamily="18" charset="0"/>
                                          </a:rPr>
                                          <m:t>𝛽</m:t>
                                        </m:r>
                                      </m:e>
                                      <m:sup>
                                        <m:r>
                                          <a:rPr lang="en-GB" sz="5100" i="1">
                                            <a:latin typeface="Cambria Math" panose="02040503050406030204" pitchFamily="18" charset="0"/>
                                          </a:rPr>
                                          <m:t>∗</m:t>
                                        </m:r>
                                      </m:sup>
                                    </m:sSup>
                                  </m:e>
                                </m:mr>
                                <m:mr>
                                  <m:e>
                                    <m:r>
                                      <a:rPr lang="en-GB" sz="5100" i="1">
                                        <a:latin typeface="Cambria Math" panose="02040503050406030204" pitchFamily="18" charset="0"/>
                                      </a:rPr>
                                      <m:t>𝛽</m:t>
                                    </m:r>
                                  </m:e>
                                  <m:e>
                                    <m:sSup>
                                      <m:sSupPr>
                                        <m:ctrlPr>
                                          <a:rPr lang="en-GB" sz="5100" i="1">
                                            <a:latin typeface="Cambria Math" panose="02040503050406030204" pitchFamily="18" charset="0"/>
                                          </a:rPr>
                                        </m:ctrlPr>
                                      </m:sSupPr>
                                      <m:e>
                                        <m:r>
                                          <a:rPr lang="en-GB" sz="5100" i="1">
                                            <a:latin typeface="Cambria Math" panose="02040503050406030204" pitchFamily="18" charset="0"/>
                                          </a:rPr>
                                          <m:t>𝛼</m:t>
                                        </m:r>
                                      </m:e>
                                      <m:sup>
                                        <m:r>
                                          <a:rPr lang="en-GB" sz="5100" i="1">
                                            <a:latin typeface="Cambria Math" panose="02040503050406030204" pitchFamily="18" charset="0"/>
                                          </a:rPr>
                                          <m:t>∗</m:t>
                                        </m:r>
                                      </m:sup>
                                    </m:sSup>
                                  </m:e>
                                </m:mr>
                              </m:m>
                            </m:e>
                          </m:d>
                        </m:e>
                        <m:sup>
                          <m:r>
                            <a:rPr lang="en-CA" sz="5100" b="0" i="1" smtClean="0">
                              <a:latin typeface="Cambria Math" panose="02040503050406030204" pitchFamily="18" charset="0"/>
                            </a:rPr>
                            <m:t>∗</m:t>
                          </m:r>
                        </m:sup>
                      </m:sSup>
                      <m:r>
                        <a:rPr lang="en-CA" sz="5100" b="0" i="1" smtClean="0">
                          <a:latin typeface="Cambria Math" panose="02040503050406030204" pitchFamily="18" charset="0"/>
                        </a:rPr>
                        <m:t>=</m:t>
                      </m:r>
                      <m:sSup>
                        <m:sSupPr>
                          <m:ctrlPr>
                            <a:rPr lang="en-CA" sz="5100" b="0" i="1" smtClean="0">
                              <a:latin typeface="Cambria Math" panose="02040503050406030204" pitchFamily="18" charset="0"/>
                            </a:rPr>
                          </m:ctrlPr>
                        </m:sSupPr>
                        <m:e>
                          <m:d>
                            <m:dPr>
                              <m:begChr m:val="["/>
                              <m:endChr m:val="]"/>
                              <m:ctrlPr>
                                <a:rPr lang="en-CA" sz="5100" b="0" i="1" smtClean="0">
                                  <a:latin typeface="Cambria Math" panose="02040503050406030204" pitchFamily="18" charset="0"/>
                                </a:rPr>
                              </m:ctrlPr>
                            </m:dPr>
                            <m:e>
                              <m:m>
                                <m:mPr>
                                  <m:mcs>
                                    <m:mc>
                                      <m:mcPr>
                                        <m:count m:val="2"/>
                                        <m:mcJc m:val="center"/>
                                      </m:mcPr>
                                    </m:mc>
                                  </m:mcs>
                                  <m:ctrlPr>
                                    <a:rPr lang="en-CA" sz="5100" i="1">
                                      <a:latin typeface="Cambria Math" panose="02040503050406030204" pitchFamily="18" charset="0"/>
                                    </a:rPr>
                                  </m:ctrlPr>
                                </m:mPr>
                                <m:mr>
                                  <m:e>
                                    <m:r>
                                      <m:rPr>
                                        <m:brk m:alnAt="7"/>
                                      </m:rPr>
                                      <a:rPr lang="en-CA" sz="5100" i="1">
                                        <a:latin typeface="Cambria Math" panose="02040503050406030204" pitchFamily="18" charset="0"/>
                                      </a:rPr>
                                      <m:t>0</m:t>
                                    </m:r>
                                  </m:e>
                                  <m:e>
                                    <m:r>
                                      <a:rPr lang="en-CA" sz="5100" i="1">
                                        <a:latin typeface="Cambria Math" panose="02040503050406030204" pitchFamily="18" charset="0"/>
                                      </a:rPr>
                                      <m:t>𝑏</m:t>
                                    </m:r>
                                  </m:e>
                                </m:mr>
                                <m:mr>
                                  <m:e>
                                    <m:r>
                                      <a:rPr lang="en-CA" sz="5100" i="1">
                                        <a:latin typeface="Cambria Math" panose="02040503050406030204" pitchFamily="18" charset="0"/>
                                      </a:rPr>
                                      <m:t>−</m:t>
                                    </m:r>
                                    <m:r>
                                      <a:rPr lang="en-CA" sz="5100" i="1">
                                        <a:latin typeface="Cambria Math" panose="02040503050406030204" pitchFamily="18" charset="0"/>
                                      </a:rPr>
                                      <m:t>𝑏</m:t>
                                    </m:r>
                                  </m:e>
                                  <m:e>
                                    <m:r>
                                      <a:rPr lang="en-CA" sz="5100" i="1">
                                        <a:latin typeface="Cambria Math" panose="02040503050406030204" pitchFamily="18" charset="0"/>
                                      </a:rPr>
                                      <m:t>0</m:t>
                                    </m:r>
                                  </m:e>
                                </m:mr>
                              </m:m>
                            </m:e>
                          </m:d>
                        </m:e>
                        <m:sup>
                          <m:r>
                            <a:rPr lang="en-CA" sz="5100" b="0" i="1" smtClean="0">
                              <a:latin typeface="Cambria Math" panose="02040503050406030204" pitchFamily="18" charset="0"/>
                            </a:rPr>
                            <m:t>−1</m:t>
                          </m:r>
                        </m:sup>
                      </m:sSup>
                      <m:d>
                        <m:dPr>
                          <m:begChr m:val="["/>
                          <m:endChr m:val="]"/>
                          <m:ctrlPr>
                            <a:rPr lang="en-CA" sz="5100" b="0" i="1" smtClean="0">
                              <a:latin typeface="Cambria Math" panose="02040503050406030204" pitchFamily="18" charset="0"/>
                            </a:rPr>
                          </m:ctrlPr>
                        </m:dPr>
                        <m:e>
                          <m:m>
                            <m:mPr>
                              <m:mcs>
                                <m:mc>
                                  <m:mcPr>
                                    <m:count m:val="2"/>
                                    <m:mcJc m:val="center"/>
                                  </m:mcPr>
                                </m:mc>
                              </m:mcs>
                              <m:ctrlPr>
                                <a:rPr lang="en-GB" sz="5100" i="1">
                                  <a:latin typeface="Cambria Math" panose="02040503050406030204" pitchFamily="18" charset="0"/>
                                </a:rPr>
                              </m:ctrlPr>
                            </m:mPr>
                            <m:mr>
                              <m:e>
                                <m:r>
                                  <a:rPr lang="en-GB" sz="5100" i="1">
                                    <a:latin typeface="Cambria Math" panose="02040503050406030204" pitchFamily="18" charset="0"/>
                                  </a:rPr>
                                  <m:t>𝛼</m:t>
                                </m:r>
                              </m:e>
                              <m:e>
                                <m:r>
                                  <a:rPr lang="en-GB" sz="5100" i="1">
                                    <a:latin typeface="Cambria Math" panose="02040503050406030204" pitchFamily="18" charset="0"/>
                                  </a:rPr>
                                  <m:t>−</m:t>
                                </m:r>
                                <m:sSup>
                                  <m:sSupPr>
                                    <m:ctrlPr>
                                      <a:rPr lang="en-GB" sz="5100" i="1">
                                        <a:latin typeface="Cambria Math" panose="02040503050406030204" pitchFamily="18" charset="0"/>
                                      </a:rPr>
                                    </m:ctrlPr>
                                  </m:sSupPr>
                                  <m:e>
                                    <m:r>
                                      <a:rPr lang="en-GB" sz="5100" i="1">
                                        <a:latin typeface="Cambria Math" panose="02040503050406030204" pitchFamily="18" charset="0"/>
                                      </a:rPr>
                                      <m:t>𝛽</m:t>
                                    </m:r>
                                  </m:e>
                                  <m:sup>
                                    <m:r>
                                      <a:rPr lang="en-GB" sz="5100" i="1">
                                        <a:latin typeface="Cambria Math" panose="02040503050406030204" pitchFamily="18" charset="0"/>
                                      </a:rPr>
                                      <m:t>∗</m:t>
                                    </m:r>
                                  </m:sup>
                                </m:sSup>
                              </m:e>
                            </m:mr>
                            <m:mr>
                              <m:e>
                                <m:r>
                                  <a:rPr lang="en-GB" sz="5100" i="1">
                                    <a:latin typeface="Cambria Math" panose="02040503050406030204" pitchFamily="18" charset="0"/>
                                  </a:rPr>
                                  <m:t>𝛽</m:t>
                                </m:r>
                              </m:e>
                              <m:e>
                                <m:sSup>
                                  <m:sSupPr>
                                    <m:ctrlPr>
                                      <a:rPr lang="en-GB" sz="5100" i="1">
                                        <a:latin typeface="Cambria Math" panose="02040503050406030204" pitchFamily="18" charset="0"/>
                                      </a:rPr>
                                    </m:ctrlPr>
                                  </m:sSupPr>
                                  <m:e>
                                    <m:r>
                                      <a:rPr lang="en-GB" sz="5100" i="1">
                                        <a:latin typeface="Cambria Math" panose="02040503050406030204" pitchFamily="18" charset="0"/>
                                      </a:rPr>
                                      <m:t>𝛼</m:t>
                                    </m:r>
                                  </m:e>
                                  <m:sup>
                                    <m:r>
                                      <a:rPr lang="en-GB" sz="5100" i="1">
                                        <a:latin typeface="Cambria Math" panose="02040503050406030204" pitchFamily="18" charset="0"/>
                                      </a:rPr>
                                      <m:t>∗</m:t>
                                    </m:r>
                                  </m:sup>
                                </m:sSup>
                              </m:e>
                            </m:mr>
                          </m:m>
                        </m:e>
                      </m:d>
                      <m:d>
                        <m:dPr>
                          <m:begChr m:val="["/>
                          <m:endChr m:val="]"/>
                          <m:ctrlPr>
                            <a:rPr lang="en-CA" sz="5100" i="1">
                              <a:latin typeface="Cambria Math" panose="02040503050406030204" pitchFamily="18" charset="0"/>
                            </a:rPr>
                          </m:ctrlPr>
                        </m:dPr>
                        <m:e>
                          <m:m>
                            <m:mPr>
                              <m:mcs>
                                <m:mc>
                                  <m:mcPr>
                                    <m:count m:val="2"/>
                                    <m:mcJc m:val="center"/>
                                  </m:mcPr>
                                </m:mc>
                              </m:mcs>
                              <m:ctrlPr>
                                <a:rPr lang="en-CA" sz="5100" i="1">
                                  <a:latin typeface="Cambria Math" panose="02040503050406030204" pitchFamily="18" charset="0"/>
                                </a:rPr>
                              </m:ctrlPr>
                            </m:mPr>
                            <m:mr>
                              <m:e>
                                <m:r>
                                  <m:rPr>
                                    <m:brk m:alnAt="7"/>
                                  </m:rPr>
                                  <a:rPr lang="en-CA" sz="5100" i="1">
                                    <a:latin typeface="Cambria Math" panose="02040503050406030204" pitchFamily="18" charset="0"/>
                                  </a:rPr>
                                  <m:t>0</m:t>
                                </m:r>
                              </m:e>
                              <m:e>
                                <m:r>
                                  <a:rPr lang="en-CA" sz="5100" i="1">
                                    <a:latin typeface="Cambria Math" panose="02040503050406030204" pitchFamily="18" charset="0"/>
                                  </a:rPr>
                                  <m:t>𝑏</m:t>
                                </m:r>
                              </m:e>
                            </m:mr>
                            <m:mr>
                              <m:e>
                                <m:r>
                                  <a:rPr lang="en-CA" sz="5100" i="1">
                                    <a:latin typeface="Cambria Math" panose="02040503050406030204" pitchFamily="18" charset="0"/>
                                  </a:rPr>
                                  <m:t>−</m:t>
                                </m:r>
                                <m:r>
                                  <a:rPr lang="en-CA" sz="5100" i="1">
                                    <a:latin typeface="Cambria Math" panose="02040503050406030204" pitchFamily="18" charset="0"/>
                                  </a:rPr>
                                  <m:t>𝑏</m:t>
                                </m:r>
                              </m:e>
                              <m:e>
                                <m:r>
                                  <a:rPr lang="en-CA" sz="5100" i="1">
                                    <a:latin typeface="Cambria Math" panose="02040503050406030204" pitchFamily="18" charset="0"/>
                                  </a:rPr>
                                  <m:t>0</m:t>
                                </m:r>
                              </m:e>
                            </m:mr>
                          </m:m>
                        </m:e>
                      </m:d>
                    </m:oMath>
                  </m:oMathPara>
                </a14:m>
                <a:endParaRPr lang="en-CA" sz="5100" dirty="0"/>
              </a:p>
            </p:txBody>
          </p:sp>
        </mc:Choice>
        <mc:Fallback xmlns="">
          <p:sp>
            <p:nvSpPr>
              <p:cNvPr id="6" name="TextBox 5">
                <a:extLst>
                  <a:ext uri="{FF2B5EF4-FFF2-40B4-BE49-F238E27FC236}">
                    <a16:creationId xmlns:a16="http://schemas.microsoft.com/office/drawing/2014/main" id="{9014BD5D-7082-463F-F8CE-736CD8B1C250}"/>
                  </a:ext>
                </a:extLst>
              </p:cNvPr>
              <p:cNvSpPr txBox="1">
                <a:spLocks noRot="1" noChangeAspect="1" noMove="1" noResize="1" noEditPoints="1" noAdjustHandles="1" noChangeArrowheads="1" noChangeShapeType="1" noTextEdit="1"/>
              </p:cNvSpPr>
              <p:nvPr/>
            </p:nvSpPr>
            <p:spPr>
              <a:xfrm>
                <a:off x="0" y="4220316"/>
                <a:ext cx="12496800" cy="190770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447EC2E-74CC-FFC8-F323-823BB00E4414}"/>
                  </a:ext>
                </a:extLst>
              </p:cNvPr>
              <p:cNvSpPr txBox="1"/>
              <p:nvPr/>
            </p:nvSpPr>
            <p:spPr>
              <a:xfrm>
                <a:off x="1203634" y="1556234"/>
                <a:ext cx="5511958" cy="1962012"/>
              </a:xfrm>
              <a:prstGeom prst="rect">
                <a:avLst/>
              </a:prstGeom>
              <a:solidFill>
                <a:schemeClr val="accent2">
                  <a:lumMod val="20000"/>
                  <a:lumOff val="80000"/>
                </a:schemeClr>
              </a:solidFill>
              <a:ln w="571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𝐶</m:t>
                      </m:r>
                      <m:r>
                        <a:rPr lang="en-CA" sz="7200" b="0" i="1" smtClean="0">
                          <a:latin typeface="Cambria Math" panose="02040503050406030204" pitchFamily="18" charset="0"/>
                        </a:rPr>
                        <m:t>=</m:t>
                      </m:r>
                      <m:d>
                        <m:dPr>
                          <m:begChr m:val="["/>
                          <m:endChr m:val="]"/>
                          <m:ctrlPr>
                            <a:rPr lang="en-CA" sz="7200" b="0" i="1" smtClean="0">
                              <a:latin typeface="Cambria Math" panose="02040503050406030204" pitchFamily="18" charset="0"/>
                            </a:rPr>
                          </m:ctrlPr>
                        </m:dPr>
                        <m:e>
                          <m:m>
                            <m:mPr>
                              <m:mcs>
                                <m:mc>
                                  <m:mcPr>
                                    <m:count m:val="2"/>
                                    <m:mcJc m:val="center"/>
                                  </m:mcPr>
                                </m:mc>
                              </m:mcs>
                              <m:ctrlPr>
                                <a:rPr lang="en-CA" sz="7200" b="0" i="1" smtClean="0">
                                  <a:latin typeface="Cambria Math" panose="02040503050406030204" pitchFamily="18" charset="0"/>
                                </a:rPr>
                              </m:ctrlPr>
                            </m:mPr>
                            <m:mr>
                              <m:e>
                                <m:r>
                                  <m:rPr>
                                    <m:brk m:alnAt="7"/>
                                  </m:rPr>
                                  <a:rPr lang="en-CA" sz="7200" b="0" i="1" smtClean="0">
                                    <a:latin typeface="Cambria Math" panose="02040503050406030204" pitchFamily="18" charset="0"/>
                                  </a:rPr>
                                  <m:t>0</m:t>
                                </m:r>
                              </m:e>
                              <m:e>
                                <m:r>
                                  <a:rPr lang="en-CA" sz="7200" b="0" i="1" smtClean="0">
                                    <a:latin typeface="Cambria Math" panose="02040503050406030204" pitchFamily="18" charset="0"/>
                                  </a:rPr>
                                  <m:t>𝑏</m:t>
                                </m:r>
                              </m:e>
                            </m:mr>
                            <m:mr>
                              <m:e>
                                <m:r>
                                  <a:rPr lang="en-CA" sz="7200" b="0" i="1" smtClean="0">
                                    <a:latin typeface="Cambria Math" panose="02040503050406030204" pitchFamily="18" charset="0"/>
                                  </a:rPr>
                                  <m:t>−</m:t>
                                </m:r>
                                <m:r>
                                  <a:rPr lang="en-CA" sz="7200" b="0" i="1" smtClean="0">
                                    <a:latin typeface="Cambria Math" panose="02040503050406030204" pitchFamily="18" charset="0"/>
                                  </a:rPr>
                                  <m:t>𝑏</m:t>
                                </m:r>
                              </m:e>
                              <m:e>
                                <m:r>
                                  <a:rPr lang="en-CA" sz="7200" b="0" i="1" smtClean="0">
                                    <a:latin typeface="Cambria Math" panose="02040503050406030204" pitchFamily="18" charset="0"/>
                                  </a:rPr>
                                  <m:t>0</m:t>
                                </m:r>
                              </m:e>
                            </m:mr>
                          </m:m>
                        </m:e>
                      </m:d>
                    </m:oMath>
                  </m:oMathPara>
                </a14:m>
                <a:endParaRPr lang="en-CA" sz="7200" dirty="0"/>
              </a:p>
            </p:txBody>
          </p:sp>
        </mc:Choice>
        <mc:Fallback xmlns="">
          <p:sp>
            <p:nvSpPr>
              <p:cNvPr id="2" name="TextBox 1">
                <a:extLst>
                  <a:ext uri="{FF2B5EF4-FFF2-40B4-BE49-F238E27FC236}">
                    <a16:creationId xmlns:a16="http://schemas.microsoft.com/office/drawing/2014/main" id="{7447EC2E-74CC-FFC8-F323-823BB00E4414}"/>
                  </a:ext>
                </a:extLst>
              </p:cNvPr>
              <p:cNvSpPr txBox="1">
                <a:spLocks noRot="1" noChangeAspect="1" noMove="1" noResize="1" noEditPoints="1" noAdjustHandles="1" noChangeArrowheads="1" noChangeShapeType="1" noTextEdit="1"/>
              </p:cNvSpPr>
              <p:nvPr/>
            </p:nvSpPr>
            <p:spPr>
              <a:xfrm>
                <a:off x="1203634" y="1556234"/>
                <a:ext cx="5511958" cy="1962012"/>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538986018"/>
      </p:ext>
    </p:extLst>
  </p:cSld>
  <p:clrMapOvr>
    <a:masterClrMapping/>
  </p:clrMapOvr>
  <mc:AlternateContent xmlns:mc="http://schemas.openxmlformats.org/markup-compatibility/2006" xmlns:p14="http://schemas.microsoft.com/office/powerpoint/2010/main">
    <mc:Choice Requires="p14">
      <p:transition spd="slow" p14:dur="2000" advTm="12794"/>
    </mc:Choice>
    <mc:Fallback xmlns="">
      <p:transition spd="slow" advTm="12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9479F3-A96B-67B8-284D-DF4C53FAFAC5}"/>
                  </a:ext>
                </a:extLst>
              </p:cNvPr>
              <p:cNvSpPr txBox="1"/>
              <p:nvPr/>
            </p:nvSpPr>
            <p:spPr>
              <a:xfrm>
                <a:off x="549281" y="85414"/>
                <a:ext cx="6820663" cy="1800493"/>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sSup>
                        <m:sSupPr>
                          <m:ctrlPr>
                            <a:rPr lang="en-CA" sz="9600" b="0" i="1" smtClean="0">
                              <a:latin typeface="Cambria Math" panose="02040503050406030204" pitchFamily="18" charset="0"/>
                            </a:rPr>
                          </m:ctrlPr>
                        </m:sSupPr>
                        <m:e>
                          <m:r>
                            <a:rPr lang="en-CA" sz="9600" b="0" i="1" smtClean="0">
                              <a:latin typeface="Cambria Math" panose="02040503050406030204" pitchFamily="18" charset="0"/>
                            </a:rPr>
                            <m:t>𝐿</m:t>
                          </m:r>
                        </m:e>
                        <m:sup>
                          <m:r>
                            <a:rPr lang="en-CA" sz="9600" b="0" i="1" smtClean="0">
                              <a:latin typeface="Cambria Math" panose="02040503050406030204" pitchFamily="18" charset="0"/>
                            </a:rPr>
                            <m:t>∗</m:t>
                          </m:r>
                        </m:sup>
                      </m:sSup>
                      <m:r>
                        <a:rPr lang="en-CA" sz="9600" b="0" i="1" smtClean="0">
                          <a:latin typeface="Cambria Math" panose="02040503050406030204" pitchFamily="18" charset="0"/>
                        </a:rPr>
                        <m:t>≠</m:t>
                      </m:r>
                      <m:sSup>
                        <m:sSupPr>
                          <m:ctrlPr>
                            <a:rPr lang="en-CA" sz="9600" b="0" i="1" smtClean="0">
                              <a:latin typeface="Cambria Math" panose="02040503050406030204" pitchFamily="18" charset="0"/>
                            </a:rPr>
                          </m:ctrlPr>
                        </m:sSupPr>
                        <m:e>
                          <m:r>
                            <a:rPr lang="en-CA" sz="9600" b="0" i="1" smtClean="0">
                              <a:latin typeface="Cambria Math" panose="02040503050406030204" pitchFamily="18" charset="0"/>
                            </a:rPr>
                            <m:t>𝐶</m:t>
                          </m:r>
                        </m:e>
                        <m:sup>
                          <m:r>
                            <a:rPr lang="en-CA" sz="9600" b="0" i="1" smtClean="0">
                              <a:latin typeface="Cambria Math" panose="02040503050406030204" pitchFamily="18" charset="0"/>
                            </a:rPr>
                            <m:t>−1</m:t>
                          </m:r>
                        </m:sup>
                      </m:sSup>
                      <m:r>
                        <a:rPr lang="en-CA" sz="9600" b="0" i="1" smtClean="0">
                          <a:latin typeface="Cambria Math" panose="02040503050406030204" pitchFamily="18" charset="0"/>
                        </a:rPr>
                        <m:t>𝐿𝐶</m:t>
                      </m:r>
                    </m:oMath>
                  </m:oMathPara>
                </a14:m>
                <a:endParaRPr lang="en-CA" sz="9600" dirty="0"/>
              </a:p>
            </p:txBody>
          </p:sp>
        </mc:Choice>
        <mc:Fallback xmlns="">
          <p:sp>
            <p:nvSpPr>
              <p:cNvPr id="4" name="TextBox 3">
                <a:extLst>
                  <a:ext uri="{FF2B5EF4-FFF2-40B4-BE49-F238E27FC236}">
                    <a16:creationId xmlns:a16="http://schemas.microsoft.com/office/drawing/2014/main" id="{2E9479F3-A96B-67B8-284D-DF4C53FAFAC5}"/>
                  </a:ext>
                </a:extLst>
              </p:cNvPr>
              <p:cNvSpPr txBox="1">
                <a:spLocks noRot="1" noChangeAspect="1" noMove="1" noResize="1" noEditPoints="1" noAdjustHandles="1" noChangeArrowheads="1" noChangeShapeType="1" noTextEdit="1"/>
              </p:cNvSpPr>
              <p:nvPr/>
            </p:nvSpPr>
            <p:spPr>
              <a:xfrm>
                <a:off x="549281" y="85414"/>
                <a:ext cx="6820663" cy="180049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546148-AEEB-DB62-3800-9DB128A5FE41}"/>
                  </a:ext>
                </a:extLst>
              </p:cNvPr>
              <p:cNvSpPr txBox="1"/>
              <p:nvPr/>
            </p:nvSpPr>
            <p:spPr>
              <a:xfrm>
                <a:off x="7660322" y="144408"/>
                <a:ext cx="4387650" cy="2123658"/>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400" b="0" i="1" smtClean="0">
                          <a:latin typeface="Cambria Math" panose="02040503050406030204" pitchFamily="18" charset="0"/>
                        </a:rPr>
                        <m:t>𝐿</m:t>
                      </m:r>
                      <m:r>
                        <a:rPr lang="en-CA" sz="6400" b="0" i="1" smtClean="0">
                          <a:latin typeface="Cambria Math" panose="02040503050406030204" pitchFamily="18" charset="0"/>
                        </a:rPr>
                        <m:t>∈</m:t>
                      </m:r>
                      <m:r>
                        <a:rPr lang="en-CA" sz="6400" b="0" i="1" smtClean="0">
                          <a:latin typeface="Cambria Math" panose="02040503050406030204" pitchFamily="18" charset="0"/>
                        </a:rPr>
                        <m:t>𝑆𝐿</m:t>
                      </m:r>
                      <m:d>
                        <m:dPr>
                          <m:ctrlPr>
                            <a:rPr lang="en-CA" sz="6400" b="0" i="1" smtClean="0">
                              <a:latin typeface="Cambria Math" panose="02040503050406030204" pitchFamily="18" charset="0"/>
                            </a:rPr>
                          </m:ctrlPr>
                        </m:dPr>
                        <m:e>
                          <m:r>
                            <a:rPr lang="en-CA" sz="6400" b="0" i="1" smtClean="0">
                              <a:latin typeface="Cambria Math" panose="02040503050406030204" pitchFamily="18" charset="0"/>
                            </a:rPr>
                            <m:t>2,</m:t>
                          </m:r>
                          <m:r>
                            <a:rPr lang="en-CA" sz="6400" b="0" i="1" smtClean="0">
                              <a:latin typeface="Cambria Math" panose="02040503050406030204" pitchFamily="18" charset="0"/>
                            </a:rPr>
                            <m:t>ℂ</m:t>
                          </m:r>
                        </m:e>
                      </m:d>
                    </m:oMath>
                  </m:oMathPara>
                </a14:m>
                <a:endParaRPr lang="en-CA" sz="6400" b="0" dirty="0"/>
              </a:p>
              <a:p>
                <a:pPr/>
                <a14:m>
                  <m:oMathPara xmlns:m="http://schemas.openxmlformats.org/officeDocument/2006/math">
                    <m:oMathParaPr>
                      <m:jc m:val="centerGroup"/>
                    </m:oMathParaPr>
                    <m:oMath xmlns:m="http://schemas.openxmlformats.org/officeDocument/2006/math">
                      <m:func>
                        <m:funcPr>
                          <m:ctrlPr>
                            <a:rPr lang="en-CA" sz="6400" b="0" i="1" smtClean="0">
                              <a:latin typeface="Cambria Math" panose="02040503050406030204" pitchFamily="18" charset="0"/>
                            </a:rPr>
                          </m:ctrlPr>
                        </m:funcPr>
                        <m:fName>
                          <m:r>
                            <m:rPr>
                              <m:sty m:val="p"/>
                            </m:rPr>
                            <a:rPr lang="en-CA" sz="6400" b="0" i="0" smtClean="0">
                              <a:latin typeface="Cambria Math" panose="02040503050406030204" pitchFamily="18" charset="0"/>
                            </a:rPr>
                            <m:t>det</m:t>
                          </m:r>
                        </m:fName>
                        <m:e>
                          <m:r>
                            <a:rPr lang="en-CA" sz="6400" b="0" i="1" smtClean="0">
                              <a:latin typeface="Cambria Math" panose="02040503050406030204" pitchFamily="18" charset="0"/>
                            </a:rPr>
                            <m:t>𝐿</m:t>
                          </m:r>
                        </m:e>
                      </m:func>
                      <m:r>
                        <a:rPr lang="en-CA" sz="6400" b="0" i="1" smtClean="0">
                          <a:latin typeface="Cambria Math" panose="02040503050406030204" pitchFamily="18" charset="0"/>
                        </a:rPr>
                        <m:t>=1</m:t>
                      </m:r>
                    </m:oMath>
                  </m:oMathPara>
                </a14:m>
                <a:endParaRPr lang="en-CA" sz="6400" dirty="0"/>
              </a:p>
            </p:txBody>
          </p:sp>
        </mc:Choice>
        <mc:Fallback xmlns="">
          <p:sp>
            <p:nvSpPr>
              <p:cNvPr id="5" name="TextBox 4">
                <a:extLst>
                  <a:ext uri="{FF2B5EF4-FFF2-40B4-BE49-F238E27FC236}">
                    <a16:creationId xmlns:a16="http://schemas.microsoft.com/office/drawing/2014/main" id="{98546148-AEEB-DB62-3800-9DB128A5FE41}"/>
                  </a:ext>
                </a:extLst>
              </p:cNvPr>
              <p:cNvSpPr txBox="1">
                <a:spLocks noRot="1" noChangeAspect="1" noMove="1" noResize="1" noEditPoints="1" noAdjustHandles="1" noChangeArrowheads="1" noChangeShapeType="1" noTextEdit="1"/>
              </p:cNvSpPr>
              <p:nvPr/>
            </p:nvSpPr>
            <p:spPr>
              <a:xfrm>
                <a:off x="7660322" y="144408"/>
                <a:ext cx="4387650" cy="2123658"/>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79B19D4B-FB65-1BCD-22BC-914BFCE6EC38}"/>
              </a:ext>
            </a:extLst>
          </p:cNvPr>
          <p:cNvGrpSpPr/>
          <p:nvPr/>
        </p:nvGrpSpPr>
        <p:grpSpPr>
          <a:xfrm>
            <a:off x="1" y="4000808"/>
            <a:ext cx="12192000" cy="2135889"/>
            <a:chOff x="1" y="4000808"/>
            <a:chExt cx="12192000" cy="213588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14BD5D-7082-463F-F8CE-736CD8B1C250}"/>
                    </a:ext>
                  </a:extLst>
                </p:cNvPr>
                <p:cNvSpPr txBox="1"/>
                <p:nvPr/>
              </p:nvSpPr>
              <p:spPr>
                <a:xfrm>
                  <a:off x="1" y="4000808"/>
                  <a:ext cx="12192000" cy="2131096"/>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sSup>
                          <m:sSupPr>
                            <m:ctrlPr>
                              <a:rPr lang="en-CA" sz="6000" b="0" i="1" smtClean="0">
                                <a:latin typeface="Cambria Math" panose="02040503050406030204" pitchFamily="18" charset="0"/>
                              </a:rPr>
                            </m:ctrlPr>
                          </m:sSupPr>
                          <m:e>
                            <m:d>
                              <m:dPr>
                                <m:begChr m:val="["/>
                                <m:endChr m:val="]"/>
                                <m:ctrlPr>
                                  <a:rPr lang="en-CA" sz="6000" b="0" i="1" smtClean="0">
                                    <a:latin typeface="Cambria Math" panose="02040503050406030204" pitchFamily="18" charset="0"/>
                                  </a:rPr>
                                </m:ctrlPr>
                              </m:dPr>
                              <m:e>
                                <m:m>
                                  <m:mPr>
                                    <m:mcs>
                                      <m:mc>
                                        <m:mcPr>
                                          <m:count m:val="2"/>
                                          <m:mcJc m:val="center"/>
                                        </m:mcPr>
                                      </m:mc>
                                    </m:mcs>
                                    <m:ctrlPr>
                                      <a:rPr lang="en-GB" sz="6600" i="1">
                                        <a:latin typeface="Cambria Math" panose="02040503050406030204" pitchFamily="18" charset="0"/>
                                      </a:rPr>
                                    </m:ctrlPr>
                                  </m:mPr>
                                  <m:mr>
                                    <m:e>
                                      <m:r>
                                        <a:rPr lang="en-GB" sz="6600" i="1">
                                          <a:latin typeface="Cambria Math" panose="02040503050406030204" pitchFamily="18" charset="0"/>
                                        </a:rPr>
                                        <m:t>𝛼</m:t>
                                      </m:r>
                                    </m:e>
                                    <m:e>
                                      <m:r>
                                        <a:rPr lang="en-CA" sz="6600" i="1">
                                          <a:latin typeface="Cambria Math" panose="02040503050406030204" pitchFamily="18" charset="0"/>
                                        </a:rPr>
                                        <m:t>𝛾</m:t>
                                      </m:r>
                                    </m:e>
                                  </m:mr>
                                  <m:mr>
                                    <m:e>
                                      <m:r>
                                        <a:rPr lang="en-GB" sz="6600" i="1">
                                          <a:latin typeface="Cambria Math" panose="02040503050406030204" pitchFamily="18" charset="0"/>
                                        </a:rPr>
                                        <m:t>𝛽</m:t>
                                      </m:r>
                                    </m:e>
                                    <m:e>
                                      <m:r>
                                        <a:rPr lang="en-CA" sz="6600" i="1">
                                          <a:latin typeface="Cambria Math" panose="02040503050406030204" pitchFamily="18" charset="0"/>
                                        </a:rPr>
                                        <m:t>𝛿</m:t>
                                      </m:r>
                                    </m:e>
                                  </m:mr>
                                </m:m>
                              </m:e>
                            </m:d>
                          </m:e>
                          <m:sup>
                            <m:r>
                              <a:rPr lang="en-CA" sz="6000" b="0" i="1" smtClean="0">
                                <a:latin typeface="Cambria Math" panose="02040503050406030204" pitchFamily="18" charset="0"/>
                              </a:rPr>
                              <m:t>∗</m:t>
                            </m:r>
                          </m:sup>
                        </m:sSup>
                        <m:r>
                          <a:rPr lang="en-CA" sz="6000" b="0" i="1" smtClean="0">
                            <a:latin typeface="Cambria Math" panose="02040503050406030204" pitchFamily="18" charset="0"/>
                          </a:rPr>
                          <m:t>        </m:t>
                        </m:r>
                        <m:sSup>
                          <m:sSupPr>
                            <m:ctrlPr>
                              <a:rPr lang="en-CA" sz="6000" i="1">
                                <a:latin typeface="Cambria Math" panose="02040503050406030204" pitchFamily="18" charset="0"/>
                              </a:rPr>
                            </m:ctrlPr>
                          </m:sSupPr>
                          <m:e>
                            <m:d>
                              <m:dPr>
                                <m:begChr m:val="["/>
                                <m:endChr m:val="]"/>
                                <m:ctrlPr>
                                  <a:rPr lang="en-CA" sz="6000" i="1">
                                    <a:latin typeface="Cambria Math" panose="02040503050406030204" pitchFamily="18" charset="0"/>
                                  </a:rPr>
                                </m:ctrlPr>
                              </m:dPr>
                              <m:e>
                                <m:m>
                                  <m:mPr>
                                    <m:mcs>
                                      <m:mc>
                                        <m:mcPr>
                                          <m:count m:val="2"/>
                                          <m:mcJc m:val="center"/>
                                        </m:mcPr>
                                      </m:mc>
                                    </m:mcs>
                                    <m:ctrlPr>
                                      <a:rPr lang="en-CA" sz="6000" i="1">
                                        <a:latin typeface="Cambria Math" panose="02040503050406030204" pitchFamily="18" charset="0"/>
                                      </a:rPr>
                                    </m:ctrlPr>
                                  </m:mPr>
                                  <m:mr>
                                    <m:e>
                                      <m:r>
                                        <m:rPr>
                                          <m:brk m:alnAt="7"/>
                                        </m:rPr>
                                        <a:rPr lang="en-CA" sz="6000" i="1">
                                          <a:latin typeface="Cambria Math" panose="02040503050406030204" pitchFamily="18" charset="0"/>
                                        </a:rPr>
                                        <m:t>𝑎</m:t>
                                      </m:r>
                                    </m:e>
                                    <m:e>
                                      <m:r>
                                        <a:rPr lang="en-CA" sz="6000" i="1">
                                          <a:latin typeface="Cambria Math" panose="02040503050406030204" pitchFamily="18" charset="0"/>
                                        </a:rPr>
                                        <m:t>𝑏</m:t>
                                      </m:r>
                                    </m:e>
                                  </m:mr>
                                  <m:mr>
                                    <m:e>
                                      <m:r>
                                        <a:rPr lang="en-CA" sz="6000" i="1">
                                          <a:latin typeface="Cambria Math" panose="02040503050406030204" pitchFamily="18" charset="0"/>
                                        </a:rPr>
                                        <m:t>𝑐</m:t>
                                      </m:r>
                                    </m:e>
                                    <m:e>
                                      <m:r>
                                        <a:rPr lang="en-CA" sz="6000" i="1">
                                          <a:latin typeface="Cambria Math" panose="02040503050406030204" pitchFamily="18" charset="0"/>
                                        </a:rPr>
                                        <m:t>𝑑</m:t>
                                      </m:r>
                                    </m:e>
                                  </m:mr>
                                </m:m>
                              </m:e>
                            </m:d>
                          </m:e>
                          <m:sup>
                            <m:r>
                              <a:rPr lang="en-CA" sz="6000" i="1">
                                <a:latin typeface="Cambria Math" panose="02040503050406030204" pitchFamily="18" charset="0"/>
                              </a:rPr>
                              <m:t>−1</m:t>
                            </m:r>
                          </m:sup>
                        </m:sSup>
                        <m:d>
                          <m:dPr>
                            <m:begChr m:val="["/>
                            <m:endChr m:val="]"/>
                            <m:ctrlPr>
                              <a:rPr lang="en-CA" sz="6000" b="0" i="1" smtClean="0">
                                <a:latin typeface="Cambria Math" panose="02040503050406030204" pitchFamily="18" charset="0"/>
                              </a:rPr>
                            </m:ctrlPr>
                          </m:dPr>
                          <m:e>
                            <m:m>
                              <m:mPr>
                                <m:mcs>
                                  <m:mc>
                                    <m:mcPr>
                                      <m:count m:val="2"/>
                                      <m:mcJc m:val="center"/>
                                    </m:mcPr>
                                  </m:mc>
                                </m:mcs>
                                <m:ctrlPr>
                                  <a:rPr lang="en-GB" sz="6600" i="1">
                                    <a:latin typeface="Cambria Math" panose="02040503050406030204" pitchFamily="18" charset="0"/>
                                  </a:rPr>
                                </m:ctrlPr>
                              </m:mPr>
                              <m:mr>
                                <m:e>
                                  <m:r>
                                    <a:rPr lang="en-GB" sz="6600" i="1">
                                      <a:latin typeface="Cambria Math" panose="02040503050406030204" pitchFamily="18" charset="0"/>
                                    </a:rPr>
                                    <m:t>𝛼</m:t>
                                  </m:r>
                                </m:e>
                                <m:e>
                                  <m:r>
                                    <a:rPr lang="en-CA" sz="6600" i="1">
                                      <a:latin typeface="Cambria Math" panose="02040503050406030204" pitchFamily="18" charset="0"/>
                                    </a:rPr>
                                    <m:t>𝛾</m:t>
                                  </m:r>
                                </m:e>
                              </m:mr>
                              <m:mr>
                                <m:e>
                                  <m:r>
                                    <a:rPr lang="en-GB" sz="6600" i="1">
                                      <a:latin typeface="Cambria Math" panose="02040503050406030204" pitchFamily="18" charset="0"/>
                                    </a:rPr>
                                    <m:t>𝛽</m:t>
                                  </m:r>
                                </m:e>
                                <m:e>
                                  <m:r>
                                    <a:rPr lang="en-CA" sz="6600" i="1">
                                      <a:latin typeface="Cambria Math" panose="02040503050406030204" pitchFamily="18" charset="0"/>
                                    </a:rPr>
                                    <m:t>𝛿</m:t>
                                  </m:r>
                                </m:e>
                              </m:mr>
                            </m:m>
                          </m:e>
                        </m:d>
                        <m:d>
                          <m:dPr>
                            <m:begChr m:val="["/>
                            <m:endChr m:val="]"/>
                            <m:ctrlPr>
                              <a:rPr lang="en-CA" sz="6000" i="1">
                                <a:latin typeface="Cambria Math" panose="02040503050406030204" pitchFamily="18" charset="0"/>
                              </a:rPr>
                            </m:ctrlPr>
                          </m:dPr>
                          <m:e>
                            <m:m>
                              <m:mPr>
                                <m:mcs>
                                  <m:mc>
                                    <m:mcPr>
                                      <m:count m:val="2"/>
                                      <m:mcJc m:val="center"/>
                                    </m:mcPr>
                                  </m:mc>
                                </m:mcs>
                                <m:ctrlPr>
                                  <a:rPr lang="en-CA" sz="6000" i="1">
                                    <a:latin typeface="Cambria Math" panose="02040503050406030204" pitchFamily="18" charset="0"/>
                                  </a:rPr>
                                </m:ctrlPr>
                              </m:mPr>
                              <m:mr>
                                <m:e>
                                  <m:r>
                                    <m:rPr>
                                      <m:brk m:alnAt="7"/>
                                    </m:rPr>
                                    <a:rPr lang="en-CA" sz="6000" i="1">
                                      <a:latin typeface="Cambria Math" panose="02040503050406030204" pitchFamily="18" charset="0"/>
                                    </a:rPr>
                                    <m:t>𝑎</m:t>
                                  </m:r>
                                </m:e>
                                <m:e>
                                  <m:r>
                                    <a:rPr lang="en-CA" sz="6000" i="1">
                                      <a:latin typeface="Cambria Math" panose="02040503050406030204" pitchFamily="18" charset="0"/>
                                    </a:rPr>
                                    <m:t>𝑏</m:t>
                                  </m:r>
                                </m:e>
                              </m:mr>
                              <m:mr>
                                <m:e>
                                  <m:r>
                                    <a:rPr lang="en-CA" sz="6000" i="1">
                                      <a:latin typeface="Cambria Math" panose="02040503050406030204" pitchFamily="18" charset="0"/>
                                    </a:rPr>
                                    <m:t>𝑐</m:t>
                                  </m:r>
                                </m:e>
                                <m:e>
                                  <m:r>
                                    <a:rPr lang="en-CA" sz="6000" i="1">
                                      <a:latin typeface="Cambria Math" panose="02040503050406030204" pitchFamily="18" charset="0"/>
                                    </a:rPr>
                                    <m:t>𝑑</m:t>
                                  </m:r>
                                </m:e>
                              </m:mr>
                            </m:m>
                          </m:e>
                        </m:d>
                      </m:oMath>
                    </m:oMathPara>
                  </a14:m>
                  <a:endParaRPr lang="en-CA" sz="6000" dirty="0"/>
                </a:p>
              </p:txBody>
            </p:sp>
          </mc:Choice>
          <mc:Fallback xmlns="">
            <p:sp>
              <p:nvSpPr>
                <p:cNvPr id="6" name="TextBox 5">
                  <a:extLst>
                    <a:ext uri="{FF2B5EF4-FFF2-40B4-BE49-F238E27FC236}">
                      <a16:creationId xmlns:a16="http://schemas.microsoft.com/office/drawing/2014/main" id="{9014BD5D-7082-463F-F8CE-736CD8B1C250}"/>
                    </a:ext>
                  </a:extLst>
                </p:cNvPr>
                <p:cNvSpPr txBox="1">
                  <a:spLocks noRot="1" noChangeAspect="1" noMove="1" noResize="1" noEditPoints="1" noAdjustHandles="1" noChangeArrowheads="1" noChangeShapeType="1" noTextEdit="1"/>
                </p:cNvSpPr>
                <p:nvPr/>
              </p:nvSpPr>
              <p:spPr>
                <a:xfrm>
                  <a:off x="1" y="4000808"/>
                  <a:ext cx="12192000" cy="213109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2D02A32-C3A4-9820-D040-8F3D74A20FEE}"/>
                    </a:ext>
                  </a:extLst>
                </p:cNvPr>
                <p:cNvSpPr txBox="1"/>
                <p:nvPr/>
              </p:nvSpPr>
              <p:spPr>
                <a:xfrm>
                  <a:off x="2797508" y="4043816"/>
                  <a:ext cx="1509021" cy="2092881"/>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r>
                          <a:rPr lang="en-CA" sz="11500" b="0" i="1" smtClean="0">
                            <a:latin typeface="Cambria Math" panose="02040503050406030204" pitchFamily="18" charset="0"/>
                          </a:rPr>
                          <m:t>≠</m:t>
                        </m:r>
                      </m:oMath>
                    </m:oMathPara>
                  </a14:m>
                  <a:endParaRPr lang="en-CA" sz="11500" dirty="0"/>
                </a:p>
              </p:txBody>
            </p:sp>
          </mc:Choice>
          <mc:Fallback xmlns="">
            <p:sp>
              <p:nvSpPr>
                <p:cNvPr id="3" name="TextBox 2">
                  <a:extLst>
                    <a:ext uri="{FF2B5EF4-FFF2-40B4-BE49-F238E27FC236}">
                      <a16:creationId xmlns:a16="http://schemas.microsoft.com/office/drawing/2014/main" id="{72D02A32-C3A4-9820-D040-8F3D74A20FEE}"/>
                    </a:ext>
                  </a:extLst>
                </p:cNvPr>
                <p:cNvSpPr txBox="1">
                  <a:spLocks noRot="1" noChangeAspect="1" noMove="1" noResize="1" noEditPoints="1" noAdjustHandles="1" noChangeArrowheads="1" noChangeShapeType="1" noTextEdit="1"/>
                </p:cNvSpPr>
                <p:nvPr/>
              </p:nvSpPr>
              <p:spPr>
                <a:xfrm>
                  <a:off x="2797508" y="4043816"/>
                  <a:ext cx="1509021" cy="2092881"/>
                </a:xfrm>
                <a:prstGeom prst="rect">
                  <a:avLst/>
                </a:prstGeom>
                <a:blipFill>
                  <a:blip r:embed="rId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A4F638-9FD3-8BD7-7EA1-7604A259212F}"/>
                  </a:ext>
                </a:extLst>
              </p:cNvPr>
              <p:cNvSpPr txBox="1"/>
              <p:nvPr/>
            </p:nvSpPr>
            <p:spPr>
              <a:xfrm>
                <a:off x="85034" y="1564247"/>
                <a:ext cx="7634282" cy="1323439"/>
              </a:xfrm>
              <a:prstGeom prst="rect">
                <a:avLst/>
              </a:prstGeom>
              <a:noFill/>
            </p:spPr>
            <p:txBody>
              <a:bodyPr wrap="square" rtlCol="0">
                <a:spAutoFit/>
              </a:bodyPr>
              <a:lstStyle/>
              <a:p>
                <a:pPr>
                  <a:spcAft>
                    <a:spcPts val="1800"/>
                  </a:spcAft>
                </a:pPr>
                <a:r>
                  <a:rPr lang="en-CA" sz="8000" dirty="0">
                    <a:solidFill>
                      <a:srgbClr val="FF0000"/>
                    </a:solidFill>
                  </a:rPr>
                  <a:t>No solution for </a:t>
                </a:r>
                <a14:m>
                  <m:oMath xmlns:m="http://schemas.openxmlformats.org/officeDocument/2006/math">
                    <m:r>
                      <a:rPr lang="en-CA" sz="8000" b="0" i="1" smtClean="0">
                        <a:solidFill>
                          <a:srgbClr val="FF0000"/>
                        </a:solidFill>
                        <a:latin typeface="Cambria Math" panose="02040503050406030204" pitchFamily="18" charset="0"/>
                      </a:rPr>
                      <m:t>𝐶</m:t>
                    </m:r>
                  </m:oMath>
                </a14:m>
                <a:r>
                  <a:rPr lang="en-CA" sz="8000" dirty="0">
                    <a:solidFill>
                      <a:srgbClr val="FF0000"/>
                    </a:solidFill>
                  </a:rPr>
                  <a:t>!</a:t>
                </a:r>
              </a:p>
            </p:txBody>
          </p:sp>
        </mc:Choice>
        <mc:Fallback xmlns="">
          <p:sp>
            <p:nvSpPr>
              <p:cNvPr id="7" name="TextBox 6">
                <a:extLst>
                  <a:ext uri="{FF2B5EF4-FFF2-40B4-BE49-F238E27FC236}">
                    <a16:creationId xmlns:a16="http://schemas.microsoft.com/office/drawing/2014/main" id="{2BA4F638-9FD3-8BD7-7EA1-7604A259212F}"/>
                  </a:ext>
                </a:extLst>
              </p:cNvPr>
              <p:cNvSpPr txBox="1">
                <a:spLocks noRot="1" noChangeAspect="1" noMove="1" noResize="1" noEditPoints="1" noAdjustHandles="1" noChangeArrowheads="1" noChangeShapeType="1" noTextEdit="1"/>
              </p:cNvSpPr>
              <p:nvPr/>
            </p:nvSpPr>
            <p:spPr>
              <a:xfrm>
                <a:off x="85034" y="1564247"/>
                <a:ext cx="7634282" cy="1323439"/>
              </a:xfrm>
              <a:prstGeom prst="rect">
                <a:avLst/>
              </a:prstGeom>
              <a:blipFill>
                <a:blip r:embed="rId7"/>
                <a:stretch>
                  <a:fillRect l="-6869" t="-19355" r="-5990" b="-42396"/>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9" name="Ink 8">
                <a:extLst>
                  <a:ext uri="{FF2B5EF4-FFF2-40B4-BE49-F238E27FC236}">
                    <a16:creationId xmlns:a16="http://schemas.microsoft.com/office/drawing/2014/main" id="{F2D18219-F958-ADBC-1285-EC212AEDADDD}"/>
                  </a:ext>
                </a:extLst>
              </p14:cNvPr>
              <p14:cNvContentPartPr/>
              <p14:nvPr>
                <p:extLst>
                  <p:ext uri="{42D2F446-02D8-4167-A562-619A0277C38B}">
                    <p15:isNarration xmlns:p15="http://schemas.microsoft.com/office/powerpoint/2012/main" val="1"/>
                  </p:ext>
                </p:extLst>
              </p14:nvPr>
            </p14:nvContentPartPr>
            <p14:xfrm>
              <a:off x="2013120" y="1427400"/>
              <a:ext cx="2045880" cy="4330800"/>
            </p14:xfrm>
          </p:contentPart>
        </mc:Choice>
        <mc:Fallback xmlns="">
          <p:pic>
            <p:nvPicPr>
              <p:cNvPr id="9" name="Ink 8">
                <a:extLst>
                  <a:ext uri="{FF2B5EF4-FFF2-40B4-BE49-F238E27FC236}">
                    <a16:creationId xmlns:a16="http://schemas.microsoft.com/office/drawing/2014/main" id="{F2D18219-F958-ADBC-1285-EC212AEDADDD}"/>
                  </a:ext>
                </a:extLst>
              </p:cNvPr>
              <p:cNvPicPr>
                <a:picLocks noGrp="1" noRot="1" noChangeAspect="1" noMove="1" noResize="1" noEditPoints="1" noAdjustHandles="1" noChangeArrowheads="1" noChangeShapeType="1"/>
              </p:cNvPicPr>
              <p:nvPr/>
            </p:nvPicPr>
            <p:blipFill>
              <a:blip r:embed="rId9"/>
              <a:stretch>
                <a:fillRect/>
              </a:stretch>
            </p:blipFill>
            <p:spPr>
              <a:xfrm>
                <a:off x="2003760" y="1418040"/>
                <a:ext cx="2064600" cy="4349520"/>
              </a:xfrm>
              <a:prstGeom prst="rect">
                <a:avLst/>
              </a:prstGeom>
            </p:spPr>
          </p:pic>
        </mc:Fallback>
      </mc:AlternateContent>
    </p:spTree>
    <p:custDataLst>
      <p:tags r:id="rId1"/>
    </p:custDataLst>
    <p:extLst>
      <p:ext uri="{BB962C8B-B14F-4D97-AF65-F5344CB8AC3E}">
        <p14:creationId xmlns:p14="http://schemas.microsoft.com/office/powerpoint/2010/main" val="2385950751"/>
      </p:ext>
    </p:extLst>
  </p:cSld>
  <p:clrMapOvr>
    <a:masterClrMapping/>
  </p:clrMapOvr>
  <mc:AlternateContent xmlns:mc="http://schemas.openxmlformats.org/markup-compatibility/2006" xmlns:p14="http://schemas.microsoft.com/office/powerpoint/2010/main">
    <mc:Choice Requires="p14">
      <p:transition spd="med" p14:dur="700" advTm="13534">
        <p:fade/>
      </p:transition>
    </mc:Choice>
    <mc:Fallback xmlns="">
      <p:transition spd="med" advTm="135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03F5691-8D9E-70BD-57DA-CC626A5CB148}"/>
              </a:ext>
            </a:extLst>
          </p:cNvPr>
          <p:cNvCxnSpPr>
            <a:cxnSpLocks/>
          </p:cNvCxnSpPr>
          <p:nvPr/>
        </p:nvCxnSpPr>
        <p:spPr>
          <a:xfrm>
            <a:off x="610276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E2206B0-9105-EE1C-5286-A485441EFB3D}"/>
              </a:ext>
            </a:extLst>
          </p:cNvPr>
          <p:cNvGrpSpPr/>
          <p:nvPr/>
        </p:nvGrpSpPr>
        <p:grpSpPr>
          <a:xfrm>
            <a:off x="1210003" y="160582"/>
            <a:ext cx="4257347" cy="6685046"/>
            <a:chOff x="1362403" y="160582"/>
            <a:chExt cx="4257347" cy="6685046"/>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1A4CE2-872A-5C9E-7F62-FCF80E483F22}"/>
                    </a:ext>
                  </a:extLst>
                </p:cNvPr>
                <p:cNvSpPr txBox="1"/>
                <p:nvPr/>
              </p:nvSpPr>
              <p:spPr>
                <a:xfrm>
                  <a:off x="2991749" y="160582"/>
                  <a:ext cx="2538142" cy="1119730"/>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sSup>
                                  <m:sSupPr>
                                    <m:ctrlPr>
                                      <a:rPr lang="en-GB" sz="3000" i="1">
                                        <a:latin typeface="Cambria Math" panose="02040503050406030204" pitchFamily="18" charset="0"/>
                                        <a:ea typeface="Cambria Math" panose="02040503050406030204" pitchFamily="18" charset="0"/>
                                      </a:rPr>
                                    </m:ctrlPr>
                                  </m:sSupPr>
                                  <m:e>
                                    <m:r>
                                      <a:rPr lang="en-GB" sz="3000" i="1">
                                        <a:latin typeface="Cambria Math" panose="02040503050406030204" pitchFamily="18" charset="0"/>
                                        <a:ea typeface="Cambria Math" panose="02040503050406030204" pitchFamily="18" charset="0"/>
                                      </a:rPr>
                                      <m:t>𝑒</m:t>
                                    </m:r>
                                  </m:e>
                                  <m:sup>
                                    <m:r>
                                      <a:rPr lang="en-GB" sz="3000" i="1">
                                        <a:latin typeface="Cambria Math" panose="02040503050406030204" pitchFamily="18" charset="0"/>
                                        <a:ea typeface="Cambria Math" panose="02040503050406030204" pitchFamily="18" charset="0"/>
                                      </a:rPr>
                                      <m:t>−</m:t>
                                    </m:r>
                                    <m:r>
                                      <a:rPr lang="en-GB" sz="3000" i="1">
                                        <a:latin typeface="Cambria Math" panose="02040503050406030204" pitchFamily="18" charset="0"/>
                                        <a:ea typeface="Cambria Math" panose="02040503050406030204" pitchFamily="18" charset="0"/>
                                      </a:rPr>
                                      <m:t>𝑖</m:t>
                                    </m:r>
                                    <m:f>
                                      <m:fPr>
                                        <m:type m:val="skw"/>
                                        <m:ctrlPr>
                                          <a:rPr lang="en-GB" sz="3000" i="1" smtClean="0">
                                            <a:latin typeface="Cambria Math" panose="02040503050406030204" pitchFamily="18" charset="0"/>
                                            <a:ea typeface="Cambria Math" panose="02040503050406030204" pitchFamily="18" charset="0"/>
                                          </a:rPr>
                                        </m:ctrlPr>
                                      </m:fPr>
                                      <m:num>
                                        <m:r>
                                          <a:rPr lang="en-GB" sz="3000" i="1" smtClean="0">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sup>
                                </m:sSup>
                              </m:e>
                              <m:e>
                                <m:r>
                                  <a:rPr lang="en-GB" sz="3000" i="1">
                                    <a:latin typeface="Cambria Math" panose="02040503050406030204" pitchFamily="18" charset="0"/>
                                  </a:rPr>
                                  <m:t>0</m:t>
                                </m:r>
                              </m:e>
                            </m:mr>
                            <m:mr>
                              <m:e>
                                <m:r>
                                  <a:rPr lang="en-GB" sz="3000" i="1">
                                    <a:latin typeface="Cambria Math" panose="02040503050406030204" pitchFamily="18" charset="0"/>
                                  </a:rPr>
                                  <m:t>0</m:t>
                                </m:r>
                              </m:e>
                              <m:e>
                                <m:sSup>
                                  <m:sSupPr>
                                    <m:ctrlPr>
                                      <a:rPr lang="en-GB" sz="3000" i="1">
                                        <a:latin typeface="Cambria Math" panose="02040503050406030204" pitchFamily="18" charset="0"/>
                                        <a:ea typeface="Cambria Math" panose="02040503050406030204" pitchFamily="18" charset="0"/>
                                      </a:rPr>
                                    </m:ctrlPr>
                                  </m:sSupPr>
                                  <m:e>
                                    <m:r>
                                      <a:rPr lang="en-GB" sz="3000" i="1">
                                        <a:latin typeface="Cambria Math" panose="02040503050406030204" pitchFamily="18" charset="0"/>
                                        <a:ea typeface="Cambria Math" panose="02040503050406030204" pitchFamily="18" charset="0"/>
                                      </a:rPr>
                                      <m:t>𝑒</m:t>
                                    </m:r>
                                  </m:e>
                                  <m:sup>
                                    <m:r>
                                      <a:rPr lang="en-GB" sz="3000" i="1">
                                        <a:latin typeface="Cambria Math" panose="02040503050406030204" pitchFamily="18" charset="0"/>
                                        <a:ea typeface="Cambria Math" panose="02040503050406030204" pitchFamily="18" charset="0"/>
                                      </a:rPr>
                                      <m:t>𝑖</m:t>
                                    </m:r>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sup>
                                </m:sSup>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891A4CE2-872A-5C9E-7F62-FCF80E483F22}"/>
                    </a:ext>
                  </a:extLst>
                </p:cNvPr>
                <p:cNvSpPr txBox="1">
                  <a:spLocks noRot="1" noChangeAspect="1" noMove="1" noResize="1" noEditPoints="1" noAdjustHandles="1" noChangeArrowheads="1" noChangeShapeType="1" noTextEdit="1"/>
                </p:cNvSpPr>
                <p:nvPr/>
              </p:nvSpPr>
              <p:spPr>
                <a:xfrm>
                  <a:off x="2991749" y="160582"/>
                  <a:ext cx="2538142" cy="1119730"/>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E62590-7205-F71B-B854-57B8E15E3A65}"/>
                    </a:ext>
                  </a:extLst>
                </p:cNvPr>
                <p:cNvSpPr txBox="1"/>
                <p:nvPr/>
              </p:nvSpPr>
              <p:spPr>
                <a:xfrm>
                  <a:off x="2176576" y="1260302"/>
                  <a:ext cx="3266475" cy="1119730"/>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func>
                                  <m:funcPr>
                                    <m:ctrlPr>
                                      <a:rPr lang="en-GB" sz="3000" i="1">
                                        <a:latin typeface="Cambria Math" panose="02040503050406030204" pitchFamily="18" charset="0"/>
                                        <a:ea typeface="Cambria Math" panose="02040503050406030204" pitchFamily="18" charset="0"/>
                                      </a:rPr>
                                    </m:ctrlPr>
                                  </m:funcPr>
                                  <m:fName>
                                    <m:r>
                                      <m:rPr>
                                        <m:sty m:val="p"/>
                                      </m:rPr>
                                      <a:rPr lang="en-GB" sz="3000">
                                        <a:latin typeface="Cambria Math" panose="02040503050406030204" pitchFamily="18" charset="0"/>
                                        <a:ea typeface="Cambria Math" panose="02040503050406030204" pitchFamily="18" charset="0"/>
                                      </a:rPr>
                                      <m:t>cos</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e>
                                <m:r>
                                  <a:rPr lang="en-GB" sz="3000" i="1">
                                    <a:latin typeface="Cambria Math" panose="02040503050406030204" pitchFamily="18" charset="0"/>
                                    <a:ea typeface="Cambria Math" panose="02040503050406030204" pitchFamily="18" charset="0"/>
                                  </a:rPr>
                                  <m:t>−</m:t>
                                </m:r>
                                <m:func>
                                  <m:funcPr>
                                    <m:ctrlPr>
                                      <a:rPr lang="en-GB" sz="3000" i="1">
                                        <a:latin typeface="Cambria Math" panose="02040503050406030204" pitchFamily="18" charset="0"/>
                                      </a:rPr>
                                    </m:ctrlPr>
                                  </m:funcPr>
                                  <m:fName>
                                    <m:r>
                                      <m:rPr>
                                        <m:sty m:val="p"/>
                                      </m:rPr>
                                      <a:rPr lang="en-GB" sz="3000">
                                        <a:latin typeface="Cambria Math" panose="02040503050406030204" pitchFamily="18" charset="0"/>
                                      </a:rPr>
                                      <m:t>sin</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mr>
                            <m:mr>
                              <m:e>
                                <m:func>
                                  <m:funcPr>
                                    <m:ctrlPr>
                                      <a:rPr lang="en-GB" sz="3000" i="1">
                                        <a:latin typeface="Cambria Math" panose="02040503050406030204" pitchFamily="18" charset="0"/>
                                      </a:rPr>
                                    </m:ctrlPr>
                                  </m:funcPr>
                                  <m:fName>
                                    <m:r>
                                      <m:rPr>
                                        <m:sty m:val="p"/>
                                      </m:rPr>
                                      <a:rPr lang="en-GB" sz="3000">
                                        <a:latin typeface="Cambria Math" panose="02040503050406030204" pitchFamily="18" charset="0"/>
                                      </a:rPr>
                                      <m:t>sin</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e>
                                <m:func>
                                  <m:funcPr>
                                    <m:ctrlPr>
                                      <a:rPr lang="en-GB" sz="3000" i="1">
                                        <a:latin typeface="Cambria Math" panose="02040503050406030204" pitchFamily="18" charset="0"/>
                                        <a:ea typeface="Cambria Math" panose="02040503050406030204" pitchFamily="18" charset="0"/>
                                      </a:rPr>
                                    </m:ctrlPr>
                                  </m:funcPr>
                                  <m:fName>
                                    <m:r>
                                      <m:rPr>
                                        <m:sty m:val="p"/>
                                      </m:rPr>
                                      <a:rPr lang="en-GB" sz="3000">
                                        <a:latin typeface="Cambria Math" panose="02040503050406030204" pitchFamily="18" charset="0"/>
                                        <a:ea typeface="Cambria Math" panose="02040503050406030204" pitchFamily="18" charset="0"/>
                                      </a:rPr>
                                      <m:t>cos</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2BE62590-7205-F71B-B854-57B8E15E3A65}"/>
                    </a:ext>
                  </a:extLst>
                </p:cNvPr>
                <p:cNvSpPr txBox="1">
                  <a:spLocks noRot="1" noChangeAspect="1" noMove="1" noResize="1" noEditPoints="1" noAdjustHandles="1" noChangeArrowheads="1" noChangeShapeType="1" noTextEdit="1"/>
                </p:cNvSpPr>
                <p:nvPr/>
              </p:nvSpPr>
              <p:spPr>
                <a:xfrm>
                  <a:off x="2176576" y="1260302"/>
                  <a:ext cx="3266475" cy="1119730"/>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5F0D21-F8E6-D097-5DDE-28BF0B01A3D3}"/>
                    </a:ext>
                  </a:extLst>
                </p:cNvPr>
                <p:cNvSpPr txBox="1"/>
                <p:nvPr/>
              </p:nvSpPr>
              <p:spPr>
                <a:xfrm>
                  <a:off x="1597765" y="2401329"/>
                  <a:ext cx="4021985" cy="1119730"/>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func>
                                  <m:funcPr>
                                    <m:ctrlPr>
                                      <a:rPr lang="en-GB" sz="3000" i="1">
                                        <a:latin typeface="Cambria Math" panose="02040503050406030204" pitchFamily="18" charset="0"/>
                                        <a:ea typeface="Cambria Math" panose="02040503050406030204" pitchFamily="18" charset="0"/>
                                      </a:rPr>
                                    </m:ctrlPr>
                                  </m:funcPr>
                                  <m:fName>
                                    <m:r>
                                      <m:rPr>
                                        <m:sty m:val="p"/>
                                      </m:rPr>
                                      <a:rPr lang="en-GB" sz="3000">
                                        <a:latin typeface="Cambria Math" panose="02040503050406030204" pitchFamily="18" charset="0"/>
                                        <a:ea typeface="Cambria Math" panose="02040503050406030204" pitchFamily="18" charset="0"/>
                                      </a:rPr>
                                      <m:t>cos</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e>
                                <m:r>
                                  <a:rPr lang="en-GB" sz="3000" i="1">
                                    <a:latin typeface="Cambria Math" panose="02040503050406030204" pitchFamily="18" charset="0"/>
                                  </a:rPr>
                                  <m:t>−</m:t>
                                </m:r>
                                <m:r>
                                  <a:rPr lang="en-GB" sz="3000" i="1">
                                    <a:latin typeface="Cambria Math" panose="02040503050406030204" pitchFamily="18" charset="0"/>
                                  </a:rPr>
                                  <m:t>𝑖</m:t>
                                </m:r>
                                <m:func>
                                  <m:funcPr>
                                    <m:ctrlPr>
                                      <a:rPr lang="en-GB" sz="3000" i="1">
                                        <a:latin typeface="Cambria Math" panose="02040503050406030204" pitchFamily="18" charset="0"/>
                                      </a:rPr>
                                    </m:ctrlPr>
                                  </m:funcPr>
                                  <m:fName>
                                    <m:r>
                                      <m:rPr>
                                        <m:sty m:val="p"/>
                                      </m:rPr>
                                      <a:rPr lang="en-GB" sz="3000">
                                        <a:latin typeface="Cambria Math" panose="02040503050406030204" pitchFamily="18" charset="0"/>
                                      </a:rPr>
                                      <m:t>sin</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mr>
                            <m:mr>
                              <m:e>
                                <m:r>
                                  <a:rPr lang="en-GB" sz="3000" i="1">
                                    <a:latin typeface="Cambria Math" panose="02040503050406030204" pitchFamily="18" charset="0"/>
                                  </a:rPr>
                                  <m:t>−</m:t>
                                </m:r>
                                <m:r>
                                  <a:rPr lang="en-GB" sz="3000" i="1">
                                    <a:latin typeface="Cambria Math" panose="02040503050406030204" pitchFamily="18" charset="0"/>
                                  </a:rPr>
                                  <m:t>𝑖</m:t>
                                </m:r>
                                <m:func>
                                  <m:funcPr>
                                    <m:ctrlPr>
                                      <a:rPr lang="en-GB" sz="3000" i="1">
                                        <a:latin typeface="Cambria Math" panose="02040503050406030204" pitchFamily="18" charset="0"/>
                                      </a:rPr>
                                    </m:ctrlPr>
                                  </m:funcPr>
                                  <m:fName>
                                    <m:r>
                                      <m:rPr>
                                        <m:sty m:val="p"/>
                                      </m:rPr>
                                      <a:rPr lang="en-GB" sz="3000">
                                        <a:latin typeface="Cambria Math" panose="02040503050406030204" pitchFamily="18" charset="0"/>
                                      </a:rPr>
                                      <m:t>sin</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e>
                                <m:func>
                                  <m:funcPr>
                                    <m:ctrlPr>
                                      <a:rPr lang="en-GB" sz="3000" i="1">
                                        <a:latin typeface="Cambria Math" panose="02040503050406030204" pitchFamily="18" charset="0"/>
                                        <a:ea typeface="Cambria Math" panose="02040503050406030204" pitchFamily="18" charset="0"/>
                                      </a:rPr>
                                    </m:ctrlPr>
                                  </m:funcPr>
                                  <m:fName>
                                    <m:r>
                                      <m:rPr>
                                        <m:sty m:val="p"/>
                                      </m:rPr>
                                      <a:rPr lang="en-GB" sz="3000">
                                        <a:latin typeface="Cambria Math" panose="02040503050406030204" pitchFamily="18" charset="0"/>
                                        <a:ea typeface="Cambria Math" panose="02040503050406030204" pitchFamily="18" charset="0"/>
                                      </a:rPr>
                                      <m:t>cos</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9" name="TextBox 8">
                  <a:extLst>
                    <a:ext uri="{FF2B5EF4-FFF2-40B4-BE49-F238E27FC236}">
                      <a16:creationId xmlns:a16="http://schemas.microsoft.com/office/drawing/2014/main" id="{F05F0D21-F8E6-D097-5DDE-28BF0B01A3D3}"/>
                    </a:ext>
                  </a:extLst>
                </p:cNvPr>
                <p:cNvSpPr txBox="1">
                  <a:spLocks noRot="1" noChangeAspect="1" noMove="1" noResize="1" noEditPoints="1" noAdjustHandles="1" noChangeArrowheads="1" noChangeShapeType="1" noTextEdit="1"/>
                </p:cNvSpPr>
                <p:nvPr/>
              </p:nvSpPr>
              <p:spPr>
                <a:xfrm>
                  <a:off x="1597765" y="2401329"/>
                  <a:ext cx="4021985" cy="1119730"/>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6E738C-913F-A8E3-E8F9-813680748E10}"/>
                    </a:ext>
                  </a:extLst>
                </p:cNvPr>
                <p:cNvSpPr txBox="1"/>
                <p:nvPr/>
              </p:nvSpPr>
              <p:spPr>
                <a:xfrm>
                  <a:off x="1362403" y="3483020"/>
                  <a:ext cx="4021987" cy="118750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cos</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e>
                                <m:r>
                                  <a:rPr lang="en-CA" sz="3000" b="0" i="1" smtClean="0">
                                    <a:latin typeface="Cambria Math" panose="02040503050406030204" pitchFamily="18" charset="0"/>
                                    <a:ea typeface="Cambria Math" panose="02040503050406030204" pitchFamily="18" charset="0"/>
                                  </a:rPr>
                                  <m:t>−</m:t>
                                </m:r>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sin</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mr>
                            <m:mr>
                              <m:e>
                                <m:r>
                                  <a:rPr lang="en-CA" sz="3000" b="0" i="1" smtClean="0">
                                    <a:latin typeface="Cambria Math" panose="02040503050406030204" pitchFamily="18" charset="0"/>
                                  </a:rPr>
                                  <m:t>−</m:t>
                                </m:r>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sin</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e>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cos</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FC6E738C-913F-A8E3-E8F9-813680748E10}"/>
                    </a:ext>
                  </a:extLst>
                </p:cNvPr>
                <p:cNvSpPr txBox="1">
                  <a:spLocks noRot="1" noChangeAspect="1" noMove="1" noResize="1" noEditPoints="1" noAdjustHandles="1" noChangeArrowheads="1" noChangeShapeType="1" noTextEdit="1"/>
                </p:cNvSpPr>
                <p:nvPr/>
              </p:nvSpPr>
              <p:spPr>
                <a:xfrm>
                  <a:off x="1362403" y="3483020"/>
                  <a:ext cx="4021987" cy="1187505"/>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E9FEBAC-8821-7423-62F0-74A5A8CFAF60}"/>
                    </a:ext>
                  </a:extLst>
                </p:cNvPr>
                <p:cNvSpPr txBox="1"/>
                <p:nvPr/>
              </p:nvSpPr>
              <p:spPr>
                <a:xfrm>
                  <a:off x="1380163" y="4600087"/>
                  <a:ext cx="4000215" cy="118750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smtClean="0">
                              <a:latin typeface="Cambria Math" panose="02040503050406030204" pitchFamily="18" charset="0"/>
                              <a:ea typeface="Cambria Math" panose="02040503050406030204" pitchFamily="18" charset="0"/>
                            </a:rPr>
                          </m:ctrlPr>
                        </m:dPr>
                        <m:e>
                          <m:m>
                            <m:mPr>
                              <m:mcs>
                                <m:mc>
                                  <m:mcPr>
                                    <m:count m:val="2"/>
                                    <m:mcJc m:val="center"/>
                                  </m:mcPr>
                                </m:mc>
                              </m:mcs>
                              <m:ctrlPr>
                                <a:rPr lang="en-GB" sz="3000" i="1" smtClean="0">
                                  <a:latin typeface="Cambria Math" panose="02040503050406030204" pitchFamily="18" charset="0"/>
                                  <a:ea typeface="Cambria Math" panose="02040503050406030204" pitchFamily="18" charset="0"/>
                                </a:rPr>
                              </m:ctrlPr>
                            </m:mPr>
                            <m:mr>
                              <m:e>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cos</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e>
                                <m:r>
                                  <a:rPr lang="en-CA" sz="3000" b="0" i="1" smtClean="0">
                                    <a:latin typeface="Cambria Math" panose="02040503050406030204" pitchFamily="18" charset="0"/>
                                    <a:ea typeface="Cambria Math" panose="02040503050406030204" pitchFamily="18" charset="0"/>
                                  </a:rPr>
                                  <m:t>𝑖</m:t>
                                </m:r>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sin</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mr>
                            <m:mr>
                              <m:e>
                                <m:r>
                                  <a:rPr lang="en-GB" sz="3000" b="0" i="1" dirty="0" smtClean="0">
                                    <a:latin typeface="Cambria Math" panose="02040503050406030204" pitchFamily="18" charset="0"/>
                                    <a:ea typeface="Cambria Math" panose="02040503050406030204" pitchFamily="18" charset="0"/>
                                  </a:rPr>
                                  <m:t>−</m:t>
                                </m:r>
                                <m:r>
                                  <a:rPr lang="en-CA" sz="3000" b="0" i="1" smtClean="0">
                                    <a:latin typeface="Cambria Math" panose="02040503050406030204" pitchFamily="18" charset="0"/>
                                  </a:rPr>
                                  <m:t>𝑖</m:t>
                                </m:r>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sin</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e>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cos</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mr>
                          </m:m>
                        </m:e>
                      </m:d>
                    </m:oMath>
                  </a14:m>
                  <a:r>
                    <a:rPr lang="en-GB" sz="3000" i="1" dirty="0">
                      <a:latin typeface="Cambria Math" panose="02040503050406030204" pitchFamily="18" charset="0"/>
                      <a:ea typeface="Cambria Math" panose="02040503050406030204" pitchFamily="18" charset="0"/>
                    </a:rPr>
                    <a:t> </a:t>
                  </a:r>
                </a:p>
              </p:txBody>
            </p:sp>
          </mc:Choice>
          <mc:Fallback>
            <p:sp>
              <p:nvSpPr>
                <p:cNvPr id="11" name="TextBox 10">
                  <a:extLst>
                    <a:ext uri="{FF2B5EF4-FFF2-40B4-BE49-F238E27FC236}">
                      <a16:creationId xmlns:a16="http://schemas.microsoft.com/office/drawing/2014/main" id="{EE9FEBAC-8821-7423-62F0-74A5A8CFAF60}"/>
                    </a:ext>
                  </a:extLst>
                </p:cNvPr>
                <p:cNvSpPr txBox="1">
                  <a:spLocks noRot="1" noChangeAspect="1" noMove="1" noResize="1" noEditPoints="1" noAdjustHandles="1" noChangeArrowheads="1" noChangeShapeType="1" noTextEdit="1"/>
                </p:cNvSpPr>
                <p:nvPr/>
              </p:nvSpPr>
              <p:spPr>
                <a:xfrm>
                  <a:off x="1380163" y="4600087"/>
                  <a:ext cx="4000215" cy="1187505"/>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B5DD49-F0DD-1CEC-E51B-C10B6AED7512}"/>
                    </a:ext>
                  </a:extLst>
                </p:cNvPr>
                <p:cNvSpPr txBox="1"/>
                <p:nvPr/>
              </p:nvSpPr>
              <p:spPr>
                <a:xfrm>
                  <a:off x="2920557" y="5683643"/>
                  <a:ext cx="2522494" cy="116198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sSup>
                                  <m:sSupPr>
                                    <m:ctrlPr>
                                      <a:rPr lang="en-CA" sz="3000" b="0" i="1" dirty="0" smtClean="0">
                                        <a:latin typeface="Cambria Math" panose="02040503050406030204" pitchFamily="18" charset="0"/>
                                        <a:ea typeface="Cambria Math" panose="02040503050406030204" pitchFamily="18" charset="0"/>
                                      </a:rPr>
                                    </m:ctrlPr>
                                  </m:sSupPr>
                                  <m:e>
                                    <m:r>
                                      <a:rPr lang="en-CA" sz="3000" b="0" i="1" dirty="0" smtClean="0">
                                        <a:latin typeface="Cambria Math" panose="02040503050406030204" pitchFamily="18" charset="0"/>
                                        <a:ea typeface="Cambria Math" panose="02040503050406030204" pitchFamily="18" charset="0"/>
                                      </a:rPr>
                                      <m:t>𝑒</m:t>
                                    </m:r>
                                  </m:e>
                                  <m:sup>
                                    <m:r>
                                      <a:rPr lang="en-CA" sz="3000" b="0" i="1" dirty="0" smtClean="0">
                                        <a:latin typeface="Cambria Math" panose="02040503050406030204" pitchFamily="18" charset="0"/>
                                        <a:ea typeface="Cambria Math" panose="02040503050406030204" pitchFamily="18" charset="0"/>
                                      </a:rPr>
                                      <m:t>−</m:t>
                                    </m:r>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sup>
                                </m:sSup>
                              </m:e>
                              <m:e>
                                <m:r>
                                  <a:rPr lang="en-CA" sz="3000" b="0" i="1" smtClean="0">
                                    <a:latin typeface="Cambria Math" panose="02040503050406030204" pitchFamily="18" charset="0"/>
                                  </a:rPr>
                                  <m:t>0</m:t>
                                </m:r>
                              </m:e>
                            </m:mr>
                            <m:mr>
                              <m:e>
                                <m:r>
                                  <a:rPr lang="en-CA" sz="3000" b="0" i="1" smtClean="0">
                                    <a:latin typeface="Cambria Math" panose="02040503050406030204" pitchFamily="18" charset="0"/>
                                  </a:rPr>
                                  <m:t>0</m:t>
                                </m:r>
                              </m:e>
                              <m:e>
                                <m:sSup>
                                  <m:sSupPr>
                                    <m:ctrlPr>
                                      <a:rPr lang="en-CA" sz="3000" b="0" i="1" dirty="0" smtClean="0">
                                        <a:latin typeface="Cambria Math" panose="02040503050406030204" pitchFamily="18" charset="0"/>
                                        <a:ea typeface="Cambria Math" panose="02040503050406030204" pitchFamily="18" charset="0"/>
                                      </a:rPr>
                                    </m:ctrlPr>
                                  </m:sSupPr>
                                  <m:e>
                                    <m:r>
                                      <a:rPr lang="en-CA" sz="3000" b="0" i="1" dirty="0" smtClean="0">
                                        <a:latin typeface="Cambria Math" panose="02040503050406030204" pitchFamily="18" charset="0"/>
                                        <a:ea typeface="Cambria Math" panose="02040503050406030204" pitchFamily="18" charset="0"/>
                                      </a:rPr>
                                      <m:t>𝑒</m:t>
                                    </m:r>
                                  </m:e>
                                  <m:sup>
                                    <m:r>
                                      <a:rPr lang="en-CA" sz="3000" b="0" i="1" dirty="0" smtClean="0">
                                        <a:latin typeface="Cambria Math" panose="02040503050406030204" pitchFamily="18" charset="0"/>
                                        <a:ea typeface="Cambria Math" panose="02040503050406030204" pitchFamily="18" charset="0"/>
                                      </a:rPr>
                                      <m:t>+</m:t>
                                    </m:r>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sup>
                                </m:sSup>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12" name="TextBox 11">
                  <a:extLst>
                    <a:ext uri="{FF2B5EF4-FFF2-40B4-BE49-F238E27FC236}">
                      <a16:creationId xmlns:a16="http://schemas.microsoft.com/office/drawing/2014/main" id="{50B5DD49-F0DD-1CEC-E51B-C10B6AED7512}"/>
                    </a:ext>
                  </a:extLst>
                </p:cNvPr>
                <p:cNvSpPr txBox="1">
                  <a:spLocks noRot="1" noChangeAspect="1" noMove="1" noResize="1" noEditPoints="1" noAdjustHandles="1" noChangeArrowheads="1" noChangeShapeType="1" noTextEdit="1"/>
                </p:cNvSpPr>
                <p:nvPr/>
              </p:nvSpPr>
              <p:spPr>
                <a:xfrm>
                  <a:off x="2920557" y="5683643"/>
                  <a:ext cx="2522494" cy="1161985"/>
                </a:xfrm>
                <a:prstGeom prst="rect">
                  <a:avLst/>
                </a:prstGeom>
                <a:blipFill>
                  <a:blip r:embed="rId8"/>
                  <a:stretch>
                    <a:fillRect/>
                  </a:stretch>
                </a:blipFill>
                <a:effectLst>
                  <a:softEdge rad="127000"/>
                </a:effectLst>
              </p:spPr>
              <p:txBody>
                <a:bodyPr/>
                <a:lstStyle/>
                <a:p>
                  <a:r>
                    <a:rPr lang="en-CA">
                      <a:noFill/>
                    </a:rPr>
                    <a:t> </a:t>
                  </a:r>
                </a:p>
              </p:txBody>
            </p:sp>
          </mc:Fallback>
        </mc:AlternateContent>
      </p:grpSp>
      <p:grpSp>
        <p:nvGrpSpPr>
          <p:cNvPr id="33" name="Group 32">
            <a:extLst>
              <a:ext uri="{FF2B5EF4-FFF2-40B4-BE49-F238E27FC236}">
                <a16:creationId xmlns:a16="http://schemas.microsoft.com/office/drawing/2014/main" id="{3A374879-CA02-BA52-C927-974B4AB890A5}"/>
              </a:ext>
            </a:extLst>
          </p:cNvPr>
          <p:cNvGrpSpPr/>
          <p:nvPr/>
        </p:nvGrpSpPr>
        <p:grpSpPr>
          <a:xfrm>
            <a:off x="6627893" y="160582"/>
            <a:ext cx="4383281" cy="6685046"/>
            <a:chOff x="6780293" y="160582"/>
            <a:chExt cx="4383281" cy="6685046"/>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9D6562-2304-C8D6-2060-7D3D4411C825}"/>
                    </a:ext>
                  </a:extLst>
                </p:cNvPr>
                <p:cNvSpPr txBox="1"/>
                <p:nvPr/>
              </p:nvSpPr>
              <p:spPr>
                <a:xfrm>
                  <a:off x="6798053" y="160582"/>
                  <a:ext cx="2754936" cy="1119730"/>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smtClean="0">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sSup>
                                  <m:sSupPr>
                                    <m:ctrlPr>
                                      <a:rPr lang="en-GB" sz="3000" i="1">
                                        <a:latin typeface="Cambria Math" panose="02040503050406030204" pitchFamily="18" charset="0"/>
                                        <a:ea typeface="Cambria Math" panose="02040503050406030204" pitchFamily="18" charset="0"/>
                                      </a:rPr>
                                    </m:ctrlPr>
                                  </m:sSupPr>
                                  <m:e>
                                    <m:r>
                                      <a:rPr lang="en-GB" sz="3000" i="1">
                                        <a:latin typeface="Cambria Math" panose="02040503050406030204" pitchFamily="18" charset="0"/>
                                        <a:ea typeface="Cambria Math" panose="02040503050406030204" pitchFamily="18" charset="0"/>
                                      </a:rPr>
                                      <m:t>𝑒</m:t>
                                    </m:r>
                                  </m:e>
                                  <m:sup>
                                    <m:r>
                                      <a:rPr lang="en-GB" sz="3000" i="1">
                                        <a:latin typeface="Cambria Math" panose="02040503050406030204" pitchFamily="18" charset="0"/>
                                        <a:ea typeface="Cambria Math" panose="02040503050406030204" pitchFamily="18" charset="0"/>
                                      </a:rPr>
                                      <m:t>𝑖</m:t>
                                    </m:r>
                                    <m:f>
                                      <m:fPr>
                                        <m:type m:val="skw"/>
                                        <m:ctrlPr>
                                          <a:rPr lang="en-GB" sz="3000" i="1" smtClean="0">
                                            <a:latin typeface="Cambria Math" panose="02040503050406030204" pitchFamily="18" charset="0"/>
                                            <a:ea typeface="Cambria Math" panose="02040503050406030204" pitchFamily="18" charset="0"/>
                                          </a:rPr>
                                        </m:ctrlPr>
                                      </m:fPr>
                                      <m:num>
                                        <m:r>
                                          <a:rPr lang="en-GB" sz="3000" i="1" smtClean="0">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sup>
                                </m:sSup>
                              </m:e>
                              <m:e>
                                <m:r>
                                  <a:rPr lang="en-GB" sz="3000" i="1">
                                    <a:latin typeface="Cambria Math" panose="02040503050406030204" pitchFamily="18" charset="0"/>
                                  </a:rPr>
                                  <m:t>0</m:t>
                                </m:r>
                              </m:e>
                            </m:mr>
                            <m:mr>
                              <m:e>
                                <m:r>
                                  <a:rPr lang="en-GB" sz="3000" i="1">
                                    <a:latin typeface="Cambria Math" panose="02040503050406030204" pitchFamily="18" charset="0"/>
                                  </a:rPr>
                                  <m:t>0</m:t>
                                </m:r>
                              </m:e>
                              <m:e>
                                <m:sSup>
                                  <m:sSupPr>
                                    <m:ctrlPr>
                                      <a:rPr lang="en-GB" sz="3000" i="1">
                                        <a:latin typeface="Cambria Math" panose="02040503050406030204" pitchFamily="18" charset="0"/>
                                        <a:ea typeface="Cambria Math" panose="02040503050406030204" pitchFamily="18" charset="0"/>
                                      </a:rPr>
                                    </m:ctrlPr>
                                  </m:sSupPr>
                                  <m:e>
                                    <m:r>
                                      <a:rPr lang="en-GB" sz="3000" i="1">
                                        <a:latin typeface="Cambria Math" panose="02040503050406030204" pitchFamily="18" charset="0"/>
                                        <a:ea typeface="Cambria Math" panose="02040503050406030204" pitchFamily="18" charset="0"/>
                                      </a:rPr>
                                      <m:t>𝑒</m:t>
                                    </m:r>
                                  </m:e>
                                  <m:sup>
                                    <m:r>
                                      <a:rPr lang="en-CA" sz="3000" b="0" i="1" smtClean="0">
                                        <a:latin typeface="Cambria Math" panose="02040503050406030204" pitchFamily="18" charset="0"/>
                                        <a:ea typeface="Cambria Math" panose="02040503050406030204" pitchFamily="18" charset="0"/>
                                      </a:rPr>
                                      <m:t>−</m:t>
                                    </m:r>
                                    <m:r>
                                      <a:rPr lang="en-GB" sz="3000" i="1">
                                        <a:latin typeface="Cambria Math" panose="02040503050406030204" pitchFamily="18" charset="0"/>
                                        <a:ea typeface="Cambria Math" panose="02040503050406030204" pitchFamily="18" charset="0"/>
                                      </a:rPr>
                                      <m:t>𝑖</m:t>
                                    </m:r>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sup>
                                </m:sSup>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15" name="TextBox 14">
                  <a:extLst>
                    <a:ext uri="{FF2B5EF4-FFF2-40B4-BE49-F238E27FC236}">
                      <a16:creationId xmlns:a16="http://schemas.microsoft.com/office/drawing/2014/main" id="{B49D6562-2304-C8D6-2060-7D3D4411C825}"/>
                    </a:ext>
                  </a:extLst>
                </p:cNvPr>
                <p:cNvSpPr txBox="1">
                  <a:spLocks noRot="1" noChangeAspect="1" noMove="1" noResize="1" noEditPoints="1" noAdjustHandles="1" noChangeArrowheads="1" noChangeShapeType="1" noTextEdit="1"/>
                </p:cNvSpPr>
                <p:nvPr/>
              </p:nvSpPr>
              <p:spPr>
                <a:xfrm>
                  <a:off x="6798053" y="160582"/>
                  <a:ext cx="2754936" cy="1119730"/>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5F3806-7F75-370F-DE84-74398ADD0690}"/>
                    </a:ext>
                  </a:extLst>
                </p:cNvPr>
                <p:cNvSpPr txBox="1"/>
                <p:nvPr/>
              </p:nvSpPr>
              <p:spPr>
                <a:xfrm>
                  <a:off x="6798053" y="1260302"/>
                  <a:ext cx="3545479" cy="1119730"/>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func>
                                  <m:funcPr>
                                    <m:ctrlPr>
                                      <a:rPr lang="en-GB" sz="3000" i="1">
                                        <a:latin typeface="Cambria Math" panose="02040503050406030204" pitchFamily="18" charset="0"/>
                                        <a:ea typeface="Cambria Math" panose="02040503050406030204" pitchFamily="18" charset="0"/>
                                      </a:rPr>
                                    </m:ctrlPr>
                                  </m:funcPr>
                                  <m:fName>
                                    <m:r>
                                      <m:rPr>
                                        <m:sty m:val="p"/>
                                      </m:rPr>
                                      <a:rPr lang="en-GB" sz="3000">
                                        <a:latin typeface="Cambria Math" panose="02040503050406030204" pitchFamily="18" charset="0"/>
                                        <a:ea typeface="Cambria Math" panose="02040503050406030204" pitchFamily="18" charset="0"/>
                                      </a:rPr>
                                      <m:t>cos</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e>
                                <m:r>
                                  <a:rPr lang="en-GB" sz="3000" i="1">
                                    <a:latin typeface="Cambria Math" panose="02040503050406030204" pitchFamily="18" charset="0"/>
                                    <a:ea typeface="Cambria Math" panose="02040503050406030204" pitchFamily="18" charset="0"/>
                                  </a:rPr>
                                  <m:t>−</m:t>
                                </m:r>
                                <m:func>
                                  <m:funcPr>
                                    <m:ctrlPr>
                                      <a:rPr lang="en-GB" sz="3000" i="1">
                                        <a:latin typeface="Cambria Math" panose="02040503050406030204" pitchFamily="18" charset="0"/>
                                      </a:rPr>
                                    </m:ctrlPr>
                                  </m:funcPr>
                                  <m:fName>
                                    <m:r>
                                      <m:rPr>
                                        <m:sty m:val="p"/>
                                      </m:rPr>
                                      <a:rPr lang="en-GB" sz="3000">
                                        <a:latin typeface="Cambria Math" panose="02040503050406030204" pitchFamily="18" charset="0"/>
                                      </a:rPr>
                                      <m:t>sin</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mr>
                            <m:mr>
                              <m:e>
                                <m:func>
                                  <m:funcPr>
                                    <m:ctrlPr>
                                      <a:rPr lang="en-GB" sz="3000" i="1">
                                        <a:latin typeface="Cambria Math" panose="02040503050406030204" pitchFamily="18" charset="0"/>
                                      </a:rPr>
                                    </m:ctrlPr>
                                  </m:funcPr>
                                  <m:fName>
                                    <m:r>
                                      <m:rPr>
                                        <m:sty m:val="p"/>
                                      </m:rPr>
                                      <a:rPr lang="en-GB" sz="3000">
                                        <a:latin typeface="Cambria Math" panose="02040503050406030204" pitchFamily="18" charset="0"/>
                                      </a:rPr>
                                      <m:t>sin</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e>
                                <m:func>
                                  <m:funcPr>
                                    <m:ctrlPr>
                                      <a:rPr lang="en-GB" sz="3000" i="1">
                                        <a:latin typeface="Cambria Math" panose="02040503050406030204" pitchFamily="18" charset="0"/>
                                        <a:ea typeface="Cambria Math" panose="02040503050406030204" pitchFamily="18" charset="0"/>
                                      </a:rPr>
                                    </m:ctrlPr>
                                  </m:funcPr>
                                  <m:fName>
                                    <m:r>
                                      <m:rPr>
                                        <m:sty m:val="p"/>
                                      </m:rPr>
                                      <a:rPr lang="en-GB" sz="3000">
                                        <a:latin typeface="Cambria Math" panose="02040503050406030204" pitchFamily="18" charset="0"/>
                                        <a:ea typeface="Cambria Math" panose="02040503050406030204" pitchFamily="18" charset="0"/>
                                      </a:rPr>
                                      <m:t>cos</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16" name="TextBox 15">
                  <a:extLst>
                    <a:ext uri="{FF2B5EF4-FFF2-40B4-BE49-F238E27FC236}">
                      <a16:creationId xmlns:a16="http://schemas.microsoft.com/office/drawing/2014/main" id="{985F3806-7F75-370F-DE84-74398ADD0690}"/>
                    </a:ext>
                  </a:extLst>
                </p:cNvPr>
                <p:cNvSpPr txBox="1">
                  <a:spLocks noRot="1" noChangeAspect="1" noMove="1" noResize="1" noEditPoints="1" noAdjustHandles="1" noChangeArrowheads="1" noChangeShapeType="1" noTextEdit="1"/>
                </p:cNvSpPr>
                <p:nvPr/>
              </p:nvSpPr>
              <p:spPr>
                <a:xfrm>
                  <a:off x="6798053" y="1260302"/>
                  <a:ext cx="3545479" cy="1119730"/>
                </a:xfrm>
                <a:prstGeom prst="rect">
                  <a:avLst/>
                </a:prstGeom>
                <a:blipFill>
                  <a:blip r:embed="rId1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CF66691-6F19-9BAE-945D-D01FFEF0F8CC}"/>
                    </a:ext>
                  </a:extLst>
                </p:cNvPr>
                <p:cNvSpPr txBox="1"/>
                <p:nvPr/>
              </p:nvSpPr>
              <p:spPr>
                <a:xfrm>
                  <a:off x="6798053" y="2401329"/>
                  <a:ext cx="4365521" cy="1119730"/>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func>
                                  <m:funcPr>
                                    <m:ctrlPr>
                                      <a:rPr lang="en-GB" sz="3000" i="1">
                                        <a:latin typeface="Cambria Math" panose="02040503050406030204" pitchFamily="18" charset="0"/>
                                        <a:ea typeface="Cambria Math" panose="02040503050406030204" pitchFamily="18" charset="0"/>
                                      </a:rPr>
                                    </m:ctrlPr>
                                  </m:funcPr>
                                  <m:fName>
                                    <m:r>
                                      <m:rPr>
                                        <m:sty m:val="p"/>
                                      </m:rPr>
                                      <a:rPr lang="en-GB" sz="3000">
                                        <a:latin typeface="Cambria Math" panose="02040503050406030204" pitchFamily="18" charset="0"/>
                                        <a:ea typeface="Cambria Math" panose="02040503050406030204" pitchFamily="18" charset="0"/>
                                      </a:rPr>
                                      <m:t>cos</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e>
                                <m:r>
                                  <a:rPr lang="en-GB" sz="3000" i="1">
                                    <a:latin typeface="Cambria Math" panose="02040503050406030204" pitchFamily="18" charset="0"/>
                                  </a:rPr>
                                  <m:t>𝑖</m:t>
                                </m:r>
                                <m:func>
                                  <m:funcPr>
                                    <m:ctrlPr>
                                      <a:rPr lang="en-GB" sz="3000" i="1">
                                        <a:latin typeface="Cambria Math" panose="02040503050406030204" pitchFamily="18" charset="0"/>
                                      </a:rPr>
                                    </m:ctrlPr>
                                  </m:funcPr>
                                  <m:fName>
                                    <m:r>
                                      <m:rPr>
                                        <m:sty m:val="p"/>
                                      </m:rPr>
                                      <a:rPr lang="en-GB" sz="3000">
                                        <a:latin typeface="Cambria Math" panose="02040503050406030204" pitchFamily="18" charset="0"/>
                                      </a:rPr>
                                      <m:t>sin</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mr>
                            <m:mr>
                              <m:e>
                                <m:r>
                                  <a:rPr lang="en-GB" sz="3000" i="1">
                                    <a:latin typeface="Cambria Math" panose="02040503050406030204" pitchFamily="18" charset="0"/>
                                  </a:rPr>
                                  <m:t>𝑖</m:t>
                                </m:r>
                                <m:func>
                                  <m:funcPr>
                                    <m:ctrlPr>
                                      <a:rPr lang="en-GB" sz="3000" i="1">
                                        <a:latin typeface="Cambria Math" panose="02040503050406030204" pitchFamily="18" charset="0"/>
                                      </a:rPr>
                                    </m:ctrlPr>
                                  </m:funcPr>
                                  <m:fName>
                                    <m:r>
                                      <m:rPr>
                                        <m:sty m:val="p"/>
                                      </m:rPr>
                                      <a:rPr lang="en-GB" sz="3000">
                                        <a:latin typeface="Cambria Math" panose="02040503050406030204" pitchFamily="18" charset="0"/>
                                      </a:rPr>
                                      <m:t>sin</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e>
                                <m:func>
                                  <m:funcPr>
                                    <m:ctrlPr>
                                      <a:rPr lang="en-GB" sz="3000" i="1">
                                        <a:latin typeface="Cambria Math" panose="02040503050406030204" pitchFamily="18" charset="0"/>
                                        <a:ea typeface="Cambria Math" panose="02040503050406030204" pitchFamily="18" charset="0"/>
                                      </a:rPr>
                                    </m:ctrlPr>
                                  </m:funcPr>
                                  <m:fName>
                                    <m:r>
                                      <m:rPr>
                                        <m:sty m:val="p"/>
                                      </m:rPr>
                                      <a:rPr lang="en-GB" sz="3000">
                                        <a:latin typeface="Cambria Math" panose="02040503050406030204" pitchFamily="18" charset="0"/>
                                        <a:ea typeface="Cambria Math" panose="02040503050406030204" pitchFamily="18" charset="0"/>
                                      </a:rPr>
                                      <m:t>cos</m:t>
                                    </m:r>
                                  </m:fName>
                                  <m:e>
                                    <m:f>
                                      <m:fPr>
                                        <m:type m:val="skw"/>
                                        <m:ctrlPr>
                                          <a:rPr lang="en-GB" sz="3000" i="1">
                                            <a:latin typeface="Cambria Math" panose="02040503050406030204" pitchFamily="18" charset="0"/>
                                            <a:ea typeface="Cambria Math" panose="02040503050406030204" pitchFamily="18" charset="0"/>
                                          </a:rPr>
                                        </m:ctrlPr>
                                      </m:fPr>
                                      <m:num>
                                        <m:r>
                                          <a:rPr lang="en-GB" sz="3000" i="1">
                                            <a:solidFill>
                                              <a:srgbClr val="FF6600"/>
                                            </a:solidFill>
                                            <a:latin typeface="Cambria Math" panose="02040503050406030204" pitchFamily="18" charset="0"/>
                                            <a:ea typeface="Cambria Math" panose="02040503050406030204" pitchFamily="18" charset="0"/>
                                          </a:rPr>
                                          <m:t>𝜃</m:t>
                                        </m:r>
                                      </m:num>
                                      <m:den>
                                        <m:r>
                                          <a:rPr lang="en-GB" sz="3000" i="1">
                                            <a:latin typeface="Cambria Math" panose="02040503050406030204" pitchFamily="18" charset="0"/>
                                            <a:ea typeface="Cambria Math" panose="02040503050406030204" pitchFamily="18" charset="0"/>
                                          </a:rPr>
                                          <m:t>2</m:t>
                                        </m:r>
                                      </m:den>
                                    </m:f>
                                  </m:e>
                                </m:func>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17" name="TextBox 16">
                  <a:extLst>
                    <a:ext uri="{FF2B5EF4-FFF2-40B4-BE49-F238E27FC236}">
                      <a16:creationId xmlns:a16="http://schemas.microsoft.com/office/drawing/2014/main" id="{ACF66691-6F19-9BAE-945D-D01FFEF0F8CC}"/>
                    </a:ext>
                  </a:extLst>
                </p:cNvPr>
                <p:cNvSpPr txBox="1">
                  <a:spLocks noRot="1" noChangeAspect="1" noMove="1" noResize="1" noEditPoints="1" noAdjustHandles="1" noChangeArrowheads="1" noChangeShapeType="1" noTextEdit="1"/>
                </p:cNvSpPr>
                <p:nvPr/>
              </p:nvSpPr>
              <p:spPr>
                <a:xfrm>
                  <a:off x="6798053" y="2401329"/>
                  <a:ext cx="4365521" cy="1119730"/>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830B7CE-518C-C1FE-B028-8F857C3891A1}"/>
                    </a:ext>
                  </a:extLst>
                </p:cNvPr>
                <p:cNvSpPr txBox="1"/>
                <p:nvPr/>
              </p:nvSpPr>
              <p:spPr>
                <a:xfrm>
                  <a:off x="6780293" y="3483020"/>
                  <a:ext cx="4365523" cy="118750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cos</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e>
                                <m:r>
                                  <a:rPr lang="en-CA" sz="3000" b="0" i="1" smtClean="0">
                                    <a:latin typeface="Cambria Math" panose="02040503050406030204" pitchFamily="18" charset="0"/>
                                    <a:ea typeface="Cambria Math" panose="02040503050406030204" pitchFamily="18" charset="0"/>
                                  </a:rPr>
                                  <m:t>−</m:t>
                                </m:r>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sin</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mr>
                            <m:mr>
                              <m:e>
                                <m:r>
                                  <a:rPr lang="en-CA" sz="3000" b="0" i="1" smtClean="0">
                                    <a:latin typeface="Cambria Math" panose="02040503050406030204" pitchFamily="18" charset="0"/>
                                  </a:rPr>
                                  <m:t>−</m:t>
                                </m:r>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sin</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e>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cos</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18" name="TextBox 17">
                  <a:extLst>
                    <a:ext uri="{FF2B5EF4-FFF2-40B4-BE49-F238E27FC236}">
                      <a16:creationId xmlns:a16="http://schemas.microsoft.com/office/drawing/2014/main" id="{3830B7CE-518C-C1FE-B028-8F857C3891A1}"/>
                    </a:ext>
                  </a:extLst>
                </p:cNvPr>
                <p:cNvSpPr txBox="1">
                  <a:spLocks noRot="1" noChangeAspect="1" noMove="1" noResize="1" noEditPoints="1" noAdjustHandles="1" noChangeArrowheads="1" noChangeShapeType="1" noTextEdit="1"/>
                </p:cNvSpPr>
                <p:nvPr/>
              </p:nvSpPr>
              <p:spPr>
                <a:xfrm>
                  <a:off x="6780293" y="3483020"/>
                  <a:ext cx="4365523" cy="1187505"/>
                </a:xfrm>
                <a:prstGeom prst="rect">
                  <a:avLst/>
                </a:prstGeom>
                <a:blipFill>
                  <a:blip r:embed="rId12"/>
                  <a:stretch>
                    <a:fillRect/>
                  </a:stretch>
                </a:blipFill>
                <a:effectLst>
                  <a:softEdge rad="127000"/>
                </a:effectLst>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DE44E52-432A-8EFF-1E00-D191BFC20053}"/>
                    </a:ext>
                  </a:extLst>
                </p:cNvPr>
                <p:cNvSpPr txBox="1"/>
                <p:nvPr/>
              </p:nvSpPr>
              <p:spPr>
                <a:xfrm>
                  <a:off x="6798053" y="4600087"/>
                  <a:ext cx="4212845" cy="118750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smtClean="0">
                              <a:latin typeface="Cambria Math" panose="02040503050406030204" pitchFamily="18" charset="0"/>
                              <a:ea typeface="Cambria Math" panose="02040503050406030204" pitchFamily="18" charset="0"/>
                            </a:rPr>
                          </m:ctrlPr>
                        </m:dPr>
                        <m:e>
                          <m:m>
                            <m:mPr>
                              <m:mcs>
                                <m:mc>
                                  <m:mcPr>
                                    <m:count m:val="2"/>
                                    <m:mcJc m:val="center"/>
                                  </m:mcPr>
                                </m:mc>
                              </m:mcs>
                              <m:ctrlPr>
                                <a:rPr lang="en-GB" sz="3000" i="1" smtClean="0">
                                  <a:latin typeface="Cambria Math" panose="02040503050406030204" pitchFamily="18" charset="0"/>
                                  <a:ea typeface="Cambria Math" panose="02040503050406030204" pitchFamily="18" charset="0"/>
                                </a:rPr>
                              </m:ctrlPr>
                            </m:mPr>
                            <m:mr>
                              <m:e>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cos</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e>
                                <m:r>
                                  <a:rPr lang="en-GB" sz="3000" b="0" i="1" dirty="0" smtClean="0">
                                    <a:latin typeface="Cambria Math" panose="02040503050406030204" pitchFamily="18" charset="0"/>
                                    <a:ea typeface="Cambria Math" panose="02040503050406030204" pitchFamily="18" charset="0"/>
                                  </a:rPr>
                                  <m:t>−</m:t>
                                </m:r>
                                <m:r>
                                  <a:rPr lang="en-CA" sz="3000" b="0" i="1" smtClean="0">
                                    <a:latin typeface="Cambria Math" panose="02040503050406030204" pitchFamily="18" charset="0"/>
                                    <a:ea typeface="Cambria Math" panose="02040503050406030204" pitchFamily="18" charset="0"/>
                                  </a:rPr>
                                  <m:t>𝑖</m:t>
                                </m:r>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sin</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mr>
                            <m:mr>
                              <m:e>
                                <m:r>
                                  <a:rPr lang="en-CA" sz="3000" b="0" i="1" smtClean="0">
                                    <a:latin typeface="Cambria Math" panose="02040503050406030204" pitchFamily="18" charset="0"/>
                                  </a:rPr>
                                  <m:t>𝑖</m:t>
                                </m:r>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sin</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e>
                                <m:func>
                                  <m:funcPr>
                                    <m:ctrlPr>
                                      <a:rPr lang="en-GB" sz="3000" i="1" dirty="0" smtClean="0">
                                        <a:latin typeface="Cambria Math" panose="02040503050406030204" pitchFamily="18" charset="0"/>
                                        <a:ea typeface="Cambria Math" panose="02040503050406030204" pitchFamily="18" charset="0"/>
                                      </a:rPr>
                                    </m:ctrlPr>
                                  </m:funcPr>
                                  <m:fName>
                                    <m:r>
                                      <m:rPr>
                                        <m:sty m:val="p"/>
                                      </m:rPr>
                                      <a:rPr lang="en-GB" sz="3000" dirty="0">
                                        <a:latin typeface="Cambria Math" panose="02040503050406030204" pitchFamily="18" charset="0"/>
                                        <a:ea typeface="Cambria Math" panose="02040503050406030204" pitchFamily="18" charset="0"/>
                                      </a:rPr>
                                      <m:t>cos</m:t>
                                    </m:r>
                                    <m:r>
                                      <m:rPr>
                                        <m:sty m:val="p"/>
                                      </m:rPr>
                                      <a:rPr lang="en-CA" sz="3000" b="0" i="0" dirty="0" smtClean="0">
                                        <a:latin typeface="Cambria Math" panose="02040503050406030204" pitchFamily="18" charset="0"/>
                                        <a:ea typeface="Cambria Math" panose="02040503050406030204" pitchFamily="18" charset="0"/>
                                      </a:rPr>
                                      <m:t>h</m:t>
                                    </m:r>
                                  </m:fName>
                                  <m:e>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e>
                                </m:func>
                              </m:e>
                            </m:mr>
                          </m:m>
                        </m:e>
                      </m:d>
                    </m:oMath>
                  </a14:m>
                  <a:r>
                    <a:rPr lang="en-GB" sz="3000" i="1" dirty="0">
                      <a:latin typeface="Cambria Math" panose="02040503050406030204" pitchFamily="18" charset="0"/>
                      <a:ea typeface="Cambria Math" panose="02040503050406030204" pitchFamily="18" charset="0"/>
                    </a:rPr>
                    <a:t> </a:t>
                  </a:r>
                </a:p>
              </p:txBody>
            </p:sp>
          </mc:Choice>
          <mc:Fallback>
            <p:sp>
              <p:nvSpPr>
                <p:cNvPr id="19" name="TextBox 18">
                  <a:extLst>
                    <a:ext uri="{FF2B5EF4-FFF2-40B4-BE49-F238E27FC236}">
                      <a16:creationId xmlns:a16="http://schemas.microsoft.com/office/drawing/2014/main" id="{4DE44E52-432A-8EFF-1E00-D191BFC20053}"/>
                    </a:ext>
                  </a:extLst>
                </p:cNvPr>
                <p:cNvSpPr txBox="1">
                  <a:spLocks noRot="1" noChangeAspect="1" noMove="1" noResize="1" noEditPoints="1" noAdjustHandles="1" noChangeArrowheads="1" noChangeShapeType="1" noTextEdit="1"/>
                </p:cNvSpPr>
                <p:nvPr/>
              </p:nvSpPr>
              <p:spPr>
                <a:xfrm>
                  <a:off x="6798053" y="4600087"/>
                  <a:ext cx="4212845" cy="1187505"/>
                </a:xfrm>
                <a:prstGeom prst="rect">
                  <a:avLst/>
                </a:prstGeom>
                <a:blipFill>
                  <a:blip r:embed="rId1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E33A4B-BAEC-50FE-A5B7-7F0B9B1E1858}"/>
                    </a:ext>
                  </a:extLst>
                </p:cNvPr>
                <p:cNvSpPr txBox="1"/>
                <p:nvPr/>
              </p:nvSpPr>
              <p:spPr>
                <a:xfrm>
                  <a:off x="6780293" y="5683643"/>
                  <a:ext cx="2287304" cy="116198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000" i="1">
                              <a:latin typeface="Cambria Math" panose="02040503050406030204" pitchFamily="18" charset="0"/>
                              <a:ea typeface="Cambria Math" panose="02040503050406030204" pitchFamily="18" charset="0"/>
                            </a:rPr>
                          </m:ctrlPr>
                        </m:dPr>
                        <m:e>
                          <m:m>
                            <m:mPr>
                              <m:mcs>
                                <m:mc>
                                  <m:mcPr>
                                    <m:count m:val="2"/>
                                    <m:mcJc m:val="center"/>
                                  </m:mcPr>
                                </m:mc>
                              </m:mcs>
                              <m:ctrlPr>
                                <a:rPr lang="en-GB" sz="3000" i="1">
                                  <a:latin typeface="Cambria Math" panose="02040503050406030204" pitchFamily="18" charset="0"/>
                                  <a:ea typeface="Cambria Math" panose="02040503050406030204" pitchFamily="18" charset="0"/>
                                </a:rPr>
                              </m:ctrlPr>
                            </m:mPr>
                            <m:mr>
                              <m:e>
                                <m:sSup>
                                  <m:sSupPr>
                                    <m:ctrlPr>
                                      <a:rPr lang="en-CA" sz="3000" b="0" i="1" dirty="0" smtClean="0">
                                        <a:latin typeface="Cambria Math" panose="02040503050406030204" pitchFamily="18" charset="0"/>
                                        <a:ea typeface="Cambria Math" panose="02040503050406030204" pitchFamily="18" charset="0"/>
                                      </a:rPr>
                                    </m:ctrlPr>
                                  </m:sSupPr>
                                  <m:e>
                                    <m:r>
                                      <a:rPr lang="en-CA" sz="3000" b="0" i="1" dirty="0" smtClean="0">
                                        <a:latin typeface="Cambria Math" panose="02040503050406030204" pitchFamily="18" charset="0"/>
                                        <a:ea typeface="Cambria Math" panose="02040503050406030204" pitchFamily="18" charset="0"/>
                                      </a:rPr>
                                      <m:t>𝑒</m:t>
                                    </m:r>
                                  </m:e>
                                  <m:sup>
                                    <m:r>
                                      <a:rPr lang="en-CA" sz="3000" b="0" i="1" dirty="0" smtClean="0">
                                        <a:latin typeface="Cambria Math" panose="02040503050406030204" pitchFamily="18" charset="0"/>
                                        <a:ea typeface="Cambria Math" panose="02040503050406030204" pitchFamily="18" charset="0"/>
                                      </a:rPr>
                                      <m:t>−</m:t>
                                    </m:r>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sup>
                                </m:sSup>
                              </m:e>
                              <m:e>
                                <m:r>
                                  <a:rPr lang="en-CA" sz="3000" b="0" i="1" smtClean="0">
                                    <a:latin typeface="Cambria Math" panose="02040503050406030204" pitchFamily="18" charset="0"/>
                                  </a:rPr>
                                  <m:t>0</m:t>
                                </m:r>
                              </m:e>
                            </m:mr>
                            <m:mr>
                              <m:e>
                                <m:r>
                                  <a:rPr lang="en-CA" sz="3000" b="0" i="1" smtClean="0">
                                    <a:latin typeface="Cambria Math" panose="02040503050406030204" pitchFamily="18" charset="0"/>
                                  </a:rPr>
                                  <m:t>0</m:t>
                                </m:r>
                              </m:e>
                              <m:e>
                                <m:sSup>
                                  <m:sSupPr>
                                    <m:ctrlPr>
                                      <a:rPr lang="en-CA" sz="3000" b="0" i="1" dirty="0" smtClean="0">
                                        <a:latin typeface="Cambria Math" panose="02040503050406030204" pitchFamily="18" charset="0"/>
                                        <a:ea typeface="Cambria Math" panose="02040503050406030204" pitchFamily="18" charset="0"/>
                                      </a:rPr>
                                    </m:ctrlPr>
                                  </m:sSupPr>
                                  <m:e>
                                    <m:r>
                                      <a:rPr lang="en-CA" sz="3000" b="0" i="1" dirty="0" smtClean="0">
                                        <a:latin typeface="Cambria Math" panose="02040503050406030204" pitchFamily="18" charset="0"/>
                                        <a:ea typeface="Cambria Math" panose="02040503050406030204" pitchFamily="18" charset="0"/>
                                      </a:rPr>
                                      <m:t>𝑒</m:t>
                                    </m:r>
                                  </m:e>
                                  <m:sup>
                                    <m:r>
                                      <a:rPr lang="en-CA" sz="3000" b="0" i="1" dirty="0" smtClean="0">
                                        <a:latin typeface="Cambria Math" panose="02040503050406030204" pitchFamily="18" charset="0"/>
                                        <a:ea typeface="Cambria Math" panose="02040503050406030204" pitchFamily="18" charset="0"/>
                                      </a:rPr>
                                      <m:t>+</m:t>
                                    </m:r>
                                    <m:f>
                                      <m:fPr>
                                        <m:type m:val="skw"/>
                                        <m:ctrlPr>
                                          <a:rPr lang="en-GB" sz="3000" i="1" dirty="0">
                                            <a:latin typeface="Cambria Math" panose="02040503050406030204" pitchFamily="18" charset="0"/>
                                            <a:ea typeface="Cambria Math" panose="02040503050406030204" pitchFamily="18" charset="0"/>
                                          </a:rPr>
                                        </m:ctrlPr>
                                      </m:fPr>
                                      <m:num>
                                        <m:r>
                                          <a:rPr lang="en-CA" sz="3000" i="1" dirty="0">
                                            <a:solidFill>
                                              <a:srgbClr val="00B050"/>
                                            </a:solidFill>
                                            <a:latin typeface="Cambria Math" panose="02040503050406030204" pitchFamily="18" charset="0"/>
                                            <a:ea typeface="Cambria Math" panose="02040503050406030204" pitchFamily="18" charset="0"/>
                                          </a:rPr>
                                          <m:t>𝜙</m:t>
                                        </m:r>
                                      </m:num>
                                      <m:den>
                                        <m:r>
                                          <a:rPr lang="en-GB" sz="3000" i="1" dirty="0">
                                            <a:latin typeface="Cambria Math" panose="02040503050406030204" pitchFamily="18" charset="0"/>
                                            <a:ea typeface="Cambria Math" panose="02040503050406030204" pitchFamily="18" charset="0"/>
                                          </a:rPr>
                                          <m:t>2</m:t>
                                        </m:r>
                                      </m:den>
                                    </m:f>
                                  </m:sup>
                                </m:sSup>
                              </m:e>
                            </m:mr>
                          </m:m>
                        </m:e>
                      </m:d>
                    </m:oMath>
                  </a14:m>
                  <a:r>
                    <a:rPr lang="en-GB" sz="3000" i="1" dirty="0">
                      <a:latin typeface="Cambria Math" panose="02040503050406030204" pitchFamily="18" charset="0"/>
                      <a:ea typeface="Cambria Math" panose="02040503050406030204" pitchFamily="18" charset="0"/>
                    </a:rPr>
                    <a:t>  </a:t>
                  </a:r>
                </a:p>
              </p:txBody>
            </p:sp>
          </mc:Choice>
          <mc:Fallback xmlns="">
            <p:sp>
              <p:nvSpPr>
                <p:cNvPr id="20" name="TextBox 19">
                  <a:extLst>
                    <a:ext uri="{FF2B5EF4-FFF2-40B4-BE49-F238E27FC236}">
                      <a16:creationId xmlns:a16="http://schemas.microsoft.com/office/drawing/2014/main" id="{2DE33A4B-BAEC-50FE-A5B7-7F0B9B1E1858}"/>
                    </a:ext>
                  </a:extLst>
                </p:cNvPr>
                <p:cNvSpPr txBox="1">
                  <a:spLocks noRot="1" noChangeAspect="1" noMove="1" noResize="1" noEditPoints="1" noAdjustHandles="1" noChangeArrowheads="1" noChangeShapeType="1" noTextEdit="1"/>
                </p:cNvSpPr>
                <p:nvPr/>
              </p:nvSpPr>
              <p:spPr>
                <a:xfrm>
                  <a:off x="6780293" y="5683643"/>
                  <a:ext cx="2287304" cy="1161985"/>
                </a:xfrm>
                <a:prstGeom prst="rect">
                  <a:avLst/>
                </a:prstGeom>
                <a:blipFill>
                  <a:blip r:embed="rId14"/>
                  <a:stretch>
                    <a:fillRect r="-7467"/>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584621-93EF-0C0D-1F16-89C3D9858E08}"/>
                  </a:ext>
                </a:extLst>
              </p:cNvPr>
              <p:cNvSpPr txBox="1"/>
              <p:nvPr/>
            </p:nvSpPr>
            <p:spPr>
              <a:xfrm>
                <a:off x="-22940" y="-58749"/>
                <a:ext cx="2221704" cy="2062103"/>
              </a:xfrm>
              <a:prstGeom prst="rect">
                <a:avLst/>
              </a:prstGeom>
              <a:noFill/>
            </p:spPr>
            <p:txBody>
              <a:bodyPr wrap="square" rtlCol="0">
                <a:spAutoFit/>
              </a:bodyPr>
              <a:lstStyle/>
              <a:p>
                <a:pPr algn="ctr">
                  <a:spcAft>
                    <a:spcPts val="1800"/>
                  </a:spcAft>
                </a:pPr>
                <a:r>
                  <a:rPr lang="en-CA" sz="8000" dirty="0">
                    <a:solidFill>
                      <a:srgbClr val="002060"/>
                    </a:solidFill>
                  </a:rPr>
                  <a:t>Left </a:t>
                </a:r>
                <a14:m>
                  <m:oMath xmlns:m="http://schemas.openxmlformats.org/officeDocument/2006/math">
                    <m:r>
                      <a:rPr lang="en-CA" sz="4800" b="0" i="1" smtClean="0">
                        <a:solidFill>
                          <a:srgbClr val="002060"/>
                        </a:solidFill>
                        <a:latin typeface="Cambria Math" panose="02040503050406030204" pitchFamily="18" charset="0"/>
                      </a:rPr>
                      <m:t>𝑆𝐿</m:t>
                    </m:r>
                    <m:d>
                      <m:dPr>
                        <m:ctrlPr>
                          <a:rPr lang="en-CA" sz="4800" b="0" i="1" smtClean="0">
                            <a:solidFill>
                              <a:srgbClr val="002060"/>
                            </a:solidFill>
                            <a:latin typeface="Cambria Math" panose="02040503050406030204" pitchFamily="18" charset="0"/>
                          </a:rPr>
                        </m:ctrlPr>
                      </m:dPr>
                      <m:e>
                        <m:r>
                          <a:rPr lang="en-CA" sz="4800" b="0" i="1" smtClean="0">
                            <a:solidFill>
                              <a:srgbClr val="002060"/>
                            </a:solidFill>
                            <a:latin typeface="Cambria Math" panose="02040503050406030204" pitchFamily="18" charset="0"/>
                          </a:rPr>
                          <m:t>2,</m:t>
                        </m:r>
                        <m:r>
                          <a:rPr lang="en-CA" sz="4800" b="0" i="1" smtClean="0">
                            <a:solidFill>
                              <a:srgbClr val="002060"/>
                            </a:solidFill>
                            <a:latin typeface="Cambria Math" panose="02040503050406030204" pitchFamily="18" charset="0"/>
                          </a:rPr>
                          <m:t>ℂ</m:t>
                        </m:r>
                      </m:e>
                    </m:d>
                  </m:oMath>
                </a14:m>
                <a:endParaRPr lang="en-CA" sz="4800" dirty="0">
                  <a:solidFill>
                    <a:srgbClr val="002060"/>
                  </a:solidFill>
                </a:endParaRPr>
              </a:p>
            </p:txBody>
          </p:sp>
        </mc:Choice>
        <mc:Fallback xmlns="">
          <p:sp>
            <p:nvSpPr>
              <p:cNvPr id="23" name="TextBox 22">
                <a:extLst>
                  <a:ext uri="{FF2B5EF4-FFF2-40B4-BE49-F238E27FC236}">
                    <a16:creationId xmlns:a16="http://schemas.microsoft.com/office/drawing/2014/main" id="{02584621-93EF-0C0D-1F16-89C3D9858E08}"/>
                  </a:ext>
                </a:extLst>
              </p:cNvPr>
              <p:cNvSpPr txBox="1">
                <a:spLocks noRot="1" noChangeAspect="1" noMove="1" noResize="1" noEditPoints="1" noAdjustHandles="1" noChangeArrowheads="1" noChangeShapeType="1" noTextEdit="1"/>
              </p:cNvSpPr>
              <p:nvPr/>
            </p:nvSpPr>
            <p:spPr>
              <a:xfrm>
                <a:off x="-22940" y="-58749"/>
                <a:ext cx="2221704" cy="2062103"/>
              </a:xfrm>
              <a:prstGeom prst="rect">
                <a:avLst/>
              </a:prstGeom>
              <a:blipFill>
                <a:blip r:embed="rId15"/>
                <a:stretch>
                  <a:fillRect l="-14521" t="-12684" r="-2164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35B4FE-DD40-25E0-3B49-3A619B431C82}"/>
                  </a:ext>
                </a:extLst>
              </p:cNvPr>
              <p:cNvSpPr txBox="1"/>
              <p:nvPr/>
            </p:nvSpPr>
            <p:spPr>
              <a:xfrm>
                <a:off x="9804488" y="-64383"/>
                <a:ext cx="2412819" cy="2062103"/>
              </a:xfrm>
              <a:prstGeom prst="rect">
                <a:avLst/>
              </a:prstGeom>
              <a:noFill/>
            </p:spPr>
            <p:txBody>
              <a:bodyPr wrap="square" rtlCol="0">
                <a:spAutoFit/>
              </a:bodyPr>
              <a:lstStyle/>
              <a:p>
                <a:pPr algn="ctr">
                  <a:spcAft>
                    <a:spcPts val="1800"/>
                  </a:spcAft>
                </a:pPr>
                <a:r>
                  <a:rPr lang="en-CA" sz="8000" dirty="0">
                    <a:solidFill>
                      <a:srgbClr val="C00000"/>
                    </a:solidFill>
                  </a:rPr>
                  <a:t>Right </a:t>
                </a:r>
                <a14:m>
                  <m:oMath xmlns:m="http://schemas.openxmlformats.org/officeDocument/2006/math">
                    <m:r>
                      <a:rPr lang="en-CA" sz="4800" b="0" i="1" smtClean="0">
                        <a:solidFill>
                          <a:srgbClr val="C00000"/>
                        </a:solidFill>
                        <a:latin typeface="Cambria Math" panose="02040503050406030204" pitchFamily="18" charset="0"/>
                      </a:rPr>
                      <m:t>𝑆𝐿</m:t>
                    </m:r>
                    <m:d>
                      <m:dPr>
                        <m:ctrlPr>
                          <a:rPr lang="en-CA" sz="4800" b="0" i="1" smtClean="0">
                            <a:solidFill>
                              <a:srgbClr val="C00000"/>
                            </a:solidFill>
                            <a:latin typeface="Cambria Math" panose="02040503050406030204" pitchFamily="18" charset="0"/>
                          </a:rPr>
                        </m:ctrlPr>
                      </m:dPr>
                      <m:e>
                        <m:r>
                          <a:rPr lang="en-CA" sz="4800" b="0" i="1" smtClean="0">
                            <a:solidFill>
                              <a:srgbClr val="C00000"/>
                            </a:solidFill>
                            <a:latin typeface="Cambria Math" panose="02040503050406030204" pitchFamily="18" charset="0"/>
                          </a:rPr>
                          <m:t>2,</m:t>
                        </m:r>
                        <m:r>
                          <a:rPr lang="en-CA" sz="4800" b="0" i="1" smtClean="0">
                            <a:solidFill>
                              <a:srgbClr val="C00000"/>
                            </a:solidFill>
                            <a:latin typeface="Cambria Math" panose="02040503050406030204" pitchFamily="18" charset="0"/>
                          </a:rPr>
                          <m:t>ℂ</m:t>
                        </m:r>
                      </m:e>
                    </m:d>
                  </m:oMath>
                </a14:m>
                <a:endParaRPr lang="en-CA" sz="4800" dirty="0">
                  <a:solidFill>
                    <a:srgbClr val="C00000"/>
                  </a:solidFill>
                </a:endParaRPr>
              </a:p>
            </p:txBody>
          </p:sp>
        </mc:Choice>
        <mc:Fallback xmlns="">
          <p:sp>
            <p:nvSpPr>
              <p:cNvPr id="24" name="TextBox 23">
                <a:extLst>
                  <a:ext uri="{FF2B5EF4-FFF2-40B4-BE49-F238E27FC236}">
                    <a16:creationId xmlns:a16="http://schemas.microsoft.com/office/drawing/2014/main" id="{F335B4FE-DD40-25E0-3B49-3A619B431C82}"/>
                  </a:ext>
                </a:extLst>
              </p:cNvPr>
              <p:cNvSpPr txBox="1">
                <a:spLocks noRot="1" noChangeAspect="1" noMove="1" noResize="1" noEditPoints="1" noAdjustHandles="1" noChangeArrowheads="1" noChangeShapeType="1" noTextEdit="1"/>
              </p:cNvSpPr>
              <p:nvPr/>
            </p:nvSpPr>
            <p:spPr>
              <a:xfrm>
                <a:off x="9804488" y="-64383"/>
                <a:ext cx="2412819" cy="2062103"/>
              </a:xfrm>
              <a:prstGeom prst="rect">
                <a:avLst/>
              </a:prstGeom>
              <a:blipFill>
                <a:blip r:embed="rId16"/>
                <a:stretch>
                  <a:fillRect l="-19444" t="-12684" r="-29040"/>
                </a:stretch>
              </a:blipFill>
            </p:spPr>
            <p:txBody>
              <a:bodyPr/>
              <a:lstStyle/>
              <a:p>
                <a:r>
                  <a:rPr lang="en-CA">
                    <a:noFill/>
                  </a:rPr>
                  <a:t> </a:t>
                </a:r>
              </a:p>
            </p:txBody>
          </p:sp>
        </mc:Fallback>
      </mc:AlternateContent>
      <p:grpSp>
        <p:nvGrpSpPr>
          <p:cNvPr id="32" name="Group 31">
            <a:extLst>
              <a:ext uri="{FF2B5EF4-FFF2-40B4-BE49-F238E27FC236}">
                <a16:creationId xmlns:a16="http://schemas.microsoft.com/office/drawing/2014/main" id="{5453C7F5-C1CB-4F3A-F540-8F9C0530678E}"/>
              </a:ext>
            </a:extLst>
          </p:cNvPr>
          <p:cNvGrpSpPr/>
          <p:nvPr/>
        </p:nvGrpSpPr>
        <p:grpSpPr>
          <a:xfrm>
            <a:off x="5343357" y="550226"/>
            <a:ext cx="1377468" cy="6032552"/>
            <a:chOff x="5495757" y="550226"/>
            <a:chExt cx="1377468" cy="6032552"/>
          </a:xfrm>
        </p:grpSpPr>
        <mc:AlternateContent xmlns:mc="http://schemas.openxmlformats.org/markup-compatibility/2006" xmlns:a14="http://schemas.microsoft.com/office/drawing/2010/main">
          <mc:Choice Requires="a14">
            <p:sp>
              <p:nvSpPr>
                <p:cNvPr id="22" name="Arrow: Right 21">
                  <a:extLst>
                    <a:ext uri="{FF2B5EF4-FFF2-40B4-BE49-F238E27FC236}">
                      <a16:creationId xmlns:a16="http://schemas.microsoft.com/office/drawing/2014/main" id="{F9F89C8D-DE3A-9D79-37FE-10CF49FE99C8}"/>
                    </a:ext>
                  </a:extLst>
                </p:cNvPr>
                <p:cNvSpPr/>
                <p:nvPr/>
              </p:nvSpPr>
              <p:spPr>
                <a:xfrm>
                  <a:off x="5495757" y="550226"/>
                  <a:ext cx="1377468" cy="553205"/>
                </a:xfrm>
                <a:prstGeom prst="rightArrow">
                  <a:avLst>
                    <a:gd name="adj1" fmla="val 70564"/>
                    <a:gd name="adj2" fmla="val 50000"/>
                  </a:avLst>
                </a:prstGeom>
                <a:solidFill>
                  <a:srgbClr val="ECF3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b="0" dirty="0">
                      <a:solidFill>
                        <a:sysClr val="windowText" lastClr="000000"/>
                      </a:solidFill>
                    </a:rPr>
                    <a:t> </a:t>
                  </a:r>
                  <a14:m>
                    <m:oMath xmlns:m="http://schemas.openxmlformats.org/officeDocument/2006/math">
                      <m:r>
                        <a:rPr lang="en-CA" sz="4800" b="0" i="1" smtClean="0">
                          <a:solidFill>
                            <a:sysClr val="windowText" lastClr="000000"/>
                          </a:solidFill>
                          <a:latin typeface="Cambria Math" panose="02040503050406030204" pitchFamily="18" charset="0"/>
                        </a:rPr>
                        <m:t>∗</m:t>
                      </m:r>
                    </m:oMath>
                  </a14:m>
                  <a:endParaRPr lang="en-CA" sz="4800" dirty="0">
                    <a:solidFill>
                      <a:sysClr val="windowText" lastClr="000000"/>
                    </a:solidFill>
                  </a:endParaRPr>
                </a:p>
              </p:txBody>
            </p:sp>
          </mc:Choice>
          <mc:Fallback xmlns="">
            <p:sp>
              <p:nvSpPr>
                <p:cNvPr id="22" name="Arrow: Right 21">
                  <a:extLst>
                    <a:ext uri="{FF2B5EF4-FFF2-40B4-BE49-F238E27FC236}">
                      <a16:creationId xmlns:a16="http://schemas.microsoft.com/office/drawing/2014/main" id="{F9F89C8D-DE3A-9D79-37FE-10CF49FE99C8}"/>
                    </a:ext>
                  </a:extLst>
                </p:cNvPr>
                <p:cNvSpPr>
                  <a:spLocks noRot="1" noChangeAspect="1" noMove="1" noResize="1" noEditPoints="1" noAdjustHandles="1" noChangeArrowheads="1" noChangeShapeType="1" noTextEdit="1"/>
                </p:cNvSpPr>
                <p:nvPr/>
              </p:nvSpPr>
              <p:spPr>
                <a:xfrm>
                  <a:off x="5495757" y="550226"/>
                  <a:ext cx="1377468" cy="553205"/>
                </a:xfrm>
                <a:prstGeom prst="rightArrow">
                  <a:avLst>
                    <a:gd name="adj1" fmla="val 70564"/>
                    <a:gd name="adj2" fmla="val 50000"/>
                  </a:avLst>
                </a:prstGeom>
                <a:blipFill>
                  <a:blip r:embed="rId17"/>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Arrow: Right 24">
                  <a:extLst>
                    <a:ext uri="{FF2B5EF4-FFF2-40B4-BE49-F238E27FC236}">
                      <a16:creationId xmlns:a16="http://schemas.microsoft.com/office/drawing/2014/main" id="{7A20196A-C59A-8CAF-AC1B-4307B1A0FB99}"/>
                    </a:ext>
                  </a:extLst>
                </p:cNvPr>
                <p:cNvSpPr/>
                <p:nvPr/>
              </p:nvSpPr>
              <p:spPr>
                <a:xfrm>
                  <a:off x="5495757" y="1590090"/>
                  <a:ext cx="1377468" cy="553205"/>
                </a:xfrm>
                <a:prstGeom prst="rightArrow">
                  <a:avLst>
                    <a:gd name="adj1" fmla="val 70564"/>
                    <a:gd name="adj2" fmla="val 50000"/>
                  </a:avLst>
                </a:prstGeom>
                <a:solidFill>
                  <a:srgbClr val="ECF3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b="0" dirty="0">
                      <a:solidFill>
                        <a:sysClr val="windowText" lastClr="000000"/>
                      </a:solidFill>
                    </a:rPr>
                    <a:t> </a:t>
                  </a:r>
                  <a14:m>
                    <m:oMath xmlns:m="http://schemas.openxmlformats.org/officeDocument/2006/math">
                      <m:r>
                        <a:rPr lang="en-CA" sz="4800" b="0" i="1" smtClean="0">
                          <a:solidFill>
                            <a:sysClr val="windowText" lastClr="000000"/>
                          </a:solidFill>
                          <a:latin typeface="Cambria Math" panose="02040503050406030204" pitchFamily="18" charset="0"/>
                        </a:rPr>
                        <m:t>∗</m:t>
                      </m:r>
                    </m:oMath>
                  </a14:m>
                  <a:endParaRPr lang="en-CA" sz="4800" dirty="0">
                    <a:solidFill>
                      <a:sysClr val="windowText" lastClr="000000"/>
                    </a:solidFill>
                  </a:endParaRPr>
                </a:p>
              </p:txBody>
            </p:sp>
          </mc:Choice>
          <mc:Fallback xmlns="">
            <p:sp>
              <p:nvSpPr>
                <p:cNvPr id="25" name="Arrow: Right 24">
                  <a:extLst>
                    <a:ext uri="{FF2B5EF4-FFF2-40B4-BE49-F238E27FC236}">
                      <a16:creationId xmlns:a16="http://schemas.microsoft.com/office/drawing/2014/main" id="{7A20196A-C59A-8CAF-AC1B-4307B1A0FB99}"/>
                    </a:ext>
                  </a:extLst>
                </p:cNvPr>
                <p:cNvSpPr>
                  <a:spLocks noRot="1" noChangeAspect="1" noMove="1" noResize="1" noEditPoints="1" noAdjustHandles="1" noChangeArrowheads="1" noChangeShapeType="1" noTextEdit="1"/>
                </p:cNvSpPr>
                <p:nvPr/>
              </p:nvSpPr>
              <p:spPr>
                <a:xfrm>
                  <a:off x="5495757" y="1590090"/>
                  <a:ext cx="1377468" cy="553205"/>
                </a:xfrm>
                <a:prstGeom prst="rightArrow">
                  <a:avLst>
                    <a:gd name="adj1" fmla="val 70564"/>
                    <a:gd name="adj2" fmla="val 50000"/>
                  </a:avLst>
                </a:prstGeom>
                <a:blipFill>
                  <a:blip r:embed="rId18"/>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Arrow: Right 25">
                  <a:extLst>
                    <a:ext uri="{FF2B5EF4-FFF2-40B4-BE49-F238E27FC236}">
                      <a16:creationId xmlns:a16="http://schemas.microsoft.com/office/drawing/2014/main" id="{70704FD3-31A0-DED0-BE55-BE8AC90B200F}"/>
                    </a:ext>
                  </a:extLst>
                </p:cNvPr>
                <p:cNvSpPr/>
                <p:nvPr/>
              </p:nvSpPr>
              <p:spPr>
                <a:xfrm>
                  <a:off x="5495757" y="2722879"/>
                  <a:ext cx="1377468" cy="553205"/>
                </a:xfrm>
                <a:prstGeom prst="rightArrow">
                  <a:avLst>
                    <a:gd name="adj1" fmla="val 70564"/>
                    <a:gd name="adj2" fmla="val 50000"/>
                  </a:avLst>
                </a:prstGeom>
                <a:solidFill>
                  <a:srgbClr val="ECF3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b="0" dirty="0">
                      <a:solidFill>
                        <a:sysClr val="windowText" lastClr="000000"/>
                      </a:solidFill>
                    </a:rPr>
                    <a:t> </a:t>
                  </a:r>
                  <a14:m>
                    <m:oMath xmlns:m="http://schemas.openxmlformats.org/officeDocument/2006/math">
                      <m:r>
                        <a:rPr lang="en-CA" sz="4800" b="0" i="1" smtClean="0">
                          <a:solidFill>
                            <a:sysClr val="windowText" lastClr="000000"/>
                          </a:solidFill>
                          <a:latin typeface="Cambria Math" panose="02040503050406030204" pitchFamily="18" charset="0"/>
                        </a:rPr>
                        <m:t>∗</m:t>
                      </m:r>
                    </m:oMath>
                  </a14:m>
                  <a:endParaRPr lang="en-CA" sz="4800" dirty="0">
                    <a:solidFill>
                      <a:sysClr val="windowText" lastClr="000000"/>
                    </a:solidFill>
                  </a:endParaRPr>
                </a:p>
              </p:txBody>
            </p:sp>
          </mc:Choice>
          <mc:Fallback xmlns="">
            <p:sp>
              <p:nvSpPr>
                <p:cNvPr id="26" name="Arrow: Right 25">
                  <a:extLst>
                    <a:ext uri="{FF2B5EF4-FFF2-40B4-BE49-F238E27FC236}">
                      <a16:creationId xmlns:a16="http://schemas.microsoft.com/office/drawing/2014/main" id="{70704FD3-31A0-DED0-BE55-BE8AC90B200F}"/>
                    </a:ext>
                  </a:extLst>
                </p:cNvPr>
                <p:cNvSpPr>
                  <a:spLocks noRot="1" noChangeAspect="1" noMove="1" noResize="1" noEditPoints="1" noAdjustHandles="1" noChangeArrowheads="1" noChangeShapeType="1" noTextEdit="1"/>
                </p:cNvSpPr>
                <p:nvPr/>
              </p:nvSpPr>
              <p:spPr>
                <a:xfrm>
                  <a:off x="5495757" y="2722879"/>
                  <a:ext cx="1377468" cy="553205"/>
                </a:xfrm>
                <a:prstGeom prst="rightArrow">
                  <a:avLst>
                    <a:gd name="adj1" fmla="val 70564"/>
                    <a:gd name="adj2" fmla="val 50000"/>
                  </a:avLst>
                </a:prstGeom>
                <a:blipFill>
                  <a:blip r:embed="rId19"/>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Arrow: Right 26">
                  <a:extLst>
                    <a:ext uri="{FF2B5EF4-FFF2-40B4-BE49-F238E27FC236}">
                      <a16:creationId xmlns:a16="http://schemas.microsoft.com/office/drawing/2014/main" id="{51E669CA-2112-550C-CEC5-EEF6DAD569A3}"/>
                    </a:ext>
                  </a:extLst>
                </p:cNvPr>
                <p:cNvSpPr/>
                <p:nvPr/>
              </p:nvSpPr>
              <p:spPr>
                <a:xfrm>
                  <a:off x="5495757" y="3824040"/>
                  <a:ext cx="1377468" cy="553205"/>
                </a:xfrm>
                <a:prstGeom prst="rightArrow">
                  <a:avLst>
                    <a:gd name="adj1" fmla="val 70564"/>
                    <a:gd name="adj2" fmla="val 50000"/>
                  </a:avLst>
                </a:prstGeom>
                <a:solidFill>
                  <a:srgbClr val="ECF3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b="0" dirty="0">
                      <a:solidFill>
                        <a:sysClr val="windowText" lastClr="000000"/>
                      </a:solidFill>
                    </a:rPr>
                    <a:t> </a:t>
                  </a:r>
                  <a14:m>
                    <m:oMath xmlns:m="http://schemas.openxmlformats.org/officeDocument/2006/math">
                      <m:r>
                        <a:rPr lang="en-CA" sz="4800" b="0" i="1" smtClean="0">
                          <a:solidFill>
                            <a:sysClr val="windowText" lastClr="000000"/>
                          </a:solidFill>
                          <a:latin typeface="Cambria Math" panose="02040503050406030204" pitchFamily="18" charset="0"/>
                        </a:rPr>
                        <m:t>∗</m:t>
                      </m:r>
                    </m:oMath>
                  </a14:m>
                  <a:endParaRPr lang="en-CA" sz="4800" dirty="0">
                    <a:solidFill>
                      <a:sysClr val="windowText" lastClr="000000"/>
                    </a:solidFill>
                  </a:endParaRPr>
                </a:p>
              </p:txBody>
            </p:sp>
          </mc:Choice>
          <mc:Fallback xmlns="">
            <p:sp>
              <p:nvSpPr>
                <p:cNvPr id="27" name="Arrow: Right 26">
                  <a:extLst>
                    <a:ext uri="{FF2B5EF4-FFF2-40B4-BE49-F238E27FC236}">
                      <a16:creationId xmlns:a16="http://schemas.microsoft.com/office/drawing/2014/main" id="{51E669CA-2112-550C-CEC5-EEF6DAD569A3}"/>
                    </a:ext>
                  </a:extLst>
                </p:cNvPr>
                <p:cNvSpPr>
                  <a:spLocks noRot="1" noChangeAspect="1" noMove="1" noResize="1" noEditPoints="1" noAdjustHandles="1" noChangeArrowheads="1" noChangeShapeType="1" noTextEdit="1"/>
                </p:cNvSpPr>
                <p:nvPr/>
              </p:nvSpPr>
              <p:spPr>
                <a:xfrm>
                  <a:off x="5495757" y="3824040"/>
                  <a:ext cx="1377468" cy="553205"/>
                </a:xfrm>
                <a:prstGeom prst="rightArrow">
                  <a:avLst>
                    <a:gd name="adj1" fmla="val 70564"/>
                    <a:gd name="adj2" fmla="val 50000"/>
                  </a:avLst>
                </a:prstGeom>
                <a:blipFill>
                  <a:blip r:embed="rId20"/>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Arrow: Right 27">
                  <a:extLst>
                    <a:ext uri="{FF2B5EF4-FFF2-40B4-BE49-F238E27FC236}">
                      <a16:creationId xmlns:a16="http://schemas.microsoft.com/office/drawing/2014/main" id="{777F1A9B-356C-149C-B7E2-5849A1E40F41}"/>
                    </a:ext>
                  </a:extLst>
                </p:cNvPr>
                <p:cNvSpPr/>
                <p:nvPr/>
              </p:nvSpPr>
              <p:spPr>
                <a:xfrm>
                  <a:off x="5495757" y="4928412"/>
                  <a:ext cx="1377468" cy="553205"/>
                </a:xfrm>
                <a:prstGeom prst="rightArrow">
                  <a:avLst>
                    <a:gd name="adj1" fmla="val 70564"/>
                    <a:gd name="adj2" fmla="val 50000"/>
                  </a:avLst>
                </a:prstGeom>
                <a:solidFill>
                  <a:srgbClr val="ECF3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b="0" dirty="0">
                      <a:solidFill>
                        <a:sysClr val="windowText" lastClr="000000"/>
                      </a:solidFill>
                    </a:rPr>
                    <a:t> </a:t>
                  </a:r>
                  <a14:m>
                    <m:oMath xmlns:m="http://schemas.openxmlformats.org/officeDocument/2006/math">
                      <m:r>
                        <a:rPr lang="en-CA" sz="4800" b="0" i="1" smtClean="0">
                          <a:solidFill>
                            <a:sysClr val="windowText" lastClr="000000"/>
                          </a:solidFill>
                          <a:latin typeface="Cambria Math" panose="02040503050406030204" pitchFamily="18" charset="0"/>
                        </a:rPr>
                        <m:t>∗</m:t>
                      </m:r>
                    </m:oMath>
                  </a14:m>
                  <a:endParaRPr lang="en-CA" sz="4800" dirty="0">
                    <a:solidFill>
                      <a:sysClr val="windowText" lastClr="000000"/>
                    </a:solidFill>
                  </a:endParaRPr>
                </a:p>
              </p:txBody>
            </p:sp>
          </mc:Choice>
          <mc:Fallback xmlns="">
            <p:sp>
              <p:nvSpPr>
                <p:cNvPr id="28" name="Arrow: Right 27">
                  <a:extLst>
                    <a:ext uri="{FF2B5EF4-FFF2-40B4-BE49-F238E27FC236}">
                      <a16:creationId xmlns:a16="http://schemas.microsoft.com/office/drawing/2014/main" id="{777F1A9B-356C-149C-B7E2-5849A1E40F41}"/>
                    </a:ext>
                  </a:extLst>
                </p:cNvPr>
                <p:cNvSpPr>
                  <a:spLocks noRot="1" noChangeAspect="1" noMove="1" noResize="1" noEditPoints="1" noAdjustHandles="1" noChangeArrowheads="1" noChangeShapeType="1" noTextEdit="1"/>
                </p:cNvSpPr>
                <p:nvPr/>
              </p:nvSpPr>
              <p:spPr>
                <a:xfrm>
                  <a:off x="5495757" y="4928412"/>
                  <a:ext cx="1377468" cy="553205"/>
                </a:xfrm>
                <a:prstGeom prst="rightArrow">
                  <a:avLst>
                    <a:gd name="adj1" fmla="val 70564"/>
                    <a:gd name="adj2" fmla="val 50000"/>
                  </a:avLst>
                </a:prstGeom>
                <a:blipFill>
                  <a:blip r:embed="rId21"/>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Arrow: Right 28">
                  <a:extLst>
                    <a:ext uri="{FF2B5EF4-FFF2-40B4-BE49-F238E27FC236}">
                      <a16:creationId xmlns:a16="http://schemas.microsoft.com/office/drawing/2014/main" id="{423847A4-1A6E-D6A0-7DF4-8A6EE507C5F8}"/>
                    </a:ext>
                  </a:extLst>
                </p:cNvPr>
                <p:cNvSpPr/>
                <p:nvPr/>
              </p:nvSpPr>
              <p:spPr>
                <a:xfrm>
                  <a:off x="5495757" y="6029573"/>
                  <a:ext cx="1377468" cy="553205"/>
                </a:xfrm>
                <a:prstGeom prst="rightArrow">
                  <a:avLst>
                    <a:gd name="adj1" fmla="val 70564"/>
                    <a:gd name="adj2" fmla="val 50000"/>
                  </a:avLst>
                </a:prstGeom>
                <a:solidFill>
                  <a:srgbClr val="ECF3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800" b="0" dirty="0">
                      <a:solidFill>
                        <a:sysClr val="windowText" lastClr="000000"/>
                      </a:solidFill>
                    </a:rPr>
                    <a:t> </a:t>
                  </a:r>
                  <a14:m>
                    <m:oMath xmlns:m="http://schemas.openxmlformats.org/officeDocument/2006/math">
                      <m:r>
                        <a:rPr lang="en-CA" sz="4800" b="0" i="1" smtClean="0">
                          <a:solidFill>
                            <a:sysClr val="windowText" lastClr="000000"/>
                          </a:solidFill>
                          <a:latin typeface="Cambria Math" panose="02040503050406030204" pitchFamily="18" charset="0"/>
                        </a:rPr>
                        <m:t>∗</m:t>
                      </m:r>
                    </m:oMath>
                  </a14:m>
                  <a:endParaRPr lang="en-CA" sz="4800" dirty="0">
                    <a:solidFill>
                      <a:sysClr val="windowText" lastClr="000000"/>
                    </a:solidFill>
                  </a:endParaRPr>
                </a:p>
              </p:txBody>
            </p:sp>
          </mc:Choice>
          <mc:Fallback xmlns="">
            <p:sp>
              <p:nvSpPr>
                <p:cNvPr id="29" name="Arrow: Right 28">
                  <a:extLst>
                    <a:ext uri="{FF2B5EF4-FFF2-40B4-BE49-F238E27FC236}">
                      <a16:creationId xmlns:a16="http://schemas.microsoft.com/office/drawing/2014/main" id="{423847A4-1A6E-D6A0-7DF4-8A6EE507C5F8}"/>
                    </a:ext>
                  </a:extLst>
                </p:cNvPr>
                <p:cNvSpPr>
                  <a:spLocks noRot="1" noChangeAspect="1" noMove="1" noResize="1" noEditPoints="1" noAdjustHandles="1" noChangeArrowheads="1" noChangeShapeType="1" noTextEdit="1"/>
                </p:cNvSpPr>
                <p:nvPr/>
              </p:nvSpPr>
              <p:spPr>
                <a:xfrm>
                  <a:off x="5495757" y="6029573"/>
                  <a:ext cx="1377468" cy="553205"/>
                </a:xfrm>
                <a:prstGeom prst="rightArrow">
                  <a:avLst>
                    <a:gd name="adj1" fmla="val 70564"/>
                    <a:gd name="adj2" fmla="val 50000"/>
                  </a:avLst>
                </a:prstGeom>
                <a:blipFill>
                  <a:blip r:embed="rId22"/>
                  <a:stretch>
                    <a:fillRect/>
                  </a:stretch>
                </a:blipFill>
                <a:ln>
                  <a:solidFill>
                    <a:schemeClr val="tx1"/>
                  </a:solidFill>
                </a:ln>
              </p:spPr>
              <p:txBody>
                <a:bodyPr/>
                <a:lstStyle/>
                <a:p>
                  <a:r>
                    <a:rPr lang="en-CA">
                      <a:noFill/>
                    </a:rPr>
                    <a:t> </a:t>
                  </a:r>
                </a:p>
              </p:txBody>
            </p:sp>
          </mc:Fallback>
        </mc:AlternateContent>
      </p:grpSp>
      <p:sp>
        <p:nvSpPr>
          <p:cNvPr id="30" name="Rectangle 29">
            <a:extLst>
              <a:ext uri="{FF2B5EF4-FFF2-40B4-BE49-F238E27FC236}">
                <a16:creationId xmlns:a16="http://schemas.microsoft.com/office/drawing/2014/main" id="{22EA0CF1-A3E0-75F4-F0D8-9A1833642906}"/>
              </a:ext>
            </a:extLst>
          </p:cNvPr>
          <p:cNvSpPr/>
          <p:nvPr/>
        </p:nvSpPr>
        <p:spPr>
          <a:xfrm>
            <a:off x="163472" y="19050"/>
            <a:ext cx="2016242" cy="110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Rectangle 35">
            <a:extLst>
              <a:ext uri="{FF2B5EF4-FFF2-40B4-BE49-F238E27FC236}">
                <a16:creationId xmlns:a16="http://schemas.microsoft.com/office/drawing/2014/main" id="{E5B9026E-4EA1-8B87-5AF2-84866AF15B7F}"/>
              </a:ext>
            </a:extLst>
          </p:cNvPr>
          <p:cNvSpPr/>
          <p:nvPr/>
        </p:nvSpPr>
        <p:spPr>
          <a:xfrm>
            <a:off x="9879660" y="110919"/>
            <a:ext cx="2311723" cy="1119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p14="http://schemas.microsoft.com/office/powerpoint/2010/main" xmlns:iact="http://schemas.microsoft.com/office/powerpoint/2014/inkAction">
        <mc:Choice Requires="p14 iact">
          <p:contentPart p14:bwMode="auto" r:id="rId23">
            <p14:nvContentPartPr>
              <p14:cNvPr id="42" name="Ink 41">
                <a:extLst>
                  <a:ext uri="{FF2B5EF4-FFF2-40B4-BE49-F238E27FC236}">
                    <a16:creationId xmlns:a16="http://schemas.microsoft.com/office/drawing/2014/main" id="{4B34868E-B81B-CF60-347C-B5B51638D5D5}"/>
                  </a:ext>
                </a:extLst>
              </p14:cNvPr>
              <p14:cNvContentPartPr/>
              <p14:nvPr>
                <p:extLst>
                  <p:ext uri="{42D2F446-02D8-4167-A562-619A0277C38B}">
                    <p15:isNarration xmlns:p15="http://schemas.microsoft.com/office/powerpoint/2012/main" val="1"/>
                  </p:ext>
                </p:extLst>
              </p14:nvPr>
            </p14:nvContentPartPr>
            <p14:xfrm>
              <a:off x="1973880" y="242280"/>
              <a:ext cx="7880040" cy="724680"/>
            </p14:xfrm>
          </p:contentPart>
        </mc:Choice>
        <mc:Fallback xmlns="">
          <p:pic>
            <p:nvPicPr>
              <p:cNvPr id="42" name="Ink 41">
                <a:extLst>
                  <a:ext uri="{FF2B5EF4-FFF2-40B4-BE49-F238E27FC236}">
                    <a16:creationId xmlns:a16="http://schemas.microsoft.com/office/drawing/2014/main" id="{4B34868E-B81B-CF60-347C-B5B51638D5D5}"/>
                  </a:ext>
                </a:extLst>
              </p:cNvPr>
              <p:cNvPicPr>
                <a:picLocks noGrp="1" noRot="1" noChangeAspect="1" noMove="1" noResize="1" noEditPoints="1" noAdjustHandles="1" noChangeArrowheads="1" noChangeShapeType="1"/>
              </p:cNvPicPr>
              <p:nvPr/>
            </p:nvPicPr>
            <p:blipFill>
              <a:blip r:embed="rId24"/>
              <a:stretch>
                <a:fillRect/>
              </a:stretch>
            </p:blipFill>
            <p:spPr>
              <a:xfrm>
                <a:off x="1964520" y="232920"/>
                <a:ext cx="7898760" cy="743400"/>
              </a:xfrm>
              <a:prstGeom prst="rect">
                <a:avLst/>
              </a:prstGeom>
            </p:spPr>
          </p:pic>
        </mc:Fallback>
      </mc:AlternateContent>
    </p:spTree>
    <p:custDataLst>
      <p:tags r:id="rId1"/>
    </p:custDataLst>
    <p:extLst>
      <p:ext uri="{BB962C8B-B14F-4D97-AF65-F5344CB8AC3E}">
        <p14:creationId xmlns:p14="http://schemas.microsoft.com/office/powerpoint/2010/main" val="1013226782"/>
      </p:ext>
    </p:extLst>
  </p:cSld>
  <p:clrMapOvr>
    <a:masterClrMapping/>
  </p:clrMapOvr>
  <mc:AlternateContent xmlns:mc="http://schemas.openxmlformats.org/markup-compatibility/2006" xmlns:p14="http://schemas.microsoft.com/office/powerpoint/2010/main">
    <mc:Choice Requires="p14">
      <p:transition spd="slow" p14:dur="2000" advTm="25574"/>
    </mc:Choice>
    <mc:Fallback xmlns="">
      <p:transition spd="slow" advTm="25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md type="call" cmd="playFrom(0.0)">
                                      <p:cBhvr>
                                        <p:cTn id="7" dur="1" fill="hold"/>
                                        <p:tgtEl>
                                          <p:spTgt spid="4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up)">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30"/>
                                        </p:tgtEl>
                                      </p:cBhvr>
                                    </p:animEffect>
                                    <p:set>
                                      <p:cBhvr>
                                        <p:cTn id="35" dur="1" fill="hold">
                                          <p:stCondLst>
                                            <p:cond delay="499"/>
                                          </p:stCondLst>
                                        </p:cTn>
                                        <p:tgtEl>
                                          <p:spTgt spid="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36"/>
                                        </p:tgtEl>
                                      </p:cBhvr>
                                    </p:animEffect>
                                    <p:set>
                                      <p:cBhvr>
                                        <p:cTn id="40"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0" grpId="0" animBg="1"/>
      <p:bldP spid="3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703F5691-8D9E-70BD-57DA-CC626A5CB148}"/>
              </a:ext>
            </a:extLst>
          </p:cNvPr>
          <p:cNvCxnSpPr>
            <a:cxnSpLocks/>
          </p:cNvCxnSpPr>
          <p:nvPr/>
        </p:nvCxnSpPr>
        <p:spPr>
          <a:xfrm>
            <a:off x="6102760"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3B5F469-8B86-FEA6-63C0-8D69FFE1267F}"/>
              </a:ext>
            </a:extLst>
          </p:cNvPr>
          <p:cNvGrpSpPr/>
          <p:nvPr/>
        </p:nvGrpSpPr>
        <p:grpSpPr>
          <a:xfrm>
            <a:off x="-31238" y="1776271"/>
            <a:ext cx="6004163" cy="2707414"/>
            <a:chOff x="-31238" y="1776271"/>
            <a:chExt cx="6004163" cy="2707414"/>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1A4CE2-872A-5C9E-7F62-FCF80E483F22}"/>
                    </a:ext>
                  </a:extLst>
                </p:cNvPr>
                <p:cNvSpPr txBox="1"/>
                <p:nvPr/>
              </p:nvSpPr>
              <p:spPr>
                <a:xfrm>
                  <a:off x="421090" y="1776271"/>
                  <a:ext cx="2084744" cy="914225"/>
                </a:xfrm>
                <a:prstGeom prst="rect">
                  <a:avLst/>
                </a:prstGeom>
                <a:noFill/>
                <a:effectLst>
                  <a:softEdge rad="127000"/>
                </a:effectLst>
              </p:spPr>
              <p:txBody>
                <a:bodyPr wrap="square">
                  <a:spAutoFit/>
                </a:bodyPr>
                <a:lstStyle/>
                <a:p>
                  <a:pPr algn="ctr">
                    <a:spcAft>
                      <a:spcPts val="600"/>
                    </a:spcAft>
                  </a:pPr>
                  <a14:m>
                    <m:oMath xmlns:m="http://schemas.openxmlformats.org/officeDocument/2006/math">
                      <m:d>
                        <m:dPr>
                          <m:begChr m:val="["/>
                          <m:endChr m:val="]"/>
                          <m:ctrlPr>
                            <a:rPr lang="en-GB" sz="2400" i="1">
                              <a:latin typeface="Cambria Math" panose="02040503050406030204" pitchFamily="18" charset="0"/>
                              <a:ea typeface="Cambria Math" panose="02040503050406030204" pitchFamily="18" charset="0"/>
                            </a:rPr>
                          </m:ctrlPr>
                        </m:dPr>
                        <m:e>
                          <m:m>
                            <m:mPr>
                              <m:mcs>
                                <m:mc>
                                  <m:mcPr>
                                    <m:count m:val="2"/>
                                    <m:mcJc m:val="center"/>
                                  </m:mcPr>
                                </m:mc>
                              </m:mcs>
                              <m:ctrlPr>
                                <a:rPr lang="en-GB" sz="2400" i="1">
                                  <a:latin typeface="Cambria Math" panose="02040503050406030204" pitchFamily="18" charset="0"/>
                                  <a:ea typeface="Cambria Math" panose="02040503050406030204" pitchFamily="18" charset="0"/>
                                </a:rPr>
                              </m:ctrlPr>
                            </m:mPr>
                            <m:mr>
                              <m:e>
                                <m:sSup>
                                  <m:sSupPr>
                                    <m:ctrlPr>
                                      <a:rPr lang="en-GB" sz="2400" i="1">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𝑒</m:t>
                                    </m:r>
                                  </m:e>
                                  <m:sup>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𝑖</m:t>
                                    </m:r>
                                    <m:f>
                                      <m:fPr>
                                        <m:type m:val="skw"/>
                                        <m:ctrlPr>
                                          <a:rPr lang="en-GB" sz="2400" i="1" smtClean="0">
                                            <a:latin typeface="Cambria Math" panose="02040503050406030204" pitchFamily="18" charset="0"/>
                                            <a:ea typeface="Cambria Math" panose="02040503050406030204" pitchFamily="18" charset="0"/>
                                          </a:rPr>
                                        </m:ctrlPr>
                                      </m:fPr>
                                      <m:num>
                                        <m:r>
                                          <a:rPr lang="en-GB" sz="2400" i="1" smtClean="0">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sup>
                                </m:sSup>
                              </m:e>
                              <m:e>
                                <m:r>
                                  <a:rPr lang="en-GB" sz="2400" i="1">
                                    <a:latin typeface="Cambria Math" panose="02040503050406030204" pitchFamily="18" charset="0"/>
                                  </a:rPr>
                                  <m:t>0</m:t>
                                </m:r>
                              </m:e>
                            </m:mr>
                            <m:mr>
                              <m:e>
                                <m:r>
                                  <a:rPr lang="en-GB" sz="2400" i="1">
                                    <a:latin typeface="Cambria Math" panose="02040503050406030204" pitchFamily="18" charset="0"/>
                                  </a:rPr>
                                  <m:t>0</m:t>
                                </m:r>
                              </m:e>
                              <m:e>
                                <m:sSup>
                                  <m:sSupPr>
                                    <m:ctrlPr>
                                      <a:rPr lang="en-GB" sz="2400" i="1">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𝑒</m:t>
                                    </m:r>
                                  </m:e>
                                  <m:sup>
                                    <m:r>
                                      <a:rPr lang="en-GB" sz="2400" i="1">
                                        <a:latin typeface="Cambria Math" panose="02040503050406030204" pitchFamily="18" charset="0"/>
                                        <a:ea typeface="Cambria Math" panose="02040503050406030204" pitchFamily="18" charset="0"/>
                                      </a:rPr>
                                      <m:t>𝑖</m:t>
                                    </m:r>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sup>
                                </m:sSup>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7" name="TextBox 6">
                  <a:extLst>
                    <a:ext uri="{FF2B5EF4-FFF2-40B4-BE49-F238E27FC236}">
                      <a16:creationId xmlns:a16="http://schemas.microsoft.com/office/drawing/2014/main" id="{891A4CE2-872A-5C9E-7F62-FCF80E483F22}"/>
                    </a:ext>
                  </a:extLst>
                </p:cNvPr>
                <p:cNvSpPr txBox="1">
                  <a:spLocks noRot="1" noChangeAspect="1" noMove="1" noResize="1" noEditPoints="1" noAdjustHandles="1" noChangeArrowheads="1" noChangeShapeType="1" noTextEdit="1"/>
                </p:cNvSpPr>
                <p:nvPr/>
              </p:nvSpPr>
              <p:spPr>
                <a:xfrm>
                  <a:off x="421090" y="1776271"/>
                  <a:ext cx="2084744" cy="914225"/>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E62590-7205-F71B-B854-57B8E15E3A65}"/>
                    </a:ext>
                  </a:extLst>
                </p:cNvPr>
                <p:cNvSpPr txBox="1"/>
                <p:nvPr/>
              </p:nvSpPr>
              <p:spPr>
                <a:xfrm>
                  <a:off x="80082" y="2673958"/>
                  <a:ext cx="2728158" cy="91422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2400" i="1">
                              <a:latin typeface="Cambria Math" panose="02040503050406030204" pitchFamily="18" charset="0"/>
                              <a:ea typeface="Cambria Math" panose="02040503050406030204" pitchFamily="18" charset="0"/>
                            </a:rPr>
                          </m:ctrlPr>
                        </m:dPr>
                        <m:e>
                          <m:m>
                            <m:mPr>
                              <m:mcs>
                                <m:mc>
                                  <m:mcPr>
                                    <m:count m:val="2"/>
                                    <m:mcJc m:val="center"/>
                                  </m:mcPr>
                                </m:mc>
                              </m:mcs>
                              <m:ctrlPr>
                                <a:rPr lang="en-GB" sz="2400" i="1">
                                  <a:latin typeface="Cambria Math" panose="02040503050406030204" pitchFamily="18" charset="0"/>
                                  <a:ea typeface="Cambria Math" panose="02040503050406030204" pitchFamily="18" charset="0"/>
                                </a:rPr>
                              </m:ctrlPr>
                            </m:mPr>
                            <m:mr>
                              <m:e>
                                <m:func>
                                  <m:funcPr>
                                    <m:ctrlPr>
                                      <a:rPr lang="en-GB" sz="2400" i="1">
                                        <a:latin typeface="Cambria Math" panose="02040503050406030204" pitchFamily="18" charset="0"/>
                                        <a:ea typeface="Cambria Math" panose="02040503050406030204" pitchFamily="18" charset="0"/>
                                      </a:rPr>
                                    </m:ctrlPr>
                                  </m:funcPr>
                                  <m:fName>
                                    <m:r>
                                      <m:rPr>
                                        <m:sty m:val="p"/>
                                      </m:rPr>
                                      <a:rPr lang="en-GB" sz="2400">
                                        <a:latin typeface="Cambria Math" panose="02040503050406030204" pitchFamily="18" charset="0"/>
                                        <a:ea typeface="Cambria Math" panose="02040503050406030204" pitchFamily="18" charset="0"/>
                                      </a:rPr>
                                      <m:t>cos</m:t>
                                    </m:r>
                                  </m:fName>
                                  <m:e>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e>
                                </m:func>
                              </m:e>
                              <m:e>
                                <m:r>
                                  <a:rPr lang="en-GB" sz="2400" i="1">
                                    <a:latin typeface="Cambria Math" panose="02040503050406030204" pitchFamily="18" charset="0"/>
                                    <a:ea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sin</m:t>
                                    </m:r>
                                  </m:fName>
                                  <m:e>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e>
                                </m:func>
                              </m:e>
                            </m:mr>
                            <m:mr>
                              <m:e>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sin</m:t>
                                    </m:r>
                                  </m:fName>
                                  <m:e>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e>
                                </m:func>
                              </m:e>
                              <m:e>
                                <m:func>
                                  <m:funcPr>
                                    <m:ctrlPr>
                                      <a:rPr lang="en-GB" sz="2400" i="1">
                                        <a:latin typeface="Cambria Math" panose="02040503050406030204" pitchFamily="18" charset="0"/>
                                        <a:ea typeface="Cambria Math" panose="02040503050406030204" pitchFamily="18" charset="0"/>
                                      </a:rPr>
                                    </m:ctrlPr>
                                  </m:funcPr>
                                  <m:fName>
                                    <m:r>
                                      <m:rPr>
                                        <m:sty m:val="p"/>
                                      </m:rPr>
                                      <a:rPr lang="en-GB" sz="2400">
                                        <a:latin typeface="Cambria Math" panose="02040503050406030204" pitchFamily="18" charset="0"/>
                                        <a:ea typeface="Cambria Math" panose="02040503050406030204" pitchFamily="18" charset="0"/>
                                      </a:rPr>
                                      <m:t>cos</m:t>
                                    </m:r>
                                  </m:fName>
                                  <m:e>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e>
                                </m:func>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8" name="TextBox 7">
                  <a:extLst>
                    <a:ext uri="{FF2B5EF4-FFF2-40B4-BE49-F238E27FC236}">
                      <a16:creationId xmlns:a16="http://schemas.microsoft.com/office/drawing/2014/main" id="{2BE62590-7205-F71B-B854-57B8E15E3A65}"/>
                    </a:ext>
                  </a:extLst>
                </p:cNvPr>
                <p:cNvSpPr txBox="1">
                  <a:spLocks noRot="1" noChangeAspect="1" noMove="1" noResize="1" noEditPoints="1" noAdjustHandles="1" noChangeArrowheads="1" noChangeShapeType="1" noTextEdit="1"/>
                </p:cNvSpPr>
                <p:nvPr/>
              </p:nvSpPr>
              <p:spPr>
                <a:xfrm>
                  <a:off x="80082" y="2673958"/>
                  <a:ext cx="2728158" cy="914225"/>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5F0D21-F8E6-D097-5DDE-28BF0B01A3D3}"/>
                    </a:ext>
                  </a:extLst>
                </p:cNvPr>
                <p:cNvSpPr txBox="1"/>
                <p:nvPr/>
              </p:nvSpPr>
              <p:spPr>
                <a:xfrm>
                  <a:off x="-31238" y="3600761"/>
                  <a:ext cx="2950798" cy="845744"/>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2200" i="1">
                              <a:latin typeface="Cambria Math" panose="02040503050406030204" pitchFamily="18" charset="0"/>
                              <a:ea typeface="Cambria Math" panose="02040503050406030204" pitchFamily="18" charset="0"/>
                            </a:rPr>
                          </m:ctrlPr>
                        </m:dPr>
                        <m:e>
                          <m:m>
                            <m:mPr>
                              <m:mcs>
                                <m:mc>
                                  <m:mcPr>
                                    <m:count m:val="2"/>
                                    <m:mcJc m:val="center"/>
                                  </m:mcPr>
                                </m:mc>
                              </m:mcs>
                              <m:ctrlPr>
                                <a:rPr lang="en-GB" sz="2200" i="1">
                                  <a:latin typeface="Cambria Math" panose="02040503050406030204" pitchFamily="18" charset="0"/>
                                  <a:ea typeface="Cambria Math" panose="02040503050406030204" pitchFamily="18" charset="0"/>
                                </a:rPr>
                              </m:ctrlPr>
                            </m:mPr>
                            <m:mr>
                              <m:e>
                                <m:func>
                                  <m:funcPr>
                                    <m:ctrlPr>
                                      <a:rPr lang="en-GB" sz="2200" i="1">
                                        <a:latin typeface="Cambria Math" panose="02040503050406030204" pitchFamily="18" charset="0"/>
                                        <a:ea typeface="Cambria Math" panose="02040503050406030204" pitchFamily="18" charset="0"/>
                                      </a:rPr>
                                    </m:ctrlPr>
                                  </m:funcPr>
                                  <m:fName>
                                    <m:r>
                                      <m:rPr>
                                        <m:sty m:val="p"/>
                                      </m:rPr>
                                      <a:rPr lang="en-GB" sz="2200">
                                        <a:latin typeface="Cambria Math" panose="02040503050406030204" pitchFamily="18" charset="0"/>
                                        <a:ea typeface="Cambria Math" panose="02040503050406030204" pitchFamily="18" charset="0"/>
                                      </a:rPr>
                                      <m:t>cos</m:t>
                                    </m:r>
                                  </m:fName>
                                  <m:e>
                                    <m:f>
                                      <m:fPr>
                                        <m:type m:val="skw"/>
                                        <m:ctrlPr>
                                          <a:rPr lang="en-GB" sz="2200" i="1">
                                            <a:latin typeface="Cambria Math" panose="02040503050406030204" pitchFamily="18" charset="0"/>
                                            <a:ea typeface="Cambria Math" panose="02040503050406030204" pitchFamily="18" charset="0"/>
                                          </a:rPr>
                                        </m:ctrlPr>
                                      </m:fPr>
                                      <m:num>
                                        <m:r>
                                          <a:rPr lang="en-GB" sz="2200" i="1">
                                            <a:solidFill>
                                              <a:srgbClr val="FF6600"/>
                                            </a:solidFill>
                                            <a:latin typeface="Cambria Math" panose="02040503050406030204" pitchFamily="18" charset="0"/>
                                            <a:ea typeface="Cambria Math" panose="02040503050406030204" pitchFamily="18" charset="0"/>
                                          </a:rPr>
                                          <m:t>𝜃</m:t>
                                        </m:r>
                                      </m:num>
                                      <m:den>
                                        <m:r>
                                          <a:rPr lang="en-GB" sz="2200" i="1">
                                            <a:latin typeface="Cambria Math" panose="02040503050406030204" pitchFamily="18" charset="0"/>
                                            <a:ea typeface="Cambria Math" panose="02040503050406030204" pitchFamily="18" charset="0"/>
                                          </a:rPr>
                                          <m:t>2</m:t>
                                        </m:r>
                                      </m:den>
                                    </m:f>
                                  </m:e>
                                </m:func>
                              </m:e>
                              <m:e>
                                <m:r>
                                  <a:rPr lang="en-GB" sz="2200" i="1">
                                    <a:latin typeface="Cambria Math" panose="02040503050406030204" pitchFamily="18" charset="0"/>
                                  </a:rPr>
                                  <m:t>−</m:t>
                                </m:r>
                                <m:r>
                                  <a:rPr lang="en-GB" sz="2200" i="1">
                                    <a:latin typeface="Cambria Math" panose="02040503050406030204" pitchFamily="18" charset="0"/>
                                  </a:rPr>
                                  <m:t>𝑖</m:t>
                                </m:r>
                                <m:func>
                                  <m:funcPr>
                                    <m:ctrlPr>
                                      <a:rPr lang="en-GB" sz="2200" i="1">
                                        <a:latin typeface="Cambria Math" panose="02040503050406030204" pitchFamily="18" charset="0"/>
                                      </a:rPr>
                                    </m:ctrlPr>
                                  </m:funcPr>
                                  <m:fName>
                                    <m:r>
                                      <m:rPr>
                                        <m:sty m:val="p"/>
                                      </m:rPr>
                                      <a:rPr lang="en-GB" sz="2200">
                                        <a:latin typeface="Cambria Math" panose="02040503050406030204" pitchFamily="18" charset="0"/>
                                      </a:rPr>
                                      <m:t>sin</m:t>
                                    </m:r>
                                  </m:fName>
                                  <m:e>
                                    <m:f>
                                      <m:fPr>
                                        <m:type m:val="skw"/>
                                        <m:ctrlPr>
                                          <a:rPr lang="en-GB" sz="2200" i="1">
                                            <a:latin typeface="Cambria Math" panose="02040503050406030204" pitchFamily="18" charset="0"/>
                                            <a:ea typeface="Cambria Math" panose="02040503050406030204" pitchFamily="18" charset="0"/>
                                          </a:rPr>
                                        </m:ctrlPr>
                                      </m:fPr>
                                      <m:num>
                                        <m:r>
                                          <a:rPr lang="en-GB" sz="2200" i="1">
                                            <a:solidFill>
                                              <a:srgbClr val="FF6600"/>
                                            </a:solidFill>
                                            <a:latin typeface="Cambria Math" panose="02040503050406030204" pitchFamily="18" charset="0"/>
                                            <a:ea typeface="Cambria Math" panose="02040503050406030204" pitchFamily="18" charset="0"/>
                                          </a:rPr>
                                          <m:t>𝜃</m:t>
                                        </m:r>
                                      </m:num>
                                      <m:den>
                                        <m:r>
                                          <a:rPr lang="en-GB" sz="2200" i="1">
                                            <a:latin typeface="Cambria Math" panose="02040503050406030204" pitchFamily="18" charset="0"/>
                                            <a:ea typeface="Cambria Math" panose="02040503050406030204" pitchFamily="18" charset="0"/>
                                          </a:rPr>
                                          <m:t>2</m:t>
                                        </m:r>
                                      </m:den>
                                    </m:f>
                                  </m:e>
                                </m:func>
                              </m:e>
                            </m:mr>
                            <m:mr>
                              <m:e>
                                <m:r>
                                  <a:rPr lang="en-GB" sz="2200" i="1">
                                    <a:latin typeface="Cambria Math" panose="02040503050406030204" pitchFamily="18" charset="0"/>
                                  </a:rPr>
                                  <m:t>−</m:t>
                                </m:r>
                                <m:r>
                                  <a:rPr lang="en-GB" sz="2200" i="1">
                                    <a:latin typeface="Cambria Math" panose="02040503050406030204" pitchFamily="18" charset="0"/>
                                  </a:rPr>
                                  <m:t>𝑖</m:t>
                                </m:r>
                                <m:func>
                                  <m:funcPr>
                                    <m:ctrlPr>
                                      <a:rPr lang="en-GB" sz="2200" i="1">
                                        <a:latin typeface="Cambria Math" panose="02040503050406030204" pitchFamily="18" charset="0"/>
                                      </a:rPr>
                                    </m:ctrlPr>
                                  </m:funcPr>
                                  <m:fName>
                                    <m:r>
                                      <m:rPr>
                                        <m:sty m:val="p"/>
                                      </m:rPr>
                                      <a:rPr lang="en-GB" sz="2200">
                                        <a:latin typeface="Cambria Math" panose="02040503050406030204" pitchFamily="18" charset="0"/>
                                      </a:rPr>
                                      <m:t>sin</m:t>
                                    </m:r>
                                  </m:fName>
                                  <m:e>
                                    <m:f>
                                      <m:fPr>
                                        <m:type m:val="skw"/>
                                        <m:ctrlPr>
                                          <a:rPr lang="en-GB" sz="2200" i="1">
                                            <a:latin typeface="Cambria Math" panose="02040503050406030204" pitchFamily="18" charset="0"/>
                                            <a:ea typeface="Cambria Math" panose="02040503050406030204" pitchFamily="18" charset="0"/>
                                          </a:rPr>
                                        </m:ctrlPr>
                                      </m:fPr>
                                      <m:num>
                                        <m:r>
                                          <a:rPr lang="en-GB" sz="2200" i="1">
                                            <a:solidFill>
                                              <a:srgbClr val="FF6600"/>
                                            </a:solidFill>
                                            <a:latin typeface="Cambria Math" panose="02040503050406030204" pitchFamily="18" charset="0"/>
                                            <a:ea typeface="Cambria Math" panose="02040503050406030204" pitchFamily="18" charset="0"/>
                                          </a:rPr>
                                          <m:t>𝜃</m:t>
                                        </m:r>
                                      </m:num>
                                      <m:den>
                                        <m:r>
                                          <a:rPr lang="en-GB" sz="2200" i="1">
                                            <a:latin typeface="Cambria Math" panose="02040503050406030204" pitchFamily="18" charset="0"/>
                                            <a:ea typeface="Cambria Math" panose="02040503050406030204" pitchFamily="18" charset="0"/>
                                          </a:rPr>
                                          <m:t>2</m:t>
                                        </m:r>
                                      </m:den>
                                    </m:f>
                                  </m:e>
                                </m:func>
                              </m:e>
                              <m:e>
                                <m:func>
                                  <m:funcPr>
                                    <m:ctrlPr>
                                      <a:rPr lang="en-GB" sz="2200" i="1">
                                        <a:latin typeface="Cambria Math" panose="02040503050406030204" pitchFamily="18" charset="0"/>
                                        <a:ea typeface="Cambria Math" panose="02040503050406030204" pitchFamily="18" charset="0"/>
                                      </a:rPr>
                                    </m:ctrlPr>
                                  </m:funcPr>
                                  <m:fName>
                                    <m:r>
                                      <m:rPr>
                                        <m:sty m:val="p"/>
                                      </m:rPr>
                                      <a:rPr lang="en-GB" sz="2200">
                                        <a:latin typeface="Cambria Math" panose="02040503050406030204" pitchFamily="18" charset="0"/>
                                        <a:ea typeface="Cambria Math" panose="02040503050406030204" pitchFamily="18" charset="0"/>
                                      </a:rPr>
                                      <m:t>cos</m:t>
                                    </m:r>
                                  </m:fName>
                                  <m:e>
                                    <m:f>
                                      <m:fPr>
                                        <m:type m:val="skw"/>
                                        <m:ctrlPr>
                                          <a:rPr lang="en-GB" sz="2200" i="1">
                                            <a:latin typeface="Cambria Math" panose="02040503050406030204" pitchFamily="18" charset="0"/>
                                            <a:ea typeface="Cambria Math" panose="02040503050406030204" pitchFamily="18" charset="0"/>
                                          </a:rPr>
                                        </m:ctrlPr>
                                      </m:fPr>
                                      <m:num>
                                        <m:r>
                                          <a:rPr lang="en-GB" sz="2200" i="1">
                                            <a:solidFill>
                                              <a:srgbClr val="FF6600"/>
                                            </a:solidFill>
                                            <a:latin typeface="Cambria Math" panose="02040503050406030204" pitchFamily="18" charset="0"/>
                                            <a:ea typeface="Cambria Math" panose="02040503050406030204" pitchFamily="18" charset="0"/>
                                          </a:rPr>
                                          <m:t>𝜃</m:t>
                                        </m:r>
                                      </m:num>
                                      <m:den>
                                        <m:r>
                                          <a:rPr lang="en-GB" sz="2200" i="1">
                                            <a:latin typeface="Cambria Math" panose="02040503050406030204" pitchFamily="18" charset="0"/>
                                            <a:ea typeface="Cambria Math" panose="02040503050406030204" pitchFamily="18" charset="0"/>
                                          </a:rPr>
                                          <m:t>2</m:t>
                                        </m:r>
                                      </m:den>
                                    </m:f>
                                  </m:e>
                                </m:func>
                              </m:e>
                            </m:mr>
                          </m:m>
                        </m:e>
                      </m:d>
                    </m:oMath>
                  </a14:m>
                  <a:r>
                    <a:rPr lang="en-GB" sz="2200" i="1" dirty="0">
                      <a:latin typeface="Cambria Math" panose="02040503050406030204" pitchFamily="18" charset="0"/>
                      <a:ea typeface="Cambria Math" panose="02040503050406030204" pitchFamily="18" charset="0"/>
                    </a:rPr>
                    <a:t>  </a:t>
                  </a:r>
                </a:p>
              </p:txBody>
            </p:sp>
          </mc:Choice>
          <mc:Fallback xmlns="">
            <p:sp>
              <p:nvSpPr>
                <p:cNvPr id="9" name="TextBox 8">
                  <a:extLst>
                    <a:ext uri="{FF2B5EF4-FFF2-40B4-BE49-F238E27FC236}">
                      <a16:creationId xmlns:a16="http://schemas.microsoft.com/office/drawing/2014/main" id="{F05F0D21-F8E6-D097-5DDE-28BF0B01A3D3}"/>
                    </a:ext>
                  </a:extLst>
                </p:cNvPr>
                <p:cNvSpPr txBox="1">
                  <a:spLocks noRot="1" noChangeAspect="1" noMove="1" noResize="1" noEditPoints="1" noAdjustHandles="1" noChangeArrowheads="1" noChangeShapeType="1" noTextEdit="1"/>
                </p:cNvSpPr>
                <p:nvPr/>
              </p:nvSpPr>
              <p:spPr>
                <a:xfrm>
                  <a:off x="-31238" y="3600761"/>
                  <a:ext cx="2950798" cy="845744"/>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6E738C-913F-A8E3-E8F9-813680748E10}"/>
                    </a:ext>
                  </a:extLst>
                </p:cNvPr>
                <p:cNvSpPr txBox="1"/>
                <p:nvPr/>
              </p:nvSpPr>
              <p:spPr>
                <a:xfrm>
                  <a:off x="2706449" y="2661468"/>
                  <a:ext cx="3266476" cy="968407"/>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2400" i="1">
                              <a:latin typeface="Cambria Math" panose="02040503050406030204" pitchFamily="18" charset="0"/>
                              <a:ea typeface="Cambria Math" panose="02040503050406030204" pitchFamily="18" charset="0"/>
                            </a:rPr>
                          </m:ctrlPr>
                        </m:dPr>
                        <m:e>
                          <m:m>
                            <m:mPr>
                              <m:mcs>
                                <m:mc>
                                  <m:mcPr>
                                    <m:count m:val="2"/>
                                    <m:mcJc m:val="center"/>
                                  </m:mcPr>
                                </m:mc>
                              </m:mcs>
                              <m:ctrlPr>
                                <a:rPr lang="en-GB" sz="2400" i="1">
                                  <a:latin typeface="Cambria Math" panose="02040503050406030204" pitchFamily="18" charset="0"/>
                                  <a:ea typeface="Cambria Math" panose="02040503050406030204" pitchFamily="18" charset="0"/>
                                </a:rPr>
                              </m:ctrlPr>
                            </m:mPr>
                            <m:mr>
                              <m:e>
                                <m:func>
                                  <m:funcPr>
                                    <m:ctrlPr>
                                      <a:rPr lang="en-GB" sz="2400" i="1" dirty="0" smtClean="0">
                                        <a:latin typeface="Cambria Math" panose="02040503050406030204" pitchFamily="18" charset="0"/>
                                        <a:ea typeface="Cambria Math" panose="02040503050406030204" pitchFamily="18" charset="0"/>
                                      </a:rPr>
                                    </m:ctrlPr>
                                  </m:funcPr>
                                  <m:fName>
                                    <m:r>
                                      <m:rPr>
                                        <m:sty m:val="p"/>
                                      </m:rPr>
                                      <a:rPr lang="en-GB" sz="2400" dirty="0">
                                        <a:latin typeface="Cambria Math" panose="02040503050406030204" pitchFamily="18" charset="0"/>
                                        <a:ea typeface="Cambria Math" panose="02040503050406030204" pitchFamily="18" charset="0"/>
                                      </a:rPr>
                                      <m:t>cos</m:t>
                                    </m:r>
                                    <m:r>
                                      <m:rPr>
                                        <m:sty m:val="p"/>
                                      </m:rPr>
                                      <a:rPr lang="en-CA" sz="2400" b="0" i="0" dirty="0" smtClean="0">
                                        <a:latin typeface="Cambria Math" panose="02040503050406030204" pitchFamily="18" charset="0"/>
                                        <a:ea typeface="Cambria Math" panose="02040503050406030204" pitchFamily="18" charset="0"/>
                                      </a:rPr>
                                      <m:t>h</m:t>
                                    </m:r>
                                  </m:fName>
                                  <m:e>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e>
                                </m:func>
                              </m:e>
                              <m:e>
                                <m:r>
                                  <a:rPr lang="en-CA" sz="2400" b="0" i="1" smtClean="0">
                                    <a:latin typeface="Cambria Math" panose="02040503050406030204" pitchFamily="18" charset="0"/>
                                    <a:ea typeface="Cambria Math" panose="02040503050406030204" pitchFamily="18" charset="0"/>
                                  </a:rPr>
                                  <m:t>−</m:t>
                                </m:r>
                                <m:func>
                                  <m:funcPr>
                                    <m:ctrlPr>
                                      <a:rPr lang="en-GB" sz="2400" i="1" dirty="0" smtClean="0">
                                        <a:latin typeface="Cambria Math" panose="02040503050406030204" pitchFamily="18" charset="0"/>
                                        <a:ea typeface="Cambria Math" panose="02040503050406030204" pitchFamily="18" charset="0"/>
                                      </a:rPr>
                                    </m:ctrlPr>
                                  </m:funcPr>
                                  <m:fName>
                                    <m:r>
                                      <m:rPr>
                                        <m:sty m:val="p"/>
                                      </m:rPr>
                                      <a:rPr lang="en-GB" sz="2400" dirty="0">
                                        <a:latin typeface="Cambria Math" panose="02040503050406030204" pitchFamily="18" charset="0"/>
                                        <a:ea typeface="Cambria Math" panose="02040503050406030204" pitchFamily="18" charset="0"/>
                                      </a:rPr>
                                      <m:t>sin</m:t>
                                    </m:r>
                                    <m:r>
                                      <m:rPr>
                                        <m:sty m:val="p"/>
                                      </m:rPr>
                                      <a:rPr lang="en-CA" sz="2400" b="0" i="0" dirty="0" smtClean="0">
                                        <a:latin typeface="Cambria Math" panose="02040503050406030204" pitchFamily="18" charset="0"/>
                                        <a:ea typeface="Cambria Math" panose="02040503050406030204" pitchFamily="18" charset="0"/>
                                      </a:rPr>
                                      <m:t>h</m:t>
                                    </m:r>
                                  </m:fName>
                                  <m:e>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e>
                                </m:func>
                              </m:e>
                            </m:mr>
                            <m:mr>
                              <m:e>
                                <m:r>
                                  <a:rPr lang="en-CA" sz="2400" b="0" i="1" smtClean="0">
                                    <a:latin typeface="Cambria Math" panose="02040503050406030204" pitchFamily="18" charset="0"/>
                                  </a:rPr>
                                  <m:t>−</m:t>
                                </m:r>
                                <m:func>
                                  <m:funcPr>
                                    <m:ctrlPr>
                                      <a:rPr lang="en-GB" sz="2400" i="1" dirty="0" smtClean="0">
                                        <a:latin typeface="Cambria Math" panose="02040503050406030204" pitchFamily="18" charset="0"/>
                                        <a:ea typeface="Cambria Math" panose="02040503050406030204" pitchFamily="18" charset="0"/>
                                      </a:rPr>
                                    </m:ctrlPr>
                                  </m:funcPr>
                                  <m:fName>
                                    <m:r>
                                      <m:rPr>
                                        <m:sty m:val="p"/>
                                      </m:rPr>
                                      <a:rPr lang="en-GB" sz="2400" dirty="0">
                                        <a:latin typeface="Cambria Math" panose="02040503050406030204" pitchFamily="18" charset="0"/>
                                        <a:ea typeface="Cambria Math" panose="02040503050406030204" pitchFamily="18" charset="0"/>
                                      </a:rPr>
                                      <m:t>sin</m:t>
                                    </m:r>
                                    <m:r>
                                      <m:rPr>
                                        <m:sty m:val="p"/>
                                      </m:rPr>
                                      <a:rPr lang="en-CA" sz="2400" b="0" i="0" dirty="0" smtClean="0">
                                        <a:latin typeface="Cambria Math" panose="02040503050406030204" pitchFamily="18" charset="0"/>
                                        <a:ea typeface="Cambria Math" panose="02040503050406030204" pitchFamily="18" charset="0"/>
                                      </a:rPr>
                                      <m:t>h</m:t>
                                    </m:r>
                                  </m:fName>
                                  <m:e>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e>
                                </m:func>
                              </m:e>
                              <m:e>
                                <m:func>
                                  <m:funcPr>
                                    <m:ctrlPr>
                                      <a:rPr lang="en-GB" sz="2400" i="1" dirty="0" smtClean="0">
                                        <a:latin typeface="Cambria Math" panose="02040503050406030204" pitchFamily="18" charset="0"/>
                                        <a:ea typeface="Cambria Math" panose="02040503050406030204" pitchFamily="18" charset="0"/>
                                      </a:rPr>
                                    </m:ctrlPr>
                                  </m:funcPr>
                                  <m:fName>
                                    <m:r>
                                      <m:rPr>
                                        <m:sty m:val="p"/>
                                      </m:rPr>
                                      <a:rPr lang="en-GB" sz="2400" dirty="0">
                                        <a:latin typeface="Cambria Math" panose="02040503050406030204" pitchFamily="18" charset="0"/>
                                        <a:ea typeface="Cambria Math" panose="02040503050406030204" pitchFamily="18" charset="0"/>
                                      </a:rPr>
                                      <m:t>cos</m:t>
                                    </m:r>
                                    <m:r>
                                      <m:rPr>
                                        <m:sty m:val="p"/>
                                      </m:rPr>
                                      <a:rPr lang="en-CA" sz="2400" b="0" i="0" dirty="0" smtClean="0">
                                        <a:latin typeface="Cambria Math" panose="02040503050406030204" pitchFamily="18" charset="0"/>
                                        <a:ea typeface="Cambria Math" panose="02040503050406030204" pitchFamily="18" charset="0"/>
                                      </a:rPr>
                                      <m:t>h</m:t>
                                    </m:r>
                                  </m:fName>
                                  <m:e>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e>
                                </m:func>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FC6E738C-913F-A8E3-E8F9-813680748E10}"/>
                    </a:ext>
                  </a:extLst>
                </p:cNvPr>
                <p:cNvSpPr txBox="1">
                  <a:spLocks noRot="1" noChangeAspect="1" noMove="1" noResize="1" noEditPoints="1" noAdjustHandles="1" noChangeArrowheads="1" noChangeShapeType="1" noTextEdit="1"/>
                </p:cNvSpPr>
                <p:nvPr/>
              </p:nvSpPr>
              <p:spPr>
                <a:xfrm>
                  <a:off x="2706449" y="2661468"/>
                  <a:ext cx="3266476" cy="968407"/>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E9FEBAC-8821-7423-62F0-74A5A8CFAF60}"/>
                    </a:ext>
                  </a:extLst>
                </p:cNvPr>
                <p:cNvSpPr txBox="1"/>
                <p:nvPr/>
              </p:nvSpPr>
              <p:spPr>
                <a:xfrm>
                  <a:off x="2858797" y="3588183"/>
                  <a:ext cx="3043137" cy="895502"/>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2200" i="1">
                              <a:latin typeface="Cambria Math" panose="02040503050406030204" pitchFamily="18" charset="0"/>
                              <a:ea typeface="Cambria Math" panose="02040503050406030204" pitchFamily="18" charset="0"/>
                            </a:rPr>
                          </m:ctrlPr>
                        </m:dPr>
                        <m:e>
                          <m:m>
                            <m:mPr>
                              <m:mcs>
                                <m:mc>
                                  <m:mcPr>
                                    <m:count m:val="2"/>
                                    <m:mcJc m:val="center"/>
                                  </m:mcPr>
                                </m:mc>
                              </m:mcs>
                              <m:ctrlPr>
                                <a:rPr lang="en-GB" sz="2200" i="1" smtClean="0">
                                  <a:latin typeface="Cambria Math" panose="02040503050406030204" pitchFamily="18" charset="0"/>
                                  <a:ea typeface="Cambria Math" panose="02040503050406030204" pitchFamily="18" charset="0"/>
                                </a:rPr>
                              </m:ctrlPr>
                            </m:mPr>
                            <m:mr>
                              <m:e>
                                <m:func>
                                  <m:funcPr>
                                    <m:ctrlPr>
                                      <a:rPr lang="en-GB" sz="2200" i="1" dirty="0" smtClean="0">
                                        <a:latin typeface="Cambria Math" panose="02040503050406030204" pitchFamily="18" charset="0"/>
                                        <a:ea typeface="Cambria Math" panose="02040503050406030204" pitchFamily="18" charset="0"/>
                                      </a:rPr>
                                    </m:ctrlPr>
                                  </m:funcPr>
                                  <m:fName>
                                    <m:r>
                                      <m:rPr>
                                        <m:sty m:val="p"/>
                                      </m:rPr>
                                      <a:rPr lang="en-GB" sz="2200" dirty="0">
                                        <a:latin typeface="Cambria Math" panose="02040503050406030204" pitchFamily="18" charset="0"/>
                                        <a:ea typeface="Cambria Math" panose="02040503050406030204" pitchFamily="18" charset="0"/>
                                      </a:rPr>
                                      <m:t>cos</m:t>
                                    </m:r>
                                    <m:r>
                                      <m:rPr>
                                        <m:sty m:val="p"/>
                                      </m:rPr>
                                      <a:rPr lang="en-CA" sz="2200" b="0" i="0" dirty="0" smtClean="0">
                                        <a:latin typeface="Cambria Math" panose="02040503050406030204" pitchFamily="18" charset="0"/>
                                        <a:ea typeface="Cambria Math" panose="02040503050406030204" pitchFamily="18" charset="0"/>
                                      </a:rPr>
                                      <m:t>h</m:t>
                                    </m:r>
                                  </m:fName>
                                  <m:e>
                                    <m:f>
                                      <m:fPr>
                                        <m:type m:val="skw"/>
                                        <m:ctrlPr>
                                          <a:rPr lang="en-GB" sz="2200" i="1" dirty="0">
                                            <a:latin typeface="Cambria Math" panose="02040503050406030204" pitchFamily="18" charset="0"/>
                                            <a:ea typeface="Cambria Math" panose="02040503050406030204" pitchFamily="18" charset="0"/>
                                          </a:rPr>
                                        </m:ctrlPr>
                                      </m:fPr>
                                      <m:num>
                                        <m:r>
                                          <a:rPr lang="en-CA" sz="2200" i="1" dirty="0">
                                            <a:solidFill>
                                              <a:srgbClr val="00B050"/>
                                            </a:solidFill>
                                            <a:latin typeface="Cambria Math" panose="02040503050406030204" pitchFamily="18" charset="0"/>
                                            <a:ea typeface="Cambria Math" panose="02040503050406030204" pitchFamily="18" charset="0"/>
                                          </a:rPr>
                                          <m:t>𝜙</m:t>
                                        </m:r>
                                      </m:num>
                                      <m:den>
                                        <m:r>
                                          <a:rPr lang="en-GB" sz="2200" i="1" dirty="0">
                                            <a:latin typeface="Cambria Math" panose="02040503050406030204" pitchFamily="18" charset="0"/>
                                            <a:ea typeface="Cambria Math" panose="02040503050406030204" pitchFamily="18" charset="0"/>
                                          </a:rPr>
                                          <m:t>2</m:t>
                                        </m:r>
                                      </m:den>
                                    </m:f>
                                  </m:e>
                                </m:func>
                              </m:e>
                              <m:e>
                                <m:r>
                                  <a:rPr lang="en-CA" sz="2200" b="0" i="1" smtClean="0">
                                    <a:latin typeface="Cambria Math" panose="02040503050406030204" pitchFamily="18" charset="0"/>
                                    <a:ea typeface="Cambria Math" panose="02040503050406030204" pitchFamily="18" charset="0"/>
                                  </a:rPr>
                                  <m:t>−</m:t>
                                </m:r>
                                <m:r>
                                  <a:rPr lang="en-CA" sz="2200" b="0" i="1" smtClean="0">
                                    <a:latin typeface="Cambria Math" panose="02040503050406030204" pitchFamily="18" charset="0"/>
                                    <a:ea typeface="Cambria Math" panose="02040503050406030204" pitchFamily="18" charset="0"/>
                                  </a:rPr>
                                  <m:t>𝑖</m:t>
                                </m:r>
                                <m:func>
                                  <m:funcPr>
                                    <m:ctrlPr>
                                      <a:rPr lang="en-GB" sz="2200" i="1" dirty="0" smtClean="0">
                                        <a:latin typeface="Cambria Math" panose="02040503050406030204" pitchFamily="18" charset="0"/>
                                        <a:ea typeface="Cambria Math" panose="02040503050406030204" pitchFamily="18" charset="0"/>
                                      </a:rPr>
                                    </m:ctrlPr>
                                  </m:funcPr>
                                  <m:fName>
                                    <m:r>
                                      <m:rPr>
                                        <m:sty m:val="p"/>
                                      </m:rPr>
                                      <a:rPr lang="en-GB" sz="2200" dirty="0">
                                        <a:latin typeface="Cambria Math" panose="02040503050406030204" pitchFamily="18" charset="0"/>
                                        <a:ea typeface="Cambria Math" panose="02040503050406030204" pitchFamily="18" charset="0"/>
                                      </a:rPr>
                                      <m:t>sin</m:t>
                                    </m:r>
                                    <m:r>
                                      <m:rPr>
                                        <m:sty m:val="p"/>
                                      </m:rPr>
                                      <a:rPr lang="en-CA" sz="2200" b="0" i="0" dirty="0" smtClean="0">
                                        <a:latin typeface="Cambria Math" panose="02040503050406030204" pitchFamily="18" charset="0"/>
                                        <a:ea typeface="Cambria Math" panose="02040503050406030204" pitchFamily="18" charset="0"/>
                                      </a:rPr>
                                      <m:t>h</m:t>
                                    </m:r>
                                  </m:fName>
                                  <m:e>
                                    <m:f>
                                      <m:fPr>
                                        <m:type m:val="skw"/>
                                        <m:ctrlPr>
                                          <a:rPr lang="en-GB" sz="2200" i="1" dirty="0">
                                            <a:latin typeface="Cambria Math" panose="02040503050406030204" pitchFamily="18" charset="0"/>
                                            <a:ea typeface="Cambria Math" panose="02040503050406030204" pitchFamily="18" charset="0"/>
                                          </a:rPr>
                                        </m:ctrlPr>
                                      </m:fPr>
                                      <m:num>
                                        <m:r>
                                          <a:rPr lang="en-CA" sz="2200" i="1" dirty="0">
                                            <a:solidFill>
                                              <a:srgbClr val="00B050"/>
                                            </a:solidFill>
                                            <a:latin typeface="Cambria Math" panose="02040503050406030204" pitchFamily="18" charset="0"/>
                                            <a:ea typeface="Cambria Math" panose="02040503050406030204" pitchFamily="18" charset="0"/>
                                          </a:rPr>
                                          <m:t>𝜙</m:t>
                                        </m:r>
                                      </m:num>
                                      <m:den>
                                        <m:r>
                                          <a:rPr lang="en-GB" sz="2200" i="1" dirty="0">
                                            <a:latin typeface="Cambria Math" panose="02040503050406030204" pitchFamily="18" charset="0"/>
                                            <a:ea typeface="Cambria Math" panose="02040503050406030204" pitchFamily="18" charset="0"/>
                                          </a:rPr>
                                          <m:t>2</m:t>
                                        </m:r>
                                      </m:den>
                                    </m:f>
                                  </m:e>
                                </m:func>
                              </m:e>
                            </m:mr>
                            <m:mr>
                              <m:e>
                                <m:r>
                                  <a:rPr lang="en-CA" sz="2200" b="0" i="1" smtClean="0">
                                    <a:latin typeface="Cambria Math" panose="02040503050406030204" pitchFamily="18" charset="0"/>
                                  </a:rPr>
                                  <m:t>𝑖</m:t>
                                </m:r>
                                <m:func>
                                  <m:funcPr>
                                    <m:ctrlPr>
                                      <a:rPr lang="en-GB" sz="2200" i="1" dirty="0" smtClean="0">
                                        <a:latin typeface="Cambria Math" panose="02040503050406030204" pitchFamily="18" charset="0"/>
                                        <a:ea typeface="Cambria Math" panose="02040503050406030204" pitchFamily="18" charset="0"/>
                                      </a:rPr>
                                    </m:ctrlPr>
                                  </m:funcPr>
                                  <m:fName>
                                    <m:r>
                                      <m:rPr>
                                        <m:sty m:val="p"/>
                                      </m:rPr>
                                      <a:rPr lang="en-GB" sz="2200" dirty="0">
                                        <a:latin typeface="Cambria Math" panose="02040503050406030204" pitchFamily="18" charset="0"/>
                                        <a:ea typeface="Cambria Math" panose="02040503050406030204" pitchFamily="18" charset="0"/>
                                      </a:rPr>
                                      <m:t>sin</m:t>
                                    </m:r>
                                    <m:r>
                                      <m:rPr>
                                        <m:sty m:val="p"/>
                                      </m:rPr>
                                      <a:rPr lang="en-CA" sz="2200" b="0" i="0" dirty="0" smtClean="0">
                                        <a:latin typeface="Cambria Math" panose="02040503050406030204" pitchFamily="18" charset="0"/>
                                        <a:ea typeface="Cambria Math" panose="02040503050406030204" pitchFamily="18" charset="0"/>
                                      </a:rPr>
                                      <m:t>h</m:t>
                                    </m:r>
                                  </m:fName>
                                  <m:e>
                                    <m:f>
                                      <m:fPr>
                                        <m:type m:val="skw"/>
                                        <m:ctrlPr>
                                          <a:rPr lang="en-GB" sz="2200" i="1" dirty="0">
                                            <a:latin typeface="Cambria Math" panose="02040503050406030204" pitchFamily="18" charset="0"/>
                                            <a:ea typeface="Cambria Math" panose="02040503050406030204" pitchFamily="18" charset="0"/>
                                          </a:rPr>
                                        </m:ctrlPr>
                                      </m:fPr>
                                      <m:num>
                                        <m:r>
                                          <a:rPr lang="en-CA" sz="2200" i="1" dirty="0">
                                            <a:solidFill>
                                              <a:srgbClr val="00B050"/>
                                            </a:solidFill>
                                            <a:latin typeface="Cambria Math" panose="02040503050406030204" pitchFamily="18" charset="0"/>
                                            <a:ea typeface="Cambria Math" panose="02040503050406030204" pitchFamily="18" charset="0"/>
                                          </a:rPr>
                                          <m:t>𝜙</m:t>
                                        </m:r>
                                      </m:num>
                                      <m:den>
                                        <m:r>
                                          <a:rPr lang="en-GB" sz="2200" i="1" dirty="0">
                                            <a:latin typeface="Cambria Math" panose="02040503050406030204" pitchFamily="18" charset="0"/>
                                            <a:ea typeface="Cambria Math" panose="02040503050406030204" pitchFamily="18" charset="0"/>
                                          </a:rPr>
                                          <m:t>2</m:t>
                                        </m:r>
                                      </m:den>
                                    </m:f>
                                  </m:e>
                                </m:func>
                              </m:e>
                              <m:e>
                                <m:func>
                                  <m:funcPr>
                                    <m:ctrlPr>
                                      <a:rPr lang="en-GB" sz="2200" i="1" dirty="0" smtClean="0">
                                        <a:latin typeface="Cambria Math" panose="02040503050406030204" pitchFamily="18" charset="0"/>
                                        <a:ea typeface="Cambria Math" panose="02040503050406030204" pitchFamily="18" charset="0"/>
                                      </a:rPr>
                                    </m:ctrlPr>
                                  </m:funcPr>
                                  <m:fName>
                                    <m:r>
                                      <m:rPr>
                                        <m:sty m:val="p"/>
                                      </m:rPr>
                                      <a:rPr lang="en-GB" sz="2200" dirty="0">
                                        <a:latin typeface="Cambria Math" panose="02040503050406030204" pitchFamily="18" charset="0"/>
                                        <a:ea typeface="Cambria Math" panose="02040503050406030204" pitchFamily="18" charset="0"/>
                                      </a:rPr>
                                      <m:t>cos</m:t>
                                    </m:r>
                                    <m:r>
                                      <m:rPr>
                                        <m:sty m:val="p"/>
                                      </m:rPr>
                                      <a:rPr lang="en-CA" sz="2200" b="0" i="0" dirty="0" smtClean="0">
                                        <a:latin typeface="Cambria Math" panose="02040503050406030204" pitchFamily="18" charset="0"/>
                                        <a:ea typeface="Cambria Math" panose="02040503050406030204" pitchFamily="18" charset="0"/>
                                      </a:rPr>
                                      <m:t>h</m:t>
                                    </m:r>
                                  </m:fName>
                                  <m:e>
                                    <m:f>
                                      <m:fPr>
                                        <m:type m:val="skw"/>
                                        <m:ctrlPr>
                                          <a:rPr lang="en-GB" sz="2200" i="1" dirty="0">
                                            <a:latin typeface="Cambria Math" panose="02040503050406030204" pitchFamily="18" charset="0"/>
                                            <a:ea typeface="Cambria Math" panose="02040503050406030204" pitchFamily="18" charset="0"/>
                                          </a:rPr>
                                        </m:ctrlPr>
                                      </m:fPr>
                                      <m:num>
                                        <m:r>
                                          <a:rPr lang="en-CA" sz="2200" i="1" dirty="0">
                                            <a:solidFill>
                                              <a:srgbClr val="00B050"/>
                                            </a:solidFill>
                                            <a:latin typeface="Cambria Math" panose="02040503050406030204" pitchFamily="18" charset="0"/>
                                            <a:ea typeface="Cambria Math" panose="02040503050406030204" pitchFamily="18" charset="0"/>
                                          </a:rPr>
                                          <m:t>𝜙</m:t>
                                        </m:r>
                                      </m:num>
                                      <m:den>
                                        <m:r>
                                          <a:rPr lang="en-GB" sz="2200" i="1" dirty="0">
                                            <a:latin typeface="Cambria Math" panose="02040503050406030204" pitchFamily="18" charset="0"/>
                                            <a:ea typeface="Cambria Math" panose="02040503050406030204" pitchFamily="18" charset="0"/>
                                          </a:rPr>
                                          <m:t>2</m:t>
                                        </m:r>
                                      </m:den>
                                    </m:f>
                                  </m:e>
                                </m:func>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11" name="TextBox 10">
                  <a:extLst>
                    <a:ext uri="{FF2B5EF4-FFF2-40B4-BE49-F238E27FC236}">
                      <a16:creationId xmlns:a16="http://schemas.microsoft.com/office/drawing/2014/main" id="{EE9FEBAC-8821-7423-62F0-74A5A8CFAF60}"/>
                    </a:ext>
                  </a:extLst>
                </p:cNvPr>
                <p:cNvSpPr txBox="1">
                  <a:spLocks noRot="1" noChangeAspect="1" noMove="1" noResize="1" noEditPoints="1" noAdjustHandles="1" noChangeArrowheads="1" noChangeShapeType="1" noTextEdit="1"/>
                </p:cNvSpPr>
                <p:nvPr/>
              </p:nvSpPr>
              <p:spPr>
                <a:xfrm>
                  <a:off x="2858797" y="3588183"/>
                  <a:ext cx="3043137" cy="895502"/>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B5DD49-F0DD-1CEC-E51B-C10B6AED7512}"/>
                    </a:ext>
                  </a:extLst>
                </p:cNvPr>
                <p:cNvSpPr txBox="1"/>
                <p:nvPr/>
              </p:nvSpPr>
              <p:spPr>
                <a:xfrm>
                  <a:off x="3296377" y="1776271"/>
                  <a:ext cx="2167975" cy="948016"/>
                </a:xfrm>
                <a:prstGeom prst="rect">
                  <a:avLst/>
                </a:prstGeom>
                <a:noFill/>
                <a:effectLst>
                  <a:softEdge rad="127000"/>
                </a:effectLst>
              </p:spPr>
              <p:txBody>
                <a:bodyPr wrap="square">
                  <a:spAutoFit/>
                </a:bodyPr>
                <a:lstStyle/>
                <a:p>
                  <a:pPr algn="ctr">
                    <a:spcAft>
                      <a:spcPts val="600"/>
                    </a:spcAft>
                  </a:pPr>
                  <a14:m>
                    <m:oMath xmlns:m="http://schemas.openxmlformats.org/officeDocument/2006/math">
                      <m:d>
                        <m:dPr>
                          <m:begChr m:val="["/>
                          <m:endChr m:val="]"/>
                          <m:ctrlPr>
                            <a:rPr lang="en-GB" sz="2400" i="1">
                              <a:latin typeface="Cambria Math" panose="02040503050406030204" pitchFamily="18" charset="0"/>
                              <a:ea typeface="Cambria Math" panose="02040503050406030204" pitchFamily="18" charset="0"/>
                            </a:rPr>
                          </m:ctrlPr>
                        </m:dPr>
                        <m:e>
                          <m:m>
                            <m:mPr>
                              <m:mcs>
                                <m:mc>
                                  <m:mcPr>
                                    <m:count m:val="2"/>
                                    <m:mcJc m:val="center"/>
                                  </m:mcPr>
                                </m:mc>
                              </m:mcs>
                              <m:ctrlPr>
                                <a:rPr lang="en-GB" sz="2400" i="1">
                                  <a:latin typeface="Cambria Math" panose="02040503050406030204" pitchFamily="18" charset="0"/>
                                  <a:ea typeface="Cambria Math" panose="02040503050406030204" pitchFamily="18" charset="0"/>
                                </a:rPr>
                              </m:ctrlPr>
                            </m:mPr>
                            <m:mr>
                              <m:e>
                                <m:sSup>
                                  <m:sSupPr>
                                    <m:ctrlPr>
                                      <a:rPr lang="en-CA" sz="2400" b="0" i="1" dirty="0" smtClean="0">
                                        <a:latin typeface="Cambria Math" panose="02040503050406030204" pitchFamily="18" charset="0"/>
                                        <a:ea typeface="Cambria Math" panose="02040503050406030204" pitchFamily="18" charset="0"/>
                                      </a:rPr>
                                    </m:ctrlPr>
                                  </m:sSupPr>
                                  <m:e>
                                    <m:r>
                                      <a:rPr lang="en-CA" sz="2400" b="0" i="1" dirty="0" smtClean="0">
                                        <a:latin typeface="Cambria Math" panose="02040503050406030204" pitchFamily="18" charset="0"/>
                                        <a:ea typeface="Cambria Math" panose="02040503050406030204" pitchFamily="18" charset="0"/>
                                      </a:rPr>
                                      <m:t>𝑒</m:t>
                                    </m:r>
                                  </m:e>
                                  <m:sup>
                                    <m:r>
                                      <a:rPr lang="en-CA" sz="2400" b="0" i="1" dirty="0" smtClean="0">
                                        <a:latin typeface="Cambria Math" panose="02040503050406030204" pitchFamily="18" charset="0"/>
                                        <a:ea typeface="Cambria Math" panose="02040503050406030204" pitchFamily="18" charset="0"/>
                                      </a:rPr>
                                      <m:t>−</m:t>
                                    </m:r>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sup>
                                </m:sSup>
                              </m:e>
                              <m:e>
                                <m:r>
                                  <a:rPr lang="en-CA" sz="2400" b="0" i="1" smtClean="0">
                                    <a:latin typeface="Cambria Math" panose="02040503050406030204" pitchFamily="18" charset="0"/>
                                  </a:rPr>
                                  <m:t>0</m:t>
                                </m:r>
                              </m:e>
                            </m:mr>
                            <m:mr>
                              <m:e>
                                <m:r>
                                  <a:rPr lang="en-CA" sz="2400" b="0" i="1" smtClean="0">
                                    <a:latin typeface="Cambria Math" panose="02040503050406030204" pitchFamily="18" charset="0"/>
                                  </a:rPr>
                                  <m:t>0</m:t>
                                </m:r>
                              </m:e>
                              <m:e>
                                <m:sSup>
                                  <m:sSupPr>
                                    <m:ctrlPr>
                                      <a:rPr lang="en-CA" sz="2400" b="0" i="1" dirty="0" smtClean="0">
                                        <a:latin typeface="Cambria Math" panose="02040503050406030204" pitchFamily="18" charset="0"/>
                                        <a:ea typeface="Cambria Math" panose="02040503050406030204" pitchFamily="18" charset="0"/>
                                      </a:rPr>
                                    </m:ctrlPr>
                                  </m:sSupPr>
                                  <m:e>
                                    <m:r>
                                      <a:rPr lang="en-CA" sz="2400" b="0" i="1" dirty="0" smtClean="0">
                                        <a:latin typeface="Cambria Math" panose="02040503050406030204" pitchFamily="18" charset="0"/>
                                        <a:ea typeface="Cambria Math" panose="02040503050406030204" pitchFamily="18" charset="0"/>
                                      </a:rPr>
                                      <m:t>𝑒</m:t>
                                    </m:r>
                                  </m:e>
                                  <m:sup>
                                    <m:r>
                                      <a:rPr lang="en-CA" sz="2400" b="0" i="1" dirty="0" smtClean="0">
                                        <a:latin typeface="Cambria Math" panose="02040503050406030204" pitchFamily="18" charset="0"/>
                                        <a:ea typeface="Cambria Math" panose="02040503050406030204" pitchFamily="18" charset="0"/>
                                      </a:rPr>
                                      <m:t>+</m:t>
                                    </m:r>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sup>
                                </m:sSup>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12" name="TextBox 11">
                  <a:extLst>
                    <a:ext uri="{FF2B5EF4-FFF2-40B4-BE49-F238E27FC236}">
                      <a16:creationId xmlns:a16="http://schemas.microsoft.com/office/drawing/2014/main" id="{50B5DD49-F0DD-1CEC-E51B-C10B6AED7512}"/>
                    </a:ext>
                  </a:extLst>
                </p:cNvPr>
                <p:cNvSpPr txBox="1">
                  <a:spLocks noRot="1" noChangeAspect="1" noMove="1" noResize="1" noEditPoints="1" noAdjustHandles="1" noChangeArrowheads="1" noChangeShapeType="1" noTextEdit="1"/>
                </p:cNvSpPr>
                <p:nvPr/>
              </p:nvSpPr>
              <p:spPr>
                <a:xfrm>
                  <a:off x="3296377" y="1776271"/>
                  <a:ext cx="2167975" cy="948016"/>
                </a:xfrm>
                <a:prstGeom prst="rect">
                  <a:avLst/>
                </a:prstGeom>
                <a:blipFill>
                  <a:blip r:embed="rId8"/>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2584621-93EF-0C0D-1F16-89C3D9858E08}"/>
                  </a:ext>
                </a:extLst>
              </p:cNvPr>
              <p:cNvSpPr txBox="1"/>
              <p:nvPr/>
            </p:nvSpPr>
            <p:spPr>
              <a:xfrm>
                <a:off x="407463" y="0"/>
                <a:ext cx="5169786" cy="1938992"/>
              </a:xfrm>
              <a:prstGeom prst="rect">
                <a:avLst/>
              </a:prstGeom>
              <a:noFill/>
            </p:spPr>
            <p:txBody>
              <a:bodyPr wrap="square" rtlCol="0">
                <a:spAutoFit/>
              </a:bodyPr>
              <a:lstStyle/>
              <a:p>
                <a:pPr algn="ctr"/>
                <a:r>
                  <a:rPr lang="en-CA" sz="6000" dirty="0">
                    <a:solidFill>
                      <a:srgbClr val="002060"/>
                    </a:solidFill>
                  </a:rPr>
                  <a:t>Left </a:t>
                </a:r>
                <a14:m>
                  <m:oMath xmlns:m="http://schemas.openxmlformats.org/officeDocument/2006/math">
                    <m:r>
                      <a:rPr lang="en-CA" sz="6000" b="0" i="1" smtClean="0">
                        <a:solidFill>
                          <a:srgbClr val="002060"/>
                        </a:solidFill>
                        <a:latin typeface="Cambria Math" panose="02040503050406030204" pitchFamily="18" charset="0"/>
                      </a:rPr>
                      <m:t>𝑆𝐿</m:t>
                    </m:r>
                    <m:d>
                      <m:dPr>
                        <m:ctrlPr>
                          <a:rPr lang="en-CA" sz="6000" b="0" i="1" smtClean="0">
                            <a:solidFill>
                              <a:srgbClr val="002060"/>
                            </a:solidFill>
                            <a:latin typeface="Cambria Math" panose="02040503050406030204" pitchFamily="18" charset="0"/>
                          </a:rPr>
                        </m:ctrlPr>
                      </m:dPr>
                      <m:e>
                        <m:r>
                          <a:rPr lang="en-CA" sz="6000" b="0" i="1" smtClean="0">
                            <a:solidFill>
                              <a:srgbClr val="002060"/>
                            </a:solidFill>
                            <a:latin typeface="Cambria Math" panose="02040503050406030204" pitchFamily="18" charset="0"/>
                          </a:rPr>
                          <m:t>2,</m:t>
                        </m:r>
                        <m:r>
                          <a:rPr lang="en-CA" sz="6000" b="0" i="1" smtClean="0">
                            <a:solidFill>
                              <a:srgbClr val="002060"/>
                            </a:solidFill>
                            <a:latin typeface="Cambria Math" panose="02040503050406030204" pitchFamily="18" charset="0"/>
                          </a:rPr>
                          <m:t>ℂ</m:t>
                        </m:r>
                      </m:e>
                    </m:d>
                  </m:oMath>
                </a14:m>
                <a:endParaRPr lang="en-CA" sz="6000" dirty="0">
                  <a:solidFill>
                    <a:srgbClr val="002060"/>
                  </a:solidFill>
                </a:endParaRPr>
              </a:p>
              <a:p>
                <a:pPr algn="ctr"/>
                <a:r>
                  <a:rPr lang="en-CA" sz="6000" dirty="0">
                    <a:solidFill>
                      <a:srgbClr val="002060"/>
                    </a:solidFill>
                  </a:rPr>
                  <a:t>Representation</a:t>
                </a:r>
              </a:p>
            </p:txBody>
          </p:sp>
        </mc:Choice>
        <mc:Fallback xmlns="">
          <p:sp>
            <p:nvSpPr>
              <p:cNvPr id="23" name="TextBox 22">
                <a:extLst>
                  <a:ext uri="{FF2B5EF4-FFF2-40B4-BE49-F238E27FC236}">
                    <a16:creationId xmlns:a16="http://schemas.microsoft.com/office/drawing/2014/main" id="{02584621-93EF-0C0D-1F16-89C3D9858E08}"/>
                  </a:ext>
                </a:extLst>
              </p:cNvPr>
              <p:cNvSpPr txBox="1">
                <a:spLocks noRot="1" noChangeAspect="1" noMove="1" noResize="1" noEditPoints="1" noAdjustHandles="1" noChangeArrowheads="1" noChangeShapeType="1" noTextEdit="1"/>
              </p:cNvSpPr>
              <p:nvPr/>
            </p:nvSpPr>
            <p:spPr>
              <a:xfrm>
                <a:off x="407463" y="0"/>
                <a:ext cx="5169786" cy="1938992"/>
              </a:xfrm>
              <a:prstGeom prst="rect">
                <a:avLst/>
              </a:prstGeom>
              <a:blipFill>
                <a:blip r:embed="rId9"/>
                <a:stretch>
                  <a:fillRect l="-4717" t="-9434" r="-4599" b="-204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35B4FE-DD40-25E0-3B49-3A619B431C82}"/>
                  </a:ext>
                </a:extLst>
              </p:cNvPr>
              <p:cNvSpPr txBox="1"/>
              <p:nvPr/>
            </p:nvSpPr>
            <p:spPr>
              <a:xfrm>
                <a:off x="6513972" y="-5743"/>
                <a:ext cx="5169782" cy="1938992"/>
              </a:xfrm>
              <a:prstGeom prst="rect">
                <a:avLst/>
              </a:prstGeom>
              <a:noFill/>
            </p:spPr>
            <p:txBody>
              <a:bodyPr wrap="square" rtlCol="0">
                <a:spAutoFit/>
              </a:bodyPr>
              <a:lstStyle/>
              <a:p>
                <a:pPr algn="ctr"/>
                <a:r>
                  <a:rPr lang="en-CA" sz="6000" dirty="0">
                    <a:solidFill>
                      <a:srgbClr val="C00000"/>
                    </a:solidFill>
                  </a:rPr>
                  <a:t>Right </a:t>
                </a:r>
                <a14:m>
                  <m:oMath xmlns:m="http://schemas.openxmlformats.org/officeDocument/2006/math">
                    <m:r>
                      <a:rPr lang="en-CA" sz="6000" b="0" i="1" smtClean="0">
                        <a:solidFill>
                          <a:srgbClr val="C00000"/>
                        </a:solidFill>
                        <a:latin typeface="Cambria Math" panose="02040503050406030204" pitchFamily="18" charset="0"/>
                      </a:rPr>
                      <m:t>𝑆𝐿</m:t>
                    </m:r>
                    <m:d>
                      <m:dPr>
                        <m:ctrlPr>
                          <a:rPr lang="en-CA" sz="6000" b="0" i="1" smtClean="0">
                            <a:solidFill>
                              <a:srgbClr val="C00000"/>
                            </a:solidFill>
                            <a:latin typeface="Cambria Math" panose="02040503050406030204" pitchFamily="18" charset="0"/>
                          </a:rPr>
                        </m:ctrlPr>
                      </m:dPr>
                      <m:e>
                        <m:r>
                          <a:rPr lang="en-CA" sz="6000" b="0" i="1" smtClean="0">
                            <a:solidFill>
                              <a:srgbClr val="C00000"/>
                            </a:solidFill>
                            <a:latin typeface="Cambria Math" panose="02040503050406030204" pitchFamily="18" charset="0"/>
                          </a:rPr>
                          <m:t>2,</m:t>
                        </m:r>
                        <m:r>
                          <a:rPr lang="en-CA" sz="6000" b="0" i="1" smtClean="0">
                            <a:solidFill>
                              <a:srgbClr val="C00000"/>
                            </a:solidFill>
                            <a:latin typeface="Cambria Math" panose="02040503050406030204" pitchFamily="18" charset="0"/>
                          </a:rPr>
                          <m:t>ℂ</m:t>
                        </m:r>
                      </m:e>
                    </m:d>
                  </m:oMath>
                </a14:m>
                <a:endParaRPr lang="en-CA" sz="6000" dirty="0">
                  <a:solidFill>
                    <a:srgbClr val="C00000"/>
                  </a:solidFill>
                </a:endParaRPr>
              </a:p>
              <a:p>
                <a:pPr algn="ctr"/>
                <a:r>
                  <a:rPr lang="en-CA" sz="6000" dirty="0">
                    <a:solidFill>
                      <a:srgbClr val="C00000"/>
                    </a:solidFill>
                  </a:rPr>
                  <a:t>Representation</a:t>
                </a:r>
              </a:p>
            </p:txBody>
          </p:sp>
        </mc:Choice>
        <mc:Fallback xmlns="">
          <p:sp>
            <p:nvSpPr>
              <p:cNvPr id="24" name="TextBox 23">
                <a:extLst>
                  <a:ext uri="{FF2B5EF4-FFF2-40B4-BE49-F238E27FC236}">
                    <a16:creationId xmlns:a16="http://schemas.microsoft.com/office/drawing/2014/main" id="{F335B4FE-DD40-25E0-3B49-3A619B431C82}"/>
                  </a:ext>
                </a:extLst>
              </p:cNvPr>
              <p:cNvSpPr txBox="1">
                <a:spLocks noRot="1" noChangeAspect="1" noMove="1" noResize="1" noEditPoints="1" noAdjustHandles="1" noChangeArrowheads="1" noChangeShapeType="1" noTextEdit="1"/>
              </p:cNvSpPr>
              <p:nvPr/>
            </p:nvSpPr>
            <p:spPr>
              <a:xfrm>
                <a:off x="6513972" y="-5743"/>
                <a:ext cx="5169782" cy="1938992"/>
              </a:xfrm>
              <a:prstGeom prst="rect">
                <a:avLst/>
              </a:prstGeom>
              <a:blipFill>
                <a:blip r:embed="rId10"/>
                <a:stretch>
                  <a:fillRect l="-4717" t="-9434" r="-4599" b="-20440"/>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D0C94867-7038-0517-F160-E633EE0209E0}"/>
              </a:ext>
            </a:extLst>
          </p:cNvPr>
          <p:cNvGrpSpPr/>
          <p:nvPr/>
        </p:nvGrpSpPr>
        <p:grpSpPr>
          <a:xfrm>
            <a:off x="6189051" y="1793144"/>
            <a:ext cx="5892843" cy="2707414"/>
            <a:chOff x="80082" y="1776271"/>
            <a:chExt cx="5892843" cy="2707414"/>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FC7829-7A05-6495-AB4B-4FF96F162779}"/>
                    </a:ext>
                  </a:extLst>
                </p:cNvPr>
                <p:cNvSpPr txBox="1"/>
                <p:nvPr/>
              </p:nvSpPr>
              <p:spPr>
                <a:xfrm>
                  <a:off x="421090" y="1776271"/>
                  <a:ext cx="2084744" cy="914225"/>
                </a:xfrm>
                <a:prstGeom prst="rect">
                  <a:avLst/>
                </a:prstGeom>
                <a:noFill/>
                <a:effectLst>
                  <a:softEdge rad="127000"/>
                </a:effectLst>
              </p:spPr>
              <p:txBody>
                <a:bodyPr wrap="square">
                  <a:spAutoFit/>
                </a:bodyPr>
                <a:lstStyle/>
                <a:p>
                  <a:pPr algn="ctr">
                    <a:spcAft>
                      <a:spcPts val="600"/>
                    </a:spcAft>
                  </a:pPr>
                  <a14:m>
                    <m:oMath xmlns:m="http://schemas.openxmlformats.org/officeDocument/2006/math">
                      <m:d>
                        <m:dPr>
                          <m:begChr m:val="["/>
                          <m:endChr m:val="]"/>
                          <m:ctrlPr>
                            <a:rPr lang="en-GB" sz="2400" i="1" smtClean="0">
                              <a:latin typeface="Cambria Math" panose="02040503050406030204" pitchFamily="18" charset="0"/>
                              <a:ea typeface="Cambria Math" panose="02040503050406030204" pitchFamily="18" charset="0"/>
                            </a:rPr>
                          </m:ctrlPr>
                        </m:dPr>
                        <m:e>
                          <m:m>
                            <m:mPr>
                              <m:mcs>
                                <m:mc>
                                  <m:mcPr>
                                    <m:count m:val="2"/>
                                    <m:mcJc m:val="center"/>
                                  </m:mcPr>
                                </m:mc>
                              </m:mcs>
                              <m:ctrlPr>
                                <a:rPr lang="en-GB" sz="2400" i="1">
                                  <a:latin typeface="Cambria Math" panose="02040503050406030204" pitchFamily="18" charset="0"/>
                                  <a:ea typeface="Cambria Math" panose="02040503050406030204" pitchFamily="18" charset="0"/>
                                </a:rPr>
                              </m:ctrlPr>
                            </m:mPr>
                            <m:mr>
                              <m:e>
                                <m:sSup>
                                  <m:sSupPr>
                                    <m:ctrlPr>
                                      <a:rPr lang="en-GB" sz="2400" i="1">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𝑒</m:t>
                                    </m:r>
                                  </m:e>
                                  <m:sup>
                                    <m:r>
                                      <a:rPr lang="en-GB" sz="2400" i="1">
                                        <a:latin typeface="Cambria Math" panose="02040503050406030204" pitchFamily="18" charset="0"/>
                                        <a:ea typeface="Cambria Math" panose="02040503050406030204" pitchFamily="18" charset="0"/>
                                      </a:rPr>
                                      <m:t>𝑖</m:t>
                                    </m:r>
                                    <m:f>
                                      <m:fPr>
                                        <m:type m:val="skw"/>
                                        <m:ctrlPr>
                                          <a:rPr lang="en-GB" sz="2400" i="1" smtClean="0">
                                            <a:latin typeface="Cambria Math" panose="02040503050406030204" pitchFamily="18" charset="0"/>
                                            <a:ea typeface="Cambria Math" panose="02040503050406030204" pitchFamily="18" charset="0"/>
                                          </a:rPr>
                                        </m:ctrlPr>
                                      </m:fPr>
                                      <m:num>
                                        <m:r>
                                          <a:rPr lang="en-GB" sz="2400" i="1" smtClean="0">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sup>
                                </m:sSup>
                              </m:e>
                              <m:e>
                                <m:r>
                                  <a:rPr lang="en-GB" sz="2400" i="1">
                                    <a:latin typeface="Cambria Math" panose="02040503050406030204" pitchFamily="18" charset="0"/>
                                  </a:rPr>
                                  <m:t>0</m:t>
                                </m:r>
                              </m:e>
                            </m:mr>
                            <m:mr>
                              <m:e>
                                <m:r>
                                  <a:rPr lang="en-GB" sz="2400" i="1">
                                    <a:latin typeface="Cambria Math" panose="02040503050406030204" pitchFamily="18" charset="0"/>
                                  </a:rPr>
                                  <m:t>0</m:t>
                                </m:r>
                              </m:e>
                              <m:e>
                                <m:sSup>
                                  <m:sSupPr>
                                    <m:ctrlPr>
                                      <a:rPr lang="en-GB" sz="2400" i="1">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𝑒</m:t>
                                    </m:r>
                                  </m:e>
                                  <m:sup>
                                    <m:r>
                                      <a:rPr lang="en-CA" sz="2400" b="0" i="1" smtClean="0">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𝑖</m:t>
                                    </m:r>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sup>
                                </m:sSup>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4" name="TextBox 3">
                  <a:extLst>
                    <a:ext uri="{FF2B5EF4-FFF2-40B4-BE49-F238E27FC236}">
                      <a16:creationId xmlns:a16="http://schemas.microsoft.com/office/drawing/2014/main" id="{6AFC7829-7A05-6495-AB4B-4FF96F162779}"/>
                    </a:ext>
                  </a:extLst>
                </p:cNvPr>
                <p:cNvSpPr txBox="1">
                  <a:spLocks noRot="1" noChangeAspect="1" noMove="1" noResize="1" noEditPoints="1" noAdjustHandles="1" noChangeArrowheads="1" noChangeShapeType="1" noTextEdit="1"/>
                </p:cNvSpPr>
                <p:nvPr/>
              </p:nvSpPr>
              <p:spPr>
                <a:xfrm>
                  <a:off x="421090" y="1776271"/>
                  <a:ext cx="2084744" cy="914225"/>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4A288B-FC0A-E408-9E79-21A261515C91}"/>
                    </a:ext>
                  </a:extLst>
                </p:cNvPr>
                <p:cNvSpPr txBox="1"/>
                <p:nvPr/>
              </p:nvSpPr>
              <p:spPr>
                <a:xfrm>
                  <a:off x="80082" y="2673958"/>
                  <a:ext cx="2728158" cy="91422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2400" i="1">
                              <a:latin typeface="Cambria Math" panose="02040503050406030204" pitchFamily="18" charset="0"/>
                              <a:ea typeface="Cambria Math" panose="02040503050406030204" pitchFamily="18" charset="0"/>
                            </a:rPr>
                          </m:ctrlPr>
                        </m:dPr>
                        <m:e>
                          <m:m>
                            <m:mPr>
                              <m:mcs>
                                <m:mc>
                                  <m:mcPr>
                                    <m:count m:val="2"/>
                                    <m:mcJc m:val="center"/>
                                  </m:mcPr>
                                </m:mc>
                              </m:mcs>
                              <m:ctrlPr>
                                <a:rPr lang="en-GB" sz="2400" i="1">
                                  <a:latin typeface="Cambria Math" panose="02040503050406030204" pitchFamily="18" charset="0"/>
                                  <a:ea typeface="Cambria Math" panose="02040503050406030204" pitchFamily="18" charset="0"/>
                                </a:rPr>
                              </m:ctrlPr>
                            </m:mPr>
                            <m:mr>
                              <m:e>
                                <m:func>
                                  <m:funcPr>
                                    <m:ctrlPr>
                                      <a:rPr lang="en-GB" sz="2400" i="1">
                                        <a:latin typeface="Cambria Math" panose="02040503050406030204" pitchFamily="18" charset="0"/>
                                        <a:ea typeface="Cambria Math" panose="02040503050406030204" pitchFamily="18" charset="0"/>
                                      </a:rPr>
                                    </m:ctrlPr>
                                  </m:funcPr>
                                  <m:fName>
                                    <m:r>
                                      <m:rPr>
                                        <m:sty m:val="p"/>
                                      </m:rPr>
                                      <a:rPr lang="en-GB" sz="2400">
                                        <a:latin typeface="Cambria Math" panose="02040503050406030204" pitchFamily="18" charset="0"/>
                                        <a:ea typeface="Cambria Math" panose="02040503050406030204" pitchFamily="18" charset="0"/>
                                      </a:rPr>
                                      <m:t>cos</m:t>
                                    </m:r>
                                  </m:fName>
                                  <m:e>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e>
                                </m:func>
                              </m:e>
                              <m:e>
                                <m:r>
                                  <a:rPr lang="en-GB" sz="2400" i="1">
                                    <a:latin typeface="Cambria Math" panose="02040503050406030204" pitchFamily="18" charset="0"/>
                                    <a:ea typeface="Cambria Math" panose="02040503050406030204" pitchFamily="18" charset="0"/>
                                  </a:rPr>
                                  <m:t>−</m:t>
                                </m:r>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sin</m:t>
                                    </m:r>
                                  </m:fName>
                                  <m:e>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e>
                                </m:func>
                              </m:e>
                            </m:mr>
                            <m:mr>
                              <m:e>
                                <m:func>
                                  <m:funcPr>
                                    <m:ctrlPr>
                                      <a:rPr lang="en-GB" sz="2400" i="1">
                                        <a:latin typeface="Cambria Math" panose="02040503050406030204" pitchFamily="18" charset="0"/>
                                      </a:rPr>
                                    </m:ctrlPr>
                                  </m:funcPr>
                                  <m:fName>
                                    <m:r>
                                      <m:rPr>
                                        <m:sty m:val="p"/>
                                      </m:rPr>
                                      <a:rPr lang="en-GB" sz="2400">
                                        <a:latin typeface="Cambria Math" panose="02040503050406030204" pitchFamily="18" charset="0"/>
                                      </a:rPr>
                                      <m:t>sin</m:t>
                                    </m:r>
                                  </m:fName>
                                  <m:e>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e>
                                </m:func>
                              </m:e>
                              <m:e>
                                <m:func>
                                  <m:funcPr>
                                    <m:ctrlPr>
                                      <a:rPr lang="en-GB" sz="2400" i="1">
                                        <a:latin typeface="Cambria Math" panose="02040503050406030204" pitchFamily="18" charset="0"/>
                                        <a:ea typeface="Cambria Math" panose="02040503050406030204" pitchFamily="18" charset="0"/>
                                      </a:rPr>
                                    </m:ctrlPr>
                                  </m:funcPr>
                                  <m:fName>
                                    <m:r>
                                      <m:rPr>
                                        <m:sty m:val="p"/>
                                      </m:rPr>
                                      <a:rPr lang="en-GB" sz="2400">
                                        <a:latin typeface="Cambria Math" panose="02040503050406030204" pitchFamily="18" charset="0"/>
                                        <a:ea typeface="Cambria Math" panose="02040503050406030204" pitchFamily="18" charset="0"/>
                                      </a:rPr>
                                      <m:t>cos</m:t>
                                    </m:r>
                                  </m:fName>
                                  <m:e>
                                    <m:f>
                                      <m:fPr>
                                        <m:type m:val="skw"/>
                                        <m:ctrlPr>
                                          <a:rPr lang="en-GB" sz="2400" i="1">
                                            <a:latin typeface="Cambria Math" panose="02040503050406030204" pitchFamily="18" charset="0"/>
                                            <a:ea typeface="Cambria Math" panose="02040503050406030204" pitchFamily="18" charset="0"/>
                                          </a:rPr>
                                        </m:ctrlPr>
                                      </m:fPr>
                                      <m:num>
                                        <m:r>
                                          <a:rPr lang="en-GB" sz="2400" i="1">
                                            <a:solidFill>
                                              <a:srgbClr val="FF6600"/>
                                            </a:solidFill>
                                            <a:latin typeface="Cambria Math" panose="02040503050406030204" pitchFamily="18" charset="0"/>
                                            <a:ea typeface="Cambria Math" panose="02040503050406030204" pitchFamily="18" charset="0"/>
                                          </a:rPr>
                                          <m:t>𝜃</m:t>
                                        </m:r>
                                      </m:num>
                                      <m:den>
                                        <m:r>
                                          <a:rPr lang="en-GB" sz="2400" i="1">
                                            <a:latin typeface="Cambria Math" panose="02040503050406030204" pitchFamily="18" charset="0"/>
                                            <a:ea typeface="Cambria Math" panose="02040503050406030204" pitchFamily="18" charset="0"/>
                                          </a:rPr>
                                          <m:t>2</m:t>
                                        </m:r>
                                      </m:den>
                                    </m:f>
                                  </m:e>
                                </m:func>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934A288B-FC0A-E408-9E79-21A261515C91}"/>
                    </a:ext>
                  </a:extLst>
                </p:cNvPr>
                <p:cNvSpPr txBox="1">
                  <a:spLocks noRot="1" noChangeAspect="1" noMove="1" noResize="1" noEditPoints="1" noAdjustHandles="1" noChangeArrowheads="1" noChangeShapeType="1" noTextEdit="1"/>
                </p:cNvSpPr>
                <p:nvPr/>
              </p:nvSpPr>
              <p:spPr>
                <a:xfrm>
                  <a:off x="80082" y="2673958"/>
                  <a:ext cx="2728158" cy="914225"/>
                </a:xfrm>
                <a:prstGeom prst="rect">
                  <a:avLst/>
                </a:prstGeom>
                <a:blipFill>
                  <a:blip r:embed="rId12"/>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0E6C40-C3ED-264A-E934-7DA30199F58A}"/>
                    </a:ext>
                  </a:extLst>
                </p:cNvPr>
                <p:cNvSpPr txBox="1"/>
                <p:nvPr/>
              </p:nvSpPr>
              <p:spPr>
                <a:xfrm>
                  <a:off x="212206" y="3600761"/>
                  <a:ext cx="2502511" cy="845744"/>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2200" i="1">
                              <a:latin typeface="Cambria Math" panose="02040503050406030204" pitchFamily="18" charset="0"/>
                              <a:ea typeface="Cambria Math" panose="02040503050406030204" pitchFamily="18" charset="0"/>
                            </a:rPr>
                          </m:ctrlPr>
                        </m:dPr>
                        <m:e>
                          <m:m>
                            <m:mPr>
                              <m:mcs>
                                <m:mc>
                                  <m:mcPr>
                                    <m:count m:val="2"/>
                                    <m:mcJc m:val="center"/>
                                  </m:mcPr>
                                </m:mc>
                              </m:mcs>
                              <m:ctrlPr>
                                <a:rPr lang="en-GB" sz="2200" i="1">
                                  <a:latin typeface="Cambria Math" panose="02040503050406030204" pitchFamily="18" charset="0"/>
                                  <a:ea typeface="Cambria Math" panose="02040503050406030204" pitchFamily="18" charset="0"/>
                                </a:rPr>
                              </m:ctrlPr>
                            </m:mPr>
                            <m:mr>
                              <m:e>
                                <m:func>
                                  <m:funcPr>
                                    <m:ctrlPr>
                                      <a:rPr lang="en-GB" sz="2200" i="1">
                                        <a:latin typeface="Cambria Math" panose="02040503050406030204" pitchFamily="18" charset="0"/>
                                        <a:ea typeface="Cambria Math" panose="02040503050406030204" pitchFamily="18" charset="0"/>
                                      </a:rPr>
                                    </m:ctrlPr>
                                  </m:funcPr>
                                  <m:fName>
                                    <m:r>
                                      <m:rPr>
                                        <m:sty m:val="p"/>
                                      </m:rPr>
                                      <a:rPr lang="en-GB" sz="2200">
                                        <a:latin typeface="Cambria Math" panose="02040503050406030204" pitchFamily="18" charset="0"/>
                                        <a:ea typeface="Cambria Math" panose="02040503050406030204" pitchFamily="18" charset="0"/>
                                      </a:rPr>
                                      <m:t>cos</m:t>
                                    </m:r>
                                  </m:fName>
                                  <m:e>
                                    <m:f>
                                      <m:fPr>
                                        <m:type m:val="skw"/>
                                        <m:ctrlPr>
                                          <a:rPr lang="en-GB" sz="2200" i="1">
                                            <a:latin typeface="Cambria Math" panose="02040503050406030204" pitchFamily="18" charset="0"/>
                                            <a:ea typeface="Cambria Math" panose="02040503050406030204" pitchFamily="18" charset="0"/>
                                          </a:rPr>
                                        </m:ctrlPr>
                                      </m:fPr>
                                      <m:num>
                                        <m:r>
                                          <a:rPr lang="en-GB" sz="2200" i="1">
                                            <a:solidFill>
                                              <a:srgbClr val="FF6600"/>
                                            </a:solidFill>
                                            <a:latin typeface="Cambria Math" panose="02040503050406030204" pitchFamily="18" charset="0"/>
                                            <a:ea typeface="Cambria Math" panose="02040503050406030204" pitchFamily="18" charset="0"/>
                                          </a:rPr>
                                          <m:t>𝜃</m:t>
                                        </m:r>
                                      </m:num>
                                      <m:den>
                                        <m:r>
                                          <a:rPr lang="en-GB" sz="2200" i="1">
                                            <a:latin typeface="Cambria Math" panose="02040503050406030204" pitchFamily="18" charset="0"/>
                                            <a:ea typeface="Cambria Math" panose="02040503050406030204" pitchFamily="18" charset="0"/>
                                          </a:rPr>
                                          <m:t>2</m:t>
                                        </m:r>
                                      </m:den>
                                    </m:f>
                                  </m:e>
                                </m:func>
                              </m:e>
                              <m:e>
                                <m:r>
                                  <a:rPr lang="en-GB" sz="2200" i="1">
                                    <a:latin typeface="Cambria Math" panose="02040503050406030204" pitchFamily="18" charset="0"/>
                                  </a:rPr>
                                  <m:t>𝑖</m:t>
                                </m:r>
                                <m:func>
                                  <m:funcPr>
                                    <m:ctrlPr>
                                      <a:rPr lang="en-GB" sz="2200" i="1">
                                        <a:latin typeface="Cambria Math" panose="02040503050406030204" pitchFamily="18" charset="0"/>
                                      </a:rPr>
                                    </m:ctrlPr>
                                  </m:funcPr>
                                  <m:fName>
                                    <m:r>
                                      <m:rPr>
                                        <m:sty m:val="p"/>
                                      </m:rPr>
                                      <a:rPr lang="en-GB" sz="2200">
                                        <a:latin typeface="Cambria Math" panose="02040503050406030204" pitchFamily="18" charset="0"/>
                                      </a:rPr>
                                      <m:t>sin</m:t>
                                    </m:r>
                                  </m:fName>
                                  <m:e>
                                    <m:f>
                                      <m:fPr>
                                        <m:type m:val="skw"/>
                                        <m:ctrlPr>
                                          <a:rPr lang="en-GB" sz="2200" i="1">
                                            <a:latin typeface="Cambria Math" panose="02040503050406030204" pitchFamily="18" charset="0"/>
                                            <a:ea typeface="Cambria Math" panose="02040503050406030204" pitchFamily="18" charset="0"/>
                                          </a:rPr>
                                        </m:ctrlPr>
                                      </m:fPr>
                                      <m:num>
                                        <m:r>
                                          <a:rPr lang="en-GB" sz="2200" i="1">
                                            <a:solidFill>
                                              <a:srgbClr val="FF6600"/>
                                            </a:solidFill>
                                            <a:latin typeface="Cambria Math" panose="02040503050406030204" pitchFamily="18" charset="0"/>
                                            <a:ea typeface="Cambria Math" panose="02040503050406030204" pitchFamily="18" charset="0"/>
                                          </a:rPr>
                                          <m:t>𝜃</m:t>
                                        </m:r>
                                      </m:num>
                                      <m:den>
                                        <m:r>
                                          <a:rPr lang="en-GB" sz="2200" i="1">
                                            <a:latin typeface="Cambria Math" panose="02040503050406030204" pitchFamily="18" charset="0"/>
                                            <a:ea typeface="Cambria Math" panose="02040503050406030204" pitchFamily="18" charset="0"/>
                                          </a:rPr>
                                          <m:t>2</m:t>
                                        </m:r>
                                      </m:den>
                                    </m:f>
                                  </m:e>
                                </m:func>
                              </m:e>
                            </m:mr>
                            <m:mr>
                              <m:e>
                                <m:r>
                                  <a:rPr lang="en-GB" sz="2200" i="1">
                                    <a:latin typeface="Cambria Math" panose="02040503050406030204" pitchFamily="18" charset="0"/>
                                  </a:rPr>
                                  <m:t>𝑖</m:t>
                                </m:r>
                                <m:func>
                                  <m:funcPr>
                                    <m:ctrlPr>
                                      <a:rPr lang="en-GB" sz="2200" i="1">
                                        <a:latin typeface="Cambria Math" panose="02040503050406030204" pitchFamily="18" charset="0"/>
                                      </a:rPr>
                                    </m:ctrlPr>
                                  </m:funcPr>
                                  <m:fName>
                                    <m:r>
                                      <m:rPr>
                                        <m:sty m:val="p"/>
                                      </m:rPr>
                                      <a:rPr lang="en-GB" sz="2200">
                                        <a:latin typeface="Cambria Math" panose="02040503050406030204" pitchFamily="18" charset="0"/>
                                      </a:rPr>
                                      <m:t>sin</m:t>
                                    </m:r>
                                  </m:fName>
                                  <m:e>
                                    <m:f>
                                      <m:fPr>
                                        <m:type m:val="skw"/>
                                        <m:ctrlPr>
                                          <a:rPr lang="en-GB" sz="2200" i="1">
                                            <a:latin typeface="Cambria Math" panose="02040503050406030204" pitchFamily="18" charset="0"/>
                                            <a:ea typeface="Cambria Math" panose="02040503050406030204" pitchFamily="18" charset="0"/>
                                          </a:rPr>
                                        </m:ctrlPr>
                                      </m:fPr>
                                      <m:num>
                                        <m:r>
                                          <a:rPr lang="en-GB" sz="2200" i="1">
                                            <a:solidFill>
                                              <a:srgbClr val="FF6600"/>
                                            </a:solidFill>
                                            <a:latin typeface="Cambria Math" panose="02040503050406030204" pitchFamily="18" charset="0"/>
                                            <a:ea typeface="Cambria Math" panose="02040503050406030204" pitchFamily="18" charset="0"/>
                                          </a:rPr>
                                          <m:t>𝜃</m:t>
                                        </m:r>
                                      </m:num>
                                      <m:den>
                                        <m:r>
                                          <a:rPr lang="en-GB" sz="2200" i="1">
                                            <a:latin typeface="Cambria Math" panose="02040503050406030204" pitchFamily="18" charset="0"/>
                                            <a:ea typeface="Cambria Math" panose="02040503050406030204" pitchFamily="18" charset="0"/>
                                          </a:rPr>
                                          <m:t>2</m:t>
                                        </m:r>
                                      </m:den>
                                    </m:f>
                                  </m:e>
                                </m:func>
                              </m:e>
                              <m:e>
                                <m:func>
                                  <m:funcPr>
                                    <m:ctrlPr>
                                      <a:rPr lang="en-GB" sz="2200" i="1">
                                        <a:latin typeface="Cambria Math" panose="02040503050406030204" pitchFamily="18" charset="0"/>
                                        <a:ea typeface="Cambria Math" panose="02040503050406030204" pitchFamily="18" charset="0"/>
                                      </a:rPr>
                                    </m:ctrlPr>
                                  </m:funcPr>
                                  <m:fName>
                                    <m:r>
                                      <m:rPr>
                                        <m:sty m:val="p"/>
                                      </m:rPr>
                                      <a:rPr lang="en-GB" sz="2200">
                                        <a:latin typeface="Cambria Math" panose="02040503050406030204" pitchFamily="18" charset="0"/>
                                        <a:ea typeface="Cambria Math" panose="02040503050406030204" pitchFamily="18" charset="0"/>
                                      </a:rPr>
                                      <m:t>cos</m:t>
                                    </m:r>
                                  </m:fName>
                                  <m:e>
                                    <m:f>
                                      <m:fPr>
                                        <m:type m:val="skw"/>
                                        <m:ctrlPr>
                                          <a:rPr lang="en-GB" sz="2200" i="1">
                                            <a:latin typeface="Cambria Math" panose="02040503050406030204" pitchFamily="18" charset="0"/>
                                            <a:ea typeface="Cambria Math" panose="02040503050406030204" pitchFamily="18" charset="0"/>
                                          </a:rPr>
                                        </m:ctrlPr>
                                      </m:fPr>
                                      <m:num>
                                        <m:r>
                                          <a:rPr lang="en-GB" sz="2200" i="1">
                                            <a:solidFill>
                                              <a:srgbClr val="FF6600"/>
                                            </a:solidFill>
                                            <a:latin typeface="Cambria Math" panose="02040503050406030204" pitchFamily="18" charset="0"/>
                                            <a:ea typeface="Cambria Math" panose="02040503050406030204" pitchFamily="18" charset="0"/>
                                          </a:rPr>
                                          <m:t>𝜃</m:t>
                                        </m:r>
                                      </m:num>
                                      <m:den>
                                        <m:r>
                                          <a:rPr lang="en-GB" sz="2200" i="1">
                                            <a:latin typeface="Cambria Math" panose="02040503050406030204" pitchFamily="18" charset="0"/>
                                            <a:ea typeface="Cambria Math" panose="02040503050406030204" pitchFamily="18" charset="0"/>
                                          </a:rPr>
                                          <m:t>2</m:t>
                                        </m:r>
                                      </m:den>
                                    </m:f>
                                  </m:e>
                                </m:func>
                              </m:e>
                            </m:mr>
                          </m:m>
                        </m:e>
                      </m:d>
                    </m:oMath>
                  </a14:m>
                  <a:r>
                    <a:rPr lang="en-GB" sz="2200" i="1" dirty="0">
                      <a:latin typeface="Cambria Math" panose="02040503050406030204" pitchFamily="18" charset="0"/>
                      <a:ea typeface="Cambria Math" panose="02040503050406030204" pitchFamily="18" charset="0"/>
                    </a:rPr>
                    <a:t>  </a:t>
                  </a:r>
                </a:p>
              </p:txBody>
            </p:sp>
          </mc:Choice>
          <mc:Fallback xmlns="">
            <p:sp>
              <p:nvSpPr>
                <p:cNvPr id="13" name="TextBox 12">
                  <a:extLst>
                    <a:ext uri="{FF2B5EF4-FFF2-40B4-BE49-F238E27FC236}">
                      <a16:creationId xmlns:a16="http://schemas.microsoft.com/office/drawing/2014/main" id="{AA0E6C40-C3ED-264A-E934-7DA30199F58A}"/>
                    </a:ext>
                  </a:extLst>
                </p:cNvPr>
                <p:cNvSpPr txBox="1">
                  <a:spLocks noRot="1" noChangeAspect="1" noMove="1" noResize="1" noEditPoints="1" noAdjustHandles="1" noChangeArrowheads="1" noChangeShapeType="1" noTextEdit="1"/>
                </p:cNvSpPr>
                <p:nvPr/>
              </p:nvSpPr>
              <p:spPr>
                <a:xfrm>
                  <a:off x="212206" y="3600761"/>
                  <a:ext cx="2502511" cy="845744"/>
                </a:xfrm>
                <a:prstGeom prst="rect">
                  <a:avLst/>
                </a:prstGeom>
                <a:blipFill>
                  <a:blip r:embed="rId1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0BBC81-173D-9546-D65C-C59ED063F211}"/>
                    </a:ext>
                  </a:extLst>
                </p:cNvPr>
                <p:cNvSpPr txBox="1"/>
                <p:nvPr/>
              </p:nvSpPr>
              <p:spPr>
                <a:xfrm>
                  <a:off x="2706449" y="2661468"/>
                  <a:ext cx="3266476" cy="968407"/>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2400" i="1">
                              <a:latin typeface="Cambria Math" panose="02040503050406030204" pitchFamily="18" charset="0"/>
                              <a:ea typeface="Cambria Math" panose="02040503050406030204" pitchFamily="18" charset="0"/>
                            </a:rPr>
                          </m:ctrlPr>
                        </m:dPr>
                        <m:e>
                          <m:m>
                            <m:mPr>
                              <m:mcs>
                                <m:mc>
                                  <m:mcPr>
                                    <m:count m:val="2"/>
                                    <m:mcJc m:val="center"/>
                                  </m:mcPr>
                                </m:mc>
                              </m:mcs>
                              <m:ctrlPr>
                                <a:rPr lang="en-GB" sz="2400" i="1">
                                  <a:latin typeface="Cambria Math" panose="02040503050406030204" pitchFamily="18" charset="0"/>
                                  <a:ea typeface="Cambria Math" panose="02040503050406030204" pitchFamily="18" charset="0"/>
                                </a:rPr>
                              </m:ctrlPr>
                            </m:mPr>
                            <m:mr>
                              <m:e>
                                <m:func>
                                  <m:funcPr>
                                    <m:ctrlPr>
                                      <a:rPr lang="en-GB" sz="2400" i="1" dirty="0" smtClean="0">
                                        <a:latin typeface="Cambria Math" panose="02040503050406030204" pitchFamily="18" charset="0"/>
                                        <a:ea typeface="Cambria Math" panose="02040503050406030204" pitchFamily="18" charset="0"/>
                                      </a:rPr>
                                    </m:ctrlPr>
                                  </m:funcPr>
                                  <m:fName>
                                    <m:r>
                                      <m:rPr>
                                        <m:sty m:val="p"/>
                                      </m:rPr>
                                      <a:rPr lang="en-GB" sz="2400" dirty="0">
                                        <a:latin typeface="Cambria Math" panose="02040503050406030204" pitchFamily="18" charset="0"/>
                                        <a:ea typeface="Cambria Math" panose="02040503050406030204" pitchFamily="18" charset="0"/>
                                      </a:rPr>
                                      <m:t>cos</m:t>
                                    </m:r>
                                    <m:r>
                                      <m:rPr>
                                        <m:sty m:val="p"/>
                                      </m:rPr>
                                      <a:rPr lang="en-CA" sz="2400" b="0" i="0" dirty="0" smtClean="0">
                                        <a:latin typeface="Cambria Math" panose="02040503050406030204" pitchFamily="18" charset="0"/>
                                        <a:ea typeface="Cambria Math" panose="02040503050406030204" pitchFamily="18" charset="0"/>
                                      </a:rPr>
                                      <m:t>h</m:t>
                                    </m:r>
                                  </m:fName>
                                  <m:e>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e>
                                </m:func>
                              </m:e>
                              <m:e>
                                <m:r>
                                  <a:rPr lang="en-CA" sz="2400" b="0" i="1" smtClean="0">
                                    <a:latin typeface="Cambria Math" panose="02040503050406030204" pitchFamily="18" charset="0"/>
                                    <a:ea typeface="Cambria Math" panose="02040503050406030204" pitchFamily="18" charset="0"/>
                                  </a:rPr>
                                  <m:t>−</m:t>
                                </m:r>
                                <m:func>
                                  <m:funcPr>
                                    <m:ctrlPr>
                                      <a:rPr lang="en-GB" sz="2400" i="1" dirty="0" smtClean="0">
                                        <a:latin typeface="Cambria Math" panose="02040503050406030204" pitchFamily="18" charset="0"/>
                                        <a:ea typeface="Cambria Math" panose="02040503050406030204" pitchFamily="18" charset="0"/>
                                      </a:rPr>
                                    </m:ctrlPr>
                                  </m:funcPr>
                                  <m:fName>
                                    <m:r>
                                      <m:rPr>
                                        <m:sty m:val="p"/>
                                      </m:rPr>
                                      <a:rPr lang="en-GB" sz="2400" dirty="0">
                                        <a:latin typeface="Cambria Math" panose="02040503050406030204" pitchFamily="18" charset="0"/>
                                        <a:ea typeface="Cambria Math" panose="02040503050406030204" pitchFamily="18" charset="0"/>
                                      </a:rPr>
                                      <m:t>sin</m:t>
                                    </m:r>
                                    <m:r>
                                      <m:rPr>
                                        <m:sty m:val="p"/>
                                      </m:rPr>
                                      <a:rPr lang="en-CA" sz="2400" b="0" i="0" dirty="0" smtClean="0">
                                        <a:latin typeface="Cambria Math" panose="02040503050406030204" pitchFamily="18" charset="0"/>
                                        <a:ea typeface="Cambria Math" panose="02040503050406030204" pitchFamily="18" charset="0"/>
                                      </a:rPr>
                                      <m:t>h</m:t>
                                    </m:r>
                                  </m:fName>
                                  <m:e>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e>
                                </m:func>
                              </m:e>
                            </m:mr>
                            <m:mr>
                              <m:e>
                                <m:r>
                                  <a:rPr lang="en-CA" sz="2400" b="0" i="1" smtClean="0">
                                    <a:latin typeface="Cambria Math" panose="02040503050406030204" pitchFamily="18" charset="0"/>
                                  </a:rPr>
                                  <m:t>−</m:t>
                                </m:r>
                                <m:func>
                                  <m:funcPr>
                                    <m:ctrlPr>
                                      <a:rPr lang="en-GB" sz="2400" i="1" dirty="0" smtClean="0">
                                        <a:latin typeface="Cambria Math" panose="02040503050406030204" pitchFamily="18" charset="0"/>
                                        <a:ea typeface="Cambria Math" panose="02040503050406030204" pitchFamily="18" charset="0"/>
                                      </a:rPr>
                                    </m:ctrlPr>
                                  </m:funcPr>
                                  <m:fName>
                                    <m:r>
                                      <m:rPr>
                                        <m:sty m:val="p"/>
                                      </m:rPr>
                                      <a:rPr lang="en-GB" sz="2400" dirty="0">
                                        <a:latin typeface="Cambria Math" panose="02040503050406030204" pitchFamily="18" charset="0"/>
                                        <a:ea typeface="Cambria Math" panose="02040503050406030204" pitchFamily="18" charset="0"/>
                                      </a:rPr>
                                      <m:t>sin</m:t>
                                    </m:r>
                                    <m:r>
                                      <m:rPr>
                                        <m:sty m:val="p"/>
                                      </m:rPr>
                                      <a:rPr lang="en-CA" sz="2400" b="0" i="0" dirty="0" smtClean="0">
                                        <a:latin typeface="Cambria Math" panose="02040503050406030204" pitchFamily="18" charset="0"/>
                                        <a:ea typeface="Cambria Math" panose="02040503050406030204" pitchFamily="18" charset="0"/>
                                      </a:rPr>
                                      <m:t>h</m:t>
                                    </m:r>
                                  </m:fName>
                                  <m:e>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e>
                                </m:func>
                              </m:e>
                              <m:e>
                                <m:func>
                                  <m:funcPr>
                                    <m:ctrlPr>
                                      <a:rPr lang="en-GB" sz="2400" i="1" dirty="0" smtClean="0">
                                        <a:latin typeface="Cambria Math" panose="02040503050406030204" pitchFamily="18" charset="0"/>
                                        <a:ea typeface="Cambria Math" panose="02040503050406030204" pitchFamily="18" charset="0"/>
                                      </a:rPr>
                                    </m:ctrlPr>
                                  </m:funcPr>
                                  <m:fName>
                                    <m:r>
                                      <m:rPr>
                                        <m:sty m:val="p"/>
                                      </m:rPr>
                                      <a:rPr lang="en-GB" sz="2400" dirty="0">
                                        <a:latin typeface="Cambria Math" panose="02040503050406030204" pitchFamily="18" charset="0"/>
                                        <a:ea typeface="Cambria Math" panose="02040503050406030204" pitchFamily="18" charset="0"/>
                                      </a:rPr>
                                      <m:t>cos</m:t>
                                    </m:r>
                                    <m:r>
                                      <m:rPr>
                                        <m:sty m:val="p"/>
                                      </m:rPr>
                                      <a:rPr lang="en-CA" sz="2400" b="0" i="0" dirty="0" smtClean="0">
                                        <a:latin typeface="Cambria Math" panose="02040503050406030204" pitchFamily="18" charset="0"/>
                                        <a:ea typeface="Cambria Math" panose="02040503050406030204" pitchFamily="18" charset="0"/>
                                      </a:rPr>
                                      <m:t>h</m:t>
                                    </m:r>
                                  </m:fName>
                                  <m:e>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e>
                                </m:func>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14" name="TextBox 13">
                  <a:extLst>
                    <a:ext uri="{FF2B5EF4-FFF2-40B4-BE49-F238E27FC236}">
                      <a16:creationId xmlns:a16="http://schemas.microsoft.com/office/drawing/2014/main" id="{7E0BBC81-173D-9546-D65C-C59ED063F211}"/>
                    </a:ext>
                  </a:extLst>
                </p:cNvPr>
                <p:cNvSpPr txBox="1">
                  <a:spLocks noRot="1" noChangeAspect="1" noMove="1" noResize="1" noEditPoints="1" noAdjustHandles="1" noChangeArrowheads="1" noChangeShapeType="1" noTextEdit="1"/>
                </p:cNvSpPr>
                <p:nvPr/>
              </p:nvSpPr>
              <p:spPr>
                <a:xfrm>
                  <a:off x="2706449" y="2661468"/>
                  <a:ext cx="3266476" cy="968407"/>
                </a:xfrm>
                <a:prstGeom prst="rect">
                  <a:avLst/>
                </a:prstGeom>
                <a:blipFill>
                  <a:blip r:embed="rId1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048A02-090F-3907-23CB-87D197B0C028}"/>
                    </a:ext>
                  </a:extLst>
                </p:cNvPr>
                <p:cNvSpPr txBox="1"/>
                <p:nvPr/>
              </p:nvSpPr>
              <p:spPr>
                <a:xfrm>
                  <a:off x="2858797" y="3588183"/>
                  <a:ext cx="3043137" cy="895502"/>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2200" i="1" smtClean="0">
                              <a:latin typeface="Cambria Math" panose="02040503050406030204" pitchFamily="18" charset="0"/>
                              <a:ea typeface="Cambria Math" panose="02040503050406030204" pitchFamily="18" charset="0"/>
                            </a:rPr>
                          </m:ctrlPr>
                        </m:dPr>
                        <m:e>
                          <m:m>
                            <m:mPr>
                              <m:mcs>
                                <m:mc>
                                  <m:mcPr>
                                    <m:count m:val="2"/>
                                    <m:mcJc m:val="center"/>
                                  </m:mcPr>
                                </m:mc>
                              </m:mcs>
                              <m:ctrlPr>
                                <a:rPr lang="en-GB" sz="2200" i="1" smtClean="0">
                                  <a:latin typeface="Cambria Math" panose="02040503050406030204" pitchFamily="18" charset="0"/>
                                  <a:ea typeface="Cambria Math" panose="02040503050406030204" pitchFamily="18" charset="0"/>
                                </a:rPr>
                              </m:ctrlPr>
                            </m:mPr>
                            <m:mr>
                              <m:e>
                                <m:func>
                                  <m:funcPr>
                                    <m:ctrlPr>
                                      <a:rPr lang="en-GB" sz="2200" i="1" dirty="0" smtClean="0">
                                        <a:latin typeface="Cambria Math" panose="02040503050406030204" pitchFamily="18" charset="0"/>
                                        <a:ea typeface="Cambria Math" panose="02040503050406030204" pitchFamily="18" charset="0"/>
                                      </a:rPr>
                                    </m:ctrlPr>
                                  </m:funcPr>
                                  <m:fName>
                                    <m:r>
                                      <m:rPr>
                                        <m:sty m:val="p"/>
                                      </m:rPr>
                                      <a:rPr lang="en-GB" sz="2200" dirty="0">
                                        <a:latin typeface="Cambria Math" panose="02040503050406030204" pitchFamily="18" charset="0"/>
                                        <a:ea typeface="Cambria Math" panose="02040503050406030204" pitchFamily="18" charset="0"/>
                                      </a:rPr>
                                      <m:t>cos</m:t>
                                    </m:r>
                                    <m:r>
                                      <m:rPr>
                                        <m:sty m:val="p"/>
                                      </m:rPr>
                                      <a:rPr lang="en-CA" sz="2200" b="0" i="0" dirty="0" smtClean="0">
                                        <a:latin typeface="Cambria Math" panose="02040503050406030204" pitchFamily="18" charset="0"/>
                                        <a:ea typeface="Cambria Math" panose="02040503050406030204" pitchFamily="18" charset="0"/>
                                      </a:rPr>
                                      <m:t>h</m:t>
                                    </m:r>
                                  </m:fName>
                                  <m:e>
                                    <m:f>
                                      <m:fPr>
                                        <m:type m:val="skw"/>
                                        <m:ctrlPr>
                                          <a:rPr lang="en-GB" sz="2200" i="1" dirty="0">
                                            <a:latin typeface="Cambria Math" panose="02040503050406030204" pitchFamily="18" charset="0"/>
                                            <a:ea typeface="Cambria Math" panose="02040503050406030204" pitchFamily="18" charset="0"/>
                                          </a:rPr>
                                        </m:ctrlPr>
                                      </m:fPr>
                                      <m:num>
                                        <m:r>
                                          <a:rPr lang="en-CA" sz="2200" i="1" dirty="0">
                                            <a:solidFill>
                                              <a:srgbClr val="00B050"/>
                                            </a:solidFill>
                                            <a:latin typeface="Cambria Math" panose="02040503050406030204" pitchFamily="18" charset="0"/>
                                            <a:ea typeface="Cambria Math" panose="02040503050406030204" pitchFamily="18" charset="0"/>
                                          </a:rPr>
                                          <m:t>𝜙</m:t>
                                        </m:r>
                                      </m:num>
                                      <m:den>
                                        <m:r>
                                          <a:rPr lang="en-GB" sz="2200" i="1" dirty="0">
                                            <a:latin typeface="Cambria Math" panose="02040503050406030204" pitchFamily="18" charset="0"/>
                                            <a:ea typeface="Cambria Math" panose="02040503050406030204" pitchFamily="18" charset="0"/>
                                          </a:rPr>
                                          <m:t>2</m:t>
                                        </m:r>
                                      </m:den>
                                    </m:f>
                                  </m:e>
                                </m:func>
                              </m:e>
                              <m:e>
                                <m:r>
                                  <a:rPr lang="en-CA" sz="2200" b="0" i="1" smtClean="0">
                                    <a:latin typeface="Cambria Math" panose="02040503050406030204" pitchFamily="18" charset="0"/>
                                    <a:ea typeface="Cambria Math" panose="02040503050406030204" pitchFamily="18" charset="0"/>
                                  </a:rPr>
                                  <m:t>𝑖</m:t>
                                </m:r>
                                <m:func>
                                  <m:funcPr>
                                    <m:ctrlPr>
                                      <a:rPr lang="en-GB" sz="2200" i="1" dirty="0" smtClean="0">
                                        <a:latin typeface="Cambria Math" panose="02040503050406030204" pitchFamily="18" charset="0"/>
                                        <a:ea typeface="Cambria Math" panose="02040503050406030204" pitchFamily="18" charset="0"/>
                                      </a:rPr>
                                    </m:ctrlPr>
                                  </m:funcPr>
                                  <m:fName>
                                    <m:r>
                                      <m:rPr>
                                        <m:sty m:val="p"/>
                                      </m:rPr>
                                      <a:rPr lang="en-GB" sz="2200" dirty="0">
                                        <a:latin typeface="Cambria Math" panose="02040503050406030204" pitchFamily="18" charset="0"/>
                                        <a:ea typeface="Cambria Math" panose="02040503050406030204" pitchFamily="18" charset="0"/>
                                      </a:rPr>
                                      <m:t>sin</m:t>
                                    </m:r>
                                    <m:r>
                                      <m:rPr>
                                        <m:sty m:val="p"/>
                                      </m:rPr>
                                      <a:rPr lang="en-CA" sz="2200" b="0" i="0" dirty="0" smtClean="0">
                                        <a:latin typeface="Cambria Math" panose="02040503050406030204" pitchFamily="18" charset="0"/>
                                        <a:ea typeface="Cambria Math" panose="02040503050406030204" pitchFamily="18" charset="0"/>
                                      </a:rPr>
                                      <m:t>h</m:t>
                                    </m:r>
                                  </m:fName>
                                  <m:e>
                                    <m:f>
                                      <m:fPr>
                                        <m:type m:val="skw"/>
                                        <m:ctrlPr>
                                          <a:rPr lang="en-GB" sz="2200" i="1" dirty="0">
                                            <a:latin typeface="Cambria Math" panose="02040503050406030204" pitchFamily="18" charset="0"/>
                                            <a:ea typeface="Cambria Math" panose="02040503050406030204" pitchFamily="18" charset="0"/>
                                          </a:rPr>
                                        </m:ctrlPr>
                                      </m:fPr>
                                      <m:num>
                                        <m:r>
                                          <a:rPr lang="en-CA" sz="2200" i="1" dirty="0">
                                            <a:solidFill>
                                              <a:srgbClr val="00B050"/>
                                            </a:solidFill>
                                            <a:latin typeface="Cambria Math" panose="02040503050406030204" pitchFamily="18" charset="0"/>
                                            <a:ea typeface="Cambria Math" panose="02040503050406030204" pitchFamily="18" charset="0"/>
                                          </a:rPr>
                                          <m:t>𝜙</m:t>
                                        </m:r>
                                      </m:num>
                                      <m:den>
                                        <m:r>
                                          <a:rPr lang="en-GB" sz="2200" i="1" dirty="0">
                                            <a:latin typeface="Cambria Math" panose="02040503050406030204" pitchFamily="18" charset="0"/>
                                            <a:ea typeface="Cambria Math" panose="02040503050406030204" pitchFamily="18" charset="0"/>
                                          </a:rPr>
                                          <m:t>2</m:t>
                                        </m:r>
                                      </m:den>
                                    </m:f>
                                  </m:e>
                                </m:func>
                              </m:e>
                            </m:mr>
                            <m:mr>
                              <m:e>
                                <m:r>
                                  <a:rPr lang="en-CA" sz="2200" b="0" i="1" dirty="0" smtClean="0">
                                    <a:latin typeface="Cambria Math" panose="02040503050406030204" pitchFamily="18" charset="0"/>
                                    <a:ea typeface="Cambria Math" panose="02040503050406030204" pitchFamily="18" charset="0"/>
                                  </a:rPr>
                                  <m:t>−</m:t>
                                </m:r>
                                <m:r>
                                  <a:rPr lang="en-CA" sz="2200" b="0" i="1" smtClean="0">
                                    <a:latin typeface="Cambria Math" panose="02040503050406030204" pitchFamily="18" charset="0"/>
                                  </a:rPr>
                                  <m:t>𝑖</m:t>
                                </m:r>
                                <m:func>
                                  <m:funcPr>
                                    <m:ctrlPr>
                                      <a:rPr lang="en-GB" sz="2200" i="1" dirty="0" smtClean="0">
                                        <a:latin typeface="Cambria Math" panose="02040503050406030204" pitchFamily="18" charset="0"/>
                                        <a:ea typeface="Cambria Math" panose="02040503050406030204" pitchFamily="18" charset="0"/>
                                      </a:rPr>
                                    </m:ctrlPr>
                                  </m:funcPr>
                                  <m:fName>
                                    <m:r>
                                      <m:rPr>
                                        <m:sty m:val="p"/>
                                      </m:rPr>
                                      <a:rPr lang="en-GB" sz="2200" dirty="0">
                                        <a:latin typeface="Cambria Math" panose="02040503050406030204" pitchFamily="18" charset="0"/>
                                        <a:ea typeface="Cambria Math" panose="02040503050406030204" pitchFamily="18" charset="0"/>
                                      </a:rPr>
                                      <m:t>sin</m:t>
                                    </m:r>
                                    <m:r>
                                      <m:rPr>
                                        <m:sty m:val="p"/>
                                      </m:rPr>
                                      <a:rPr lang="en-CA" sz="2200" b="0" i="0" dirty="0" smtClean="0">
                                        <a:latin typeface="Cambria Math" panose="02040503050406030204" pitchFamily="18" charset="0"/>
                                        <a:ea typeface="Cambria Math" panose="02040503050406030204" pitchFamily="18" charset="0"/>
                                      </a:rPr>
                                      <m:t>h</m:t>
                                    </m:r>
                                  </m:fName>
                                  <m:e>
                                    <m:f>
                                      <m:fPr>
                                        <m:type m:val="skw"/>
                                        <m:ctrlPr>
                                          <a:rPr lang="en-GB" sz="2200" i="1" dirty="0">
                                            <a:latin typeface="Cambria Math" panose="02040503050406030204" pitchFamily="18" charset="0"/>
                                            <a:ea typeface="Cambria Math" panose="02040503050406030204" pitchFamily="18" charset="0"/>
                                          </a:rPr>
                                        </m:ctrlPr>
                                      </m:fPr>
                                      <m:num>
                                        <m:r>
                                          <a:rPr lang="en-CA" sz="2200" i="1" dirty="0">
                                            <a:solidFill>
                                              <a:srgbClr val="00B050"/>
                                            </a:solidFill>
                                            <a:latin typeface="Cambria Math" panose="02040503050406030204" pitchFamily="18" charset="0"/>
                                            <a:ea typeface="Cambria Math" panose="02040503050406030204" pitchFamily="18" charset="0"/>
                                          </a:rPr>
                                          <m:t>𝜙</m:t>
                                        </m:r>
                                      </m:num>
                                      <m:den>
                                        <m:r>
                                          <a:rPr lang="en-GB" sz="2200" i="1" dirty="0">
                                            <a:latin typeface="Cambria Math" panose="02040503050406030204" pitchFamily="18" charset="0"/>
                                            <a:ea typeface="Cambria Math" panose="02040503050406030204" pitchFamily="18" charset="0"/>
                                          </a:rPr>
                                          <m:t>2</m:t>
                                        </m:r>
                                      </m:den>
                                    </m:f>
                                  </m:e>
                                </m:func>
                              </m:e>
                              <m:e>
                                <m:func>
                                  <m:funcPr>
                                    <m:ctrlPr>
                                      <a:rPr lang="en-GB" sz="2200" i="1" dirty="0" smtClean="0">
                                        <a:latin typeface="Cambria Math" panose="02040503050406030204" pitchFamily="18" charset="0"/>
                                        <a:ea typeface="Cambria Math" panose="02040503050406030204" pitchFamily="18" charset="0"/>
                                      </a:rPr>
                                    </m:ctrlPr>
                                  </m:funcPr>
                                  <m:fName>
                                    <m:r>
                                      <m:rPr>
                                        <m:sty m:val="p"/>
                                      </m:rPr>
                                      <a:rPr lang="en-GB" sz="2200" dirty="0">
                                        <a:latin typeface="Cambria Math" panose="02040503050406030204" pitchFamily="18" charset="0"/>
                                        <a:ea typeface="Cambria Math" panose="02040503050406030204" pitchFamily="18" charset="0"/>
                                      </a:rPr>
                                      <m:t>cos</m:t>
                                    </m:r>
                                    <m:r>
                                      <m:rPr>
                                        <m:sty m:val="p"/>
                                      </m:rPr>
                                      <a:rPr lang="en-CA" sz="2200" b="0" i="0" dirty="0" smtClean="0">
                                        <a:latin typeface="Cambria Math" panose="02040503050406030204" pitchFamily="18" charset="0"/>
                                        <a:ea typeface="Cambria Math" panose="02040503050406030204" pitchFamily="18" charset="0"/>
                                      </a:rPr>
                                      <m:t>h</m:t>
                                    </m:r>
                                  </m:fName>
                                  <m:e>
                                    <m:f>
                                      <m:fPr>
                                        <m:type m:val="skw"/>
                                        <m:ctrlPr>
                                          <a:rPr lang="en-GB" sz="2200" i="1" dirty="0">
                                            <a:latin typeface="Cambria Math" panose="02040503050406030204" pitchFamily="18" charset="0"/>
                                            <a:ea typeface="Cambria Math" panose="02040503050406030204" pitchFamily="18" charset="0"/>
                                          </a:rPr>
                                        </m:ctrlPr>
                                      </m:fPr>
                                      <m:num>
                                        <m:r>
                                          <a:rPr lang="en-CA" sz="2200" i="1" dirty="0">
                                            <a:solidFill>
                                              <a:srgbClr val="00B050"/>
                                            </a:solidFill>
                                            <a:latin typeface="Cambria Math" panose="02040503050406030204" pitchFamily="18" charset="0"/>
                                            <a:ea typeface="Cambria Math" panose="02040503050406030204" pitchFamily="18" charset="0"/>
                                          </a:rPr>
                                          <m:t>𝜙</m:t>
                                        </m:r>
                                      </m:num>
                                      <m:den>
                                        <m:r>
                                          <a:rPr lang="en-GB" sz="2200" i="1" dirty="0">
                                            <a:latin typeface="Cambria Math" panose="02040503050406030204" pitchFamily="18" charset="0"/>
                                            <a:ea typeface="Cambria Math" panose="02040503050406030204" pitchFamily="18" charset="0"/>
                                          </a:rPr>
                                          <m:t>2</m:t>
                                        </m:r>
                                      </m:den>
                                    </m:f>
                                  </m:e>
                                </m:func>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21" name="TextBox 20">
                  <a:extLst>
                    <a:ext uri="{FF2B5EF4-FFF2-40B4-BE49-F238E27FC236}">
                      <a16:creationId xmlns:a16="http://schemas.microsoft.com/office/drawing/2014/main" id="{EC048A02-090F-3907-23CB-87D197B0C028}"/>
                    </a:ext>
                  </a:extLst>
                </p:cNvPr>
                <p:cNvSpPr txBox="1">
                  <a:spLocks noRot="1" noChangeAspect="1" noMove="1" noResize="1" noEditPoints="1" noAdjustHandles="1" noChangeArrowheads="1" noChangeShapeType="1" noTextEdit="1"/>
                </p:cNvSpPr>
                <p:nvPr/>
              </p:nvSpPr>
              <p:spPr>
                <a:xfrm>
                  <a:off x="2858797" y="3588183"/>
                  <a:ext cx="3043137" cy="895502"/>
                </a:xfrm>
                <a:prstGeom prst="rect">
                  <a:avLst/>
                </a:prstGeom>
                <a:blipFill>
                  <a:blip r:embed="rId1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22B0F0-2459-2113-2BC7-B31BF1531DE3}"/>
                    </a:ext>
                  </a:extLst>
                </p:cNvPr>
                <p:cNvSpPr txBox="1"/>
                <p:nvPr/>
              </p:nvSpPr>
              <p:spPr>
                <a:xfrm>
                  <a:off x="3296377" y="1776271"/>
                  <a:ext cx="2167975" cy="948016"/>
                </a:xfrm>
                <a:prstGeom prst="rect">
                  <a:avLst/>
                </a:prstGeom>
                <a:noFill/>
                <a:effectLst>
                  <a:softEdge rad="127000"/>
                </a:effectLst>
              </p:spPr>
              <p:txBody>
                <a:bodyPr wrap="square">
                  <a:spAutoFit/>
                </a:bodyPr>
                <a:lstStyle/>
                <a:p>
                  <a:pPr algn="ctr">
                    <a:spcAft>
                      <a:spcPts val="600"/>
                    </a:spcAft>
                  </a:pPr>
                  <a14:m>
                    <m:oMath xmlns:m="http://schemas.openxmlformats.org/officeDocument/2006/math">
                      <m:d>
                        <m:dPr>
                          <m:begChr m:val="["/>
                          <m:endChr m:val="]"/>
                          <m:ctrlPr>
                            <a:rPr lang="en-GB" sz="2400" i="1">
                              <a:latin typeface="Cambria Math" panose="02040503050406030204" pitchFamily="18" charset="0"/>
                              <a:ea typeface="Cambria Math" panose="02040503050406030204" pitchFamily="18" charset="0"/>
                            </a:rPr>
                          </m:ctrlPr>
                        </m:dPr>
                        <m:e>
                          <m:m>
                            <m:mPr>
                              <m:mcs>
                                <m:mc>
                                  <m:mcPr>
                                    <m:count m:val="2"/>
                                    <m:mcJc m:val="center"/>
                                  </m:mcPr>
                                </m:mc>
                              </m:mcs>
                              <m:ctrlPr>
                                <a:rPr lang="en-GB" sz="2400" i="1">
                                  <a:latin typeface="Cambria Math" panose="02040503050406030204" pitchFamily="18" charset="0"/>
                                  <a:ea typeface="Cambria Math" panose="02040503050406030204" pitchFamily="18" charset="0"/>
                                </a:rPr>
                              </m:ctrlPr>
                            </m:mPr>
                            <m:mr>
                              <m:e>
                                <m:sSup>
                                  <m:sSupPr>
                                    <m:ctrlPr>
                                      <a:rPr lang="en-CA" sz="2400" b="0" i="1" dirty="0" smtClean="0">
                                        <a:latin typeface="Cambria Math" panose="02040503050406030204" pitchFamily="18" charset="0"/>
                                        <a:ea typeface="Cambria Math" panose="02040503050406030204" pitchFamily="18" charset="0"/>
                                      </a:rPr>
                                    </m:ctrlPr>
                                  </m:sSupPr>
                                  <m:e>
                                    <m:r>
                                      <a:rPr lang="en-CA" sz="2400" b="0" i="1" dirty="0" smtClean="0">
                                        <a:latin typeface="Cambria Math" panose="02040503050406030204" pitchFamily="18" charset="0"/>
                                        <a:ea typeface="Cambria Math" panose="02040503050406030204" pitchFamily="18" charset="0"/>
                                      </a:rPr>
                                      <m:t>𝑒</m:t>
                                    </m:r>
                                  </m:e>
                                  <m:sup>
                                    <m:r>
                                      <a:rPr lang="en-CA" sz="2400" b="0" i="1" dirty="0" smtClean="0">
                                        <a:latin typeface="Cambria Math" panose="02040503050406030204" pitchFamily="18" charset="0"/>
                                        <a:ea typeface="Cambria Math" panose="02040503050406030204" pitchFamily="18" charset="0"/>
                                      </a:rPr>
                                      <m:t>−</m:t>
                                    </m:r>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sup>
                                </m:sSup>
                              </m:e>
                              <m:e>
                                <m:r>
                                  <a:rPr lang="en-CA" sz="2400" b="0" i="1" smtClean="0">
                                    <a:latin typeface="Cambria Math" panose="02040503050406030204" pitchFamily="18" charset="0"/>
                                  </a:rPr>
                                  <m:t>0</m:t>
                                </m:r>
                              </m:e>
                            </m:mr>
                            <m:mr>
                              <m:e>
                                <m:r>
                                  <a:rPr lang="en-CA" sz="2400" b="0" i="1" smtClean="0">
                                    <a:latin typeface="Cambria Math" panose="02040503050406030204" pitchFamily="18" charset="0"/>
                                  </a:rPr>
                                  <m:t>0</m:t>
                                </m:r>
                              </m:e>
                              <m:e>
                                <m:sSup>
                                  <m:sSupPr>
                                    <m:ctrlPr>
                                      <a:rPr lang="en-CA" sz="2400" b="0" i="1" dirty="0" smtClean="0">
                                        <a:latin typeface="Cambria Math" panose="02040503050406030204" pitchFamily="18" charset="0"/>
                                        <a:ea typeface="Cambria Math" panose="02040503050406030204" pitchFamily="18" charset="0"/>
                                      </a:rPr>
                                    </m:ctrlPr>
                                  </m:sSupPr>
                                  <m:e>
                                    <m:r>
                                      <a:rPr lang="en-CA" sz="2400" b="0" i="1" dirty="0" smtClean="0">
                                        <a:latin typeface="Cambria Math" panose="02040503050406030204" pitchFamily="18" charset="0"/>
                                        <a:ea typeface="Cambria Math" panose="02040503050406030204" pitchFamily="18" charset="0"/>
                                      </a:rPr>
                                      <m:t>𝑒</m:t>
                                    </m:r>
                                  </m:e>
                                  <m:sup>
                                    <m:r>
                                      <a:rPr lang="en-CA" sz="2400" b="0" i="1" dirty="0" smtClean="0">
                                        <a:latin typeface="Cambria Math" panose="02040503050406030204" pitchFamily="18" charset="0"/>
                                        <a:ea typeface="Cambria Math" panose="02040503050406030204" pitchFamily="18" charset="0"/>
                                      </a:rPr>
                                      <m:t>+</m:t>
                                    </m:r>
                                    <m:f>
                                      <m:fPr>
                                        <m:type m:val="skw"/>
                                        <m:ctrlPr>
                                          <a:rPr lang="en-GB" sz="2400" i="1" dirty="0">
                                            <a:latin typeface="Cambria Math" panose="02040503050406030204" pitchFamily="18" charset="0"/>
                                            <a:ea typeface="Cambria Math" panose="02040503050406030204" pitchFamily="18" charset="0"/>
                                          </a:rPr>
                                        </m:ctrlPr>
                                      </m:fPr>
                                      <m:num>
                                        <m:r>
                                          <a:rPr lang="en-CA" sz="2400" i="1" dirty="0">
                                            <a:solidFill>
                                              <a:srgbClr val="00B050"/>
                                            </a:solidFill>
                                            <a:latin typeface="Cambria Math" panose="02040503050406030204" pitchFamily="18" charset="0"/>
                                            <a:ea typeface="Cambria Math" panose="02040503050406030204" pitchFamily="18" charset="0"/>
                                          </a:rPr>
                                          <m:t>𝜙</m:t>
                                        </m:r>
                                      </m:num>
                                      <m:den>
                                        <m:r>
                                          <a:rPr lang="en-GB" sz="2400" i="1" dirty="0">
                                            <a:latin typeface="Cambria Math" panose="02040503050406030204" pitchFamily="18" charset="0"/>
                                            <a:ea typeface="Cambria Math" panose="02040503050406030204" pitchFamily="18" charset="0"/>
                                          </a:rPr>
                                          <m:t>2</m:t>
                                        </m:r>
                                      </m:den>
                                    </m:f>
                                  </m:sup>
                                </m:sSup>
                              </m:e>
                            </m:mr>
                          </m:m>
                        </m:e>
                      </m:d>
                    </m:oMath>
                  </a14:m>
                  <a:r>
                    <a:rPr lang="en-GB" sz="2400" i="1" dirty="0">
                      <a:latin typeface="Cambria Math" panose="02040503050406030204" pitchFamily="18" charset="0"/>
                      <a:ea typeface="Cambria Math" panose="02040503050406030204" pitchFamily="18" charset="0"/>
                    </a:rPr>
                    <a:t>  </a:t>
                  </a:r>
                </a:p>
              </p:txBody>
            </p:sp>
          </mc:Choice>
          <mc:Fallback xmlns="">
            <p:sp>
              <p:nvSpPr>
                <p:cNvPr id="34" name="TextBox 33">
                  <a:extLst>
                    <a:ext uri="{FF2B5EF4-FFF2-40B4-BE49-F238E27FC236}">
                      <a16:creationId xmlns:a16="http://schemas.microsoft.com/office/drawing/2014/main" id="{A822B0F0-2459-2113-2BC7-B31BF1531DE3}"/>
                    </a:ext>
                  </a:extLst>
                </p:cNvPr>
                <p:cNvSpPr txBox="1">
                  <a:spLocks noRot="1" noChangeAspect="1" noMove="1" noResize="1" noEditPoints="1" noAdjustHandles="1" noChangeArrowheads="1" noChangeShapeType="1" noTextEdit="1"/>
                </p:cNvSpPr>
                <p:nvPr/>
              </p:nvSpPr>
              <p:spPr>
                <a:xfrm>
                  <a:off x="3296377" y="1776271"/>
                  <a:ext cx="2167975" cy="948016"/>
                </a:xfrm>
                <a:prstGeom prst="rect">
                  <a:avLst/>
                </a:prstGeom>
                <a:blipFill>
                  <a:blip r:embed="rId16"/>
                  <a:stretch>
                    <a:fillRect/>
                  </a:stretch>
                </a:blipFill>
                <a:effectLst>
                  <a:softEdge rad="127000"/>
                </a:effectLst>
              </p:spPr>
              <p:txBody>
                <a:bodyPr/>
                <a:lstStyle/>
                <a:p>
                  <a:r>
                    <a:rPr lang="en-CA">
                      <a:noFill/>
                    </a:rPr>
                    <a:t> </a:t>
                  </a:r>
                </a:p>
              </p:txBody>
            </p:sp>
          </mc:Fallback>
        </mc:AlternateContent>
      </p:grpSp>
      <p:grpSp>
        <p:nvGrpSpPr>
          <p:cNvPr id="39" name="Group 38">
            <a:extLst>
              <a:ext uri="{FF2B5EF4-FFF2-40B4-BE49-F238E27FC236}">
                <a16:creationId xmlns:a16="http://schemas.microsoft.com/office/drawing/2014/main" id="{8F13AA3A-E341-009F-5831-F7E2D1148EB5}"/>
              </a:ext>
            </a:extLst>
          </p:cNvPr>
          <p:cNvGrpSpPr/>
          <p:nvPr/>
        </p:nvGrpSpPr>
        <p:grpSpPr>
          <a:xfrm>
            <a:off x="369698" y="4770948"/>
            <a:ext cx="2829108" cy="1785938"/>
            <a:chOff x="711004" y="4865994"/>
            <a:chExt cx="2829108" cy="1785938"/>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878C5B2-2E36-0506-4D3B-B2EA317E77CD}"/>
                    </a:ext>
                  </a:extLst>
                </p:cNvPr>
                <p:cNvSpPr txBox="1"/>
                <p:nvPr/>
              </p:nvSpPr>
              <p:spPr>
                <a:xfrm>
                  <a:off x="711004" y="4865994"/>
                  <a:ext cx="2585373" cy="1785938"/>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6600" i="1" smtClean="0">
                              <a:solidFill>
                                <a:srgbClr val="002060"/>
                              </a:solidFill>
                              <a:latin typeface="Cambria Math" panose="02040503050406030204" pitchFamily="18" charset="0"/>
                              <a:ea typeface="Cambria Math" panose="02040503050406030204" pitchFamily="18" charset="0"/>
                            </a:rPr>
                          </m:ctrlPr>
                        </m:dPr>
                        <m:e>
                          <m:m>
                            <m:mPr>
                              <m:mcs>
                                <m:mc>
                                  <m:mcPr>
                                    <m:count m:val="2"/>
                                    <m:mcJc m:val="center"/>
                                  </m:mcPr>
                                </m:mc>
                              </m:mcs>
                              <m:ctrlPr>
                                <a:rPr lang="en-GB" sz="6600" i="1" smtClean="0">
                                  <a:solidFill>
                                    <a:schemeClr val="bg1"/>
                                  </a:solidFill>
                                  <a:latin typeface="Cambria Math" panose="02040503050406030204" pitchFamily="18" charset="0"/>
                                  <a:ea typeface="Cambria Math" panose="02040503050406030204" pitchFamily="18" charset="0"/>
                                </a:rPr>
                              </m:ctrlPr>
                            </m:mPr>
                            <m:mr>
                              <m:e>
                                <m:r>
                                  <a:rPr lang="en-CA" sz="6600" i="1" dirty="0" smtClean="0">
                                    <a:solidFill>
                                      <a:schemeClr val="bg1"/>
                                    </a:solidFill>
                                    <a:latin typeface="Cambria Math" panose="02040503050406030204" pitchFamily="18" charset="0"/>
                                    <a:ea typeface="Cambria Math" panose="02040503050406030204" pitchFamily="18" charset="0"/>
                                  </a:rPr>
                                  <m:t>0</m:t>
                                </m:r>
                              </m:e>
                              <m:e>
                                <m:r>
                                  <a:rPr lang="en-CA" sz="6600" b="0" i="1" smtClean="0">
                                    <a:solidFill>
                                      <a:schemeClr val="bg1"/>
                                    </a:solidFill>
                                    <a:latin typeface="Cambria Math" panose="02040503050406030204" pitchFamily="18" charset="0"/>
                                    <a:ea typeface="Cambria Math" panose="02040503050406030204" pitchFamily="18" charset="0"/>
                                  </a:rPr>
                                  <m:t>0</m:t>
                                </m:r>
                              </m:e>
                            </m:mr>
                            <m:mr>
                              <m:e>
                                <m:r>
                                  <a:rPr lang="en-CA" sz="6600" b="0" i="1" dirty="0" smtClean="0">
                                    <a:solidFill>
                                      <a:schemeClr val="bg1"/>
                                    </a:solidFill>
                                    <a:latin typeface="Cambria Math" panose="02040503050406030204" pitchFamily="18" charset="0"/>
                                    <a:ea typeface="Cambria Math" panose="02040503050406030204" pitchFamily="18" charset="0"/>
                                  </a:rPr>
                                  <m:t>    0</m:t>
                                </m:r>
                              </m:e>
                              <m:e>
                                <m:r>
                                  <a:rPr lang="en-CA" sz="6600" i="1" dirty="0" smtClean="0">
                                    <a:solidFill>
                                      <a:schemeClr val="bg1"/>
                                    </a:solidFill>
                                    <a:latin typeface="Cambria Math" panose="02040503050406030204" pitchFamily="18" charset="0"/>
                                    <a:ea typeface="Cambria Math" panose="02040503050406030204" pitchFamily="18" charset="0"/>
                                  </a:rPr>
                                  <m:t>0</m:t>
                                </m:r>
                              </m:e>
                            </m:mr>
                          </m:m>
                        </m:e>
                      </m:d>
                    </m:oMath>
                  </a14:m>
                  <a:r>
                    <a:rPr lang="en-GB" sz="6600" i="1" dirty="0">
                      <a:solidFill>
                        <a:srgbClr val="002060"/>
                      </a:solidFill>
                      <a:latin typeface="Cambria Math" panose="02040503050406030204" pitchFamily="18" charset="0"/>
                      <a:ea typeface="Cambria Math" panose="02040503050406030204" pitchFamily="18" charset="0"/>
                    </a:rPr>
                    <a:t> </a:t>
                  </a:r>
                </a:p>
              </p:txBody>
            </p:sp>
          </mc:Choice>
          <mc:Fallback xmlns="">
            <p:sp>
              <p:nvSpPr>
                <p:cNvPr id="35" name="TextBox 34">
                  <a:extLst>
                    <a:ext uri="{FF2B5EF4-FFF2-40B4-BE49-F238E27FC236}">
                      <a16:creationId xmlns:a16="http://schemas.microsoft.com/office/drawing/2014/main" id="{3878C5B2-2E36-0506-4D3B-B2EA317E77CD}"/>
                    </a:ext>
                  </a:extLst>
                </p:cNvPr>
                <p:cNvSpPr txBox="1">
                  <a:spLocks noRot="1" noChangeAspect="1" noMove="1" noResize="1" noEditPoints="1" noAdjustHandles="1" noChangeArrowheads="1" noChangeShapeType="1" noTextEdit="1"/>
                </p:cNvSpPr>
                <p:nvPr/>
              </p:nvSpPr>
              <p:spPr>
                <a:xfrm>
                  <a:off x="711004" y="4865994"/>
                  <a:ext cx="2585373" cy="1785938"/>
                </a:xfrm>
                <a:prstGeom prst="rect">
                  <a:avLst/>
                </a:prstGeom>
                <a:blipFill>
                  <a:blip r:embed="rId17"/>
                  <a:stretch>
                    <a:fillRect r="-20519"/>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C9FBD98-D54D-DB00-5133-B2FF102D0008}"/>
                    </a:ext>
                  </a:extLst>
                </p:cNvPr>
                <p:cNvSpPr txBox="1"/>
                <p:nvPr/>
              </p:nvSpPr>
              <p:spPr>
                <a:xfrm>
                  <a:off x="1165765" y="5088818"/>
                  <a:ext cx="2374347" cy="1446550"/>
                </a:xfrm>
                <a:prstGeom prst="rect">
                  <a:avLst/>
                </a:prstGeom>
                <a:noFill/>
                <a:effectLst>
                  <a:softEdge rad="127000"/>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CA" sz="4800" b="0" i="1" smtClean="0">
                            <a:solidFill>
                              <a:srgbClr val="002060"/>
                            </a:solidFill>
                            <a:latin typeface="Cambria Math" panose="02040503050406030204" pitchFamily="18" charset="0"/>
                            <a:ea typeface="Cambria Math" panose="02040503050406030204" pitchFamily="18" charset="0"/>
                          </a:rPr>
                          <m:t>𝑆𝐿</m:t>
                        </m:r>
                        <m:d>
                          <m:dPr>
                            <m:ctrlPr>
                              <a:rPr lang="en-CA" sz="4800" b="0" i="1" smtClean="0">
                                <a:solidFill>
                                  <a:srgbClr val="002060"/>
                                </a:solidFill>
                                <a:latin typeface="Cambria Math" panose="02040503050406030204" pitchFamily="18" charset="0"/>
                                <a:ea typeface="Cambria Math" panose="02040503050406030204" pitchFamily="18" charset="0"/>
                              </a:rPr>
                            </m:ctrlPr>
                          </m:dPr>
                          <m:e>
                            <m:r>
                              <a:rPr lang="en-CA" sz="4800" b="0" i="1" smtClean="0">
                                <a:solidFill>
                                  <a:srgbClr val="002060"/>
                                </a:solidFill>
                                <a:latin typeface="Cambria Math" panose="02040503050406030204" pitchFamily="18" charset="0"/>
                                <a:ea typeface="Cambria Math" panose="02040503050406030204" pitchFamily="18" charset="0"/>
                              </a:rPr>
                              <m:t>2,</m:t>
                            </m:r>
                            <m:r>
                              <a:rPr lang="en-CA" sz="4800" b="0" i="1" smtClean="0">
                                <a:solidFill>
                                  <a:srgbClr val="002060"/>
                                </a:solidFill>
                                <a:latin typeface="Cambria Math" panose="02040503050406030204" pitchFamily="18" charset="0"/>
                                <a:ea typeface="Cambria Math" panose="02040503050406030204" pitchFamily="18" charset="0"/>
                              </a:rPr>
                              <m:t>ℂ</m:t>
                            </m:r>
                          </m:e>
                        </m:d>
                      </m:oMath>
                    </m:oMathPara>
                  </a14:m>
                  <a:endParaRPr lang="en-GB" sz="5400" i="1" dirty="0">
                    <a:solidFill>
                      <a:srgbClr val="002060"/>
                    </a:solidFill>
                    <a:latin typeface="Cambria Math" panose="02040503050406030204" pitchFamily="18" charset="0"/>
                    <a:ea typeface="Cambria Math" panose="02040503050406030204" pitchFamily="18" charset="0"/>
                  </a:endParaRPr>
                </a:p>
                <a:p>
                  <a:pPr algn="ctr"/>
                  <a:r>
                    <a:rPr lang="en-GB" sz="4000" i="1" dirty="0">
                      <a:solidFill>
                        <a:srgbClr val="002060"/>
                      </a:solidFill>
                      <a:latin typeface="Cambria Math" panose="02040503050406030204" pitchFamily="18" charset="0"/>
                      <a:ea typeface="Cambria Math" panose="02040503050406030204" pitchFamily="18" charset="0"/>
                    </a:rPr>
                    <a:t>Left</a:t>
                  </a:r>
                </a:p>
              </p:txBody>
            </p:sp>
          </mc:Choice>
          <mc:Fallback xmlns="">
            <p:sp>
              <p:nvSpPr>
                <p:cNvPr id="38" name="TextBox 37">
                  <a:extLst>
                    <a:ext uri="{FF2B5EF4-FFF2-40B4-BE49-F238E27FC236}">
                      <a16:creationId xmlns:a16="http://schemas.microsoft.com/office/drawing/2014/main" id="{5C9FBD98-D54D-DB00-5133-B2FF102D0008}"/>
                    </a:ext>
                  </a:extLst>
                </p:cNvPr>
                <p:cNvSpPr txBox="1">
                  <a:spLocks noRot="1" noChangeAspect="1" noMove="1" noResize="1" noEditPoints="1" noAdjustHandles="1" noChangeArrowheads="1" noChangeShapeType="1" noTextEdit="1"/>
                </p:cNvSpPr>
                <p:nvPr/>
              </p:nvSpPr>
              <p:spPr>
                <a:xfrm>
                  <a:off x="1165765" y="5088818"/>
                  <a:ext cx="2374347" cy="1446550"/>
                </a:xfrm>
                <a:prstGeom prst="rect">
                  <a:avLst/>
                </a:prstGeom>
                <a:blipFill>
                  <a:blip r:embed="rId18"/>
                  <a:stretch>
                    <a:fillRect b="-17300"/>
                  </a:stretch>
                </a:blipFill>
                <a:effectLst>
                  <a:softEdge rad="127000"/>
                </a:effectLst>
              </p:spPr>
              <p:txBody>
                <a:bodyPr/>
                <a:lstStyle/>
                <a:p>
                  <a:r>
                    <a:rPr lang="en-CA">
                      <a:noFill/>
                    </a:rPr>
                    <a:t> </a:t>
                  </a:r>
                </a:p>
              </p:txBody>
            </p:sp>
          </mc:Fallback>
        </mc:AlternateContent>
      </p:grpSp>
      <p:grpSp>
        <p:nvGrpSpPr>
          <p:cNvPr id="45" name="Group 44">
            <a:extLst>
              <a:ext uri="{FF2B5EF4-FFF2-40B4-BE49-F238E27FC236}">
                <a16:creationId xmlns:a16="http://schemas.microsoft.com/office/drawing/2014/main" id="{702F6718-E55E-E439-36C7-28F370F30F22}"/>
              </a:ext>
            </a:extLst>
          </p:cNvPr>
          <p:cNvGrpSpPr/>
          <p:nvPr/>
        </p:nvGrpSpPr>
        <p:grpSpPr>
          <a:xfrm>
            <a:off x="3441423" y="4873495"/>
            <a:ext cx="2135826" cy="1604927"/>
            <a:chOff x="3596121" y="5028159"/>
            <a:chExt cx="2135826" cy="1604927"/>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E839243-D2D5-EF95-19E3-56945CDEB4D3}"/>
                    </a:ext>
                  </a:extLst>
                </p:cNvPr>
                <p:cNvSpPr txBox="1"/>
                <p:nvPr/>
              </p:nvSpPr>
              <p:spPr>
                <a:xfrm>
                  <a:off x="3878682" y="5347581"/>
                  <a:ext cx="1659246" cy="967124"/>
                </a:xfrm>
                <a:prstGeom prst="rect">
                  <a:avLst/>
                </a:prstGeom>
                <a:noFill/>
                <a:effectLst>
                  <a:softEdge rad="127000"/>
                </a:effectLst>
              </p:spPr>
              <p:txBody>
                <a:bodyPr wrap="square">
                  <a:spAutoFit/>
                </a:bodyPr>
                <a:lstStyle/>
                <a:p>
                  <a:pPr>
                    <a:spcAft>
                      <a:spcPts val="600"/>
                    </a:spcAft>
                  </a:pPr>
                  <a14:m>
                    <m:oMathPara xmlns:m="http://schemas.openxmlformats.org/officeDocument/2006/math">
                      <m:oMathParaPr>
                        <m:jc m:val="left"/>
                      </m:oMathParaPr>
                      <m:oMath xmlns:m="http://schemas.openxmlformats.org/officeDocument/2006/math">
                        <m:sSub>
                          <m:sSubPr>
                            <m:ctrlPr>
                              <a:rPr lang="en-CA" sz="4800" b="0" i="1" smtClean="0">
                                <a:latin typeface="Cambria Math" panose="02040503050406030204" pitchFamily="18" charset="0"/>
                                <a:ea typeface="Cambria Math" panose="02040503050406030204" pitchFamily="18" charset="0"/>
                              </a:rPr>
                            </m:ctrlPr>
                          </m:sSubPr>
                          <m:e>
                            <m:r>
                              <a:rPr lang="en-CA" sz="4800" b="0" i="1" smtClean="0">
                                <a:latin typeface="Cambria Math" panose="02040503050406030204" pitchFamily="18" charset="0"/>
                                <a:ea typeface="Cambria Math" panose="02040503050406030204" pitchFamily="18" charset="0"/>
                              </a:rPr>
                              <m:t>𝜓</m:t>
                            </m:r>
                          </m:e>
                          <m:sub>
                            <m:r>
                              <a:rPr lang="en-CA" sz="4800" b="0" i="1" smtClean="0">
                                <a:latin typeface="Cambria Math" panose="02040503050406030204" pitchFamily="18" charset="0"/>
                                <a:ea typeface="Cambria Math" panose="02040503050406030204" pitchFamily="18" charset="0"/>
                              </a:rPr>
                              <m:t>𝐿𝑒𝑓𝑡</m:t>
                            </m:r>
                          </m:sub>
                        </m:sSub>
                      </m:oMath>
                    </m:oMathPara>
                  </a14:m>
                  <a:endParaRPr lang="en-GB" sz="5400" i="1" dirty="0">
                    <a:latin typeface="Cambria Math" panose="02040503050406030204" pitchFamily="18" charset="0"/>
                    <a:ea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7E839243-D2D5-EF95-19E3-56945CDEB4D3}"/>
                    </a:ext>
                  </a:extLst>
                </p:cNvPr>
                <p:cNvSpPr txBox="1">
                  <a:spLocks noRot="1" noChangeAspect="1" noMove="1" noResize="1" noEditPoints="1" noAdjustHandles="1" noChangeArrowheads="1" noChangeShapeType="1" noTextEdit="1"/>
                </p:cNvSpPr>
                <p:nvPr/>
              </p:nvSpPr>
              <p:spPr>
                <a:xfrm>
                  <a:off x="3878682" y="5347581"/>
                  <a:ext cx="1659246" cy="967124"/>
                </a:xfrm>
                <a:prstGeom prst="rect">
                  <a:avLst/>
                </a:prstGeom>
                <a:blipFill>
                  <a:blip r:embed="rId1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5986772-20EC-C16B-E32F-F2A2D002EE75}"/>
                    </a:ext>
                  </a:extLst>
                </p:cNvPr>
                <p:cNvSpPr txBox="1"/>
                <p:nvPr/>
              </p:nvSpPr>
              <p:spPr>
                <a:xfrm>
                  <a:off x="3596121" y="5028159"/>
                  <a:ext cx="2135826" cy="1604927"/>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6600" i="1" smtClean="0">
                              <a:latin typeface="Cambria Math" panose="02040503050406030204" pitchFamily="18" charset="0"/>
                              <a:ea typeface="Cambria Math" panose="02040503050406030204" pitchFamily="18" charset="0"/>
                            </a:rPr>
                          </m:ctrlPr>
                        </m:dPr>
                        <m:e>
                          <m:eqArr>
                            <m:eqArrPr>
                              <m:ctrlPr>
                                <a:rPr lang="en-CA" sz="6600" b="0" i="1" smtClean="0">
                                  <a:solidFill>
                                    <a:schemeClr val="bg1"/>
                                  </a:solidFill>
                                  <a:latin typeface="Cambria Math" panose="02040503050406030204" pitchFamily="18" charset="0"/>
                                  <a:ea typeface="Cambria Math" panose="02040503050406030204" pitchFamily="18" charset="0"/>
                                </a:rPr>
                              </m:ctrlPr>
                            </m:eqArrPr>
                            <m:e>
                              <m:r>
                                <a:rPr lang="en-CA" sz="6600" b="0" i="1" smtClean="0">
                                  <a:solidFill>
                                    <a:schemeClr val="bg1"/>
                                  </a:solidFill>
                                  <a:latin typeface="Cambria Math" panose="02040503050406030204" pitchFamily="18" charset="0"/>
                                  <a:ea typeface="Cambria Math" panose="02040503050406030204" pitchFamily="18" charset="0"/>
                                </a:rPr>
                                <m:t>    </m:t>
                              </m:r>
                              <m:r>
                                <a:rPr lang="en-CA" sz="6600" b="0" i="1" smtClean="0">
                                  <a:solidFill>
                                    <a:schemeClr val="bg1"/>
                                  </a:solidFill>
                                  <a:latin typeface="Cambria Math" panose="02040503050406030204" pitchFamily="18" charset="0"/>
                                  <a:ea typeface="Cambria Math" panose="02040503050406030204" pitchFamily="18" charset="0"/>
                                </a:rPr>
                                <m:t>𝑤</m:t>
                              </m:r>
                            </m:e>
                            <m:e>
                              <m:r>
                                <a:rPr lang="en-CA" sz="6600" b="0" i="1" smtClean="0">
                                  <a:solidFill>
                                    <a:schemeClr val="bg1"/>
                                  </a:solidFill>
                                  <a:latin typeface="Cambria Math" panose="02040503050406030204" pitchFamily="18" charset="0"/>
                                  <a:ea typeface="Cambria Math" panose="02040503050406030204" pitchFamily="18" charset="0"/>
                                </a:rPr>
                                <m:t>𝑤</m:t>
                              </m:r>
                            </m:e>
                          </m:eqArr>
                        </m:e>
                      </m:d>
                    </m:oMath>
                  </a14:m>
                  <a:r>
                    <a:rPr lang="en-GB" sz="6600" i="1" dirty="0">
                      <a:latin typeface="Cambria Math" panose="02040503050406030204" pitchFamily="18" charset="0"/>
                      <a:ea typeface="Cambria Math" panose="02040503050406030204" pitchFamily="18" charset="0"/>
                    </a:rPr>
                    <a:t> </a:t>
                  </a:r>
                </a:p>
              </p:txBody>
            </p:sp>
          </mc:Choice>
          <mc:Fallback xmlns="">
            <p:sp>
              <p:nvSpPr>
                <p:cNvPr id="41" name="TextBox 40">
                  <a:extLst>
                    <a:ext uri="{FF2B5EF4-FFF2-40B4-BE49-F238E27FC236}">
                      <a16:creationId xmlns:a16="http://schemas.microsoft.com/office/drawing/2014/main" id="{C5986772-20EC-C16B-E32F-F2A2D002EE75}"/>
                    </a:ext>
                  </a:extLst>
                </p:cNvPr>
                <p:cNvSpPr txBox="1">
                  <a:spLocks noRot="1" noChangeAspect="1" noMove="1" noResize="1" noEditPoints="1" noAdjustHandles="1" noChangeArrowheads="1" noChangeShapeType="1" noTextEdit="1"/>
                </p:cNvSpPr>
                <p:nvPr/>
              </p:nvSpPr>
              <p:spPr>
                <a:xfrm>
                  <a:off x="3596121" y="5028159"/>
                  <a:ext cx="2135826" cy="1604927"/>
                </a:xfrm>
                <a:prstGeom prst="rect">
                  <a:avLst/>
                </a:prstGeom>
                <a:blipFill>
                  <a:blip r:embed="rId20"/>
                  <a:stretch>
                    <a:fillRect/>
                  </a:stretch>
                </a:blipFill>
                <a:effectLst>
                  <a:softEdge rad="127000"/>
                </a:effectLst>
              </p:spPr>
              <p:txBody>
                <a:bodyPr/>
                <a:lstStyle/>
                <a:p>
                  <a:r>
                    <a:rPr lang="en-CA">
                      <a:noFill/>
                    </a:rPr>
                    <a:t> </a:t>
                  </a:r>
                </a:p>
              </p:txBody>
            </p:sp>
          </mc:Fallback>
        </mc:AlternateContent>
      </p:grpSp>
      <p:grpSp>
        <p:nvGrpSpPr>
          <p:cNvPr id="46" name="Group 45">
            <a:extLst>
              <a:ext uri="{FF2B5EF4-FFF2-40B4-BE49-F238E27FC236}">
                <a16:creationId xmlns:a16="http://schemas.microsoft.com/office/drawing/2014/main" id="{70E93AA6-0D1B-38D6-1E1C-8F003D8F4B79}"/>
              </a:ext>
            </a:extLst>
          </p:cNvPr>
          <p:cNvGrpSpPr/>
          <p:nvPr/>
        </p:nvGrpSpPr>
        <p:grpSpPr>
          <a:xfrm>
            <a:off x="6530024" y="4773883"/>
            <a:ext cx="2829108" cy="1785938"/>
            <a:chOff x="711004" y="4865994"/>
            <a:chExt cx="2829108" cy="1785938"/>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9EEC9E6-585F-767B-7D6D-A146895A04A4}"/>
                    </a:ext>
                  </a:extLst>
                </p:cNvPr>
                <p:cNvSpPr txBox="1"/>
                <p:nvPr/>
              </p:nvSpPr>
              <p:spPr>
                <a:xfrm>
                  <a:off x="711004" y="4865994"/>
                  <a:ext cx="2585373" cy="1785938"/>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6600" i="1" smtClean="0">
                              <a:solidFill>
                                <a:srgbClr val="C00000"/>
                              </a:solidFill>
                              <a:latin typeface="Cambria Math" panose="02040503050406030204" pitchFamily="18" charset="0"/>
                              <a:ea typeface="Cambria Math" panose="02040503050406030204" pitchFamily="18" charset="0"/>
                            </a:rPr>
                          </m:ctrlPr>
                        </m:dPr>
                        <m:e>
                          <m:m>
                            <m:mPr>
                              <m:mcs>
                                <m:mc>
                                  <m:mcPr>
                                    <m:count m:val="2"/>
                                    <m:mcJc m:val="center"/>
                                  </m:mcPr>
                                </m:mc>
                              </m:mcs>
                              <m:ctrlPr>
                                <a:rPr lang="en-GB" sz="6600" i="1" smtClean="0">
                                  <a:solidFill>
                                    <a:schemeClr val="bg1"/>
                                  </a:solidFill>
                                  <a:latin typeface="Cambria Math" panose="02040503050406030204" pitchFamily="18" charset="0"/>
                                  <a:ea typeface="Cambria Math" panose="02040503050406030204" pitchFamily="18" charset="0"/>
                                </a:rPr>
                              </m:ctrlPr>
                            </m:mPr>
                            <m:mr>
                              <m:e>
                                <m:r>
                                  <a:rPr lang="en-CA" sz="6600" i="1" dirty="0" smtClean="0">
                                    <a:solidFill>
                                      <a:schemeClr val="bg1"/>
                                    </a:solidFill>
                                    <a:latin typeface="Cambria Math" panose="02040503050406030204" pitchFamily="18" charset="0"/>
                                    <a:ea typeface="Cambria Math" panose="02040503050406030204" pitchFamily="18" charset="0"/>
                                  </a:rPr>
                                  <m:t>0</m:t>
                                </m:r>
                              </m:e>
                              <m:e>
                                <m:r>
                                  <a:rPr lang="en-CA" sz="6600" b="0" i="1" smtClean="0">
                                    <a:solidFill>
                                      <a:schemeClr val="bg1"/>
                                    </a:solidFill>
                                    <a:latin typeface="Cambria Math" panose="02040503050406030204" pitchFamily="18" charset="0"/>
                                    <a:ea typeface="Cambria Math" panose="02040503050406030204" pitchFamily="18" charset="0"/>
                                  </a:rPr>
                                  <m:t>0</m:t>
                                </m:r>
                              </m:e>
                            </m:mr>
                            <m:mr>
                              <m:e>
                                <m:r>
                                  <a:rPr lang="en-CA" sz="6600" b="0" i="1" dirty="0" smtClean="0">
                                    <a:solidFill>
                                      <a:schemeClr val="bg1"/>
                                    </a:solidFill>
                                    <a:latin typeface="Cambria Math" panose="02040503050406030204" pitchFamily="18" charset="0"/>
                                    <a:ea typeface="Cambria Math" panose="02040503050406030204" pitchFamily="18" charset="0"/>
                                  </a:rPr>
                                  <m:t>    0</m:t>
                                </m:r>
                              </m:e>
                              <m:e>
                                <m:r>
                                  <a:rPr lang="en-CA" sz="6600" i="1" dirty="0" smtClean="0">
                                    <a:solidFill>
                                      <a:schemeClr val="bg1"/>
                                    </a:solidFill>
                                    <a:latin typeface="Cambria Math" panose="02040503050406030204" pitchFamily="18" charset="0"/>
                                    <a:ea typeface="Cambria Math" panose="02040503050406030204" pitchFamily="18" charset="0"/>
                                  </a:rPr>
                                  <m:t>0</m:t>
                                </m:r>
                              </m:e>
                            </m:mr>
                          </m:m>
                        </m:e>
                      </m:d>
                    </m:oMath>
                  </a14:m>
                  <a:r>
                    <a:rPr lang="en-GB" sz="6600" i="1" dirty="0">
                      <a:solidFill>
                        <a:srgbClr val="C00000"/>
                      </a:solidFill>
                      <a:latin typeface="Cambria Math" panose="02040503050406030204" pitchFamily="18" charset="0"/>
                      <a:ea typeface="Cambria Math" panose="02040503050406030204" pitchFamily="18" charset="0"/>
                    </a:rPr>
                    <a:t> </a:t>
                  </a:r>
                </a:p>
              </p:txBody>
            </p:sp>
          </mc:Choice>
          <mc:Fallback xmlns="">
            <p:sp>
              <p:nvSpPr>
                <p:cNvPr id="47" name="TextBox 46">
                  <a:extLst>
                    <a:ext uri="{FF2B5EF4-FFF2-40B4-BE49-F238E27FC236}">
                      <a16:creationId xmlns:a16="http://schemas.microsoft.com/office/drawing/2014/main" id="{09EEC9E6-585F-767B-7D6D-A146895A04A4}"/>
                    </a:ext>
                  </a:extLst>
                </p:cNvPr>
                <p:cNvSpPr txBox="1">
                  <a:spLocks noRot="1" noChangeAspect="1" noMove="1" noResize="1" noEditPoints="1" noAdjustHandles="1" noChangeArrowheads="1" noChangeShapeType="1" noTextEdit="1"/>
                </p:cNvSpPr>
                <p:nvPr/>
              </p:nvSpPr>
              <p:spPr>
                <a:xfrm>
                  <a:off x="711004" y="4865994"/>
                  <a:ext cx="2585373" cy="1785938"/>
                </a:xfrm>
                <a:prstGeom prst="rect">
                  <a:avLst/>
                </a:prstGeom>
                <a:blipFill>
                  <a:blip r:embed="rId21"/>
                  <a:stretch>
                    <a:fillRect r="-20755"/>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FC65C30-A6AA-73B2-827D-CE66CEA93264}"/>
                    </a:ext>
                  </a:extLst>
                </p:cNvPr>
                <p:cNvSpPr txBox="1"/>
                <p:nvPr/>
              </p:nvSpPr>
              <p:spPr>
                <a:xfrm>
                  <a:off x="1165765" y="5088818"/>
                  <a:ext cx="2374347" cy="1446550"/>
                </a:xfrm>
                <a:prstGeom prst="rect">
                  <a:avLst/>
                </a:prstGeom>
                <a:noFill/>
                <a:effectLst>
                  <a:softEdge rad="127000"/>
                </a:effectLst>
              </p:spPr>
              <p:txBody>
                <a:bodyPr wrap="square">
                  <a:spAutoFit/>
                </a:bodyPr>
                <a:lstStyle/>
                <a:p>
                  <a:pPr algn="ctr"/>
                  <a14:m>
                    <m:oMathPara xmlns:m="http://schemas.openxmlformats.org/officeDocument/2006/math">
                      <m:oMathParaPr>
                        <m:jc m:val="center"/>
                      </m:oMathParaPr>
                      <m:oMath xmlns:m="http://schemas.openxmlformats.org/officeDocument/2006/math">
                        <m:r>
                          <a:rPr lang="en-CA" sz="4800" b="0" i="1" smtClean="0">
                            <a:solidFill>
                              <a:srgbClr val="C00000"/>
                            </a:solidFill>
                            <a:latin typeface="Cambria Math" panose="02040503050406030204" pitchFamily="18" charset="0"/>
                            <a:ea typeface="Cambria Math" panose="02040503050406030204" pitchFamily="18" charset="0"/>
                          </a:rPr>
                          <m:t>𝑆𝐿</m:t>
                        </m:r>
                        <m:d>
                          <m:dPr>
                            <m:ctrlPr>
                              <a:rPr lang="en-CA" sz="4800" b="0" i="1" smtClean="0">
                                <a:solidFill>
                                  <a:srgbClr val="C00000"/>
                                </a:solidFill>
                                <a:latin typeface="Cambria Math" panose="02040503050406030204" pitchFamily="18" charset="0"/>
                                <a:ea typeface="Cambria Math" panose="02040503050406030204" pitchFamily="18" charset="0"/>
                              </a:rPr>
                            </m:ctrlPr>
                          </m:dPr>
                          <m:e>
                            <m:r>
                              <a:rPr lang="en-CA" sz="4800" b="0" i="1" smtClean="0">
                                <a:solidFill>
                                  <a:srgbClr val="C00000"/>
                                </a:solidFill>
                                <a:latin typeface="Cambria Math" panose="02040503050406030204" pitchFamily="18" charset="0"/>
                                <a:ea typeface="Cambria Math" panose="02040503050406030204" pitchFamily="18" charset="0"/>
                              </a:rPr>
                              <m:t>2,</m:t>
                            </m:r>
                            <m:r>
                              <a:rPr lang="en-CA" sz="4800" b="0" i="1" smtClean="0">
                                <a:solidFill>
                                  <a:srgbClr val="C00000"/>
                                </a:solidFill>
                                <a:latin typeface="Cambria Math" panose="02040503050406030204" pitchFamily="18" charset="0"/>
                                <a:ea typeface="Cambria Math" panose="02040503050406030204" pitchFamily="18" charset="0"/>
                              </a:rPr>
                              <m:t>ℂ</m:t>
                            </m:r>
                          </m:e>
                        </m:d>
                      </m:oMath>
                    </m:oMathPara>
                  </a14:m>
                  <a:endParaRPr lang="en-GB" sz="5400" i="1" dirty="0">
                    <a:solidFill>
                      <a:srgbClr val="C00000"/>
                    </a:solidFill>
                    <a:latin typeface="Cambria Math" panose="02040503050406030204" pitchFamily="18" charset="0"/>
                    <a:ea typeface="Cambria Math" panose="02040503050406030204" pitchFamily="18" charset="0"/>
                  </a:endParaRPr>
                </a:p>
                <a:p>
                  <a:pPr algn="ctr"/>
                  <a:r>
                    <a:rPr lang="en-GB" sz="4000" i="1" dirty="0">
                      <a:solidFill>
                        <a:srgbClr val="C00000"/>
                      </a:solidFill>
                      <a:latin typeface="Cambria Math" panose="02040503050406030204" pitchFamily="18" charset="0"/>
                      <a:ea typeface="Cambria Math" panose="02040503050406030204" pitchFamily="18" charset="0"/>
                    </a:rPr>
                    <a:t>Right</a:t>
                  </a:r>
                </a:p>
              </p:txBody>
            </p:sp>
          </mc:Choice>
          <mc:Fallback xmlns="">
            <p:sp>
              <p:nvSpPr>
                <p:cNvPr id="48" name="TextBox 47">
                  <a:extLst>
                    <a:ext uri="{FF2B5EF4-FFF2-40B4-BE49-F238E27FC236}">
                      <a16:creationId xmlns:a16="http://schemas.microsoft.com/office/drawing/2014/main" id="{CFC65C30-A6AA-73B2-827D-CE66CEA93264}"/>
                    </a:ext>
                  </a:extLst>
                </p:cNvPr>
                <p:cNvSpPr txBox="1">
                  <a:spLocks noRot="1" noChangeAspect="1" noMove="1" noResize="1" noEditPoints="1" noAdjustHandles="1" noChangeArrowheads="1" noChangeShapeType="1" noTextEdit="1"/>
                </p:cNvSpPr>
                <p:nvPr/>
              </p:nvSpPr>
              <p:spPr>
                <a:xfrm>
                  <a:off x="1165765" y="5088818"/>
                  <a:ext cx="2374347" cy="1446550"/>
                </a:xfrm>
                <a:prstGeom prst="rect">
                  <a:avLst/>
                </a:prstGeom>
                <a:blipFill>
                  <a:blip r:embed="rId22"/>
                  <a:stretch>
                    <a:fillRect b="-17300"/>
                  </a:stretch>
                </a:blipFill>
                <a:effectLst>
                  <a:softEdge rad="127000"/>
                </a:effectLst>
              </p:spPr>
              <p:txBody>
                <a:bodyPr/>
                <a:lstStyle/>
                <a:p>
                  <a:r>
                    <a:rPr lang="en-CA">
                      <a:noFill/>
                    </a:rPr>
                    <a:t> </a:t>
                  </a:r>
                </a:p>
              </p:txBody>
            </p:sp>
          </mc:Fallback>
        </mc:AlternateContent>
      </p:grpSp>
      <p:grpSp>
        <p:nvGrpSpPr>
          <p:cNvPr id="52" name="Group 51">
            <a:extLst>
              <a:ext uri="{FF2B5EF4-FFF2-40B4-BE49-F238E27FC236}">
                <a16:creationId xmlns:a16="http://schemas.microsoft.com/office/drawing/2014/main" id="{CE8800E6-9A5E-BF05-DC4A-51D55245EE11}"/>
              </a:ext>
            </a:extLst>
          </p:cNvPr>
          <p:cNvGrpSpPr/>
          <p:nvPr/>
        </p:nvGrpSpPr>
        <p:grpSpPr>
          <a:xfrm>
            <a:off x="9601749" y="4876430"/>
            <a:ext cx="2135826" cy="1604927"/>
            <a:chOff x="9601749" y="4876430"/>
            <a:chExt cx="2135826" cy="1604927"/>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17FCAE2-31B1-7F8E-3C6F-A25A1AC8561D}"/>
                    </a:ext>
                  </a:extLst>
                </p:cNvPr>
                <p:cNvSpPr txBox="1"/>
                <p:nvPr/>
              </p:nvSpPr>
              <p:spPr>
                <a:xfrm>
                  <a:off x="9765445" y="5195852"/>
                  <a:ext cx="1659246" cy="967957"/>
                </a:xfrm>
                <a:prstGeom prst="rect">
                  <a:avLst/>
                </a:prstGeom>
                <a:noFill/>
                <a:effectLst>
                  <a:softEdge rad="127000"/>
                </a:effectLst>
              </p:spPr>
              <p:txBody>
                <a:bodyPr wrap="square">
                  <a:spAutoFit/>
                </a:bodyPr>
                <a:lstStyle/>
                <a:p>
                  <a:pPr>
                    <a:spcAft>
                      <a:spcPts val="600"/>
                    </a:spcAft>
                  </a:pPr>
                  <a14:m>
                    <m:oMathPara xmlns:m="http://schemas.openxmlformats.org/officeDocument/2006/math">
                      <m:oMathParaPr>
                        <m:jc m:val="left"/>
                      </m:oMathParaPr>
                      <m:oMath xmlns:m="http://schemas.openxmlformats.org/officeDocument/2006/math">
                        <m:sSub>
                          <m:sSubPr>
                            <m:ctrlPr>
                              <a:rPr lang="en-CA" sz="4800" b="0" i="1" smtClean="0">
                                <a:latin typeface="Cambria Math" panose="02040503050406030204" pitchFamily="18" charset="0"/>
                                <a:ea typeface="Cambria Math" panose="02040503050406030204" pitchFamily="18" charset="0"/>
                              </a:rPr>
                            </m:ctrlPr>
                          </m:sSubPr>
                          <m:e>
                            <m:r>
                              <a:rPr lang="en-CA" sz="4800" b="0" i="1" smtClean="0">
                                <a:latin typeface="Cambria Math" panose="02040503050406030204" pitchFamily="18" charset="0"/>
                                <a:ea typeface="Cambria Math" panose="02040503050406030204" pitchFamily="18" charset="0"/>
                              </a:rPr>
                              <m:t>𝜓</m:t>
                            </m:r>
                          </m:e>
                          <m:sub>
                            <m:r>
                              <a:rPr lang="en-CA" sz="4800" b="0" i="1" smtClean="0">
                                <a:latin typeface="Cambria Math" panose="02040503050406030204" pitchFamily="18" charset="0"/>
                                <a:ea typeface="Cambria Math" panose="02040503050406030204" pitchFamily="18" charset="0"/>
                              </a:rPr>
                              <m:t>𝑅𝑖𝑔h𝑡</m:t>
                            </m:r>
                          </m:sub>
                        </m:sSub>
                      </m:oMath>
                    </m:oMathPara>
                  </a14:m>
                  <a:endParaRPr lang="en-GB" sz="5400" i="1" dirty="0">
                    <a:latin typeface="Cambria Math" panose="02040503050406030204" pitchFamily="18" charset="0"/>
                    <a:ea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217FCAE2-31B1-7F8E-3C6F-A25A1AC8561D}"/>
                    </a:ext>
                  </a:extLst>
                </p:cNvPr>
                <p:cNvSpPr txBox="1">
                  <a:spLocks noRot="1" noChangeAspect="1" noMove="1" noResize="1" noEditPoints="1" noAdjustHandles="1" noChangeArrowheads="1" noChangeShapeType="1" noTextEdit="1"/>
                </p:cNvSpPr>
                <p:nvPr/>
              </p:nvSpPr>
              <p:spPr>
                <a:xfrm>
                  <a:off x="9765445" y="5195852"/>
                  <a:ext cx="1659246" cy="967957"/>
                </a:xfrm>
                <a:prstGeom prst="rect">
                  <a:avLst/>
                </a:prstGeom>
                <a:blipFill>
                  <a:blip r:embed="rId23"/>
                  <a:stretch>
                    <a:fillRect r="-4044"/>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B5501AE-168C-6873-215B-6EF9C5AF8B6B}"/>
                    </a:ext>
                  </a:extLst>
                </p:cNvPr>
                <p:cNvSpPr txBox="1"/>
                <p:nvPr/>
              </p:nvSpPr>
              <p:spPr>
                <a:xfrm>
                  <a:off x="9601749" y="4876430"/>
                  <a:ext cx="2135826" cy="1604927"/>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6600" i="1" smtClean="0">
                              <a:latin typeface="Cambria Math" panose="02040503050406030204" pitchFamily="18" charset="0"/>
                              <a:ea typeface="Cambria Math" panose="02040503050406030204" pitchFamily="18" charset="0"/>
                            </a:rPr>
                          </m:ctrlPr>
                        </m:dPr>
                        <m:e>
                          <m:eqArr>
                            <m:eqArrPr>
                              <m:ctrlPr>
                                <a:rPr lang="en-CA" sz="6600" b="0" i="1" smtClean="0">
                                  <a:solidFill>
                                    <a:schemeClr val="bg1"/>
                                  </a:solidFill>
                                  <a:latin typeface="Cambria Math" panose="02040503050406030204" pitchFamily="18" charset="0"/>
                                  <a:ea typeface="Cambria Math" panose="02040503050406030204" pitchFamily="18" charset="0"/>
                                </a:rPr>
                              </m:ctrlPr>
                            </m:eqArrPr>
                            <m:e>
                              <m:r>
                                <a:rPr lang="en-CA" sz="6600" b="0" i="1" smtClean="0">
                                  <a:solidFill>
                                    <a:schemeClr val="bg1"/>
                                  </a:solidFill>
                                  <a:latin typeface="Cambria Math" panose="02040503050406030204" pitchFamily="18" charset="0"/>
                                  <a:ea typeface="Cambria Math" panose="02040503050406030204" pitchFamily="18" charset="0"/>
                                </a:rPr>
                                <m:t>    </m:t>
                              </m:r>
                              <m:r>
                                <a:rPr lang="en-CA" sz="6600" b="0" i="1" smtClean="0">
                                  <a:solidFill>
                                    <a:schemeClr val="bg1"/>
                                  </a:solidFill>
                                  <a:latin typeface="Cambria Math" panose="02040503050406030204" pitchFamily="18" charset="0"/>
                                  <a:ea typeface="Cambria Math" panose="02040503050406030204" pitchFamily="18" charset="0"/>
                                </a:rPr>
                                <m:t>𝑤</m:t>
                              </m:r>
                            </m:e>
                            <m:e>
                              <m:r>
                                <a:rPr lang="en-CA" sz="6600" b="0" i="1" smtClean="0">
                                  <a:solidFill>
                                    <a:schemeClr val="bg1"/>
                                  </a:solidFill>
                                  <a:latin typeface="Cambria Math" panose="02040503050406030204" pitchFamily="18" charset="0"/>
                                  <a:ea typeface="Cambria Math" panose="02040503050406030204" pitchFamily="18" charset="0"/>
                                </a:rPr>
                                <m:t>𝑤</m:t>
                              </m:r>
                            </m:e>
                          </m:eqArr>
                        </m:e>
                      </m:d>
                    </m:oMath>
                  </a14:m>
                  <a:r>
                    <a:rPr lang="en-GB" sz="6600" i="1" dirty="0">
                      <a:latin typeface="Cambria Math" panose="02040503050406030204" pitchFamily="18" charset="0"/>
                      <a:ea typeface="Cambria Math" panose="02040503050406030204" pitchFamily="18" charset="0"/>
                    </a:rPr>
                    <a:t> </a:t>
                  </a:r>
                </a:p>
              </p:txBody>
            </p:sp>
          </mc:Choice>
          <mc:Fallback xmlns="">
            <p:sp>
              <p:nvSpPr>
                <p:cNvPr id="51" name="TextBox 50">
                  <a:extLst>
                    <a:ext uri="{FF2B5EF4-FFF2-40B4-BE49-F238E27FC236}">
                      <a16:creationId xmlns:a16="http://schemas.microsoft.com/office/drawing/2014/main" id="{EB5501AE-168C-6873-215B-6EF9C5AF8B6B}"/>
                    </a:ext>
                  </a:extLst>
                </p:cNvPr>
                <p:cNvSpPr txBox="1">
                  <a:spLocks noRot="1" noChangeAspect="1" noMove="1" noResize="1" noEditPoints="1" noAdjustHandles="1" noChangeArrowheads="1" noChangeShapeType="1" noTextEdit="1"/>
                </p:cNvSpPr>
                <p:nvPr/>
              </p:nvSpPr>
              <p:spPr>
                <a:xfrm>
                  <a:off x="9601749" y="4876430"/>
                  <a:ext cx="2135826" cy="1604927"/>
                </a:xfrm>
                <a:prstGeom prst="rect">
                  <a:avLst/>
                </a:prstGeom>
                <a:blipFill>
                  <a:blip r:embed="rId24"/>
                  <a:stretch>
                    <a:fillRect/>
                  </a:stretch>
                </a:blipFill>
                <a:effectLst>
                  <a:softEdge rad="127000"/>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666314776"/>
      </p:ext>
    </p:extLst>
  </p:cSld>
  <p:clrMapOvr>
    <a:masterClrMapping/>
  </p:clrMapOvr>
  <mc:AlternateContent xmlns:mc="http://schemas.openxmlformats.org/markup-compatibility/2006" xmlns:p14="http://schemas.microsoft.com/office/powerpoint/2010/main">
    <mc:Choice Requires="p14">
      <p:transition spd="med" p14:dur="700" advTm="13825">
        <p:fade/>
      </p:transition>
    </mc:Choice>
    <mc:Fallback xmlns="">
      <p:transition spd="med" advTm="138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Pauli Spinor Factoring:</a:t>
                          </a:r>
                        </a:p>
                        <a:p>
                          <a:pPr/>
                          <a14:m>
                            <m:oMathPara xmlns:m="http://schemas.openxmlformats.org/officeDocument/2006/math">
                              <m:oMathParaPr>
                                <m:jc m:val="center"/>
                              </m:oMathParaPr>
                              <m:oMath xmlns:m="http://schemas.openxmlformats.org/officeDocument/2006/math">
                                <m:d>
                                  <m:dPr>
                                    <m:begChr m:val="["/>
                                    <m:endChr m:val="]"/>
                                    <m:ctrlPr>
                                      <a:rPr lang="en-GB" sz="2900" b="0" i="1" smtClean="0">
                                        <a:latin typeface="Cambria Math" panose="02040503050406030204" pitchFamily="18" charset="0"/>
                                      </a:rPr>
                                    </m:ctrlPr>
                                  </m:dPr>
                                  <m:e>
                                    <m:m>
                                      <m:mPr>
                                        <m:mcs>
                                          <m:mc>
                                            <m:mcPr>
                                              <m:count m:val="2"/>
                                              <m:mcJc m:val="center"/>
                                            </m:mcPr>
                                          </m:mc>
                                        </m:mcs>
                                        <m:ctrlPr>
                                          <a:rPr lang="en-GB" sz="2900" b="0" i="1" smtClean="0">
                                            <a:latin typeface="Cambria Math" panose="02040503050406030204" pitchFamily="18" charset="0"/>
                                          </a:rPr>
                                        </m:ctrlPr>
                                      </m:mPr>
                                      <m:mr>
                                        <m:e>
                                          <m:r>
                                            <m:rPr>
                                              <m:brk m:alnAt="7"/>
                                            </m:rPr>
                                            <a:rPr lang="en-GB" sz="2900" b="0" i="1" smtClean="0">
                                              <a:solidFill>
                                                <a:srgbClr val="0070C0"/>
                                              </a:solidFill>
                                              <a:latin typeface="Cambria Math" panose="02040503050406030204" pitchFamily="18" charset="0"/>
                                            </a:rPr>
                                            <m:t>𝑧</m:t>
                                          </m:r>
                                        </m:e>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i="1">
                                              <a:solidFill>
                                                <a:srgbClr val="0070C0"/>
                                              </a:solidFill>
                                              <a:latin typeface="Cambria Math" panose="02040503050406030204" pitchFamily="18" charset="0"/>
                                            </a:rPr>
                                            <m:t>𝑦</m:t>
                                          </m:r>
                                          <m:r>
                                            <a:rPr lang="en-GB" sz="2900" i="1">
                                              <a:latin typeface="Cambria Math" panose="02040503050406030204" pitchFamily="18" charset="0"/>
                                            </a:rPr>
                                            <m:t>𝑖</m:t>
                                          </m:r>
                                        </m:e>
                                      </m:mr>
                                      <m:mr>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𝑦</m:t>
                                          </m:r>
                                          <m:r>
                                            <a:rPr lang="en-GB" sz="2900" b="0" i="1" smtClean="0">
                                              <a:latin typeface="Cambria Math" panose="02040503050406030204" pitchFamily="18" charset="0"/>
                                            </a:rPr>
                                            <m:t>𝑖</m:t>
                                          </m:r>
                                        </m:e>
                                        <m:e>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𝑧</m:t>
                                          </m:r>
                                        </m:e>
                                      </m:mr>
                                    </m:m>
                                  </m:e>
                                </m:d>
                                <m:r>
                                  <a:rPr lang="en-CA" sz="2900" b="0" i="1" smtClean="0">
                                    <a:solidFill>
                                      <a:schemeClr val="tx1"/>
                                    </a:solidFill>
                                    <a:latin typeface="Cambria Math" panose="02040503050406030204" pitchFamily="18" charset="0"/>
                                  </a:rPr>
                                  <m:t>=</m:t>
                                </m:r>
                                <m:d>
                                  <m:dPr>
                                    <m:begChr m:val="["/>
                                    <m:endChr m:val="]"/>
                                    <m:ctrlPr>
                                      <a:rPr lang="en-CA" sz="2900" b="0" i="1" smtClean="0">
                                        <a:solidFill>
                                          <a:schemeClr val="tx1"/>
                                        </a:solidFill>
                                        <a:latin typeface="Cambria Math" panose="02040503050406030204" pitchFamily="18" charset="0"/>
                                      </a:rPr>
                                    </m:ctrlPr>
                                  </m:dPr>
                                  <m:e>
                                    <m:eqArr>
                                      <m:eqArrPr>
                                        <m:ctrlPr>
                                          <a:rPr lang="en-CA" sz="2900" b="0" i="1" smtClean="0">
                                            <a:solidFill>
                                              <a:srgbClr val="00B0F0"/>
                                            </a:solidFill>
                                            <a:latin typeface="Cambria Math" panose="02040503050406030204" pitchFamily="18" charset="0"/>
                                          </a:rPr>
                                        </m:ctrlPr>
                                      </m:eqArrPr>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e>
                                    </m:eqArr>
                                  </m:e>
                                </m:d>
                                <m:d>
                                  <m:dPr>
                                    <m:begChr m:val="["/>
                                    <m:endChr m:val="]"/>
                                    <m:ctrlPr>
                                      <a:rPr lang="en-CA" sz="2900" b="0" i="1" smtClean="0">
                                        <a:solidFill>
                                          <a:schemeClr val="tx1"/>
                                        </a:solidFill>
                                        <a:latin typeface="Cambria Math" panose="02040503050406030204" pitchFamily="18" charset="0"/>
                                      </a:rPr>
                                    </m:ctrlPr>
                                  </m:dPr>
                                  <m:e>
                                    <m:r>
                                      <a:rPr lang="en-CA" sz="2900" b="0" i="1" smtClean="0">
                                        <a:solidFill>
                                          <a:schemeClr val="tx1"/>
                                        </a:solidFill>
                                        <a:latin typeface="Cambria Math" panose="02040503050406030204" pitchFamily="18" charset="0"/>
                                      </a:rPr>
                                      <m:t>−</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r>
                                      <a:rPr lang="en-CA" sz="2900" b="0" i="1" smtClean="0">
                                        <a:solidFill>
                                          <a:srgbClr val="00B0F0"/>
                                        </a:solidFill>
                                        <a:latin typeface="Cambria Math" panose="02040503050406030204" pitchFamily="18" charset="0"/>
                                      </a:rPr>
                                      <m:t>   </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d>
                              </m:oMath>
                            </m:oMathPara>
                          </a14:m>
                          <a:endParaRPr lang="en-CA" sz="29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Weyl Spinor Factoring:</a:t>
                          </a:r>
                        </a:p>
                        <a:p>
                          <a:pPr/>
                          <a14:m>
                            <m:oMathPara xmlns:m="http://schemas.openxmlformats.org/officeDocument/2006/math">
                              <m:oMathParaPr>
                                <m:jc m:val="centerGroup"/>
                              </m:oMathParaPr>
                              <m:oMath xmlns:m="http://schemas.openxmlformats.org/officeDocument/2006/math">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r>
                                  <a:rPr lang="en-CA" sz="3200" b="0" i="1" smtClean="0">
                                    <a:solidFill>
                                      <a:schemeClr val="tx1"/>
                                    </a:solidFill>
                                    <a:latin typeface="Cambria Math" panose="02040503050406030204" pitchFamily="18" charset="0"/>
                                  </a:rPr>
                                  <m:t>=</m:t>
                                </m:r>
                                <m:d>
                                  <m:dPr>
                                    <m:begChr m:val="["/>
                                    <m:endChr m:val="]"/>
                                    <m:ctrlPr>
                                      <a:rPr lang="en-CA" sz="3200" b="0" i="1" smtClean="0">
                                        <a:solidFill>
                                          <a:schemeClr val="tx1"/>
                                        </a:solidFill>
                                        <a:latin typeface="Cambria Math" panose="02040503050406030204" pitchFamily="18" charset="0"/>
                                      </a:rPr>
                                    </m:ctrlPr>
                                  </m:dPr>
                                  <m:e>
                                    <m:eqArr>
                                      <m:eqArrPr>
                                        <m:ctrlPr>
                                          <a:rPr lang="en-CA" sz="3200" b="0" i="1" smtClean="0">
                                            <a:solidFill>
                                              <a:srgbClr val="00B0F0"/>
                                            </a:solidFill>
                                            <a:latin typeface="Cambria Math" panose="02040503050406030204" pitchFamily="18" charset="0"/>
                                          </a:rPr>
                                        </m:ctrlPr>
                                      </m:eqArr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eqArr>
                                  </m:e>
                                </m:d>
                                <m:d>
                                  <m:dPr>
                                    <m:begChr m:val="["/>
                                    <m:endChr m:val="]"/>
                                    <m:ctrlPr>
                                      <a:rPr lang="en-CA" sz="3200" b="0" i="1" smtClean="0">
                                        <a:solidFill>
                                          <a:schemeClr val="tx1"/>
                                        </a:solidFill>
                                        <a:latin typeface="Cambria Math" panose="02040503050406030204" pitchFamily="18" charset="0"/>
                                      </a:rPr>
                                    </m:ctrlPr>
                                  </m:dPr>
                                  <m:e>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sup>
                                        <m:r>
                                          <a:rPr lang="en-CA" sz="3200" b="0" i="1" smtClean="0">
                                            <a:solidFill>
                                              <a:schemeClr val="tx1"/>
                                            </a:solidFill>
                                            <a:latin typeface="Cambria Math" panose="02040503050406030204" pitchFamily="18" charset="0"/>
                                          </a:rPr>
                                          <m:t>∗</m:t>
                                        </m:r>
                                      </m:sup>
                                    </m:sSup>
                                    <m:r>
                                      <a:rPr lang="en-CA" sz="3200" b="0" i="1" smtClean="0">
                                        <a:solidFill>
                                          <a:srgbClr val="00B0F0"/>
                                        </a:solidFill>
                                        <a:latin typeface="Cambria Math" panose="02040503050406030204" pitchFamily="18" charset="0"/>
                                      </a:rPr>
                                      <m:t>   </m:t>
                                    </m:r>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sup>
                                        <m:r>
                                          <a:rPr lang="en-CA" sz="3200" b="0" i="1" smtClean="0">
                                            <a:solidFill>
                                              <a:schemeClr val="tx1"/>
                                            </a:solidFill>
                                            <a:latin typeface="Cambria Math" panose="02040503050406030204" pitchFamily="18" charset="0"/>
                                          </a:rPr>
                                          <m:t>∗</m:t>
                                        </m:r>
                                      </m:sup>
                                    </m:sSup>
                                  </m:e>
                                </m:d>
                              </m:oMath>
                            </m:oMathPara>
                          </a14:m>
                          <a:endParaRPr lang="en-CA" sz="3600" dirty="0"/>
                        </a:p>
                      </a:txBody>
                      <a:tcPr/>
                    </a:tc>
                    <a:extLst>
                      <a:ext uri="{0D108BD9-81ED-4DB2-BD59-A6C34878D82A}">
                        <a16:rowId xmlns:a16="http://schemas.microsoft.com/office/drawing/2014/main" val="1331947988"/>
                      </a:ext>
                    </a:extLst>
                  </a:tr>
                  <a:tr h="1306830">
                    <a:tc>
                      <a:txBody>
                        <a:bodyPr/>
                        <a:lstStyle/>
                        <a:p>
                          <a:r>
                            <a:rPr lang="en-CA" sz="3200" b="0" i="0" dirty="0">
                              <a:latin typeface="+mn-lt"/>
                            </a:rPr>
                            <a:t>Pauli Spinor Inner Product:</a:t>
                          </a:r>
                          <a:endParaRPr lang="en-CA" sz="3200"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GB" sz="4800" i="1" smtClean="0">
                                        <a:solidFill>
                                          <a:schemeClr val="tx1"/>
                                        </a:solidFill>
                                        <a:latin typeface="Cambria Math" panose="02040503050406030204" pitchFamily="18" charset="0"/>
                                        <a:ea typeface="Cambria Math" panose="02040503050406030204" pitchFamily="18" charset="0"/>
                                      </a:rPr>
                                      <m:t>†</m:t>
                                    </m:r>
                                  </m:sup>
                                </m:sSup>
                                <m:r>
                                  <a:rPr lang="en-CA" sz="4800" b="0" i="1" smtClean="0">
                                    <a:solidFill>
                                      <a:srgbClr val="00B0F0"/>
                                    </a:solidFill>
                                    <a:latin typeface="Cambria Math" panose="02040503050406030204" pitchFamily="18" charset="0"/>
                                  </a:rPr>
                                  <m:t>𝜉</m:t>
                                </m:r>
                              </m:oMath>
                            </m:oMathPara>
                          </a14:m>
                          <a:endParaRPr lang="en-CA" sz="48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b="0" i="0" dirty="0">
                              <a:latin typeface="+mn-lt"/>
                            </a:rPr>
                            <a:t>Weyl Spinor Inner Product:</a:t>
                          </a:r>
                          <a:endParaRPr lang="en-CA"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CA" sz="4800" b="0" i="1" smtClean="0">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latin typeface="Cambria Math" panose="02040503050406030204" pitchFamily="18" charset="0"/>
                                      </a:rPr>
                                      <m:t>𝑇</m:t>
                                    </m:r>
                                  </m:sup>
                                </m:sSup>
                                <m:r>
                                  <a:rPr lang="en-CA" sz="4800" b="0" i="1" smtClean="0">
                                    <a:latin typeface="Cambria Math" panose="02040503050406030204" pitchFamily="18" charset="0"/>
                                  </a:rPr>
                                  <m:t>𝜖</m:t>
                                </m:r>
                                <m:r>
                                  <a:rPr lang="en-CA" sz="4800" b="0" i="1" smtClean="0">
                                    <a:solidFill>
                                      <a:srgbClr val="00B0F0"/>
                                    </a:solidFill>
                                    <a:latin typeface="Cambria Math" panose="02040503050406030204" pitchFamily="18" charset="0"/>
                                  </a:rPr>
                                  <m:t>𝜓</m:t>
                                </m:r>
                              </m:oMath>
                            </m:oMathPara>
                          </a14:m>
                          <a:endParaRPr lang="en-CA" sz="4800" dirty="0"/>
                        </a:p>
                      </a:txBody>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7421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Pauli Spinor Types:</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𝜉</m:t>
                                    </m:r>
                                  </m:e>
                                  <m:sub>
                                    <m:r>
                                      <a:rPr lang="en-CA" sz="4800" b="0" i="1" smtClean="0">
                                        <a:solidFill>
                                          <a:srgbClr val="00B0F0"/>
                                        </a:solidFill>
                                        <a:latin typeface="Cambria Math" panose="02040503050406030204" pitchFamily="18" charset="0"/>
                                      </a:rPr>
                                      <m:t>𝑎</m:t>
                                    </m:r>
                                  </m:sub>
                                </m:sSub>
                              </m:oMath>
                            </m:oMathPara>
                          </a14:m>
                          <a:endParaRPr lang="en-CA" sz="3600"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Weyl Spinor Types: </a:t>
                          </a:r>
                          <a14:m>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 </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r>
                                    <a:rPr lang="en-CA" sz="4800" b="0" i="1" smtClean="0">
                                      <a:solidFill>
                                        <a:srgbClr val="00B0F0"/>
                                      </a:solidFill>
                                      <a:latin typeface="Cambria Math" panose="02040503050406030204" pitchFamily="18" charset="0"/>
                                    </a:rPr>
                                    <m:t>𝑎</m:t>
                                  </m:r>
                                </m:sub>
                              </m:sSub>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b>
                              </m:sSub>
                            </m:oMath>
                          </a14:m>
                          <a:endParaRPr lang="en-CA" sz="36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664399">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51282" r="-114884" b="-236996"/>
                          </a:stretch>
                        </a:blipFill>
                      </a:tcPr>
                    </a:tc>
                    <a:tc>
                      <a:txBody>
                        <a:bodyPr/>
                        <a:lstStyle/>
                        <a:p>
                          <a:endParaRPr lang="en-US"/>
                        </a:p>
                      </a:txBody>
                      <a:tcPr>
                        <a:blipFill>
                          <a:blip r:embed="rId4"/>
                          <a:stretch>
                            <a:fillRect l="-87404" t="-51282" r="-192" b="-236996"/>
                          </a:stretch>
                        </a:blipFill>
                      </a:tcPr>
                    </a:tc>
                    <a:extLst>
                      <a:ext uri="{0D108BD9-81ED-4DB2-BD59-A6C34878D82A}">
                        <a16:rowId xmlns:a16="http://schemas.microsoft.com/office/drawing/2014/main" val="1331947988"/>
                      </a:ext>
                    </a:extLst>
                  </a:tr>
                  <a:tr h="1329563">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189450" r="-114884" b="-196789"/>
                          </a:stretch>
                        </a:blipFill>
                      </a:tcPr>
                    </a:tc>
                    <a:tc>
                      <a:txBody>
                        <a:bodyPr/>
                        <a:lstStyle/>
                        <a:p>
                          <a:endParaRPr lang="en-US"/>
                        </a:p>
                      </a:txBody>
                      <a:tcPr>
                        <a:blipFill>
                          <a:blip r:embed="rId4"/>
                          <a:stretch>
                            <a:fillRect l="-87404" t="-189450" r="-192" b="-196789"/>
                          </a:stretch>
                        </a:blipFill>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400366">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21" t="-360000" r="-114884" b="-870"/>
                          </a:stretch>
                        </a:blipFill>
                      </a:tcPr>
                    </a:tc>
                    <a:tc>
                      <a:txBody>
                        <a:bodyPr/>
                        <a:lstStyle/>
                        <a:p>
                          <a:endParaRPr lang="en-US"/>
                        </a:p>
                      </a:txBody>
                      <a:tcPr>
                        <a:blipFill>
                          <a:blip r:embed="rId4"/>
                          <a:stretch>
                            <a:fillRect l="-87404" t="-360000" r="-192" b="-870"/>
                          </a:stretch>
                        </a:blipFill>
                      </a:tcPr>
                    </a:tc>
                    <a:extLst>
                      <a:ext uri="{0D108BD9-81ED-4DB2-BD59-A6C34878D82A}">
                        <a16:rowId xmlns:a16="http://schemas.microsoft.com/office/drawing/2014/main" val="1507556881"/>
                      </a:ext>
                    </a:extLst>
                  </a:tr>
                </a:tbl>
              </a:graphicData>
            </a:graphic>
          </p:graphicFrame>
        </mc:Fallback>
      </mc:AlternateContent>
    </p:spTree>
    <p:custDataLst>
      <p:tags r:id="rId1"/>
    </p:custDataLst>
    <p:extLst>
      <p:ext uri="{BB962C8B-B14F-4D97-AF65-F5344CB8AC3E}">
        <p14:creationId xmlns:p14="http://schemas.microsoft.com/office/powerpoint/2010/main" val="2038886972"/>
      </p:ext>
    </p:extLst>
  </p:cSld>
  <p:clrMapOvr>
    <a:masterClrMapping/>
  </p:clrMapOvr>
  <mc:AlternateContent xmlns:mc="http://schemas.openxmlformats.org/markup-compatibility/2006" xmlns:p14="http://schemas.microsoft.com/office/powerpoint/2010/main">
    <mc:Choice Requires="p14">
      <p:transition spd="med" p14:dur="700" advTm="7899">
        <p:fade/>
      </p:transition>
    </mc:Choice>
    <mc:Fallback xmlns="">
      <p:transition spd="med" advTm="7899">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605DC2FA-14BA-4DCC-13AB-99DD29FDF6DA}"/>
                  </a:ext>
                </a:extLst>
              </p:cNvPr>
              <p:cNvGraphicFramePr>
                <a:graphicFrameLocks noGrp="1"/>
              </p:cNvGraphicFramePr>
              <p:nvPr/>
            </p:nvGraphicFramePr>
            <p:xfrm>
              <a:off x="171450" y="87206"/>
              <a:ext cx="11887199" cy="6683059"/>
            </p:xfrm>
            <a:graphic>
              <a:graphicData uri="http://schemas.openxmlformats.org/drawingml/2006/table">
                <a:tbl>
                  <a:tblPr firstRow="1" bandRow="1">
                    <a:tableStyleId>{5940675A-B579-460E-94D1-54222C63F5DA}</a:tableStyleId>
                  </a:tblPr>
                  <a:tblGrid>
                    <a:gridCol w="6393703">
                      <a:extLst>
                        <a:ext uri="{9D8B030D-6E8A-4147-A177-3AD203B41FA5}">
                          <a16:colId xmlns:a16="http://schemas.microsoft.com/office/drawing/2014/main" val="2056214280"/>
                        </a:ext>
                      </a:extLst>
                    </a:gridCol>
                    <a:gridCol w="1373374">
                      <a:extLst>
                        <a:ext uri="{9D8B030D-6E8A-4147-A177-3AD203B41FA5}">
                          <a16:colId xmlns:a16="http://schemas.microsoft.com/office/drawing/2014/main" val="3367591329"/>
                        </a:ext>
                      </a:extLst>
                    </a:gridCol>
                    <a:gridCol w="1373374">
                      <a:extLst>
                        <a:ext uri="{9D8B030D-6E8A-4147-A177-3AD203B41FA5}">
                          <a16:colId xmlns:a16="http://schemas.microsoft.com/office/drawing/2014/main" val="4008476902"/>
                        </a:ext>
                      </a:extLst>
                    </a:gridCol>
                    <a:gridCol w="1373374">
                      <a:extLst>
                        <a:ext uri="{9D8B030D-6E8A-4147-A177-3AD203B41FA5}">
                          <a16:colId xmlns:a16="http://schemas.microsoft.com/office/drawing/2014/main" val="853093526"/>
                        </a:ext>
                      </a:extLst>
                    </a:gridCol>
                    <a:gridCol w="1373374">
                      <a:extLst>
                        <a:ext uri="{9D8B030D-6E8A-4147-A177-3AD203B41FA5}">
                          <a16:colId xmlns:a16="http://schemas.microsoft.com/office/drawing/2014/main" val="412224959"/>
                        </a:ext>
                      </a:extLst>
                    </a:gridCol>
                  </a:tblGrid>
                  <a:tr h="370840">
                    <a:tc>
                      <a:txBody>
                        <a:bodyPr/>
                        <a:lstStyle/>
                        <a:p>
                          <a:endParaRPr lang="en-CA" sz="4000" dirty="0"/>
                        </a:p>
                      </a:txBody>
                      <a:tcPr/>
                    </a:tc>
                    <a:tc>
                      <a:txBody>
                        <a:bodyPr/>
                        <a:lstStyle/>
                        <a:p>
                          <a:pPr algn="ctr"/>
                          <a:r>
                            <a:rPr lang="en-CA" sz="4000" dirty="0"/>
                            <a:t>Left</a:t>
                          </a:r>
                        </a:p>
                      </a:txBody>
                      <a:tcPr anchor="ctr">
                        <a:solidFill>
                          <a:schemeClr val="accent5">
                            <a:lumMod val="40000"/>
                            <a:lumOff val="60000"/>
                          </a:schemeClr>
                        </a:solidFill>
                      </a:tcPr>
                    </a:tc>
                    <a:tc>
                      <a:txBody>
                        <a:bodyPr/>
                        <a:lstStyle/>
                        <a:p>
                          <a:pPr algn="ctr"/>
                          <a:r>
                            <a:rPr lang="en-CA" sz="4000" dirty="0"/>
                            <a:t>Left Dual </a:t>
                          </a:r>
                        </a:p>
                      </a:txBody>
                      <a:tcPr anchor="ctr">
                        <a:solidFill>
                          <a:schemeClr val="accent5">
                            <a:lumMod val="40000"/>
                            <a:lumOff val="60000"/>
                          </a:schemeClr>
                        </a:solidFill>
                      </a:tcPr>
                    </a:tc>
                    <a:tc>
                      <a:txBody>
                        <a:bodyPr/>
                        <a:lstStyle/>
                        <a:p>
                          <a:pPr algn="ctr"/>
                          <a:r>
                            <a:rPr lang="en-CA" sz="4000" dirty="0"/>
                            <a:t>Right Dual</a:t>
                          </a:r>
                        </a:p>
                      </a:txBody>
                      <a:tcPr anchor="ctr">
                        <a:solidFill>
                          <a:schemeClr val="accent5">
                            <a:lumMod val="40000"/>
                            <a:lumOff val="60000"/>
                          </a:schemeClr>
                        </a:solidFill>
                      </a:tcPr>
                    </a:tc>
                    <a:tc>
                      <a:txBody>
                        <a:bodyPr/>
                        <a:lstStyle/>
                        <a:p>
                          <a:pPr algn="ctr"/>
                          <a:r>
                            <a:rPr lang="en-CA" sz="4000" dirty="0"/>
                            <a:t>Right</a:t>
                          </a:r>
                        </a:p>
                      </a:txBody>
                      <a:tcPr anchor="ctr">
                        <a:solidFill>
                          <a:schemeClr val="accent5">
                            <a:lumMod val="40000"/>
                            <a:lumOff val="60000"/>
                          </a:schemeClr>
                        </a:solidFill>
                      </a:tcPr>
                    </a:tc>
                    <a:extLst>
                      <a:ext uri="{0D108BD9-81ED-4DB2-BD59-A6C34878D82A}">
                        <a16:rowId xmlns:a16="http://schemas.microsoft.com/office/drawing/2014/main" val="2523342130"/>
                      </a:ext>
                    </a:extLst>
                  </a:tr>
                  <a:tr h="370840">
                    <a:tc>
                      <a:txBody>
                        <a:bodyPr/>
                        <a:lstStyle/>
                        <a:p>
                          <a:r>
                            <a:rPr lang="en-CA" sz="4000" b="1" dirty="0"/>
                            <a:t>This Video</a:t>
                          </a:r>
                        </a:p>
                      </a:txBody>
                      <a:tcPr>
                        <a:solidFill>
                          <a:schemeClr val="accent5">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CA" sz="4000" b="1" i="1" smtClean="0">
                                        <a:latin typeface="Cambria Math" panose="02040503050406030204" pitchFamily="18" charset="0"/>
                                      </a:rPr>
                                    </m:ctrlPr>
                                  </m:sSupPr>
                                  <m:e>
                                    <m:r>
                                      <a:rPr lang="en-CA" sz="4000" b="1" i="1" smtClean="0">
                                        <a:latin typeface="Cambria Math" panose="02040503050406030204" pitchFamily="18" charset="0"/>
                                      </a:rPr>
                                      <m:t>𝝍</m:t>
                                    </m:r>
                                  </m:e>
                                  <m:sup>
                                    <m:r>
                                      <a:rPr lang="en-CA" sz="4000" b="1" i="1" smtClean="0">
                                        <a:latin typeface="Cambria Math" panose="02040503050406030204" pitchFamily="18" charset="0"/>
                                      </a:rPr>
                                      <m:t>𝒂</m:t>
                                    </m:r>
                                  </m:sup>
                                </m:sSup>
                              </m:oMath>
                            </m:oMathPara>
                          </a14:m>
                          <a:endParaRPr lang="en-CA" sz="4000" b="1" dirty="0"/>
                        </a:p>
                      </a:txBody>
                      <a:tcPr anchor="ctr">
                        <a:solidFill>
                          <a:schemeClr val="accent5">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CA" sz="4000" b="1" i="1" smtClean="0">
                                        <a:latin typeface="Cambria Math" panose="02040503050406030204" pitchFamily="18" charset="0"/>
                                      </a:rPr>
                                    </m:ctrlPr>
                                  </m:sSubPr>
                                  <m:e>
                                    <m:r>
                                      <a:rPr lang="en-CA" sz="4000" b="1" i="1" smtClean="0">
                                        <a:latin typeface="Cambria Math" panose="02040503050406030204" pitchFamily="18" charset="0"/>
                                      </a:rPr>
                                      <m:t>𝝍</m:t>
                                    </m:r>
                                  </m:e>
                                  <m:sub>
                                    <m:r>
                                      <a:rPr lang="en-CA" sz="4000" b="1" i="1" smtClean="0">
                                        <a:latin typeface="Cambria Math" panose="02040503050406030204" pitchFamily="18" charset="0"/>
                                      </a:rPr>
                                      <m:t>𝒂</m:t>
                                    </m:r>
                                  </m:sub>
                                </m:sSub>
                              </m:oMath>
                            </m:oMathPara>
                          </a14:m>
                          <a:endParaRPr lang="en-CA" sz="4000" b="1" dirty="0"/>
                        </a:p>
                      </a:txBody>
                      <a:tcPr anchor="ctr">
                        <a:solidFill>
                          <a:schemeClr val="accent5">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CA" sz="4000" b="1" i="1" smtClean="0">
                                        <a:latin typeface="Cambria Math" panose="02040503050406030204" pitchFamily="18" charset="0"/>
                                      </a:rPr>
                                    </m:ctrlPr>
                                  </m:sSupPr>
                                  <m:e>
                                    <m:r>
                                      <a:rPr lang="en-CA" sz="4000" b="1" i="1" smtClean="0">
                                        <a:latin typeface="Cambria Math" panose="02040503050406030204" pitchFamily="18" charset="0"/>
                                      </a:rPr>
                                      <m:t>𝝍</m:t>
                                    </m:r>
                                  </m:e>
                                  <m:sup>
                                    <m:acc>
                                      <m:accPr>
                                        <m:chr m:val="̇"/>
                                        <m:ctrlPr>
                                          <a:rPr lang="en-CA" sz="4000" b="1" i="1" smtClean="0">
                                            <a:latin typeface="Cambria Math" panose="02040503050406030204" pitchFamily="18" charset="0"/>
                                          </a:rPr>
                                        </m:ctrlPr>
                                      </m:accPr>
                                      <m:e>
                                        <m:r>
                                          <a:rPr lang="en-CA" sz="4000" b="1" i="1" smtClean="0">
                                            <a:latin typeface="Cambria Math" panose="02040503050406030204" pitchFamily="18" charset="0"/>
                                          </a:rPr>
                                          <m:t>𝒂</m:t>
                                        </m:r>
                                      </m:e>
                                    </m:acc>
                                  </m:sup>
                                </m:sSup>
                              </m:oMath>
                            </m:oMathPara>
                          </a14:m>
                          <a:endParaRPr lang="en-CA" sz="4000" b="1" dirty="0"/>
                        </a:p>
                      </a:txBody>
                      <a:tcPr anchor="ctr">
                        <a:solidFill>
                          <a:schemeClr val="accent5">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CA" sz="4000" b="1" i="1" smtClean="0">
                                        <a:latin typeface="Cambria Math" panose="02040503050406030204" pitchFamily="18" charset="0"/>
                                      </a:rPr>
                                    </m:ctrlPr>
                                  </m:sSubPr>
                                  <m:e>
                                    <m:r>
                                      <a:rPr lang="en-CA" sz="4000" b="1" i="1" smtClean="0">
                                        <a:latin typeface="Cambria Math" panose="02040503050406030204" pitchFamily="18" charset="0"/>
                                      </a:rPr>
                                      <m:t>𝝍</m:t>
                                    </m:r>
                                  </m:e>
                                  <m:sub>
                                    <m:acc>
                                      <m:accPr>
                                        <m:chr m:val="̇"/>
                                        <m:ctrlPr>
                                          <a:rPr lang="en-CA" sz="4000" b="1" i="1" smtClean="0">
                                            <a:latin typeface="Cambria Math" panose="02040503050406030204" pitchFamily="18" charset="0"/>
                                          </a:rPr>
                                        </m:ctrlPr>
                                      </m:accPr>
                                      <m:e>
                                        <m:r>
                                          <a:rPr lang="en-CA" sz="4000" b="1" i="1" smtClean="0">
                                            <a:latin typeface="Cambria Math" panose="02040503050406030204" pitchFamily="18" charset="0"/>
                                          </a:rPr>
                                          <m:t>𝒂</m:t>
                                        </m:r>
                                      </m:e>
                                    </m:acc>
                                  </m:sub>
                                </m:sSub>
                              </m:oMath>
                            </m:oMathPara>
                          </a14:m>
                          <a:endParaRPr lang="en-CA" sz="4000" b="1" dirty="0"/>
                        </a:p>
                      </a:txBody>
                      <a:tcPr anchor="ctr">
                        <a:solidFill>
                          <a:schemeClr val="accent5">
                            <a:lumMod val="20000"/>
                            <a:lumOff val="80000"/>
                          </a:schemeClr>
                        </a:solidFill>
                      </a:tcPr>
                    </a:tc>
                    <a:extLst>
                      <a:ext uri="{0D108BD9-81ED-4DB2-BD59-A6C34878D82A}">
                        <a16:rowId xmlns:a16="http://schemas.microsoft.com/office/drawing/2014/main" val="3766825472"/>
                      </a:ext>
                    </a:extLst>
                  </a:tr>
                  <a:tr h="370840">
                    <a:tc>
                      <a:txBody>
                        <a:bodyPr/>
                        <a:lstStyle/>
                        <a:p>
                          <a:r>
                            <a:rPr lang="en-CA" sz="2800" dirty="0"/>
                            <a:t>Introduction to 2-Spinors for General Relativity (Peter O’Donnell)</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𝜁</m:t>
                                    </m:r>
                                  </m:e>
                                  <m:sup>
                                    <m:r>
                                      <a:rPr lang="en-CA" sz="4000" b="0" i="1" smtClean="0">
                                        <a:latin typeface="Cambria Math" panose="02040503050406030204" pitchFamily="18" charset="0"/>
                                      </a:rPr>
                                      <m:t>𝐴</m:t>
                                    </m:r>
                                  </m:sup>
                                </m:sSup>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r>
                                      <a:rPr lang="en-CA" sz="4000" b="0" i="1" smtClean="0">
                                        <a:latin typeface="Cambria Math" panose="02040503050406030204" pitchFamily="18" charset="0"/>
                                      </a:rPr>
                                      <m:t>𝜁</m:t>
                                    </m:r>
                                  </m:e>
                                  <m:sub>
                                    <m:r>
                                      <a:rPr lang="en-CA" sz="4000" b="0" i="1" smtClean="0">
                                        <a:latin typeface="Cambria Math" panose="02040503050406030204" pitchFamily="18" charset="0"/>
                                      </a:rPr>
                                      <m:t>𝐴</m:t>
                                    </m:r>
                                  </m:sub>
                                </m:sSub>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CA" sz="4000" b="0" i="1" smtClean="0">
                                        <a:latin typeface="Cambria Math" panose="02040503050406030204" pitchFamily="18" charset="0"/>
                                      </a:rPr>
                                    </m:ctrlPr>
                                  </m:sSupPr>
                                  <m:e>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𝜁</m:t>
                                        </m:r>
                                      </m:e>
                                    </m:acc>
                                  </m:e>
                                  <m:sup>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𝐴</m:t>
                                        </m:r>
                                      </m:e>
                                      <m:sup>
                                        <m:r>
                                          <a:rPr lang="en-CA" sz="4000" b="0" i="1" smtClean="0">
                                            <a:latin typeface="Cambria Math" panose="02040503050406030204" pitchFamily="18" charset="0"/>
                                          </a:rPr>
                                          <m:t>′</m:t>
                                        </m:r>
                                      </m:sup>
                                    </m:sSup>
                                  </m:sup>
                                </m:sSup>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𝜁</m:t>
                                        </m:r>
                                      </m:e>
                                    </m:acc>
                                  </m:e>
                                  <m:sub>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𝐴</m:t>
                                        </m:r>
                                      </m:e>
                                      <m:sup>
                                        <m:r>
                                          <a:rPr lang="en-CA" sz="4000" b="0" i="1" smtClean="0">
                                            <a:latin typeface="Cambria Math" panose="02040503050406030204" pitchFamily="18" charset="0"/>
                                          </a:rPr>
                                          <m:t>′</m:t>
                                        </m:r>
                                      </m:sup>
                                    </m:sSup>
                                  </m:sub>
                                </m:sSub>
                              </m:oMath>
                            </m:oMathPara>
                          </a14:m>
                          <a:endParaRPr lang="en-CA" sz="4000" dirty="0"/>
                        </a:p>
                      </a:txBody>
                      <a:tcPr anchor="ctr"/>
                    </a:tc>
                    <a:extLst>
                      <a:ext uri="{0D108BD9-81ED-4DB2-BD59-A6C34878D82A}">
                        <a16:rowId xmlns:a16="http://schemas.microsoft.com/office/drawing/2014/main" val="4191959137"/>
                      </a:ext>
                    </a:extLst>
                  </a:tr>
                  <a:tr h="370840">
                    <a:tc>
                      <a:txBody>
                        <a:bodyPr/>
                        <a:lstStyle/>
                        <a:p>
                          <a:r>
                            <a:rPr lang="en-CA" sz="2800" dirty="0"/>
                            <a:t>General Relativity (Wald)</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𝜓</m:t>
                                    </m:r>
                                  </m:e>
                                  <m:sup>
                                    <m:r>
                                      <a:rPr lang="en-CA" sz="4000" b="0" i="1" smtClean="0">
                                        <a:latin typeface="Cambria Math" panose="02040503050406030204" pitchFamily="18" charset="0"/>
                                      </a:rPr>
                                      <m:t>𝐴</m:t>
                                    </m:r>
                                  </m:sup>
                                </m:sSup>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r>
                                      <a:rPr lang="en-CA" sz="4000" b="0" i="1" smtClean="0">
                                        <a:latin typeface="Cambria Math" panose="02040503050406030204" pitchFamily="18" charset="0"/>
                                      </a:rPr>
                                      <m:t>𝜓</m:t>
                                    </m:r>
                                  </m:e>
                                  <m:sub>
                                    <m:r>
                                      <a:rPr lang="en-CA" sz="4000" b="0" i="1" smtClean="0">
                                        <a:latin typeface="Cambria Math" panose="02040503050406030204" pitchFamily="18" charset="0"/>
                                      </a:rPr>
                                      <m:t>𝐴</m:t>
                                    </m:r>
                                  </m:sub>
                                </m:sSub>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CA" sz="4000" b="0" i="1" smtClean="0">
                                        <a:latin typeface="Cambria Math" panose="02040503050406030204" pitchFamily="18" charset="0"/>
                                      </a:rPr>
                                    </m:ctrlPr>
                                  </m:sSupPr>
                                  <m:e>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𝜓</m:t>
                                        </m:r>
                                      </m:e>
                                    </m:acc>
                                  </m:e>
                                  <m:sup>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𝑋</m:t>
                                        </m:r>
                                      </m:e>
                                    </m:acc>
                                  </m:sup>
                                </m:sSup>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𝜓</m:t>
                                        </m:r>
                                      </m:e>
                                    </m:acc>
                                  </m:e>
                                  <m:sub>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𝑋</m:t>
                                        </m:r>
                                      </m:e>
                                    </m:acc>
                                  </m:sub>
                                </m:sSub>
                              </m:oMath>
                            </m:oMathPara>
                          </a14:m>
                          <a:endParaRPr lang="en-CA" sz="4000" dirty="0"/>
                        </a:p>
                      </a:txBody>
                      <a:tcPr anchor="ctr"/>
                    </a:tc>
                    <a:extLst>
                      <a:ext uri="{0D108BD9-81ED-4DB2-BD59-A6C34878D82A}">
                        <a16:rowId xmlns:a16="http://schemas.microsoft.com/office/drawing/2014/main" val="27589050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600" dirty="0"/>
                            <a:t>Wikipedia, Quantum Field Theory in a Nutshell (A. Zee), Introduction to Supersymmetry (Müller-Kirsten, Wiedemann)</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r>
                                      <a:rPr lang="en-CA" sz="4000" b="0" i="1" smtClean="0">
                                        <a:latin typeface="Cambria Math" panose="02040503050406030204" pitchFamily="18" charset="0"/>
                                      </a:rPr>
                                      <m:t>𝜓</m:t>
                                    </m:r>
                                  </m:e>
                                  <m:sub>
                                    <m:r>
                                      <a:rPr lang="en-CA" sz="4000" b="0" i="1" smtClean="0">
                                        <a:latin typeface="Cambria Math" panose="02040503050406030204" pitchFamily="18" charset="0"/>
                                      </a:rPr>
                                      <m:t>𝑎</m:t>
                                    </m:r>
                                  </m:sub>
                                </m:sSub>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𝜓</m:t>
                                    </m:r>
                                  </m:e>
                                  <m:sup>
                                    <m:r>
                                      <a:rPr lang="en-CA" sz="4000" b="0" i="1" smtClean="0">
                                        <a:latin typeface="Cambria Math" panose="02040503050406030204" pitchFamily="18" charset="0"/>
                                      </a:rPr>
                                      <m:t>𝑎</m:t>
                                    </m:r>
                                  </m:sup>
                                </m:sSup>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𝜒</m:t>
                                        </m:r>
                                      </m:e>
                                    </m:acc>
                                  </m:e>
                                  <m:sub>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𝑎</m:t>
                                        </m:r>
                                      </m:e>
                                    </m:acc>
                                  </m:sub>
                                </m:sSub>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CA" sz="4000" b="0" i="1" smtClean="0">
                                        <a:latin typeface="Cambria Math" panose="02040503050406030204" pitchFamily="18" charset="0"/>
                                      </a:rPr>
                                    </m:ctrlPr>
                                  </m:sSupPr>
                                  <m:e>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𝜒</m:t>
                                        </m:r>
                                      </m:e>
                                    </m:acc>
                                  </m:e>
                                  <m:sup>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𝑎</m:t>
                                        </m:r>
                                      </m:e>
                                    </m:acc>
                                  </m:sup>
                                </m:sSup>
                              </m:oMath>
                            </m:oMathPara>
                          </a14:m>
                          <a:endParaRPr lang="en-CA" sz="4000" dirty="0"/>
                        </a:p>
                      </a:txBody>
                      <a:tcPr anchor="ctr"/>
                    </a:tc>
                    <a:extLst>
                      <a:ext uri="{0D108BD9-81ED-4DB2-BD59-A6C34878D82A}">
                        <a16:rowId xmlns:a16="http://schemas.microsoft.com/office/drawing/2014/main" val="3116401050"/>
                      </a:ext>
                    </a:extLst>
                  </a:tr>
                  <a:tr h="370840">
                    <a:tc>
                      <a:txBody>
                        <a:bodyPr/>
                        <a:lstStyle/>
                        <a:p>
                          <a:r>
                            <a:rPr lang="en-CA" sz="2800" dirty="0"/>
                            <a:t>No Nonsense Quantum Field Theory</a:t>
                          </a:r>
                        </a:p>
                        <a:p>
                          <a:r>
                            <a:rPr lang="en-CA" sz="2800" dirty="0"/>
                            <a:t>(Jakob Schwichtenberg)</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r>
                                      <a:rPr lang="en-CA" sz="4000" b="0" i="1" smtClean="0">
                                        <a:latin typeface="Cambria Math" panose="02040503050406030204" pitchFamily="18" charset="0"/>
                                      </a:rPr>
                                      <m:t>𝜒</m:t>
                                    </m:r>
                                  </m:e>
                                  <m:sub>
                                    <m:r>
                                      <a:rPr lang="en-CA" sz="4000" b="0" i="1" smtClean="0">
                                        <a:latin typeface="Cambria Math" panose="02040503050406030204" pitchFamily="18" charset="0"/>
                                      </a:rPr>
                                      <m:t>𝑎</m:t>
                                    </m:r>
                                  </m:sub>
                                </m:sSub>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𝜉</m:t>
                                    </m:r>
                                  </m:e>
                                  <m:sup>
                                    <m:r>
                                      <a:rPr lang="en-CA" sz="4000" b="0" i="1" smtClean="0">
                                        <a:latin typeface="Cambria Math" panose="02040503050406030204" pitchFamily="18" charset="0"/>
                                      </a:rPr>
                                      <m:t>𝑎</m:t>
                                    </m:r>
                                  </m:sup>
                                </m:sSup>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r>
                                      <a:rPr lang="en-CA" sz="4000" b="0" i="1" smtClean="0">
                                        <a:latin typeface="Cambria Math" panose="02040503050406030204" pitchFamily="18" charset="0"/>
                                      </a:rPr>
                                      <m:t>𝜒</m:t>
                                    </m:r>
                                  </m:e>
                                  <m:sub>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𝑎</m:t>
                                        </m:r>
                                      </m:e>
                                    </m:acc>
                                  </m:sub>
                                </m:sSub>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𝜉</m:t>
                                    </m:r>
                                  </m:e>
                                  <m:sup>
                                    <m:acc>
                                      <m:accPr>
                                        <m:chr m:val="̇"/>
                                        <m:ctrlPr>
                                          <a:rPr lang="en-CA" sz="4000" b="0" i="1" smtClean="0">
                                            <a:latin typeface="Cambria Math" panose="02040503050406030204" pitchFamily="18" charset="0"/>
                                          </a:rPr>
                                        </m:ctrlPr>
                                      </m:accPr>
                                      <m:e>
                                        <m:r>
                                          <a:rPr lang="en-CA" sz="4000" b="0" i="1" smtClean="0">
                                            <a:latin typeface="Cambria Math" panose="02040503050406030204" pitchFamily="18" charset="0"/>
                                          </a:rPr>
                                          <m:t>𝑎</m:t>
                                        </m:r>
                                      </m:e>
                                    </m:acc>
                                  </m:sup>
                                </m:sSup>
                              </m:oMath>
                            </m:oMathPara>
                          </a14:m>
                          <a:endParaRPr lang="en-CA" sz="4000" dirty="0"/>
                        </a:p>
                      </a:txBody>
                      <a:tcPr anchor="ctr"/>
                    </a:tc>
                    <a:extLst>
                      <a:ext uri="{0D108BD9-81ED-4DB2-BD59-A6C34878D82A}">
                        <a16:rowId xmlns:a16="http://schemas.microsoft.com/office/drawing/2014/main" val="1742669582"/>
                      </a:ext>
                    </a:extLst>
                  </a:tr>
                  <a:tr h="370840">
                    <a:tc>
                      <a:txBody>
                        <a:bodyPr/>
                        <a:lstStyle/>
                        <a:p>
                          <a:r>
                            <a:rPr lang="en-CA" sz="2800" dirty="0"/>
                            <a:t>The Road to Reality (Roger Penrose)</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r>
                                      <a:rPr lang="en-CA" sz="4000" b="0" i="1" smtClean="0">
                                        <a:latin typeface="Cambria Math" panose="02040503050406030204" pitchFamily="18" charset="0"/>
                                      </a:rPr>
                                      <m:t>𝛼</m:t>
                                    </m:r>
                                  </m:e>
                                  <m:sub>
                                    <m:r>
                                      <a:rPr lang="en-CA" sz="4000" b="0" i="1" smtClean="0">
                                        <a:latin typeface="Cambria Math" panose="02040503050406030204" pitchFamily="18" charset="0"/>
                                      </a:rPr>
                                      <m:t>𝐴</m:t>
                                    </m:r>
                                  </m:sub>
                                </m:sSub>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m:t>
                                </m:r>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m:t>
                                </m:r>
                              </m:oMath>
                            </m:oMathPara>
                          </a14:m>
                          <a:endParaRPr lang="en-CA" sz="4000" dirty="0"/>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CA" sz="4000" b="0" i="1" smtClean="0">
                                        <a:latin typeface="Cambria Math" panose="02040503050406030204" pitchFamily="18" charset="0"/>
                                      </a:rPr>
                                    </m:ctrlPr>
                                  </m:sSubPr>
                                  <m:e>
                                    <m:r>
                                      <a:rPr lang="en-CA" sz="4000" b="0" i="1" smtClean="0">
                                        <a:latin typeface="Cambria Math" panose="02040503050406030204" pitchFamily="18" charset="0"/>
                                      </a:rPr>
                                      <m:t>𝛽</m:t>
                                    </m:r>
                                  </m:e>
                                  <m:sub>
                                    <m:sSup>
                                      <m:sSupPr>
                                        <m:ctrlPr>
                                          <a:rPr lang="en-CA" sz="4000" b="0" i="1" smtClean="0">
                                            <a:latin typeface="Cambria Math" panose="02040503050406030204" pitchFamily="18" charset="0"/>
                                          </a:rPr>
                                        </m:ctrlPr>
                                      </m:sSupPr>
                                      <m:e>
                                        <m:r>
                                          <a:rPr lang="en-CA" sz="4000" b="0" i="1" smtClean="0">
                                            <a:latin typeface="Cambria Math" panose="02040503050406030204" pitchFamily="18" charset="0"/>
                                          </a:rPr>
                                          <m:t>𝐴</m:t>
                                        </m:r>
                                      </m:e>
                                      <m:sup>
                                        <m:r>
                                          <a:rPr lang="en-CA" sz="4000" b="0" i="1" smtClean="0">
                                            <a:latin typeface="Cambria Math" panose="02040503050406030204" pitchFamily="18" charset="0"/>
                                          </a:rPr>
                                          <m:t>′</m:t>
                                        </m:r>
                                      </m:sup>
                                    </m:sSup>
                                  </m:sub>
                                </m:sSub>
                              </m:oMath>
                            </m:oMathPara>
                          </a14:m>
                          <a:endParaRPr lang="en-CA" sz="4000" dirty="0"/>
                        </a:p>
                      </a:txBody>
                      <a:tcPr anchor="ctr"/>
                    </a:tc>
                    <a:extLst>
                      <a:ext uri="{0D108BD9-81ED-4DB2-BD59-A6C34878D82A}">
                        <a16:rowId xmlns:a16="http://schemas.microsoft.com/office/drawing/2014/main" val="561223120"/>
                      </a:ext>
                    </a:extLst>
                  </a:tr>
                </a:tbl>
              </a:graphicData>
            </a:graphic>
          </p:graphicFrame>
        </mc:Choice>
        <mc:Fallback xmlns="">
          <p:graphicFrame>
            <p:nvGraphicFramePr>
              <p:cNvPr id="4" name="Table 4">
                <a:extLst>
                  <a:ext uri="{FF2B5EF4-FFF2-40B4-BE49-F238E27FC236}">
                    <a16:creationId xmlns:a16="http://schemas.microsoft.com/office/drawing/2014/main" id="{605DC2FA-14BA-4DCC-13AB-99DD29FDF6DA}"/>
                  </a:ext>
                </a:extLst>
              </p:cNvPr>
              <p:cNvGraphicFramePr>
                <a:graphicFrameLocks noGrp="1"/>
              </p:cNvGraphicFramePr>
              <p:nvPr>
                <p:extLst>
                  <p:ext uri="{D42A27DB-BD31-4B8C-83A1-F6EECF244321}">
                    <p14:modId xmlns:p14="http://schemas.microsoft.com/office/powerpoint/2010/main" val="990691974"/>
                  </p:ext>
                </p:extLst>
              </p:nvPr>
            </p:nvGraphicFramePr>
            <p:xfrm>
              <a:off x="171450" y="87206"/>
              <a:ext cx="11887199" cy="6683059"/>
            </p:xfrm>
            <a:graphic>
              <a:graphicData uri="http://schemas.openxmlformats.org/drawingml/2006/table">
                <a:tbl>
                  <a:tblPr firstRow="1" bandRow="1">
                    <a:tableStyleId>{5940675A-B579-460E-94D1-54222C63F5DA}</a:tableStyleId>
                  </a:tblPr>
                  <a:tblGrid>
                    <a:gridCol w="6393703">
                      <a:extLst>
                        <a:ext uri="{9D8B030D-6E8A-4147-A177-3AD203B41FA5}">
                          <a16:colId xmlns:a16="http://schemas.microsoft.com/office/drawing/2014/main" val="2056214280"/>
                        </a:ext>
                      </a:extLst>
                    </a:gridCol>
                    <a:gridCol w="1373374">
                      <a:extLst>
                        <a:ext uri="{9D8B030D-6E8A-4147-A177-3AD203B41FA5}">
                          <a16:colId xmlns:a16="http://schemas.microsoft.com/office/drawing/2014/main" val="3367591329"/>
                        </a:ext>
                      </a:extLst>
                    </a:gridCol>
                    <a:gridCol w="1373374">
                      <a:extLst>
                        <a:ext uri="{9D8B030D-6E8A-4147-A177-3AD203B41FA5}">
                          <a16:colId xmlns:a16="http://schemas.microsoft.com/office/drawing/2014/main" val="4008476902"/>
                        </a:ext>
                      </a:extLst>
                    </a:gridCol>
                    <a:gridCol w="1373374">
                      <a:extLst>
                        <a:ext uri="{9D8B030D-6E8A-4147-A177-3AD203B41FA5}">
                          <a16:colId xmlns:a16="http://schemas.microsoft.com/office/drawing/2014/main" val="853093526"/>
                        </a:ext>
                      </a:extLst>
                    </a:gridCol>
                    <a:gridCol w="1373374">
                      <a:extLst>
                        <a:ext uri="{9D8B030D-6E8A-4147-A177-3AD203B41FA5}">
                          <a16:colId xmlns:a16="http://schemas.microsoft.com/office/drawing/2014/main" val="412224959"/>
                        </a:ext>
                      </a:extLst>
                    </a:gridCol>
                  </a:tblGrid>
                  <a:tr h="1310640">
                    <a:tc>
                      <a:txBody>
                        <a:bodyPr/>
                        <a:lstStyle/>
                        <a:p>
                          <a:endParaRPr lang="en-CA" sz="4000" dirty="0"/>
                        </a:p>
                      </a:txBody>
                      <a:tcPr/>
                    </a:tc>
                    <a:tc>
                      <a:txBody>
                        <a:bodyPr/>
                        <a:lstStyle/>
                        <a:p>
                          <a:pPr algn="ctr"/>
                          <a:r>
                            <a:rPr lang="en-CA" sz="4000" dirty="0"/>
                            <a:t>Left</a:t>
                          </a:r>
                        </a:p>
                      </a:txBody>
                      <a:tcPr anchor="ctr">
                        <a:solidFill>
                          <a:schemeClr val="accent5">
                            <a:lumMod val="40000"/>
                            <a:lumOff val="60000"/>
                          </a:schemeClr>
                        </a:solidFill>
                      </a:tcPr>
                    </a:tc>
                    <a:tc>
                      <a:txBody>
                        <a:bodyPr/>
                        <a:lstStyle/>
                        <a:p>
                          <a:pPr algn="ctr"/>
                          <a:r>
                            <a:rPr lang="en-CA" sz="4000" dirty="0"/>
                            <a:t>Left Dual </a:t>
                          </a:r>
                        </a:p>
                      </a:txBody>
                      <a:tcPr anchor="ctr">
                        <a:solidFill>
                          <a:schemeClr val="accent5">
                            <a:lumMod val="40000"/>
                            <a:lumOff val="60000"/>
                          </a:schemeClr>
                        </a:solidFill>
                      </a:tcPr>
                    </a:tc>
                    <a:tc>
                      <a:txBody>
                        <a:bodyPr/>
                        <a:lstStyle/>
                        <a:p>
                          <a:pPr algn="ctr"/>
                          <a:r>
                            <a:rPr lang="en-CA" sz="4000" dirty="0"/>
                            <a:t>Right Dual</a:t>
                          </a:r>
                        </a:p>
                      </a:txBody>
                      <a:tcPr anchor="ctr">
                        <a:solidFill>
                          <a:schemeClr val="accent5">
                            <a:lumMod val="40000"/>
                            <a:lumOff val="60000"/>
                          </a:schemeClr>
                        </a:solidFill>
                      </a:tcPr>
                    </a:tc>
                    <a:tc>
                      <a:txBody>
                        <a:bodyPr/>
                        <a:lstStyle/>
                        <a:p>
                          <a:pPr algn="ctr"/>
                          <a:r>
                            <a:rPr lang="en-CA" sz="4000" dirty="0"/>
                            <a:t>Right</a:t>
                          </a:r>
                        </a:p>
                      </a:txBody>
                      <a:tcPr anchor="ctr">
                        <a:solidFill>
                          <a:schemeClr val="accent5">
                            <a:lumMod val="40000"/>
                            <a:lumOff val="60000"/>
                          </a:schemeClr>
                        </a:solidFill>
                      </a:tcPr>
                    </a:tc>
                    <a:extLst>
                      <a:ext uri="{0D108BD9-81ED-4DB2-BD59-A6C34878D82A}">
                        <a16:rowId xmlns:a16="http://schemas.microsoft.com/office/drawing/2014/main" val="2523342130"/>
                      </a:ext>
                    </a:extLst>
                  </a:tr>
                  <a:tr h="722440">
                    <a:tc>
                      <a:txBody>
                        <a:bodyPr/>
                        <a:lstStyle/>
                        <a:p>
                          <a:r>
                            <a:rPr lang="en-CA" sz="4000" b="1" dirty="0"/>
                            <a:t>This Video</a:t>
                          </a:r>
                        </a:p>
                      </a:txBody>
                      <a:tcPr>
                        <a:solidFill>
                          <a:schemeClr val="accent5">
                            <a:lumMod val="20000"/>
                            <a:lumOff val="80000"/>
                          </a:schemeClr>
                        </a:solidFill>
                      </a:tcPr>
                    </a:tc>
                    <a:tc>
                      <a:txBody>
                        <a:bodyPr/>
                        <a:lstStyle/>
                        <a:p>
                          <a:endParaRPr lang="en-US"/>
                        </a:p>
                      </a:txBody>
                      <a:tcPr anchor="ctr">
                        <a:blipFill>
                          <a:blip r:embed="rId3"/>
                          <a:stretch>
                            <a:fillRect l="-464602" t="-195798" r="-300000" b="-642857"/>
                          </a:stretch>
                        </a:blipFill>
                      </a:tcPr>
                    </a:tc>
                    <a:tc>
                      <a:txBody>
                        <a:bodyPr/>
                        <a:lstStyle/>
                        <a:p>
                          <a:endParaRPr lang="en-US"/>
                        </a:p>
                      </a:txBody>
                      <a:tcPr anchor="ctr">
                        <a:blipFill>
                          <a:blip r:embed="rId3"/>
                          <a:stretch>
                            <a:fillRect l="-567111" t="-195798" r="-201333" b="-642857"/>
                          </a:stretch>
                        </a:blipFill>
                      </a:tcPr>
                    </a:tc>
                    <a:tc>
                      <a:txBody>
                        <a:bodyPr/>
                        <a:lstStyle/>
                        <a:p>
                          <a:endParaRPr lang="en-US"/>
                        </a:p>
                      </a:txBody>
                      <a:tcPr anchor="ctr">
                        <a:blipFill>
                          <a:blip r:embed="rId3"/>
                          <a:stretch>
                            <a:fillRect l="-664159" t="-195798" r="-100442" b="-642857"/>
                          </a:stretch>
                        </a:blipFill>
                      </a:tcPr>
                    </a:tc>
                    <a:tc>
                      <a:txBody>
                        <a:bodyPr/>
                        <a:lstStyle/>
                        <a:p>
                          <a:endParaRPr lang="en-US"/>
                        </a:p>
                      </a:txBody>
                      <a:tcPr anchor="ctr">
                        <a:blipFill>
                          <a:blip r:embed="rId3"/>
                          <a:stretch>
                            <a:fillRect l="-767556" t="-195798" r="-889" b="-642857"/>
                          </a:stretch>
                        </a:blipFill>
                      </a:tcPr>
                    </a:tc>
                    <a:extLst>
                      <a:ext uri="{0D108BD9-81ED-4DB2-BD59-A6C34878D82A}">
                        <a16:rowId xmlns:a16="http://schemas.microsoft.com/office/drawing/2014/main" val="3766825472"/>
                      </a:ext>
                    </a:extLst>
                  </a:tr>
                  <a:tr h="944880">
                    <a:tc>
                      <a:txBody>
                        <a:bodyPr/>
                        <a:lstStyle/>
                        <a:p>
                          <a:r>
                            <a:rPr lang="en-CA" sz="2800" dirty="0"/>
                            <a:t>Introduction to 2-Spinors for General Relativity (Peter O’Donnell)</a:t>
                          </a:r>
                        </a:p>
                      </a:txBody>
                      <a:tcPr/>
                    </a:tc>
                    <a:tc>
                      <a:txBody>
                        <a:bodyPr/>
                        <a:lstStyle/>
                        <a:p>
                          <a:endParaRPr lang="en-US"/>
                        </a:p>
                      </a:txBody>
                      <a:tcPr anchor="ctr">
                        <a:blipFill>
                          <a:blip r:embed="rId3"/>
                          <a:stretch>
                            <a:fillRect l="-464602" t="-227097" r="-300000" b="-393548"/>
                          </a:stretch>
                        </a:blipFill>
                      </a:tcPr>
                    </a:tc>
                    <a:tc>
                      <a:txBody>
                        <a:bodyPr/>
                        <a:lstStyle/>
                        <a:p>
                          <a:endParaRPr lang="en-US"/>
                        </a:p>
                      </a:txBody>
                      <a:tcPr anchor="ctr">
                        <a:blipFill>
                          <a:blip r:embed="rId3"/>
                          <a:stretch>
                            <a:fillRect l="-567111" t="-227097" r="-201333" b="-393548"/>
                          </a:stretch>
                        </a:blipFill>
                      </a:tcPr>
                    </a:tc>
                    <a:tc>
                      <a:txBody>
                        <a:bodyPr/>
                        <a:lstStyle/>
                        <a:p>
                          <a:endParaRPr lang="en-US"/>
                        </a:p>
                      </a:txBody>
                      <a:tcPr anchor="ctr">
                        <a:blipFill>
                          <a:blip r:embed="rId3"/>
                          <a:stretch>
                            <a:fillRect l="-664159" t="-227097" r="-100442" b="-393548"/>
                          </a:stretch>
                        </a:blipFill>
                      </a:tcPr>
                    </a:tc>
                    <a:tc>
                      <a:txBody>
                        <a:bodyPr/>
                        <a:lstStyle/>
                        <a:p>
                          <a:endParaRPr lang="en-US"/>
                        </a:p>
                      </a:txBody>
                      <a:tcPr anchor="ctr">
                        <a:blipFill>
                          <a:blip r:embed="rId3"/>
                          <a:stretch>
                            <a:fillRect l="-767556" t="-227097" r="-889" b="-393548"/>
                          </a:stretch>
                        </a:blipFill>
                      </a:tcPr>
                    </a:tc>
                    <a:extLst>
                      <a:ext uri="{0D108BD9-81ED-4DB2-BD59-A6C34878D82A}">
                        <a16:rowId xmlns:a16="http://schemas.microsoft.com/office/drawing/2014/main" val="4191959137"/>
                      </a:ext>
                    </a:extLst>
                  </a:tr>
                  <a:tr h="774764">
                    <a:tc>
                      <a:txBody>
                        <a:bodyPr/>
                        <a:lstStyle/>
                        <a:p>
                          <a:r>
                            <a:rPr lang="en-CA" sz="2800" dirty="0"/>
                            <a:t>General Relativity (Wald)</a:t>
                          </a:r>
                        </a:p>
                      </a:txBody>
                      <a:tcPr/>
                    </a:tc>
                    <a:tc>
                      <a:txBody>
                        <a:bodyPr/>
                        <a:lstStyle/>
                        <a:p>
                          <a:endParaRPr lang="en-US"/>
                        </a:p>
                      </a:txBody>
                      <a:tcPr anchor="ctr">
                        <a:blipFill>
                          <a:blip r:embed="rId3"/>
                          <a:stretch>
                            <a:fillRect l="-464602" t="-399213" r="-300000" b="-380315"/>
                          </a:stretch>
                        </a:blipFill>
                      </a:tcPr>
                    </a:tc>
                    <a:tc>
                      <a:txBody>
                        <a:bodyPr/>
                        <a:lstStyle/>
                        <a:p>
                          <a:endParaRPr lang="en-US"/>
                        </a:p>
                      </a:txBody>
                      <a:tcPr anchor="ctr">
                        <a:blipFill>
                          <a:blip r:embed="rId3"/>
                          <a:stretch>
                            <a:fillRect l="-567111" t="-399213" r="-201333" b="-380315"/>
                          </a:stretch>
                        </a:blipFill>
                      </a:tcPr>
                    </a:tc>
                    <a:tc>
                      <a:txBody>
                        <a:bodyPr/>
                        <a:lstStyle/>
                        <a:p>
                          <a:endParaRPr lang="en-US"/>
                        </a:p>
                      </a:txBody>
                      <a:tcPr anchor="ctr">
                        <a:blipFill>
                          <a:blip r:embed="rId3"/>
                          <a:stretch>
                            <a:fillRect l="-664159" t="-399213" r="-100442" b="-380315"/>
                          </a:stretch>
                        </a:blipFill>
                      </a:tcPr>
                    </a:tc>
                    <a:tc>
                      <a:txBody>
                        <a:bodyPr/>
                        <a:lstStyle/>
                        <a:p>
                          <a:endParaRPr lang="en-US"/>
                        </a:p>
                      </a:txBody>
                      <a:tcPr anchor="ctr">
                        <a:blipFill>
                          <a:blip r:embed="rId3"/>
                          <a:stretch>
                            <a:fillRect l="-767556" t="-399213" r="-889" b="-380315"/>
                          </a:stretch>
                        </a:blipFill>
                      </a:tcPr>
                    </a:tc>
                    <a:extLst>
                      <a:ext uri="{0D108BD9-81ED-4DB2-BD59-A6C34878D82A}">
                        <a16:rowId xmlns:a16="http://schemas.microsoft.com/office/drawing/2014/main" val="2758905033"/>
                      </a:ext>
                    </a:extLst>
                  </a:tr>
                  <a:tr h="1280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600" dirty="0"/>
                            <a:t>Wikipedia, Quantum Field Theory in a Nutshell (A. Zee), Introduction to Supersymmetry (Müller-Kirsten, Wiedemann)</a:t>
                          </a:r>
                        </a:p>
                      </a:txBody>
                      <a:tcPr/>
                    </a:tc>
                    <a:tc>
                      <a:txBody>
                        <a:bodyPr/>
                        <a:lstStyle/>
                        <a:p>
                          <a:endParaRPr lang="en-US"/>
                        </a:p>
                      </a:txBody>
                      <a:tcPr anchor="ctr">
                        <a:blipFill>
                          <a:blip r:embed="rId3"/>
                          <a:stretch>
                            <a:fillRect l="-464602" t="-301905" r="-300000" b="-130000"/>
                          </a:stretch>
                        </a:blipFill>
                      </a:tcPr>
                    </a:tc>
                    <a:tc>
                      <a:txBody>
                        <a:bodyPr/>
                        <a:lstStyle/>
                        <a:p>
                          <a:endParaRPr lang="en-US"/>
                        </a:p>
                      </a:txBody>
                      <a:tcPr anchor="ctr">
                        <a:blipFill>
                          <a:blip r:embed="rId3"/>
                          <a:stretch>
                            <a:fillRect l="-567111" t="-301905" r="-201333" b="-130000"/>
                          </a:stretch>
                        </a:blipFill>
                      </a:tcPr>
                    </a:tc>
                    <a:tc>
                      <a:txBody>
                        <a:bodyPr/>
                        <a:lstStyle/>
                        <a:p>
                          <a:endParaRPr lang="en-US"/>
                        </a:p>
                      </a:txBody>
                      <a:tcPr anchor="ctr">
                        <a:blipFill>
                          <a:blip r:embed="rId3"/>
                          <a:stretch>
                            <a:fillRect l="-664159" t="-301905" r="-100442" b="-130000"/>
                          </a:stretch>
                        </a:blipFill>
                      </a:tcPr>
                    </a:tc>
                    <a:tc>
                      <a:txBody>
                        <a:bodyPr/>
                        <a:lstStyle/>
                        <a:p>
                          <a:endParaRPr lang="en-US"/>
                        </a:p>
                      </a:txBody>
                      <a:tcPr anchor="ctr">
                        <a:blipFill>
                          <a:blip r:embed="rId3"/>
                          <a:stretch>
                            <a:fillRect l="-767556" t="-301905" r="-889" b="-130000"/>
                          </a:stretch>
                        </a:blipFill>
                      </a:tcPr>
                    </a:tc>
                    <a:extLst>
                      <a:ext uri="{0D108BD9-81ED-4DB2-BD59-A6C34878D82A}">
                        <a16:rowId xmlns:a16="http://schemas.microsoft.com/office/drawing/2014/main" val="3116401050"/>
                      </a:ext>
                    </a:extLst>
                  </a:tr>
                  <a:tr h="944880">
                    <a:tc>
                      <a:txBody>
                        <a:bodyPr/>
                        <a:lstStyle/>
                        <a:p>
                          <a:r>
                            <a:rPr lang="en-CA" sz="2800" dirty="0"/>
                            <a:t>No Nonsense Quantum Field Theory</a:t>
                          </a:r>
                        </a:p>
                        <a:p>
                          <a:r>
                            <a:rPr lang="en-CA" sz="2800" dirty="0"/>
                            <a:t>(Jakob Schwichtenberg)</a:t>
                          </a:r>
                        </a:p>
                      </a:txBody>
                      <a:tcPr/>
                    </a:tc>
                    <a:tc>
                      <a:txBody>
                        <a:bodyPr/>
                        <a:lstStyle/>
                        <a:p>
                          <a:endParaRPr lang="en-US"/>
                        </a:p>
                      </a:txBody>
                      <a:tcPr anchor="ctr">
                        <a:blipFill>
                          <a:blip r:embed="rId3"/>
                          <a:stretch>
                            <a:fillRect l="-464602" t="-544516" r="-300000" b="-76129"/>
                          </a:stretch>
                        </a:blipFill>
                      </a:tcPr>
                    </a:tc>
                    <a:tc>
                      <a:txBody>
                        <a:bodyPr/>
                        <a:lstStyle/>
                        <a:p>
                          <a:endParaRPr lang="en-US"/>
                        </a:p>
                      </a:txBody>
                      <a:tcPr anchor="ctr">
                        <a:blipFill>
                          <a:blip r:embed="rId3"/>
                          <a:stretch>
                            <a:fillRect l="-567111" t="-544516" r="-201333" b="-76129"/>
                          </a:stretch>
                        </a:blipFill>
                      </a:tcPr>
                    </a:tc>
                    <a:tc>
                      <a:txBody>
                        <a:bodyPr/>
                        <a:lstStyle/>
                        <a:p>
                          <a:endParaRPr lang="en-US"/>
                        </a:p>
                      </a:txBody>
                      <a:tcPr anchor="ctr">
                        <a:blipFill>
                          <a:blip r:embed="rId3"/>
                          <a:stretch>
                            <a:fillRect l="-664159" t="-544516" r="-100442" b="-76129"/>
                          </a:stretch>
                        </a:blipFill>
                      </a:tcPr>
                    </a:tc>
                    <a:tc>
                      <a:txBody>
                        <a:bodyPr/>
                        <a:lstStyle/>
                        <a:p>
                          <a:endParaRPr lang="en-US"/>
                        </a:p>
                      </a:txBody>
                      <a:tcPr anchor="ctr">
                        <a:blipFill>
                          <a:blip r:embed="rId3"/>
                          <a:stretch>
                            <a:fillRect l="-767556" t="-544516" r="-889" b="-76129"/>
                          </a:stretch>
                        </a:blipFill>
                      </a:tcPr>
                    </a:tc>
                    <a:extLst>
                      <a:ext uri="{0D108BD9-81ED-4DB2-BD59-A6C34878D82A}">
                        <a16:rowId xmlns:a16="http://schemas.microsoft.com/office/drawing/2014/main" val="1742669582"/>
                      </a:ext>
                    </a:extLst>
                  </a:tr>
                  <a:tr h="705295">
                    <a:tc>
                      <a:txBody>
                        <a:bodyPr/>
                        <a:lstStyle/>
                        <a:p>
                          <a:r>
                            <a:rPr lang="en-CA" sz="2800" dirty="0"/>
                            <a:t>The Road to Reality (Roger Penrose)</a:t>
                          </a:r>
                        </a:p>
                      </a:txBody>
                      <a:tcPr/>
                    </a:tc>
                    <a:tc>
                      <a:txBody>
                        <a:bodyPr/>
                        <a:lstStyle/>
                        <a:p>
                          <a:endParaRPr lang="en-US"/>
                        </a:p>
                      </a:txBody>
                      <a:tcPr anchor="ctr">
                        <a:blipFill>
                          <a:blip r:embed="rId3"/>
                          <a:stretch>
                            <a:fillRect l="-464602" t="-861207" r="-300000" b="-1724"/>
                          </a:stretch>
                        </a:blipFill>
                      </a:tcPr>
                    </a:tc>
                    <a:tc>
                      <a:txBody>
                        <a:bodyPr/>
                        <a:lstStyle/>
                        <a:p>
                          <a:endParaRPr lang="en-US"/>
                        </a:p>
                      </a:txBody>
                      <a:tcPr anchor="ctr">
                        <a:blipFill>
                          <a:blip r:embed="rId3"/>
                          <a:stretch>
                            <a:fillRect l="-567111" t="-861207" r="-201333" b="-1724"/>
                          </a:stretch>
                        </a:blipFill>
                      </a:tcPr>
                    </a:tc>
                    <a:tc>
                      <a:txBody>
                        <a:bodyPr/>
                        <a:lstStyle/>
                        <a:p>
                          <a:endParaRPr lang="en-US"/>
                        </a:p>
                      </a:txBody>
                      <a:tcPr anchor="ctr">
                        <a:blipFill>
                          <a:blip r:embed="rId3"/>
                          <a:stretch>
                            <a:fillRect l="-664159" t="-861207" r="-100442" b="-1724"/>
                          </a:stretch>
                        </a:blipFill>
                      </a:tcPr>
                    </a:tc>
                    <a:tc>
                      <a:txBody>
                        <a:bodyPr/>
                        <a:lstStyle/>
                        <a:p>
                          <a:endParaRPr lang="en-US"/>
                        </a:p>
                      </a:txBody>
                      <a:tcPr anchor="ctr">
                        <a:blipFill>
                          <a:blip r:embed="rId3"/>
                          <a:stretch>
                            <a:fillRect l="-767556" t="-861207" r="-889" b="-1724"/>
                          </a:stretch>
                        </a:blipFill>
                      </a:tcPr>
                    </a:tc>
                    <a:extLst>
                      <a:ext uri="{0D108BD9-81ED-4DB2-BD59-A6C34878D82A}">
                        <a16:rowId xmlns:a16="http://schemas.microsoft.com/office/drawing/2014/main" val="561223120"/>
                      </a:ext>
                    </a:extLst>
                  </a:tr>
                </a:tbl>
              </a:graphicData>
            </a:graphic>
          </p:graphicFrame>
        </mc:Fallback>
      </mc:AlternateContent>
      <p:sp>
        <p:nvSpPr>
          <p:cNvPr id="5" name="TextBox 4">
            <a:extLst>
              <a:ext uri="{FF2B5EF4-FFF2-40B4-BE49-F238E27FC236}">
                <a16:creationId xmlns:a16="http://schemas.microsoft.com/office/drawing/2014/main" id="{458B32F7-1732-6597-4126-77C785D6C2D5}"/>
              </a:ext>
            </a:extLst>
          </p:cNvPr>
          <p:cNvSpPr txBox="1"/>
          <p:nvPr/>
        </p:nvSpPr>
        <p:spPr>
          <a:xfrm>
            <a:off x="381000" y="304800"/>
            <a:ext cx="6019800" cy="830997"/>
          </a:xfrm>
          <a:prstGeom prst="rect">
            <a:avLst/>
          </a:prstGeom>
          <a:noFill/>
        </p:spPr>
        <p:txBody>
          <a:bodyPr wrap="square" rtlCol="0">
            <a:spAutoFit/>
          </a:bodyPr>
          <a:lstStyle/>
          <a:p>
            <a:r>
              <a:rPr lang="en-CA" sz="2400" dirty="0">
                <a:solidFill>
                  <a:schemeClr val="tx1">
                    <a:lumMod val="50000"/>
                    <a:lumOff val="50000"/>
                  </a:schemeClr>
                </a:solidFill>
              </a:rPr>
              <a:t>(There were even more conventions than this. </a:t>
            </a:r>
            <a:br>
              <a:rPr lang="en-CA" sz="2400" dirty="0">
                <a:solidFill>
                  <a:schemeClr val="tx1">
                    <a:lumMod val="50000"/>
                    <a:lumOff val="50000"/>
                  </a:schemeClr>
                </a:solidFill>
              </a:rPr>
            </a:br>
            <a:r>
              <a:rPr lang="en-CA" sz="2400" dirty="0">
                <a:solidFill>
                  <a:schemeClr val="tx1">
                    <a:lumMod val="50000"/>
                    <a:lumOff val="50000"/>
                  </a:schemeClr>
                </a:solidFill>
              </a:rPr>
              <a:t>I become very sad trying to sort it all out.)</a:t>
            </a:r>
          </a:p>
        </p:txBody>
      </p:sp>
    </p:spTree>
    <p:custDataLst>
      <p:tags r:id="rId1"/>
    </p:custDataLst>
    <p:extLst>
      <p:ext uri="{BB962C8B-B14F-4D97-AF65-F5344CB8AC3E}">
        <p14:creationId xmlns:p14="http://schemas.microsoft.com/office/powerpoint/2010/main" val="2160860324"/>
      </p:ext>
    </p:extLst>
  </p:cSld>
  <p:clrMapOvr>
    <a:masterClrMapping/>
  </p:clrMapOvr>
  <mc:AlternateContent xmlns:mc="http://schemas.openxmlformats.org/markup-compatibility/2006" xmlns:p14="http://schemas.microsoft.com/office/powerpoint/2010/main">
    <mc:Choice Requires="p14">
      <p:transition spd="slow" p14:dur="2000" advTm="17845"/>
    </mc:Choice>
    <mc:Fallback xmlns="">
      <p:transition spd="slow" advTm="17845"/>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81AD88D-A4F3-77B4-E164-1997D7447094}"/>
              </a:ext>
            </a:extLst>
          </p:cNvPr>
          <p:cNvGrpSpPr/>
          <p:nvPr/>
        </p:nvGrpSpPr>
        <p:grpSpPr>
          <a:xfrm>
            <a:off x="2834726" y="0"/>
            <a:ext cx="4469630" cy="6858000"/>
            <a:chOff x="3082376" y="0"/>
            <a:chExt cx="4469630" cy="6858000"/>
          </a:xfrm>
        </p:grpSpPr>
        <p:cxnSp>
          <p:nvCxnSpPr>
            <p:cNvPr id="5" name="Straight Connector 4">
              <a:extLst>
                <a:ext uri="{FF2B5EF4-FFF2-40B4-BE49-F238E27FC236}">
                  <a16:creationId xmlns:a16="http://schemas.microsoft.com/office/drawing/2014/main" id="{E942CA4E-BE70-4627-6C01-28A805CDF4C3}"/>
                </a:ext>
              </a:extLst>
            </p:cNvPr>
            <p:cNvCxnSpPr>
              <a:cxnSpLocks/>
            </p:cNvCxnSpPr>
            <p:nvPr/>
          </p:nvCxnSpPr>
          <p:spPr>
            <a:xfrm>
              <a:off x="3082376"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9F8C96-B6EB-A5A3-DFF5-25D59034D240}"/>
                </a:ext>
              </a:extLst>
            </p:cNvPr>
            <p:cNvCxnSpPr>
              <a:cxnSpLocks/>
            </p:cNvCxnSpPr>
            <p:nvPr/>
          </p:nvCxnSpPr>
          <p:spPr>
            <a:xfrm>
              <a:off x="7552006" y="0"/>
              <a:ext cx="0" cy="6858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1D82F832-EE37-8435-B3FD-AB2C38117F95}"/>
              </a:ext>
            </a:extLst>
          </p:cNvPr>
          <p:cNvCxnSpPr>
            <a:cxnSpLocks/>
          </p:cNvCxnSpPr>
          <p:nvPr/>
        </p:nvCxnSpPr>
        <p:spPr>
          <a:xfrm rot="16200000">
            <a:off x="6096000" y="-2057401"/>
            <a:ext cx="0" cy="12192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6D3BF4-A4CD-5F27-D52B-C0CF5787B707}"/>
              </a:ext>
            </a:extLst>
          </p:cNvPr>
          <p:cNvCxnSpPr>
            <a:cxnSpLocks/>
          </p:cNvCxnSpPr>
          <p:nvPr/>
        </p:nvCxnSpPr>
        <p:spPr>
          <a:xfrm rot="16200000">
            <a:off x="6096000" y="-4876802"/>
            <a:ext cx="0" cy="12192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69F7A0B-5CFE-AA7E-D682-C148EDD3B2A7}"/>
              </a:ext>
            </a:extLst>
          </p:cNvPr>
          <p:cNvSpPr txBox="1"/>
          <p:nvPr/>
        </p:nvSpPr>
        <p:spPr>
          <a:xfrm>
            <a:off x="2917569" y="-104242"/>
            <a:ext cx="4389728" cy="1323439"/>
          </a:xfrm>
          <a:prstGeom prst="rect">
            <a:avLst/>
          </a:prstGeom>
          <a:noFill/>
        </p:spPr>
        <p:txBody>
          <a:bodyPr wrap="none" rtlCol="0">
            <a:spAutoFit/>
          </a:bodyPr>
          <a:lstStyle/>
          <a:p>
            <a:r>
              <a:rPr lang="en-CA" sz="8000" dirty="0">
                <a:solidFill>
                  <a:schemeClr val="tx1">
                    <a:lumMod val="65000"/>
                    <a:lumOff val="35000"/>
                  </a:schemeClr>
                </a:solidFill>
              </a:rPr>
              <a:t>Left Chiral</a:t>
            </a:r>
          </a:p>
        </p:txBody>
      </p:sp>
      <p:sp>
        <p:nvSpPr>
          <p:cNvPr id="13" name="TextBox 12">
            <a:extLst>
              <a:ext uri="{FF2B5EF4-FFF2-40B4-BE49-F238E27FC236}">
                <a16:creationId xmlns:a16="http://schemas.microsoft.com/office/drawing/2014/main" id="{EABA7DE8-D492-A268-7C72-E20EEF6601CC}"/>
              </a:ext>
            </a:extLst>
          </p:cNvPr>
          <p:cNvSpPr txBox="1"/>
          <p:nvPr/>
        </p:nvSpPr>
        <p:spPr>
          <a:xfrm>
            <a:off x="7334840" y="-104242"/>
            <a:ext cx="4950330" cy="1323439"/>
          </a:xfrm>
          <a:prstGeom prst="rect">
            <a:avLst/>
          </a:prstGeom>
          <a:noFill/>
        </p:spPr>
        <p:txBody>
          <a:bodyPr wrap="none" rtlCol="0">
            <a:spAutoFit/>
          </a:bodyPr>
          <a:lstStyle/>
          <a:p>
            <a:r>
              <a:rPr lang="en-CA" sz="8000" dirty="0">
                <a:solidFill>
                  <a:schemeClr val="tx1">
                    <a:lumMod val="65000"/>
                    <a:lumOff val="35000"/>
                  </a:schemeClr>
                </a:solidFill>
              </a:rPr>
              <a:t>Right Chiral</a:t>
            </a:r>
          </a:p>
        </p:txBody>
      </p:sp>
      <p:sp>
        <p:nvSpPr>
          <p:cNvPr id="15" name="TextBox 14">
            <a:extLst>
              <a:ext uri="{FF2B5EF4-FFF2-40B4-BE49-F238E27FC236}">
                <a16:creationId xmlns:a16="http://schemas.microsoft.com/office/drawing/2014/main" id="{62865981-B686-0A3E-39F3-B56667E2C9D4}"/>
              </a:ext>
            </a:extLst>
          </p:cNvPr>
          <p:cNvSpPr txBox="1"/>
          <p:nvPr/>
        </p:nvSpPr>
        <p:spPr>
          <a:xfrm>
            <a:off x="-14317" y="1938066"/>
            <a:ext cx="2868093" cy="1323439"/>
          </a:xfrm>
          <a:prstGeom prst="rect">
            <a:avLst/>
          </a:prstGeom>
          <a:noFill/>
        </p:spPr>
        <p:txBody>
          <a:bodyPr wrap="none" rtlCol="0">
            <a:spAutoFit/>
          </a:bodyPr>
          <a:lstStyle/>
          <a:p>
            <a:r>
              <a:rPr lang="en-CA" sz="8000" dirty="0">
                <a:solidFill>
                  <a:schemeClr val="tx1">
                    <a:lumMod val="65000"/>
                    <a:lumOff val="35000"/>
                  </a:schemeClr>
                </a:solidFill>
              </a:rPr>
              <a:t>Spinor</a:t>
            </a:r>
          </a:p>
        </p:txBody>
      </p:sp>
      <p:sp>
        <p:nvSpPr>
          <p:cNvPr id="16" name="TextBox 15">
            <a:extLst>
              <a:ext uri="{FF2B5EF4-FFF2-40B4-BE49-F238E27FC236}">
                <a16:creationId xmlns:a16="http://schemas.microsoft.com/office/drawing/2014/main" id="{22B78223-78C6-0580-64AF-ACB6F1A9BEE1}"/>
              </a:ext>
            </a:extLst>
          </p:cNvPr>
          <p:cNvSpPr txBox="1"/>
          <p:nvPr/>
        </p:nvSpPr>
        <p:spPr>
          <a:xfrm>
            <a:off x="-14316" y="174424"/>
            <a:ext cx="2882410" cy="707886"/>
          </a:xfrm>
          <a:prstGeom prst="rect">
            <a:avLst/>
          </a:prstGeom>
          <a:noFill/>
        </p:spPr>
        <p:txBody>
          <a:bodyPr wrap="square" rtlCol="0">
            <a:spAutoFit/>
          </a:bodyPr>
          <a:lstStyle/>
          <a:p>
            <a:r>
              <a:rPr lang="en-CA" sz="4000" dirty="0"/>
              <a:t>Weyl Spinors</a:t>
            </a:r>
          </a:p>
        </p:txBody>
      </p:sp>
      <p:sp>
        <p:nvSpPr>
          <p:cNvPr id="17" name="TextBox 16">
            <a:extLst>
              <a:ext uri="{FF2B5EF4-FFF2-40B4-BE49-F238E27FC236}">
                <a16:creationId xmlns:a16="http://schemas.microsoft.com/office/drawing/2014/main" id="{4E6DE918-1127-B598-D1CB-3710D521B722}"/>
              </a:ext>
            </a:extLst>
          </p:cNvPr>
          <p:cNvSpPr txBox="1"/>
          <p:nvPr/>
        </p:nvSpPr>
        <p:spPr>
          <a:xfrm>
            <a:off x="0" y="4152898"/>
            <a:ext cx="2868093" cy="2554545"/>
          </a:xfrm>
          <a:prstGeom prst="rect">
            <a:avLst/>
          </a:prstGeom>
          <a:noFill/>
        </p:spPr>
        <p:txBody>
          <a:bodyPr wrap="none" rtlCol="0">
            <a:spAutoFit/>
          </a:bodyPr>
          <a:lstStyle/>
          <a:p>
            <a:pPr algn="ctr"/>
            <a:r>
              <a:rPr lang="en-CA" sz="8000" dirty="0">
                <a:solidFill>
                  <a:schemeClr val="tx1">
                    <a:lumMod val="65000"/>
                    <a:lumOff val="35000"/>
                  </a:schemeClr>
                </a:solidFill>
              </a:rPr>
              <a:t>Dual</a:t>
            </a:r>
          </a:p>
          <a:p>
            <a:pPr algn="ctr"/>
            <a:r>
              <a:rPr lang="en-CA" sz="8000" dirty="0">
                <a:solidFill>
                  <a:schemeClr val="tx1">
                    <a:lumMod val="65000"/>
                    <a:lumOff val="35000"/>
                  </a:schemeClr>
                </a:solidFill>
              </a:rPr>
              <a:t>Spinor</a:t>
            </a:r>
          </a:p>
        </p:txBody>
      </p:sp>
      <p:sp>
        <p:nvSpPr>
          <p:cNvPr id="18" name="TextBox 17">
            <a:extLst>
              <a:ext uri="{FF2B5EF4-FFF2-40B4-BE49-F238E27FC236}">
                <a16:creationId xmlns:a16="http://schemas.microsoft.com/office/drawing/2014/main" id="{5B57985D-0371-9AFE-C2E6-DDD71F5FE89D}"/>
              </a:ext>
            </a:extLst>
          </p:cNvPr>
          <p:cNvSpPr txBox="1"/>
          <p:nvPr/>
        </p:nvSpPr>
        <p:spPr>
          <a:xfrm>
            <a:off x="3100970" y="1341562"/>
            <a:ext cx="4122910" cy="2554545"/>
          </a:xfrm>
          <a:prstGeom prst="rect">
            <a:avLst/>
          </a:prstGeom>
          <a:noFill/>
        </p:spPr>
        <p:txBody>
          <a:bodyPr wrap="square" rtlCol="0">
            <a:spAutoFit/>
          </a:bodyPr>
          <a:lstStyle/>
          <a:p>
            <a:pPr algn="ctr"/>
            <a:r>
              <a:rPr lang="en-CA" sz="8000" dirty="0"/>
              <a:t>Left Spinor</a:t>
            </a:r>
          </a:p>
        </p:txBody>
      </p:sp>
      <p:sp>
        <p:nvSpPr>
          <p:cNvPr id="19" name="TextBox 18">
            <a:extLst>
              <a:ext uri="{FF2B5EF4-FFF2-40B4-BE49-F238E27FC236}">
                <a16:creationId xmlns:a16="http://schemas.microsoft.com/office/drawing/2014/main" id="{02CFA4CA-2473-299D-A46E-8ED4AAC0EDFE}"/>
              </a:ext>
            </a:extLst>
          </p:cNvPr>
          <p:cNvSpPr txBox="1"/>
          <p:nvPr/>
        </p:nvSpPr>
        <p:spPr>
          <a:xfrm>
            <a:off x="3105703" y="4180011"/>
            <a:ext cx="4122910" cy="2554545"/>
          </a:xfrm>
          <a:prstGeom prst="rect">
            <a:avLst/>
          </a:prstGeom>
          <a:noFill/>
        </p:spPr>
        <p:txBody>
          <a:bodyPr wrap="square" rtlCol="0">
            <a:spAutoFit/>
          </a:bodyPr>
          <a:lstStyle/>
          <a:p>
            <a:pPr algn="ctr"/>
            <a:r>
              <a:rPr lang="en-CA" sz="8000" dirty="0"/>
              <a:t>Left Dual Spinor</a:t>
            </a:r>
          </a:p>
        </p:txBody>
      </p:sp>
      <p:sp>
        <p:nvSpPr>
          <p:cNvPr id="20" name="TextBox 19">
            <a:extLst>
              <a:ext uri="{FF2B5EF4-FFF2-40B4-BE49-F238E27FC236}">
                <a16:creationId xmlns:a16="http://schemas.microsoft.com/office/drawing/2014/main" id="{33F90AB8-E594-4997-2209-D9B3F951D8D2}"/>
              </a:ext>
            </a:extLst>
          </p:cNvPr>
          <p:cNvSpPr txBox="1"/>
          <p:nvPr/>
        </p:nvSpPr>
        <p:spPr>
          <a:xfrm>
            <a:off x="7703950" y="1341559"/>
            <a:ext cx="4122910" cy="2554545"/>
          </a:xfrm>
          <a:prstGeom prst="rect">
            <a:avLst/>
          </a:prstGeom>
          <a:noFill/>
        </p:spPr>
        <p:txBody>
          <a:bodyPr wrap="square" rtlCol="0">
            <a:spAutoFit/>
          </a:bodyPr>
          <a:lstStyle/>
          <a:p>
            <a:pPr algn="ctr"/>
            <a:r>
              <a:rPr lang="en-CA" sz="8000" dirty="0"/>
              <a:t>Right Spinor</a:t>
            </a:r>
          </a:p>
        </p:txBody>
      </p:sp>
      <p:sp>
        <p:nvSpPr>
          <p:cNvPr id="21" name="TextBox 20">
            <a:extLst>
              <a:ext uri="{FF2B5EF4-FFF2-40B4-BE49-F238E27FC236}">
                <a16:creationId xmlns:a16="http://schemas.microsoft.com/office/drawing/2014/main" id="{66B268DA-E794-91D0-1F22-2AD69EC36CAC}"/>
              </a:ext>
            </a:extLst>
          </p:cNvPr>
          <p:cNvSpPr txBox="1"/>
          <p:nvPr/>
        </p:nvSpPr>
        <p:spPr>
          <a:xfrm>
            <a:off x="7532956" y="4180008"/>
            <a:ext cx="4512464" cy="2554545"/>
          </a:xfrm>
          <a:prstGeom prst="rect">
            <a:avLst/>
          </a:prstGeom>
          <a:noFill/>
        </p:spPr>
        <p:txBody>
          <a:bodyPr wrap="square" rtlCol="0">
            <a:spAutoFit/>
          </a:bodyPr>
          <a:lstStyle/>
          <a:p>
            <a:pPr algn="ctr"/>
            <a:r>
              <a:rPr lang="en-CA" sz="8000" dirty="0"/>
              <a:t>Right Dual Spinor</a:t>
            </a:r>
          </a:p>
        </p:txBody>
      </p:sp>
    </p:spTree>
    <p:extLst>
      <p:ext uri="{BB962C8B-B14F-4D97-AF65-F5344CB8AC3E}">
        <p14:creationId xmlns:p14="http://schemas.microsoft.com/office/powerpoint/2010/main" val="328440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4"/>
                  <a:stretch>
                    <a:fillRect l="-690" t="-22047" b="-16535"/>
                  </a:stretch>
                </a:blipFill>
              </p:spPr>
              <p:txBody>
                <a:bodyPr/>
                <a:lstStyle/>
                <a:p>
                  <a:r>
                    <a:rPr lang="en-CA">
                      <a:noFill/>
                    </a:rPr>
                    <a:t> </a:t>
                  </a:r>
                </a:p>
              </p:txBody>
            </p:sp>
          </mc:Fallback>
        </mc:AlternateContent>
      </p:grpSp>
      <p:grpSp>
        <p:nvGrpSpPr>
          <p:cNvPr id="107" name="Group 106">
            <a:extLst>
              <a:ext uri="{FF2B5EF4-FFF2-40B4-BE49-F238E27FC236}">
                <a16:creationId xmlns:a16="http://schemas.microsoft.com/office/drawing/2014/main" id="{E0293307-1385-A9E2-541F-CAA3B0DFDBAA}"/>
              </a:ext>
            </a:extLst>
          </p:cNvPr>
          <p:cNvGrpSpPr/>
          <p:nvPr/>
        </p:nvGrpSpPr>
        <p:grpSpPr>
          <a:xfrm>
            <a:off x="9430375" y="401209"/>
            <a:ext cx="1678809" cy="1538589"/>
            <a:chOff x="6362552" y="861711"/>
            <a:chExt cx="1678809" cy="1538589"/>
          </a:xfrm>
        </p:grpSpPr>
        <p:cxnSp>
          <p:nvCxnSpPr>
            <p:cNvPr id="108" name="Straight Arrow Connector 107">
              <a:extLst>
                <a:ext uri="{FF2B5EF4-FFF2-40B4-BE49-F238E27FC236}">
                  <a16:creationId xmlns:a16="http://schemas.microsoft.com/office/drawing/2014/main" id="{102BA458-C416-DE05-1F12-5D77428900C5}"/>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9" name="Subtitle 2">
                  <a:extLst>
                    <a:ext uri="{FF2B5EF4-FFF2-40B4-BE49-F238E27FC236}">
                      <a16:creationId xmlns:a16="http://schemas.microsoft.com/office/drawing/2014/main" id="{273377EE-2464-BCB9-1FBD-1B35FBDC8D08}"/>
                    </a:ext>
                  </a:extLst>
                </p:cNvPr>
                <p:cNvSpPr txBox="1">
                  <a:spLocks/>
                </p:cNvSpPr>
                <p:nvPr/>
              </p:nvSpPr>
              <p:spPr>
                <a:xfrm>
                  <a:off x="6406289"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109" name="Subtitle 2">
                  <a:extLst>
                    <a:ext uri="{FF2B5EF4-FFF2-40B4-BE49-F238E27FC236}">
                      <a16:creationId xmlns:a16="http://schemas.microsoft.com/office/drawing/2014/main" id="{273377EE-2464-BCB9-1FBD-1B35FBDC8D08}"/>
                    </a:ext>
                  </a:extLst>
                </p:cNvPr>
                <p:cNvSpPr txBox="1">
                  <a:spLocks noRot="1" noChangeAspect="1" noMove="1" noResize="1" noEditPoints="1" noAdjustHandles="1" noChangeArrowheads="1" noChangeShapeType="1" noTextEdit="1"/>
                </p:cNvSpPr>
                <p:nvPr/>
              </p:nvSpPr>
              <p:spPr>
                <a:xfrm>
                  <a:off x="6406289" y="861711"/>
                  <a:ext cx="1635072" cy="757540"/>
                </a:xfrm>
                <a:prstGeom prst="rect">
                  <a:avLst/>
                </a:prstGeom>
                <a:blipFill>
                  <a:blip r:embed="rId5"/>
                  <a:stretch>
                    <a:fillRect l="-7836" t="-22581" b="-19355"/>
                  </a:stretch>
                </a:blipFill>
              </p:spPr>
              <p:txBody>
                <a:bodyPr/>
                <a:lstStyle/>
                <a:p>
                  <a:r>
                    <a:rPr lang="en-CA">
                      <a:noFill/>
                    </a:rPr>
                    <a:t> </a:t>
                  </a:r>
                </a:p>
              </p:txBody>
            </p:sp>
          </mc:Fallback>
        </mc:AlternateContent>
      </p:grpSp>
      <p:grpSp>
        <p:nvGrpSpPr>
          <p:cNvPr id="17" name="Group 16">
            <a:extLst>
              <a:ext uri="{FF2B5EF4-FFF2-40B4-BE49-F238E27FC236}">
                <a16:creationId xmlns:a16="http://schemas.microsoft.com/office/drawing/2014/main" id="{B5774295-0377-59C1-7F94-677ABA0897FE}"/>
              </a:ext>
            </a:extLst>
          </p:cNvPr>
          <p:cNvGrpSpPr/>
          <p:nvPr/>
        </p:nvGrpSpPr>
        <p:grpSpPr>
          <a:xfrm>
            <a:off x="641996" y="5840110"/>
            <a:ext cx="9301842" cy="1038243"/>
            <a:chOff x="-862692" y="5840110"/>
            <a:chExt cx="9301842" cy="1038243"/>
          </a:xfrm>
        </p:grpSpPr>
        <p:grpSp>
          <p:nvGrpSpPr>
            <p:cNvPr id="2" name="Group 1">
              <a:extLst>
                <a:ext uri="{FF2B5EF4-FFF2-40B4-BE49-F238E27FC236}">
                  <a16:creationId xmlns:a16="http://schemas.microsoft.com/office/drawing/2014/main" id="{087C3FC8-82CF-9E00-04DD-76EE4CEE1521}"/>
                </a:ext>
              </a:extLst>
            </p:cNvPr>
            <p:cNvGrpSpPr/>
            <p:nvPr/>
          </p:nvGrpSpPr>
          <p:grpSpPr>
            <a:xfrm>
              <a:off x="-862692" y="5840110"/>
              <a:ext cx="9301842" cy="1038243"/>
              <a:chOff x="-862692" y="5840110"/>
              <a:chExt cx="9301842" cy="1038243"/>
            </a:xfrm>
          </p:grpSpPr>
          <p:grpSp>
            <p:nvGrpSpPr>
              <p:cNvPr id="111" name="Group 110">
                <a:extLst>
                  <a:ext uri="{FF2B5EF4-FFF2-40B4-BE49-F238E27FC236}">
                    <a16:creationId xmlns:a16="http://schemas.microsoft.com/office/drawing/2014/main" id="{541C9C4D-54DE-5C81-FDB0-63D356BDF4DA}"/>
                  </a:ext>
                </a:extLst>
              </p:cNvPr>
              <p:cNvGrpSpPr/>
              <p:nvPr/>
            </p:nvGrpSpPr>
            <p:grpSpPr>
              <a:xfrm>
                <a:off x="-862692" y="5895009"/>
                <a:ext cx="9301842" cy="983344"/>
                <a:chOff x="-862692" y="5895009"/>
                <a:chExt cx="9301842" cy="983344"/>
              </a:xfrm>
            </p:grpSpPr>
            <p:sp>
              <p:nvSpPr>
                <p:cNvPr id="106" name="Rectangle 105">
                  <a:extLst>
                    <a:ext uri="{FF2B5EF4-FFF2-40B4-BE49-F238E27FC236}">
                      <a16:creationId xmlns:a16="http://schemas.microsoft.com/office/drawing/2014/main" id="{695C5A43-5077-4FD8-8D2F-C7154B48C8E7}"/>
                    </a:ext>
                  </a:extLst>
                </p:cNvPr>
                <p:cNvSpPr/>
                <p:nvPr/>
              </p:nvSpPr>
              <p:spPr>
                <a:xfrm>
                  <a:off x="-819150" y="5899816"/>
                  <a:ext cx="9245556"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2" descr="Image result for neighbourhood">
                  <a:extLst>
                    <a:ext uri="{FF2B5EF4-FFF2-40B4-BE49-F238E27FC236}">
                      <a16:creationId xmlns:a16="http://schemas.microsoft.com/office/drawing/2014/main" id="{8318A712-7B98-D941-31A7-FCA50EFDE179}"/>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62692" y="589654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eighbourhood">
                  <a:extLst>
                    <a:ext uri="{FF2B5EF4-FFF2-40B4-BE49-F238E27FC236}">
                      <a16:creationId xmlns:a16="http://schemas.microsoft.com/office/drawing/2014/main" id="{E1E02AF0-7306-D309-B453-5CC9488B2D83}"/>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20881" y="589611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neighbourhood">
                  <a:extLst>
                    <a:ext uri="{FF2B5EF4-FFF2-40B4-BE49-F238E27FC236}">
                      <a16:creationId xmlns:a16="http://schemas.microsoft.com/office/drawing/2014/main" id="{9C28B1EC-35C3-36C2-8D17-9378A12223EF}"/>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29942" y="589500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2">
                <a:extLst>
                  <a:ext uri="{FF2B5EF4-FFF2-40B4-BE49-F238E27FC236}">
                    <a16:creationId xmlns:a16="http://schemas.microsoft.com/office/drawing/2014/main" id="{B53F0DB6-1084-98AF-5AF6-C55577650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6304" y="5840110"/>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Ford Mustang, Car, Racing Car, Sports Car, Automobile">
                <a:extLst>
                  <a:ext uri="{FF2B5EF4-FFF2-40B4-BE49-F238E27FC236}">
                    <a16:creationId xmlns:a16="http://schemas.microsoft.com/office/drawing/2014/main" id="{4EF480E6-5ADF-72DD-8EA3-0CFD20AA24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94690" y="5997197"/>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Sun 10">
              <a:extLst>
                <a:ext uri="{FF2B5EF4-FFF2-40B4-BE49-F238E27FC236}">
                  <a16:creationId xmlns:a16="http://schemas.microsoft.com/office/drawing/2014/main" id="{AD80D2C8-32B5-D473-DE48-89C0C66CDA3F}"/>
                </a:ext>
              </a:extLst>
            </p:cNvPr>
            <p:cNvSpPr/>
            <p:nvPr/>
          </p:nvSpPr>
          <p:spPr>
            <a:xfrm>
              <a:off x="1185940" y="5992836"/>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 name="Group 17">
            <a:extLst>
              <a:ext uri="{FF2B5EF4-FFF2-40B4-BE49-F238E27FC236}">
                <a16:creationId xmlns:a16="http://schemas.microsoft.com/office/drawing/2014/main" id="{B111B478-28E2-8954-9EA4-4D763B7E579D}"/>
              </a:ext>
            </a:extLst>
          </p:cNvPr>
          <p:cNvGrpSpPr/>
          <p:nvPr/>
        </p:nvGrpSpPr>
        <p:grpSpPr>
          <a:xfrm>
            <a:off x="33283" y="4709036"/>
            <a:ext cx="9301842" cy="1033388"/>
            <a:chOff x="-875436" y="4709036"/>
            <a:chExt cx="9301842" cy="1033388"/>
          </a:xfrm>
        </p:grpSpPr>
        <p:grpSp>
          <p:nvGrpSpPr>
            <p:cNvPr id="3" name="Group 2">
              <a:extLst>
                <a:ext uri="{FF2B5EF4-FFF2-40B4-BE49-F238E27FC236}">
                  <a16:creationId xmlns:a16="http://schemas.microsoft.com/office/drawing/2014/main" id="{72A7239A-1597-B2F2-64C0-A550150A4333}"/>
                </a:ext>
              </a:extLst>
            </p:cNvPr>
            <p:cNvGrpSpPr/>
            <p:nvPr/>
          </p:nvGrpSpPr>
          <p:grpSpPr>
            <a:xfrm>
              <a:off x="-875436" y="4709036"/>
              <a:ext cx="9301842" cy="1033388"/>
              <a:chOff x="-875436" y="4709036"/>
              <a:chExt cx="9301842" cy="1033388"/>
            </a:xfrm>
          </p:grpSpPr>
          <p:grpSp>
            <p:nvGrpSpPr>
              <p:cNvPr id="112" name="Group 111">
                <a:extLst>
                  <a:ext uri="{FF2B5EF4-FFF2-40B4-BE49-F238E27FC236}">
                    <a16:creationId xmlns:a16="http://schemas.microsoft.com/office/drawing/2014/main" id="{0EA151EB-1443-C698-9AE2-2BEAB436B048}"/>
                  </a:ext>
                </a:extLst>
              </p:cNvPr>
              <p:cNvGrpSpPr/>
              <p:nvPr/>
            </p:nvGrpSpPr>
            <p:grpSpPr>
              <a:xfrm>
                <a:off x="-875436" y="4757069"/>
                <a:ext cx="9301842" cy="983344"/>
                <a:chOff x="-875436" y="4757069"/>
                <a:chExt cx="9301842" cy="983344"/>
              </a:xfrm>
            </p:grpSpPr>
            <p:sp>
              <p:nvSpPr>
                <p:cNvPr id="105" name="Rectangle 104">
                  <a:extLst>
                    <a:ext uri="{FF2B5EF4-FFF2-40B4-BE49-F238E27FC236}">
                      <a16:creationId xmlns:a16="http://schemas.microsoft.com/office/drawing/2014/main" id="{96C901EC-6523-402E-916A-ADB902DDCB21}"/>
                    </a:ext>
                  </a:extLst>
                </p:cNvPr>
                <p:cNvSpPr/>
                <p:nvPr/>
              </p:nvSpPr>
              <p:spPr>
                <a:xfrm>
                  <a:off x="-819150" y="4803134"/>
                  <a:ext cx="9245556" cy="903942"/>
                </a:xfrm>
                <a:prstGeom prst="rect">
                  <a:avLst/>
                </a:prstGeom>
                <a:solidFill>
                  <a:srgbClr val="FFF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Picture 2" descr="Image result for neighbourhood">
                  <a:extLst>
                    <a:ext uri="{FF2B5EF4-FFF2-40B4-BE49-F238E27FC236}">
                      <a16:creationId xmlns:a16="http://schemas.microsoft.com/office/drawing/2014/main" id="{9908936E-3598-7673-5C82-D78A67D95CE5}"/>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75436" y="475860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eighbourhood">
                  <a:extLst>
                    <a:ext uri="{FF2B5EF4-FFF2-40B4-BE49-F238E27FC236}">
                      <a16:creationId xmlns:a16="http://schemas.microsoft.com/office/drawing/2014/main" id="{FFB2393C-2B01-3BBE-F204-FBB80F3197B9}"/>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08137" y="475817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neighbourhood">
                  <a:extLst>
                    <a:ext uri="{FF2B5EF4-FFF2-40B4-BE49-F238E27FC236}">
                      <a16:creationId xmlns:a16="http://schemas.microsoft.com/office/drawing/2014/main" id="{E2E28025-39C8-E5F6-21CF-EA4E046167D2}"/>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17198" y="475706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
                <a:extLst>
                  <a:ext uri="{FF2B5EF4-FFF2-40B4-BE49-F238E27FC236}">
                    <a16:creationId xmlns:a16="http://schemas.microsoft.com/office/drawing/2014/main" id="{C1B8774D-7808-1FE6-6AEA-360380463D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5941" y="4709036"/>
                <a:ext cx="754437" cy="1033388"/>
              </a:xfrm>
              <a:prstGeom prst="rect">
                <a:avLst/>
              </a:prstGeom>
              <a:solidFill>
                <a:srgbClr val="FFF2BE"/>
              </a:solidFill>
            </p:spPr>
          </p:pic>
          <p:pic>
            <p:nvPicPr>
              <p:cNvPr id="89" name="Picture 2" descr="Ford Mustang, Car, Racing Car, Sports Car, Automobile">
                <a:extLst>
                  <a:ext uri="{FF2B5EF4-FFF2-40B4-BE49-F238E27FC236}">
                    <a16:creationId xmlns:a16="http://schemas.microsoft.com/office/drawing/2014/main" id="{1C182E5E-C2C6-DEAF-02CA-D6B6E0B152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426062" y="4843989"/>
                <a:ext cx="1432144" cy="707075"/>
              </a:xfrm>
              <a:prstGeom prst="rect">
                <a:avLst/>
              </a:prstGeom>
              <a:noFill/>
            </p:spPr>
          </p:pic>
        </p:grpSp>
        <p:sp>
          <p:nvSpPr>
            <p:cNvPr id="12" name="Sun 11">
              <a:extLst>
                <a:ext uri="{FF2B5EF4-FFF2-40B4-BE49-F238E27FC236}">
                  <a16:creationId xmlns:a16="http://schemas.microsoft.com/office/drawing/2014/main" id="{E75B96CE-B8A2-C212-0E14-5CAF4136B5C5}"/>
                </a:ext>
              </a:extLst>
            </p:cNvPr>
            <p:cNvSpPr/>
            <p:nvPr/>
          </p:nvSpPr>
          <p:spPr>
            <a:xfrm>
              <a:off x="2400127" y="47938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 name="Group 18">
            <a:extLst>
              <a:ext uri="{FF2B5EF4-FFF2-40B4-BE49-F238E27FC236}">
                <a16:creationId xmlns:a16="http://schemas.microsoft.com/office/drawing/2014/main" id="{561CF586-3557-1F1D-F1E2-C9C64183889C}"/>
              </a:ext>
            </a:extLst>
          </p:cNvPr>
          <p:cNvGrpSpPr/>
          <p:nvPr/>
        </p:nvGrpSpPr>
        <p:grpSpPr>
          <a:xfrm>
            <a:off x="-314540" y="3546471"/>
            <a:ext cx="9301842" cy="1033388"/>
            <a:chOff x="-828890" y="3546471"/>
            <a:chExt cx="9301842" cy="1033388"/>
          </a:xfrm>
        </p:grpSpPr>
        <p:grpSp>
          <p:nvGrpSpPr>
            <p:cNvPr id="6" name="Group 5">
              <a:extLst>
                <a:ext uri="{FF2B5EF4-FFF2-40B4-BE49-F238E27FC236}">
                  <a16:creationId xmlns:a16="http://schemas.microsoft.com/office/drawing/2014/main" id="{45DE6C8E-80AF-C076-1766-55EB959888FD}"/>
                </a:ext>
              </a:extLst>
            </p:cNvPr>
            <p:cNvGrpSpPr/>
            <p:nvPr/>
          </p:nvGrpSpPr>
          <p:grpSpPr>
            <a:xfrm>
              <a:off x="-828890" y="3546471"/>
              <a:ext cx="9301842" cy="1033388"/>
              <a:chOff x="-828890" y="3546471"/>
              <a:chExt cx="9301842" cy="1033388"/>
            </a:xfrm>
          </p:grpSpPr>
          <p:grpSp>
            <p:nvGrpSpPr>
              <p:cNvPr id="113" name="Group 112">
                <a:extLst>
                  <a:ext uri="{FF2B5EF4-FFF2-40B4-BE49-F238E27FC236}">
                    <a16:creationId xmlns:a16="http://schemas.microsoft.com/office/drawing/2014/main" id="{B44CB505-CA96-8D1A-BD16-FB306B7B822E}"/>
                  </a:ext>
                </a:extLst>
              </p:cNvPr>
              <p:cNvGrpSpPr/>
              <p:nvPr/>
            </p:nvGrpSpPr>
            <p:grpSpPr>
              <a:xfrm>
                <a:off x="-828890" y="3580985"/>
                <a:ext cx="9301842" cy="983344"/>
                <a:chOff x="-828890" y="3580985"/>
                <a:chExt cx="9301842" cy="983344"/>
              </a:xfrm>
            </p:grpSpPr>
            <p:sp>
              <p:nvSpPr>
                <p:cNvPr id="104" name="Rectangle 103">
                  <a:extLst>
                    <a:ext uri="{FF2B5EF4-FFF2-40B4-BE49-F238E27FC236}">
                      <a16:creationId xmlns:a16="http://schemas.microsoft.com/office/drawing/2014/main" id="{79C67A94-E3EC-45C7-9E11-D60368FA9E74}"/>
                    </a:ext>
                  </a:extLst>
                </p:cNvPr>
                <p:cNvSpPr/>
                <p:nvPr/>
              </p:nvSpPr>
              <p:spPr>
                <a:xfrm>
                  <a:off x="-819150" y="3618344"/>
                  <a:ext cx="9292102"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4" name="Picture 2" descr="Image result for neighbourhood">
                  <a:extLst>
                    <a:ext uri="{FF2B5EF4-FFF2-40B4-BE49-F238E27FC236}">
                      <a16:creationId xmlns:a16="http://schemas.microsoft.com/office/drawing/2014/main" id="{F5A19F2E-667C-BBB8-61FC-D14AD51159F9}"/>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28890" y="358251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neighbourhood">
                  <a:extLst>
                    <a:ext uri="{FF2B5EF4-FFF2-40B4-BE49-F238E27FC236}">
                      <a16:creationId xmlns:a16="http://schemas.microsoft.com/office/drawing/2014/main" id="{4F0D04ED-0F1B-A02D-D063-9F2734BF9307}"/>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54683" y="358209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neighbourhood">
                  <a:extLst>
                    <a:ext uri="{FF2B5EF4-FFF2-40B4-BE49-F238E27FC236}">
                      <a16:creationId xmlns:a16="http://schemas.microsoft.com/office/drawing/2014/main" id="{6EF74405-6BCB-5899-D1E9-2B8E48B6505D}"/>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63744" y="358098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Picture 2">
                <a:extLst>
                  <a:ext uri="{FF2B5EF4-FFF2-40B4-BE49-F238E27FC236}">
                    <a16:creationId xmlns:a16="http://schemas.microsoft.com/office/drawing/2014/main" id="{3BE18E08-E9E4-6320-A293-E017D5654A8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5941" y="354647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Ford Mustang, Car, Racing Car, Sports Car, Automobile">
                <a:extLst>
                  <a:ext uri="{FF2B5EF4-FFF2-40B4-BE49-F238E27FC236}">
                    <a16:creationId xmlns:a16="http://schemas.microsoft.com/office/drawing/2014/main" id="{EA983A1F-9534-985A-1AB0-31595C1169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1810691" y="3667272"/>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Sun 12">
              <a:extLst>
                <a:ext uri="{FF2B5EF4-FFF2-40B4-BE49-F238E27FC236}">
                  <a16:creationId xmlns:a16="http://schemas.microsoft.com/office/drawing/2014/main" id="{B5A47E3C-10D6-4F00-D868-5AE95802CA69}"/>
                </a:ext>
              </a:extLst>
            </p:cNvPr>
            <p:cNvSpPr/>
            <p:nvPr/>
          </p:nvSpPr>
          <p:spPr>
            <a:xfrm>
              <a:off x="3507372" y="36889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2" name="Group 21">
            <a:extLst>
              <a:ext uri="{FF2B5EF4-FFF2-40B4-BE49-F238E27FC236}">
                <a16:creationId xmlns:a16="http://schemas.microsoft.com/office/drawing/2014/main" id="{1F01CEC3-E4D7-4670-AEEC-2CA3679B3171}"/>
              </a:ext>
            </a:extLst>
          </p:cNvPr>
          <p:cNvGrpSpPr/>
          <p:nvPr/>
        </p:nvGrpSpPr>
        <p:grpSpPr>
          <a:xfrm>
            <a:off x="-828890" y="2380638"/>
            <a:ext cx="9311582" cy="1033388"/>
            <a:chOff x="-828890" y="2380638"/>
            <a:chExt cx="9311582" cy="1033388"/>
          </a:xfrm>
        </p:grpSpPr>
        <p:grpSp>
          <p:nvGrpSpPr>
            <p:cNvPr id="8" name="Group 7">
              <a:extLst>
                <a:ext uri="{FF2B5EF4-FFF2-40B4-BE49-F238E27FC236}">
                  <a16:creationId xmlns:a16="http://schemas.microsoft.com/office/drawing/2014/main" id="{FB16EB79-E216-79F4-426B-4B37C3D9D12D}"/>
                </a:ext>
              </a:extLst>
            </p:cNvPr>
            <p:cNvGrpSpPr/>
            <p:nvPr/>
          </p:nvGrpSpPr>
          <p:grpSpPr>
            <a:xfrm>
              <a:off x="-828890" y="2380638"/>
              <a:ext cx="9311582" cy="1033388"/>
              <a:chOff x="-828890" y="2380638"/>
              <a:chExt cx="9311582" cy="1033388"/>
            </a:xfrm>
          </p:grpSpPr>
          <p:grpSp>
            <p:nvGrpSpPr>
              <p:cNvPr id="114" name="Group 113">
                <a:extLst>
                  <a:ext uri="{FF2B5EF4-FFF2-40B4-BE49-F238E27FC236}">
                    <a16:creationId xmlns:a16="http://schemas.microsoft.com/office/drawing/2014/main" id="{121431AD-FC7A-8A2B-4722-D19658EEA150}"/>
                  </a:ext>
                </a:extLst>
              </p:cNvPr>
              <p:cNvGrpSpPr/>
              <p:nvPr/>
            </p:nvGrpSpPr>
            <p:grpSpPr>
              <a:xfrm>
                <a:off x="-828890" y="2412195"/>
                <a:ext cx="9311582" cy="983344"/>
                <a:chOff x="-828890" y="2412195"/>
                <a:chExt cx="9311582" cy="983344"/>
              </a:xfrm>
            </p:grpSpPr>
            <p:sp>
              <p:nvSpPr>
                <p:cNvPr id="103" name="Rectangle 102">
                  <a:extLst>
                    <a:ext uri="{FF2B5EF4-FFF2-40B4-BE49-F238E27FC236}">
                      <a16:creationId xmlns:a16="http://schemas.microsoft.com/office/drawing/2014/main" id="{7ABAB5A3-1E6B-4B78-A467-B5B1D1520762}"/>
                    </a:ext>
                  </a:extLst>
                </p:cNvPr>
                <p:cNvSpPr/>
                <p:nvPr/>
              </p:nvSpPr>
              <p:spPr>
                <a:xfrm>
                  <a:off x="-819150" y="2441563"/>
                  <a:ext cx="9301842" cy="903942"/>
                </a:xfrm>
                <a:prstGeom prst="rect">
                  <a:avLst/>
                </a:prstGeom>
                <a:solidFill>
                  <a:srgbClr val="FFF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9" name="Picture 2" descr="Image result for neighbourhood">
                  <a:extLst>
                    <a:ext uri="{FF2B5EF4-FFF2-40B4-BE49-F238E27FC236}">
                      <a16:creationId xmlns:a16="http://schemas.microsoft.com/office/drawing/2014/main" id="{C67CC645-5633-5909-3D84-D0158C3F1045}"/>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28890" y="241372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neighbourhood">
                  <a:extLst>
                    <a:ext uri="{FF2B5EF4-FFF2-40B4-BE49-F238E27FC236}">
                      <a16:creationId xmlns:a16="http://schemas.microsoft.com/office/drawing/2014/main" id="{83B59CB2-0100-B54B-81D7-9C1E61633905}"/>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54683" y="241330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neighbourhood">
                  <a:extLst>
                    <a:ext uri="{FF2B5EF4-FFF2-40B4-BE49-F238E27FC236}">
                      <a16:creationId xmlns:a16="http://schemas.microsoft.com/office/drawing/2014/main" id="{3F76F0E1-6B17-896E-18CA-6A07BFC704A9}"/>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63744" y="241219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2">
                <a:extLst>
                  <a:ext uri="{FF2B5EF4-FFF2-40B4-BE49-F238E27FC236}">
                    <a16:creationId xmlns:a16="http://schemas.microsoft.com/office/drawing/2014/main" id="{5FD4B629-2127-78C9-8D9A-101BFBD1E5C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5941" y="2380638"/>
                <a:ext cx="754437" cy="1033388"/>
              </a:xfrm>
              <a:prstGeom prst="rect">
                <a:avLst/>
              </a:prstGeom>
              <a:solidFill>
                <a:srgbClr val="FFF2AA"/>
              </a:solidFill>
            </p:spPr>
          </p:pic>
          <p:pic>
            <p:nvPicPr>
              <p:cNvPr id="97" name="Picture 2" descr="Ford Mustang, Car, Racing Car, Sports Car, Automobile">
                <a:extLst>
                  <a:ext uri="{FF2B5EF4-FFF2-40B4-BE49-F238E27FC236}">
                    <a16:creationId xmlns:a16="http://schemas.microsoft.com/office/drawing/2014/main" id="{BC1893F1-9FFD-EA6F-6833-E599D58A8F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2311434" y="2537725"/>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Sun 13">
              <a:extLst>
                <a:ext uri="{FF2B5EF4-FFF2-40B4-BE49-F238E27FC236}">
                  <a16:creationId xmlns:a16="http://schemas.microsoft.com/office/drawing/2014/main" id="{511A39B2-F921-F268-89FF-D63153D53D26}"/>
                </a:ext>
              </a:extLst>
            </p:cNvPr>
            <p:cNvSpPr/>
            <p:nvPr/>
          </p:nvSpPr>
          <p:spPr>
            <a:xfrm>
              <a:off x="4686537" y="25078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 name="Group 23">
            <a:extLst>
              <a:ext uri="{FF2B5EF4-FFF2-40B4-BE49-F238E27FC236}">
                <a16:creationId xmlns:a16="http://schemas.microsoft.com/office/drawing/2014/main" id="{120B3A75-B7AF-40E0-5F13-1BF8677161D1}"/>
              </a:ext>
            </a:extLst>
          </p:cNvPr>
          <p:cNvGrpSpPr/>
          <p:nvPr/>
        </p:nvGrpSpPr>
        <p:grpSpPr>
          <a:xfrm>
            <a:off x="-1227775" y="1214807"/>
            <a:ext cx="9301842" cy="1033388"/>
            <a:chOff x="-819150" y="1214807"/>
            <a:chExt cx="9301842" cy="1033388"/>
          </a:xfrm>
        </p:grpSpPr>
        <p:grpSp>
          <p:nvGrpSpPr>
            <p:cNvPr id="9" name="Group 8">
              <a:extLst>
                <a:ext uri="{FF2B5EF4-FFF2-40B4-BE49-F238E27FC236}">
                  <a16:creationId xmlns:a16="http://schemas.microsoft.com/office/drawing/2014/main" id="{4D8BC6C5-6AD7-8EF0-C215-FDDA417BECAD}"/>
                </a:ext>
              </a:extLst>
            </p:cNvPr>
            <p:cNvGrpSpPr/>
            <p:nvPr/>
          </p:nvGrpSpPr>
          <p:grpSpPr>
            <a:xfrm>
              <a:off x="-819150" y="1214807"/>
              <a:ext cx="9301842" cy="1033388"/>
              <a:chOff x="-819150" y="1214807"/>
              <a:chExt cx="9301842" cy="1033388"/>
            </a:xfrm>
          </p:grpSpPr>
          <p:grpSp>
            <p:nvGrpSpPr>
              <p:cNvPr id="115" name="Group 114">
                <a:extLst>
                  <a:ext uri="{FF2B5EF4-FFF2-40B4-BE49-F238E27FC236}">
                    <a16:creationId xmlns:a16="http://schemas.microsoft.com/office/drawing/2014/main" id="{26B59447-28EF-F99B-6FEF-7376B7DB72F1}"/>
                  </a:ext>
                </a:extLst>
              </p:cNvPr>
              <p:cNvGrpSpPr/>
              <p:nvPr/>
            </p:nvGrpSpPr>
            <p:grpSpPr>
              <a:xfrm>
                <a:off x="-819150" y="1243328"/>
                <a:ext cx="9301842" cy="983344"/>
                <a:chOff x="-819150" y="1243328"/>
                <a:chExt cx="9301842" cy="983344"/>
              </a:xfrm>
            </p:grpSpPr>
            <p:sp>
              <p:nvSpPr>
                <p:cNvPr id="102" name="Rectangle 101">
                  <a:extLst>
                    <a:ext uri="{FF2B5EF4-FFF2-40B4-BE49-F238E27FC236}">
                      <a16:creationId xmlns:a16="http://schemas.microsoft.com/office/drawing/2014/main" id="{D6E1FEB7-F7C6-4D8C-9A80-D13B9EB67DC3}"/>
                    </a:ext>
                  </a:extLst>
                </p:cNvPr>
                <p:cNvSpPr/>
                <p:nvPr/>
              </p:nvSpPr>
              <p:spPr>
                <a:xfrm>
                  <a:off x="-819150" y="1303272"/>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3" name="Picture 2" descr="Image result for neighbourhood">
                  <a:extLst>
                    <a:ext uri="{FF2B5EF4-FFF2-40B4-BE49-F238E27FC236}">
                      <a16:creationId xmlns:a16="http://schemas.microsoft.com/office/drawing/2014/main" id="{243A5784-7869-8A45-8C05-BE3426059E71}"/>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19150" y="1244862"/>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neighbourhood">
                  <a:extLst>
                    <a:ext uri="{FF2B5EF4-FFF2-40B4-BE49-F238E27FC236}">
                      <a16:creationId xmlns:a16="http://schemas.microsoft.com/office/drawing/2014/main" id="{5351CEEA-935F-F367-1E4A-ADCD0C3BD65D}"/>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64423" y="1244436"/>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neighbourhood">
                  <a:extLst>
                    <a:ext uri="{FF2B5EF4-FFF2-40B4-BE49-F238E27FC236}">
                      <a16:creationId xmlns:a16="http://schemas.microsoft.com/office/drawing/2014/main" id="{BB6DA6BE-1503-A6CD-7BED-B1E41497BF24}"/>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73484" y="1243328"/>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
                <a:extLst>
                  <a:ext uri="{FF2B5EF4-FFF2-40B4-BE49-F238E27FC236}">
                    <a16:creationId xmlns:a16="http://schemas.microsoft.com/office/drawing/2014/main" id="{CF4B166C-D758-192A-7204-E6645F9431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5" t="10139" b="5438"/>
              <a:stretch/>
            </p:blipFill>
            <p:spPr bwMode="auto">
              <a:xfrm>
                <a:off x="1185941" y="1214807"/>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Ford Mustang, Car, Racing Car, Sports Car, Automobile">
                <a:extLst>
                  <a:ext uri="{FF2B5EF4-FFF2-40B4-BE49-F238E27FC236}">
                    <a16:creationId xmlns:a16="http://schemas.microsoft.com/office/drawing/2014/main" id="{A29F4A70-EACB-5B71-4552-B7E5CAE11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2739605" y="1451723"/>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Sun 14">
              <a:extLst>
                <a:ext uri="{FF2B5EF4-FFF2-40B4-BE49-F238E27FC236}">
                  <a16:creationId xmlns:a16="http://schemas.microsoft.com/office/drawing/2014/main" id="{D8DC5634-9D1D-423A-6A40-4818E190F103}"/>
                </a:ext>
              </a:extLst>
            </p:cNvPr>
            <p:cNvSpPr/>
            <p:nvPr/>
          </p:nvSpPr>
          <p:spPr>
            <a:xfrm>
              <a:off x="5782569" y="13648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 name="Group 24">
            <a:extLst>
              <a:ext uri="{FF2B5EF4-FFF2-40B4-BE49-F238E27FC236}">
                <a16:creationId xmlns:a16="http://schemas.microsoft.com/office/drawing/2014/main" id="{D140F049-5850-8424-F237-649743225E49}"/>
              </a:ext>
            </a:extLst>
          </p:cNvPr>
          <p:cNvGrpSpPr/>
          <p:nvPr/>
        </p:nvGrpSpPr>
        <p:grpSpPr>
          <a:xfrm>
            <a:off x="-1737715" y="57150"/>
            <a:ext cx="9301842" cy="1033388"/>
            <a:chOff x="-819150" y="57150"/>
            <a:chExt cx="9301842" cy="1033388"/>
          </a:xfrm>
        </p:grpSpPr>
        <p:grpSp>
          <p:nvGrpSpPr>
            <p:cNvPr id="10" name="Group 9">
              <a:extLst>
                <a:ext uri="{FF2B5EF4-FFF2-40B4-BE49-F238E27FC236}">
                  <a16:creationId xmlns:a16="http://schemas.microsoft.com/office/drawing/2014/main" id="{4B3C35AE-1C6B-9327-7DA2-9134F6699F51}"/>
                </a:ext>
              </a:extLst>
            </p:cNvPr>
            <p:cNvGrpSpPr/>
            <p:nvPr/>
          </p:nvGrpSpPr>
          <p:grpSpPr>
            <a:xfrm>
              <a:off x="-819150" y="57150"/>
              <a:ext cx="9301842" cy="1033388"/>
              <a:chOff x="-819150" y="57150"/>
              <a:chExt cx="9301842" cy="1033388"/>
            </a:xfrm>
          </p:grpSpPr>
          <p:grpSp>
            <p:nvGrpSpPr>
              <p:cNvPr id="116" name="Group 115">
                <a:extLst>
                  <a:ext uri="{FF2B5EF4-FFF2-40B4-BE49-F238E27FC236}">
                    <a16:creationId xmlns:a16="http://schemas.microsoft.com/office/drawing/2014/main" id="{893D50D9-190C-C101-3927-109F84ABB193}"/>
                  </a:ext>
                </a:extLst>
              </p:cNvPr>
              <p:cNvGrpSpPr/>
              <p:nvPr/>
            </p:nvGrpSpPr>
            <p:grpSpPr>
              <a:xfrm>
                <a:off x="-819150" y="61599"/>
                <a:ext cx="9301842" cy="983344"/>
                <a:chOff x="-819150" y="61599"/>
                <a:chExt cx="9301842" cy="983344"/>
              </a:xfrm>
            </p:grpSpPr>
            <p:sp>
              <p:nvSpPr>
                <p:cNvPr id="23" name="Rectangle 22">
                  <a:extLst>
                    <a:ext uri="{FF2B5EF4-FFF2-40B4-BE49-F238E27FC236}">
                      <a16:creationId xmlns:a16="http://schemas.microsoft.com/office/drawing/2014/main" id="{E2D18820-68C6-46D1-82FC-00138406BCB1}"/>
                    </a:ext>
                  </a:extLst>
                </p:cNvPr>
                <p:cNvSpPr/>
                <p:nvPr/>
              </p:nvSpPr>
              <p:spPr>
                <a:xfrm>
                  <a:off x="-819150" y="108488"/>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3" name="Picture 2" descr="Image result for neighbourhood">
                  <a:extLst>
                    <a:ext uri="{FF2B5EF4-FFF2-40B4-BE49-F238E27FC236}">
                      <a16:creationId xmlns:a16="http://schemas.microsoft.com/office/drawing/2014/main" id="{D7A48CDA-30AD-DC1F-0412-D756E1A665CD}"/>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819150" y="6313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neighbourhood">
                  <a:extLst>
                    <a:ext uri="{FF2B5EF4-FFF2-40B4-BE49-F238E27FC236}">
                      <a16:creationId xmlns:a16="http://schemas.microsoft.com/office/drawing/2014/main" id="{655A6315-D313-2302-CEBE-1ED253FCD592}"/>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2264423" y="6270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neighbourhood">
                  <a:extLst>
                    <a:ext uri="{FF2B5EF4-FFF2-40B4-BE49-F238E27FC236}">
                      <a16:creationId xmlns:a16="http://schemas.microsoft.com/office/drawing/2014/main" id="{50EF94CB-A086-2767-6C1D-8F955F974E1D}"/>
                    </a:ext>
                  </a:extLst>
                </p:cNvPr>
                <p:cNvPicPr>
                  <a:picLocks noChangeAspect="1" noChangeArrowheads="1"/>
                </p:cNvPicPr>
                <p:nvPr/>
              </p:nvPicPr>
              <p:blipFill rotWithShape="1">
                <a:blip r:embed="rId6">
                  <a:alphaModFix amt="34000"/>
                  <a:extLst>
                    <a:ext uri="{28A0092B-C50C-407E-A947-70E740481C1C}">
                      <a14:useLocalDpi xmlns:a14="http://schemas.microsoft.com/office/drawing/2010/main" val="0"/>
                    </a:ext>
                  </a:extLst>
                </a:blip>
                <a:srcRect t="35833"/>
                <a:stretch/>
              </p:blipFill>
              <p:spPr bwMode="auto">
                <a:xfrm>
                  <a:off x="5373484" y="6159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2">
                <a:extLst>
                  <a:ext uri="{FF2B5EF4-FFF2-40B4-BE49-F238E27FC236}">
                    <a16:creationId xmlns:a16="http://schemas.microsoft.com/office/drawing/2014/main" id="{86C49C4C-78ED-5AE3-E187-526AB7CC66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5" t="10139" b="5438"/>
              <a:stretch/>
            </p:blipFill>
            <p:spPr bwMode="auto">
              <a:xfrm>
                <a:off x="1185941" y="57150"/>
                <a:ext cx="754437" cy="1033388"/>
              </a:xfrm>
              <a:prstGeom prst="rect">
                <a:avLst/>
              </a:prstGeom>
              <a:solidFill>
                <a:srgbClr val="FFEBA0"/>
              </a:solidFill>
            </p:spPr>
          </p:pic>
          <p:pic>
            <p:nvPicPr>
              <p:cNvPr id="99" name="Picture 2" descr="Ford Mustang, Car, Racing Car, Sports Car, Automobile">
                <a:extLst>
                  <a:ext uri="{FF2B5EF4-FFF2-40B4-BE49-F238E27FC236}">
                    <a16:creationId xmlns:a16="http://schemas.microsoft.com/office/drawing/2014/main" id="{8003DB71-0487-D381-3347-2406FBBB2F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225834" y="214237"/>
                <a:ext cx="1432144" cy="70707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Sun 15">
              <a:extLst>
                <a:ext uri="{FF2B5EF4-FFF2-40B4-BE49-F238E27FC236}">
                  <a16:creationId xmlns:a16="http://schemas.microsoft.com/office/drawing/2014/main" id="{DEC34A14-AF83-0E7D-A71D-3588731DE362}"/>
                </a:ext>
              </a:extLst>
            </p:cNvPr>
            <p:cNvSpPr/>
            <p:nvPr/>
          </p:nvSpPr>
          <p:spPr>
            <a:xfrm>
              <a:off x="7084699" y="107559"/>
              <a:ext cx="752622" cy="752622"/>
            </a:xfrm>
            <a:prstGeom prst="sun">
              <a:avLst/>
            </a:prstGeom>
            <a:solidFill>
              <a:srgbClr val="FFC000"/>
            </a:solidFill>
            <a:ln w="19050">
              <a:solidFill>
                <a:srgbClr val="BC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1" name="Straight Connector 20">
            <a:extLst>
              <a:ext uri="{FF2B5EF4-FFF2-40B4-BE49-F238E27FC236}">
                <a16:creationId xmlns:a16="http://schemas.microsoft.com/office/drawing/2014/main" id="{6D5D5776-A00D-D823-ABA3-82317AD5358D}"/>
              </a:ext>
            </a:extLst>
          </p:cNvPr>
          <p:cNvCxnSpPr>
            <a:cxnSpLocks/>
          </p:cNvCxnSpPr>
          <p:nvPr/>
        </p:nvCxnSpPr>
        <p:spPr>
          <a:xfrm flipV="1">
            <a:off x="3148515" y="107559"/>
            <a:ext cx="3499935" cy="6276087"/>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90A3F4-FC6F-E556-FBFF-1165440AEC86}"/>
              </a:ext>
            </a:extLst>
          </p:cNvPr>
          <p:cNvSpPr txBox="1"/>
          <p:nvPr/>
        </p:nvSpPr>
        <p:spPr>
          <a:xfrm>
            <a:off x="8805598" y="2158798"/>
            <a:ext cx="3353842" cy="1938992"/>
          </a:xfrm>
          <a:prstGeom prst="rect">
            <a:avLst/>
          </a:prstGeom>
          <a:noFill/>
        </p:spPr>
        <p:txBody>
          <a:bodyPr wrap="square" rtlCol="0">
            <a:spAutoFit/>
          </a:bodyPr>
          <a:lstStyle/>
          <a:p>
            <a:pPr algn="ctr"/>
            <a:r>
              <a:rPr lang="en-CA" sz="6000" dirty="0"/>
              <a:t>Galilean</a:t>
            </a:r>
            <a:br>
              <a:rPr lang="en-CA" sz="6000" dirty="0"/>
            </a:br>
            <a:r>
              <a:rPr lang="en-CA" sz="6000" dirty="0"/>
              <a:t>Relativity</a:t>
            </a:r>
          </a:p>
        </p:txBody>
      </p:sp>
    </p:spTree>
    <p:custDataLst>
      <p:tags r:id="rId1"/>
    </p:custDataLst>
    <p:extLst>
      <p:ext uri="{BB962C8B-B14F-4D97-AF65-F5344CB8AC3E}">
        <p14:creationId xmlns:p14="http://schemas.microsoft.com/office/powerpoint/2010/main" val="2809705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258">
        <p159:morph option="byObject"/>
      </p:transition>
    </mc:Choice>
    <mc:Fallback xmlns="">
      <p:transition spd="slow" advTm="3258">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64EF1F-941F-D91C-BB77-70A1615ED3FE}"/>
                  </a:ext>
                </a:extLst>
              </p:cNvPr>
              <p:cNvSpPr txBox="1"/>
              <p:nvPr/>
            </p:nvSpPr>
            <p:spPr>
              <a:xfrm>
                <a:off x="138085" y="75219"/>
                <a:ext cx="3900516" cy="830997"/>
              </a:xfrm>
              <a:prstGeom prst="rect">
                <a:avLst/>
              </a:prstGeom>
              <a:noFill/>
            </p:spPr>
            <p:txBody>
              <a:bodyPr wrap="square" rtlCol="0">
                <a:spAutoFit/>
              </a:bodyPr>
              <a:lstStyle/>
              <a:p>
                <a:r>
                  <a:rPr lang="en-CA" sz="4800" u="sng" dirty="0">
                    <a:effectLst/>
                    <a:latin typeface="Calibri" panose="020F0502020204030204" pitchFamily="34" charset="0"/>
                  </a:rPr>
                  <a:t>Left Spinor</a:t>
                </a:r>
                <a:r>
                  <a:rPr lang="en-CA" sz="4800" dirty="0">
                    <a:effectLst/>
                    <a:latin typeface="Calibri" panose="020F0502020204030204" pitchFamily="34" charset="0"/>
                  </a:rPr>
                  <a:t> </a:t>
                </a:r>
                <a14:m>
                  <m:oMath xmlns:m="http://schemas.openxmlformats.org/officeDocument/2006/math">
                    <m:r>
                      <a:rPr lang="en-CA" sz="4800" b="0" i="1" smtClean="0">
                        <a:solidFill>
                          <a:srgbClr val="00B050"/>
                        </a:solidFill>
                        <a:effectLst/>
                        <a:latin typeface="Cambria Math" panose="02040503050406030204" pitchFamily="18" charset="0"/>
                      </a:rPr>
                      <m:t>𝜓</m:t>
                    </m:r>
                  </m:oMath>
                </a14:m>
                <a:r>
                  <a:rPr lang="en-CA" sz="4800" dirty="0">
                    <a:latin typeface="Calibri" panose="020F0502020204030204" pitchFamily="34" charset="0"/>
                  </a:rPr>
                  <a:t>:</a:t>
                </a:r>
              </a:p>
            </p:txBody>
          </p:sp>
        </mc:Choice>
        <mc:Fallback xmlns="">
          <p:sp>
            <p:nvSpPr>
              <p:cNvPr id="6" name="TextBox 5">
                <a:extLst>
                  <a:ext uri="{FF2B5EF4-FFF2-40B4-BE49-F238E27FC236}">
                    <a16:creationId xmlns:a16="http://schemas.microsoft.com/office/drawing/2014/main" id="{6C64EF1F-941F-D91C-BB77-70A1615ED3FE}"/>
                  </a:ext>
                </a:extLst>
              </p:cNvPr>
              <p:cNvSpPr txBox="1">
                <a:spLocks noRot="1" noChangeAspect="1" noMove="1" noResize="1" noEditPoints="1" noAdjustHandles="1" noChangeArrowheads="1" noChangeShapeType="1" noTextEdit="1"/>
              </p:cNvSpPr>
              <p:nvPr/>
            </p:nvSpPr>
            <p:spPr>
              <a:xfrm>
                <a:off x="138085" y="75219"/>
                <a:ext cx="3900516" cy="830997"/>
              </a:xfrm>
              <a:prstGeom prst="rect">
                <a:avLst/>
              </a:prstGeom>
              <a:blipFill>
                <a:blip r:embed="rId3"/>
                <a:stretch>
                  <a:fillRect l="-7187" t="-16058" b="-379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52109F-539C-38BA-2D68-2F5089473FFD}"/>
                  </a:ext>
                </a:extLst>
              </p:cNvPr>
              <p:cNvSpPr txBox="1"/>
              <p:nvPr/>
            </p:nvSpPr>
            <p:spPr>
              <a:xfrm>
                <a:off x="290485" y="1019645"/>
                <a:ext cx="3205710" cy="1107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6600" b="0" i="1" smtClean="0">
                          <a:solidFill>
                            <a:srgbClr val="00B050"/>
                          </a:solidFill>
                          <a:effectLst/>
                          <a:latin typeface="Cambria Math" panose="02040503050406030204" pitchFamily="18" charset="0"/>
                        </a:rPr>
                        <m:t>𝜓</m:t>
                      </m:r>
                      <m:r>
                        <a:rPr lang="en-CA" sz="6600" b="0" i="1" smtClean="0">
                          <a:solidFill>
                            <a:schemeClr val="tx1"/>
                          </a:solidFill>
                          <a:effectLst/>
                          <a:latin typeface="Cambria Math" panose="02040503050406030204" pitchFamily="18" charset="0"/>
                        </a:rPr>
                        <m:t>→</m:t>
                      </m:r>
                      <m:r>
                        <a:rPr lang="en-CA" sz="6600" b="0" i="1" smtClean="0">
                          <a:solidFill>
                            <a:schemeClr val="tx1"/>
                          </a:solidFill>
                          <a:effectLst/>
                          <a:latin typeface="Cambria Math" panose="02040503050406030204" pitchFamily="18" charset="0"/>
                        </a:rPr>
                        <m:t>𝐿</m:t>
                      </m:r>
                      <m:r>
                        <a:rPr lang="en-CA" sz="6600" b="0" i="1" smtClean="0">
                          <a:solidFill>
                            <a:srgbClr val="00B050"/>
                          </a:solidFill>
                          <a:effectLst/>
                          <a:latin typeface="Cambria Math" panose="02040503050406030204" pitchFamily="18" charset="0"/>
                        </a:rPr>
                        <m:t>𝜓</m:t>
                      </m:r>
                    </m:oMath>
                  </m:oMathPara>
                </a14:m>
                <a:endParaRPr lang="en-CA" sz="6600" dirty="0"/>
              </a:p>
            </p:txBody>
          </p:sp>
        </mc:Choice>
        <mc:Fallback xmlns="">
          <p:sp>
            <p:nvSpPr>
              <p:cNvPr id="8" name="TextBox 7">
                <a:extLst>
                  <a:ext uri="{FF2B5EF4-FFF2-40B4-BE49-F238E27FC236}">
                    <a16:creationId xmlns:a16="http://schemas.microsoft.com/office/drawing/2014/main" id="{2952109F-539C-38BA-2D68-2F5089473FFD}"/>
                  </a:ext>
                </a:extLst>
              </p:cNvPr>
              <p:cNvSpPr txBox="1">
                <a:spLocks noRot="1" noChangeAspect="1" noMove="1" noResize="1" noEditPoints="1" noAdjustHandles="1" noChangeArrowheads="1" noChangeShapeType="1" noTextEdit="1"/>
              </p:cNvSpPr>
              <p:nvPr/>
            </p:nvSpPr>
            <p:spPr>
              <a:xfrm>
                <a:off x="290485" y="1019645"/>
                <a:ext cx="3205710" cy="110799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E55D22-C362-6F3F-8B1F-046B3F8654D9}"/>
                  </a:ext>
                </a:extLst>
              </p:cNvPr>
              <p:cNvSpPr txBox="1"/>
              <p:nvPr/>
            </p:nvSpPr>
            <p:spPr>
              <a:xfrm>
                <a:off x="3990456" y="685572"/>
                <a:ext cx="4162945" cy="1015663"/>
              </a:xfrm>
              <a:prstGeom prst="rect">
                <a:avLst/>
              </a:prstGeom>
              <a:solidFill>
                <a:schemeClr val="accent5">
                  <a:lumMod val="20000"/>
                  <a:lumOff val="80000"/>
                </a:schemeClr>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CA" sz="6000" i="1" smtClean="0">
                          <a:latin typeface="Cambria Math" panose="02040503050406030204" pitchFamily="18" charset="0"/>
                        </a:rPr>
                        <m:t>𝐿</m:t>
                      </m:r>
                      <m:r>
                        <a:rPr lang="en-CA" sz="6000" b="0" i="1" smtClean="0">
                          <a:latin typeface="Cambria Math" panose="02040503050406030204" pitchFamily="18" charset="0"/>
                        </a:rPr>
                        <m:t>∈</m:t>
                      </m:r>
                      <m:r>
                        <a:rPr lang="en-CA" sz="6000" b="0" i="1" smtClean="0">
                          <a:latin typeface="Cambria Math" panose="02040503050406030204" pitchFamily="18" charset="0"/>
                        </a:rPr>
                        <m:t>𝑆𝐿</m:t>
                      </m:r>
                      <m:d>
                        <m:dPr>
                          <m:ctrlPr>
                            <a:rPr lang="en-CA" sz="6000" b="0" i="1" smtClean="0">
                              <a:latin typeface="Cambria Math" panose="02040503050406030204" pitchFamily="18" charset="0"/>
                            </a:rPr>
                          </m:ctrlPr>
                        </m:dPr>
                        <m:e>
                          <m:r>
                            <a:rPr lang="en-CA" sz="6000" b="0" i="1" smtClean="0">
                              <a:latin typeface="Cambria Math" panose="02040503050406030204" pitchFamily="18" charset="0"/>
                            </a:rPr>
                            <m:t>2,</m:t>
                          </m:r>
                          <m:r>
                            <a:rPr lang="en-CA" sz="6000" b="0" i="1" smtClean="0">
                              <a:latin typeface="Cambria Math" panose="02040503050406030204" pitchFamily="18" charset="0"/>
                            </a:rPr>
                            <m:t>ℂ</m:t>
                          </m:r>
                        </m:e>
                      </m:d>
                    </m:oMath>
                  </m:oMathPara>
                </a14:m>
                <a:endParaRPr lang="en-CA" sz="6000" dirty="0"/>
              </a:p>
            </p:txBody>
          </p:sp>
        </mc:Choice>
        <mc:Fallback xmlns="">
          <p:sp>
            <p:nvSpPr>
              <p:cNvPr id="9" name="TextBox 8">
                <a:extLst>
                  <a:ext uri="{FF2B5EF4-FFF2-40B4-BE49-F238E27FC236}">
                    <a16:creationId xmlns:a16="http://schemas.microsoft.com/office/drawing/2014/main" id="{D4E55D22-C362-6F3F-8B1F-046B3F8654D9}"/>
                  </a:ext>
                </a:extLst>
              </p:cNvPr>
              <p:cNvSpPr txBox="1">
                <a:spLocks noRot="1" noChangeAspect="1" noMove="1" noResize="1" noEditPoints="1" noAdjustHandles="1" noChangeArrowheads="1" noChangeShapeType="1" noTextEdit="1"/>
              </p:cNvSpPr>
              <p:nvPr/>
            </p:nvSpPr>
            <p:spPr>
              <a:xfrm>
                <a:off x="3990456" y="685572"/>
                <a:ext cx="4162945" cy="1015663"/>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D76872-2146-DDCF-7AAD-02C9B785688C}"/>
                  </a:ext>
                </a:extLst>
              </p:cNvPr>
              <p:cNvSpPr txBox="1"/>
              <p:nvPr/>
            </p:nvSpPr>
            <p:spPr>
              <a:xfrm>
                <a:off x="9067800" y="75219"/>
                <a:ext cx="1934094" cy="2352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6600" b="0" i="1" smtClean="0">
                              <a:solidFill>
                                <a:schemeClr val="tx1"/>
                              </a:solidFill>
                              <a:effectLst/>
                              <a:latin typeface="Cambria Math" panose="02040503050406030204" pitchFamily="18" charset="0"/>
                            </a:rPr>
                          </m:ctrlPr>
                        </m:dPr>
                        <m:e>
                          <m:eqArr>
                            <m:eqArrPr>
                              <m:ctrlPr>
                                <a:rPr lang="en-CA" sz="6600" b="0" i="1" smtClean="0">
                                  <a:solidFill>
                                    <a:srgbClr val="00B050"/>
                                  </a:solidFill>
                                  <a:effectLst/>
                                  <a:latin typeface="Cambria Math" panose="02040503050406030204" pitchFamily="18" charset="0"/>
                                </a:rPr>
                              </m:ctrlPr>
                            </m:eqArrPr>
                            <m:e>
                              <m:sSup>
                                <m:sSupPr>
                                  <m:ctrlPr>
                                    <a:rPr lang="en-CA" sz="6600" b="0" i="1" smtClean="0">
                                      <a:solidFill>
                                        <a:srgbClr val="00B050"/>
                                      </a:solidFill>
                                      <a:effectLst/>
                                      <a:latin typeface="Cambria Math" panose="02040503050406030204" pitchFamily="18" charset="0"/>
                                    </a:rPr>
                                  </m:ctrlPr>
                                </m:sSupPr>
                                <m:e>
                                  <m:r>
                                    <a:rPr lang="en-CA" sz="6600" b="0" i="1" smtClean="0">
                                      <a:solidFill>
                                        <a:srgbClr val="00B050"/>
                                      </a:solidFill>
                                      <a:effectLst/>
                                      <a:latin typeface="Cambria Math" panose="02040503050406030204" pitchFamily="18" charset="0"/>
                                    </a:rPr>
                                    <m:t>𝜓</m:t>
                                  </m:r>
                                </m:e>
                                <m:sup>
                                  <m:r>
                                    <a:rPr lang="en-CA" sz="6600" b="0" i="1" smtClean="0">
                                      <a:solidFill>
                                        <a:srgbClr val="00B050"/>
                                      </a:solidFill>
                                      <a:effectLst/>
                                      <a:latin typeface="Cambria Math" panose="02040503050406030204" pitchFamily="18" charset="0"/>
                                    </a:rPr>
                                    <m:t>1</m:t>
                                  </m:r>
                                </m:sup>
                              </m:sSup>
                            </m:e>
                            <m:e>
                              <m:sSup>
                                <m:sSupPr>
                                  <m:ctrlPr>
                                    <a:rPr lang="en-CA" sz="6600" b="0" i="1" smtClean="0">
                                      <a:solidFill>
                                        <a:srgbClr val="00B050"/>
                                      </a:solidFill>
                                      <a:effectLst/>
                                      <a:latin typeface="Cambria Math" panose="02040503050406030204" pitchFamily="18" charset="0"/>
                                    </a:rPr>
                                  </m:ctrlPr>
                                </m:sSupPr>
                                <m:e>
                                  <m:r>
                                    <a:rPr lang="en-CA" sz="6600" b="0" i="1" smtClean="0">
                                      <a:solidFill>
                                        <a:srgbClr val="00B050"/>
                                      </a:solidFill>
                                      <a:effectLst/>
                                      <a:latin typeface="Cambria Math" panose="02040503050406030204" pitchFamily="18" charset="0"/>
                                    </a:rPr>
                                    <m:t>𝜓</m:t>
                                  </m:r>
                                </m:e>
                                <m:sup>
                                  <m:r>
                                    <a:rPr lang="en-CA" sz="6600" b="0" i="1" smtClean="0">
                                      <a:solidFill>
                                        <a:srgbClr val="00B050"/>
                                      </a:solidFill>
                                      <a:effectLst/>
                                      <a:latin typeface="Cambria Math" panose="02040503050406030204" pitchFamily="18" charset="0"/>
                                    </a:rPr>
                                    <m:t>2</m:t>
                                  </m:r>
                                </m:sup>
                              </m:sSup>
                            </m:e>
                          </m:eqArr>
                        </m:e>
                      </m:d>
                    </m:oMath>
                  </m:oMathPara>
                </a14:m>
                <a:endParaRPr lang="en-CA" sz="6600" dirty="0">
                  <a:solidFill>
                    <a:schemeClr val="tx1"/>
                  </a:solidFill>
                </a:endParaRPr>
              </a:p>
            </p:txBody>
          </p:sp>
        </mc:Choice>
        <mc:Fallback xmlns="">
          <p:sp>
            <p:nvSpPr>
              <p:cNvPr id="11" name="TextBox 10">
                <a:extLst>
                  <a:ext uri="{FF2B5EF4-FFF2-40B4-BE49-F238E27FC236}">
                    <a16:creationId xmlns:a16="http://schemas.microsoft.com/office/drawing/2014/main" id="{1FD76872-2146-DDCF-7AAD-02C9B785688C}"/>
                  </a:ext>
                </a:extLst>
              </p:cNvPr>
              <p:cNvSpPr txBox="1">
                <a:spLocks noRot="1" noChangeAspect="1" noMove="1" noResize="1" noEditPoints="1" noAdjustHandles="1" noChangeArrowheads="1" noChangeShapeType="1" noTextEdit="1"/>
              </p:cNvSpPr>
              <p:nvPr/>
            </p:nvSpPr>
            <p:spPr>
              <a:xfrm>
                <a:off x="9067800" y="75219"/>
                <a:ext cx="1934094" cy="235256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75A77F3-5FD0-22A4-5F1D-0569B4380843}"/>
                  </a:ext>
                </a:extLst>
              </p:cNvPr>
              <p:cNvSpPr txBox="1"/>
              <p:nvPr/>
            </p:nvSpPr>
            <p:spPr>
              <a:xfrm>
                <a:off x="121690" y="2772583"/>
                <a:ext cx="5519766" cy="830997"/>
              </a:xfrm>
              <a:prstGeom prst="rect">
                <a:avLst/>
              </a:prstGeom>
              <a:noFill/>
            </p:spPr>
            <p:txBody>
              <a:bodyPr wrap="square" rtlCol="0">
                <a:spAutoFit/>
              </a:bodyPr>
              <a:lstStyle/>
              <a:p>
                <a:r>
                  <a:rPr lang="en-CA" sz="4800" u="sng" dirty="0">
                    <a:effectLst/>
                    <a:latin typeface="Calibri" panose="020F0502020204030204" pitchFamily="34" charset="0"/>
                  </a:rPr>
                  <a:t>Left Dual Spinor</a:t>
                </a:r>
                <a:r>
                  <a:rPr lang="en-CA" sz="4800" dirty="0">
                    <a:effectLst/>
                    <a:latin typeface="Calibri" panose="020F0502020204030204" pitchFamily="34" charset="0"/>
                  </a:rPr>
                  <a:t> </a:t>
                </a:r>
                <a14:m>
                  <m:oMath xmlns:m="http://schemas.openxmlformats.org/officeDocument/2006/math">
                    <m:sSup>
                      <m:sSupPr>
                        <m:ctrlPr>
                          <a:rPr lang="en-CA" sz="4800" b="0" i="1" smtClean="0">
                            <a:solidFill>
                              <a:srgbClr val="FF0000"/>
                            </a:solidFill>
                            <a:effectLst/>
                            <a:latin typeface="Cambria Math" panose="02040503050406030204" pitchFamily="18" charset="0"/>
                          </a:rPr>
                        </m:ctrlPr>
                      </m:sSupPr>
                      <m:e>
                        <m:r>
                          <a:rPr lang="en-CA" sz="4800" b="0" i="1" smtClean="0">
                            <a:solidFill>
                              <a:srgbClr val="FF0000"/>
                            </a:solidFill>
                            <a:effectLst/>
                            <a:latin typeface="Cambria Math" panose="02040503050406030204" pitchFamily="18" charset="0"/>
                          </a:rPr>
                          <m:t>𝜓</m:t>
                        </m:r>
                      </m:e>
                      <m:sup>
                        <m:r>
                          <a:rPr lang="en-CA" sz="4800" b="0" i="1" smtClean="0">
                            <a:solidFill>
                              <a:srgbClr val="FF0000"/>
                            </a:solidFill>
                            <a:effectLst/>
                            <a:latin typeface="Cambria Math" panose="02040503050406030204" pitchFamily="18" charset="0"/>
                          </a:rPr>
                          <m:t>𝑇</m:t>
                        </m:r>
                      </m:sup>
                    </m:sSup>
                    <m:r>
                      <a:rPr lang="en-CA" sz="4800" b="0" i="1" smtClean="0">
                        <a:solidFill>
                          <a:srgbClr val="FF0000"/>
                        </a:solidFill>
                        <a:effectLst/>
                        <a:latin typeface="Cambria Math" panose="02040503050406030204" pitchFamily="18" charset="0"/>
                      </a:rPr>
                      <m:t>𝜖</m:t>
                    </m:r>
                  </m:oMath>
                </a14:m>
                <a:r>
                  <a:rPr lang="en-CA" sz="4800" dirty="0">
                    <a:latin typeface="Calibri" panose="020F0502020204030204" pitchFamily="34" charset="0"/>
                  </a:rPr>
                  <a:t>:</a:t>
                </a:r>
              </a:p>
            </p:txBody>
          </p:sp>
        </mc:Choice>
        <mc:Fallback xmlns="">
          <p:sp>
            <p:nvSpPr>
              <p:cNvPr id="12" name="TextBox 11">
                <a:extLst>
                  <a:ext uri="{FF2B5EF4-FFF2-40B4-BE49-F238E27FC236}">
                    <a16:creationId xmlns:a16="http://schemas.microsoft.com/office/drawing/2014/main" id="{C75A77F3-5FD0-22A4-5F1D-0569B4380843}"/>
                  </a:ext>
                </a:extLst>
              </p:cNvPr>
              <p:cNvSpPr txBox="1">
                <a:spLocks noRot="1" noChangeAspect="1" noMove="1" noResize="1" noEditPoints="1" noAdjustHandles="1" noChangeArrowheads="1" noChangeShapeType="1" noTextEdit="1"/>
              </p:cNvSpPr>
              <p:nvPr/>
            </p:nvSpPr>
            <p:spPr>
              <a:xfrm>
                <a:off x="121690" y="2772583"/>
                <a:ext cx="5519766" cy="830997"/>
              </a:xfrm>
              <a:prstGeom prst="rect">
                <a:avLst/>
              </a:prstGeom>
              <a:blipFill>
                <a:blip r:embed="rId7"/>
                <a:stretch>
                  <a:fillRect l="-5083" t="-16176" r="-4530"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8D9DB5-F4DF-22D3-AC29-BF14EF24D150}"/>
                  </a:ext>
                </a:extLst>
              </p:cNvPr>
              <p:cNvSpPr txBox="1"/>
              <p:nvPr/>
            </p:nvSpPr>
            <p:spPr>
              <a:xfrm>
                <a:off x="121690" y="5165428"/>
                <a:ext cx="3749620" cy="1221425"/>
              </a:xfrm>
              <a:prstGeom prst="rect">
                <a:avLst/>
              </a:prstGeom>
              <a:solidFill>
                <a:schemeClr val="accent5">
                  <a:lumMod val="20000"/>
                  <a:lumOff val="80000"/>
                </a:schemeClr>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CA" sz="4400" b="0" i="1" smtClean="0">
                          <a:latin typeface="Cambria Math" panose="02040503050406030204" pitchFamily="18" charset="0"/>
                        </a:rPr>
                        <m:t>𝜖</m:t>
                      </m:r>
                      <m:r>
                        <a:rPr lang="en-CA" sz="4400" b="0" i="1" smtClean="0">
                          <a:latin typeface="Cambria Math" panose="02040503050406030204" pitchFamily="18" charset="0"/>
                        </a:rPr>
                        <m:t>=</m:t>
                      </m:r>
                      <m:d>
                        <m:dPr>
                          <m:begChr m:val="["/>
                          <m:endChr m:val="]"/>
                          <m:ctrlPr>
                            <a:rPr lang="en-CA" sz="4400" b="0" i="1" smtClean="0">
                              <a:latin typeface="Cambria Math" panose="02040503050406030204" pitchFamily="18" charset="0"/>
                            </a:rPr>
                          </m:ctrlPr>
                        </m:dPr>
                        <m:e>
                          <m:m>
                            <m:mPr>
                              <m:mcs>
                                <m:mc>
                                  <m:mcPr>
                                    <m:count m:val="2"/>
                                    <m:mcJc m:val="center"/>
                                  </m:mcPr>
                                </m:mc>
                              </m:mcs>
                              <m:ctrlPr>
                                <a:rPr lang="en-CA" sz="4400" b="0" i="1" smtClean="0">
                                  <a:latin typeface="Cambria Math" panose="02040503050406030204" pitchFamily="18" charset="0"/>
                                </a:rPr>
                              </m:ctrlPr>
                            </m:mPr>
                            <m:mr>
                              <m:e>
                                <m:r>
                                  <m:rPr>
                                    <m:brk m:alnAt="7"/>
                                  </m:rPr>
                                  <a:rPr lang="en-CA" sz="4400" b="0" i="1" smtClean="0">
                                    <a:latin typeface="Cambria Math" panose="02040503050406030204" pitchFamily="18" charset="0"/>
                                  </a:rPr>
                                  <m:t>0</m:t>
                                </m:r>
                              </m:e>
                              <m:e>
                                <m:r>
                                  <a:rPr lang="en-CA" sz="4400" b="0" i="1" smtClean="0">
                                    <a:latin typeface="Cambria Math" panose="02040503050406030204" pitchFamily="18" charset="0"/>
                                  </a:rPr>
                                  <m:t>+1</m:t>
                                </m:r>
                              </m:e>
                            </m:mr>
                            <m:mr>
                              <m:e>
                                <m:r>
                                  <a:rPr lang="en-CA" sz="4400" b="0" i="1" smtClean="0">
                                    <a:latin typeface="Cambria Math" panose="02040503050406030204" pitchFamily="18" charset="0"/>
                                  </a:rPr>
                                  <m:t>−1</m:t>
                                </m:r>
                              </m:e>
                              <m:e>
                                <m:r>
                                  <a:rPr lang="en-CA" sz="4400" b="0" i="1" smtClean="0">
                                    <a:latin typeface="Cambria Math" panose="02040503050406030204" pitchFamily="18" charset="0"/>
                                  </a:rPr>
                                  <m:t>0</m:t>
                                </m:r>
                              </m:e>
                            </m:mr>
                          </m:m>
                        </m:e>
                      </m:d>
                    </m:oMath>
                  </m:oMathPara>
                </a14:m>
                <a:endParaRPr lang="en-CA" sz="4400" dirty="0"/>
              </a:p>
            </p:txBody>
          </p:sp>
        </mc:Choice>
        <mc:Fallback xmlns="">
          <p:sp>
            <p:nvSpPr>
              <p:cNvPr id="13" name="TextBox 12">
                <a:extLst>
                  <a:ext uri="{FF2B5EF4-FFF2-40B4-BE49-F238E27FC236}">
                    <a16:creationId xmlns:a16="http://schemas.microsoft.com/office/drawing/2014/main" id="{598D9DB5-F4DF-22D3-AC29-BF14EF24D150}"/>
                  </a:ext>
                </a:extLst>
              </p:cNvPr>
              <p:cNvSpPr txBox="1">
                <a:spLocks noRot="1" noChangeAspect="1" noMove="1" noResize="1" noEditPoints="1" noAdjustHandles="1" noChangeArrowheads="1" noChangeShapeType="1" noTextEdit="1"/>
              </p:cNvSpPr>
              <p:nvPr/>
            </p:nvSpPr>
            <p:spPr>
              <a:xfrm>
                <a:off x="121690" y="5165428"/>
                <a:ext cx="3749620" cy="1221425"/>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A61D88-071D-D52D-C186-DDBF14DA2FA4}"/>
                  </a:ext>
                </a:extLst>
              </p:cNvPr>
              <p:cNvSpPr txBox="1"/>
              <p:nvPr/>
            </p:nvSpPr>
            <p:spPr>
              <a:xfrm>
                <a:off x="0" y="3862427"/>
                <a:ext cx="6405824" cy="1107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6600" i="1" smtClean="0">
                              <a:solidFill>
                                <a:srgbClr val="FF0000"/>
                              </a:solidFill>
                              <a:latin typeface="Cambria Math" panose="02040503050406030204" pitchFamily="18" charset="0"/>
                            </a:rPr>
                          </m:ctrlPr>
                        </m:sSupPr>
                        <m:e>
                          <m:r>
                            <a:rPr lang="en-CA" sz="6600" i="1">
                              <a:solidFill>
                                <a:srgbClr val="FF0000"/>
                              </a:solidFill>
                              <a:latin typeface="Cambria Math" panose="02040503050406030204" pitchFamily="18" charset="0"/>
                            </a:rPr>
                            <m:t>𝜓</m:t>
                          </m:r>
                        </m:e>
                        <m:sup>
                          <m:r>
                            <a:rPr lang="en-CA" sz="6600" i="1">
                              <a:solidFill>
                                <a:srgbClr val="FF0000"/>
                              </a:solidFill>
                              <a:latin typeface="Cambria Math" panose="02040503050406030204" pitchFamily="18" charset="0"/>
                            </a:rPr>
                            <m:t>𝑇</m:t>
                          </m:r>
                        </m:sup>
                      </m:sSup>
                      <m:r>
                        <a:rPr lang="en-CA" sz="6600" i="1">
                          <a:solidFill>
                            <a:srgbClr val="FF0000"/>
                          </a:solidFill>
                          <a:latin typeface="Cambria Math" panose="02040503050406030204" pitchFamily="18" charset="0"/>
                        </a:rPr>
                        <m:t>𝜖</m:t>
                      </m:r>
                      <m:r>
                        <a:rPr lang="en-CA" sz="6600" b="0" i="1" smtClean="0">
                          <a:solidFill>
                            <a:schemeClr val="tx1"/>
                          </a:solidFill>
                          <a:effectLst/>
                          <a:latin typeface="Cambria Math" panose="02040503050406030204" pitchFamily="18" charset="0"/>
                        </a:rPr>
                        <m:t>→</m:t>
                      </m:r>
                      <m:d>
                        <m:dPr>
                          <m:ctrlPr>
                            <a:rPr lang="en-CA" sz="6600" b="0" i="1" smtClean="0">
                              <a:solidFill>
                                <a:schemeClr val="tx1"/>
                              </a:solidFill>
                              <a:effectLst/>
                              <a:latin typeface="Cambria Math" panose="02040503050406030204" pitchFamily="18" charset="0"/>
                            </a:rPr>
                          </m:ctrlPr>
                        </m:dPr>
                        <m:e>
                          <m:sSup>
                            <m:sSupPr>
                              <m:ctrlPr>
                                <a:rPr lang="en-CA" sz="6600" i="1">
                                  <a:solidFill>
                                    <a:srgbClr val="FF0000"/>
                                  </a:solidFill>
                                  <a:latin typeface="Cambria Math" panose="02040503050406030204" pitchFamily="18" charset="0"/>
                                </a:rPr>
                              </m:ctrlPr>
                            </m:sSupPr>
                            <m:e>
                              <m:r>
                                <a:rPr lang="en-CA" sz="6600" i="1">
                                  <a:solidFill>
                                    <a:srgbClr val="FF0000"/>
                                  </a:solidFill>
                                  <a:latin typeface="Cambria Math" panose="02040503050406030204" pitchFamily="18" charset="0"/>
                                </a:rPr>
                                <m:t>𝜓</m:t>
                              </m:r>
                            </m:e>
                            <m:sup>
                              <m:r>
                                <a:rPr lang="en-CA" sz="6600" i="1">
                                  <a:solidFill>
                                    <a:srgbClr val="FF0000"/>
                                  </a:solidFill>
                                  <a:latin typeface="Cambria Math" panose="02040503050406030204" pitchFamily="18" charset="0"/>
                                </a:rPr>
                                <m:t>𝑇</m:t>
                              </m:r>
                            </m:sup>
                          </m:sSup>
                          <m:r>
                            <a:rPr lang="en-CA" sz="6600" i="1">
                              <a:solidFill>
                                <a:srgbClr val="FF0000"/>
                              </a:solidFill>
                              <a:latin typeface="Cambria Math" panose="02040503050406030204" pitchFamily="18" charset="0"/>
                            </a:rPr>
                            <m:t>𝜖</m:t>
                          </m:r>
                        </m:e>
                      </m:d>
                      <m:sSup>
                        <m:sSupPr>
                          <m:ctrlPr>
                            <a:rPr lang="en-CA" sz="6600" b="0" i="1" smtClean="0">
                              <a:solidFill>
                                <a:schemeClr val="tx1"/>
                              </a:solidFill>
                              <a:effectLst/>
                              <a:latin typeface="Cambria Math" panose="02040503050406030204" pitchFamily="18" charset="0"/>
                            </a:rPr>
                          </m:ctrlPr>
                        </m:sSupPr>
                        <m:e>
                          <m:r>
                            <a:rPr lang="en-CA" sz="6600" b="0" i="1" smtClean="0">
                              <a:solidFill>
                                <a:schemeClr val="tx1"/>
                              </a:solidFill>
                              <a:effectLst/>
                              <a:latin typeface="Cambria Math" panose="02040503050406030204" pitchFamily="18" charset="0"/>
                            </a:rPr>
                            <m:t>𝐿</m:t>
                          </m:r>
                        </m:e>
                        <m:sup>
                          <m:r>
                            <a:rPr lang="en-CA" sz="6600" b="0" i="1" smtClean="0">
                              <a:solidFill>
                                <a:schemeClr val="tx1"/>
                              </a:solidFill>
                              <a:effectLst/>
                              <a:latin typeface="Cambria Math" panose="02040503050406030204" pitchFamily="18" charset="0"/>
                            </a:rPr>
                            <m:t>−1</m:t>
                          </m:r>
                        </m:sup>
                      </m:sSup>
                      <m:r>
                        <a:rPr lang="en-CA" sz="6600" b="0" i="1" smtClean="0">
                          <a:solidFill>
                            <a:schemeClr val="tx1"/>
                          </a:solidFill>
                          <a:effectLst/>
                          <a:latin typeface="Cambria Math" panose="02040503050406030204" pitchFamily="18" charset="0"/>
                        </a:rPr>
                        <m:t> </m:t>
                      </m:r>
                    </m:oMath>
                  </m:oMathPara>
                </a14:m>
                <a:endParaRPr lang="en-CA" sz="6600" dirty="0"/>
              </a:p>
            </p:txBody>
          </p:sp>
        </mc:Choice>
        <mc:Fallback xmlns="">
          <p:sp>
            <p:nvSpPr>
              <p:cNvPr id="14" name="TextBox 13">
                <a:extLst>
                  <a:ext uri="{FF2B5EF4-FFF2-40B4-BE49-F238E27FC236}">
                    <a16:creationId xmlns:a16="http://schemas.microsoft.com/office/drawing/2014/main" id="{42A61D88-071D-D52D-C186-DDBF14DA2FA4}"/>
                  </a:ext>
                </a:extLst>
              </p:cNvPr>
              <p:cNvSpPr txBox="1">
                <a:spLocks noRot="1" noChangeAspect="1" noMove="1" noResize="1" noEditPoints="1" noAdjustHandles="1" noChangeArrowheads="1" noChangeShapeType="1" noTextEdit="1"/>
              </p:cNvSpPr>
              <p:nvPr/>
            </p:nvSpPr>
            <p:spPr>
              <a:xfrm>
                <a:off x="0" y="3862427"/>
                <a:ext cx="6405824" cy="1107996"/>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52C178-5719-E069-9E8C-723BA2D0E88C}"/>
                  </a:ext>
                </a:extLst>
              </p:cNvPr>
              <p:cNvSpPr txBox="1"/>
              <p:nvPr/>
            </p:nvSpPr>
            <p:spPr>
              <a:xfrm>
                <a:off x="8682574" y="2772583"/>
                <a:ext cx="3248544"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7200" b="0" i="1" smtClean="0">
                              <a:solidFill>
                                <a:schemeClr val="tx1"/>
                              </a:solidFill>
                              <a:effectLst/>
                              <a:latin typeface="Cambria Math" panose="02040503050406030204" pitchFamily="18" charset="0"/>
                            </a:rPr>
                          </m:ctrlPr>
                        </m:dPr>
                        <m:e>
                          <m:sSub>
                            <m:sSubPr>
                              <m:ctrlPr>
                                <a:rPr lang="en-CA" sz="7200" b="0" i="1" smtClean="0">
                                  <a:solidFill>
                                    <a:srgbClr val="FF0000"/>
                                  </a:solidFill>
                                  <a:effectLst/>
                                  <a:latin typeface="Cambria Math" panose="02040503050406030204" pitchFamily="18" charset="0"/>
                                </a:rPr>
                              </m:ctrlPr>
                            </m:sSubPr>
                            <m:e>
                              <m:r>
                                <a:rPr lang="en-CA" sz="7200" b="0" i="1" smtClean="0">
                                  <a:solidFill>
                                    <a:srgbClr val="FF0000"/>
                                  </a:solidFill>
                                  <a:effectLst/>
                                  <a:latin typeface="Cambria Math" panose="02040503050406030204" pitchFamily="18" charset="0"/>
                                </a:rPr>
                                <m:t>𝜓</m:t>
                              </m:r>
                            </m:e>
                            <m:sub>
                              <m:r>
                                <a:rPr lang="en-CA" sz="7200" b="0" i="1" smtClean="0">
                                  <a:solidFill>
                                    <a:srgbClr val="FF0000"/>
                                  </a:solidFill>
                                  <a:effectLst/>
                                  <a:latin typeface="Cambria Math" panose="02040503050406030204" pitchFamily="18" charset="0"/>
                                </a:rPr>
                                <m:t>1</m:t>
                              </m:r>
                            </m:sub>
                          </m:sSub>
                          <m:r>
                            <a:rPr lang="en-CA" sz="7200" b="0" i="1" smtClean="0">
                              <a:solidFill>
                                <a:srgbClr val="FF0000"/>
                              </a:solidFill>
                              <a:effectLst/>
                              <a:latin typeface="Cambria Math" panose="02040503050406030204" pitchFamily="18" charset="0"/>
                            </a:rPr>
                            <m:t>  </m:t>
                          </m:r>
                          <m:sSub>
                            <m:sSubPr>
                              <m:ctrlPr>
                                <a:rPr lang="en-CA" sz="7200" b="0" i="1" smtClean="0">
                                  <a:solidFill>
                                    <a:srgbClr val="FF0000"/>
                                  </a:solidFill>
                                  <a:effectLst/>
                                  <a:latin typeface="Cambria Math" panose="02040503050406030204" pitchFamily="18" charset="0"/>
                                </a:rPr>
                              </m:ctrlPr>
                            </m:sSubPr>
                            <m:e>
                              <m:r>
                                <a:rPr lang="en-CA" sz="7200" b="0" i="1" smtClean="0">
                                  <a:solidFill>
                                    <a:srgbClr val="FF0000"/>
                                  </a:solidFill>
                                  <a:effectLst/>
                                  <a:latin typeface="Cambria Math" panose="02040503050406030204" pitchFamily="18" charset="0"/>
                                </a:rPr>
                                <m:t>𝜓</m:t>
                              </m:r>
                            </m:e>
                            <m:sub>
                              <m:r>
                                <a:rPr lang="en-CA" sz="7200" b="0" i="1" smtClean="0">
                                  <a:solidFill>
                                    <a:srgbClr val="FF0000"/>
                                  </a:solidFill>
                                  <a:effectLst/>
                                  <a:latin typeface="Cambria Math" panose="02040503050406030204" pitchFamily="18" charset="0"/>
                                </a:rPr>
                                <m:t>2</m:t>
                              </m:r>
                            </m:sub>
                          </m:sSub>
                        </m:e>
                      </m:d>
                    </m:oMath>
                  </m:oMathPara>
                </a14:m>
                <a:endParaRPr lang="en-CA" sz="7200" dirty="0">
                  <a:solidFill>
                    <a:schemeClr val="tx1"/>
                  </a:solidFill>
                </a:endParaRPr>
              </a:p>
            </p:txBody>
          </p:sp>
        </mc:Choice>
        <mc:Fallback xmlns="">
          <p:sp>
            <p:nvSpPr>
              <p:cNvPr id="15" name="TextBox 14">
                <a:extLst>
                  <a:ext uri="{FF2B5EF4-FFF2-40B4-BE49-F238E27FC236}">
                    <a16:creationId xmlns:a16="http://schemas.microsoft.com/office/drawing/2014/main" id="{BD52C178-5719-E069-9E8C-723BA2D0E88C}"/>
                  </a:ext>
                </a:extLst>
              </p:cNvPr>
              <p:cNvSpPr txBox="1">
                <a:spLocks noRot="1" noChangeAspect="1" noMove="1" noResize="1" noEditPoints="1" noAdjustHandles="1" noChangeArrowheads="1" noChangeShapeType="1" noTextEdit="1"/>
              </p:cNvSpPr>
              <p:nvPr/>
            </p:nvSpPr>
            <p:spPr>
              <a:xfrm>
                <a:off x="8682574" y="2772583"/>
                <a:ext cx="3248544" cy="1200329"/>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D125405-7643-FB8E-C52A-E69C692F7B43}"/>
                  </a:ext>
                </a:extLst>
              </p:cNvPr>
              <p:cNvSpPr txBox="1"/>
              <p:nvPr/>
            </p:nvSpPr>
            <p:spPr>
              <a:xfrm>
                <a:off x="7929534" y="4033742"/>
                <a:ext cx="4371456" cy="1584023"/>
              </a:xfrm>
              <a:prstGeom prst="rect">
                <a:avLst/>
              </a:prstGeom>
              <a:noFill/>
            </p:spPr>
            <p:txBody>
              <a:bodyPr wrap="square">
                <a:spAutoFit/>
              </a:bodyPr>
              <a:lstStyle/>
              <a:p>
                <a14:m>
                  <m:oMath xmlns:m="http://schemas.openxmlformats.org/officeDocument/2006/math">
                    <m:r>
                      <a:rPr lang="en-CA" sz="4000" b="0" i="1" smtClean="0">
                        <a:solidFill>
                          <a:schemeClr val="tx1"/>
                        </a:solidFill>
                        <a:effectLst/>
                        <a:latin typeface="Cambria Math" panose="02040503050406030204" pitchFamily="18" charset="0"/>
                      </a:rPr>
                      <m:t>=</m:t>
                    </m:r>
                    <m:sSup>
                      <m:sSupPr>
                        <m:ctrlPr>
                          <a:rPr lang="en-CA" sz="4000" b="0" i="1" smtClean="0">
                            <a:solidFill>
                              <a:srgbClr val="00B050"/>
                            </a:solidFill>
                            <a:latin typeface="Cambria Math" panose="02040503050406030204" pitchFamily="18" charset="0"/>
                          </a:rPr>
                        </m:ctrlPr>
                      </m:sSupPr>
                      <m:e>
                        <m:d>
                          <m:dPr>
                            <m:begChr m:val="["/>
                            <m:endChr m:val="]"/>
                            <m:ctrlPr>
                              <a:rPr lang="en-CA" sz="4000" i="1">
                                <a:latin typeface="Cambria Math" panose="02040503050406030204" pitchFamily="18" charset="0"/>
                              </a:rPr>
                            </m:ctrlPr>
                          </m:dPr>
                          <m:e>
                            <m:eqArr>
                              <m:eqArrPr>
                                <m:ctrlPr>
                                  <a:rPr lang="en-CA" sz="4000" i="1">
                                    <a:solidFill>
                                      <a:srgbClr val="00B050"/>
                                    </a:solidFill>
                                    <a:latin typeface="Cambria Math" panose="02040503050406030204" pitchFamily="18" charset="0"/>
                                  </a:rPr>
                                </m:ctrlPr>
                              </m:eqArrPr>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1</m:t>
                                    </m:r>
                                  </m:sup>
                                </m:sSup>
                              </m:e>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2</m:t>
                                    </m:r>
                                  </m:sup>
                                </m:sSup>
                              </m:e>
                            </m:eqArr>
                          </m:e>
                        </m:d>
                      </m:e>
                      <m:sup>
                        <m:r>
                          <a:rPr lang="en-CA" sz="4000" b="0" i="1" smtClean="0">
                            <a:solidFill>
                              <a:schemeClr val="tx1"/>
                            </a:solidFill>
                            <a:latin typeface="Cambria Math" panose="02040503050406030204" pitchFamily="18" charset="0"/>
                          </a:rPr>
                          <m:t>𝑇</m:t>
                        </m:r>
                      </m:sup>
                    </m:sSup>
                    <m:d>
                      <m:dPr>
                        <m:begChr m:val="["/>
                        <m:endChr m:val="]"/>
                        <m:ctrlPr>
                          <a:rPr lang="en-CA" sz="4000" i="1">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r>
                                <m:rPr>
                                  <m:brk m:alnAt="7"/>
                                </m:rPr>
                                <a:rPr lang="en-CA" sz="4000" i="1">
                                  <a:latin typeface="Cambria Math" panose="02040503050406030204" pitchFamily="18" charset="0"/>
                                </a:rPr>
                                <m:t>0</m:t>
                              </m:r>
                            </m:e>
                            <m:e>
                              <m:r>
                                <a:rPr lang="en-CA" sz="4000" i="1">
                                  <a:latin typeface="Cambria Math" panose="02040503050406030204" pitchFamily="18" charset="0"/>
                                </a:rPr>
                                <m:t>+1</m:t>
                              </m:r>
                            </m:e>
                          </m:mr>
                          <m:mr>
                            <m:e>
                              <m:r>
                                <a:rPr lang="en-CA" sz="4000" i="1">
                                  <a:latin typeface="Cambria Math" panose="02040503050406030204" pitchFamily="18" charset="0"/>
                                </a:rPr>
                                <m:t>−1</m:t>
                              </m:r>
                            </m:e>
                            <m:e>
                              <m:r>
                                <a:rPr lang="en-CA" sz="4000" i="1">
                                  <a:latin typeface="Cambria Math" panose="02040503050406030204" pitchFamily="18" charset="0"/>
                                </a:rPr>
                                <m:t>0</m:t>
                              </m:r>
                            </m:e>
                          </m:mr>
                        </m:m>
                      </m:e>
                    </m:d>
                  </m:oMath>
                </a14:m>
                <a:r>
                  <a:rPr lang="en-CA" sz="4000" dirty="0">
                    <a:solidFill>
                      <a:schemeClr val="tx1"/>
                    </a:solidFill>
                  </a:rPr>
                  <a:t> </a:t>
                </a:r>
              </a:p>
            </p:txBody>
          </p:sp>
        </mc:Choice>
        <mc:Fallback xmlns="">
          <p:sp>
            <p:nvSpPr>
              <p:cNvPr id="16" name="TextBox 15">
                <a:extLst>
                  <a:ext uri="{FF2B5EF4-FFF2-40B4-BE49-F238E27FC236}">
                    <a16:creationId xmlns:a16="http://schemas.microsoft.com/office/drawing/2014/main" id="{3D125405-7643-FB8E-C52A-E69C692F7B43}"/>
                  </a:ext>
                </a:extLst>
              </p:cNvPr>
              <p:cNvSpPr txBox="1">
                <a:spLocks noRot="1" noChangeAspect="1" noMove="1" noResize="1" noEditPoints="1" noAdjustHandles="1" noChangeArrowheads="1" noChangeShapeType="1" noTextEdit="1"/>
              </p:cNvSpPr>
              <p:nvPr/>
            </p:nvSpPr>
            <p:spPr>
              <a:xfrm>
                <a:off x="7929534" y="4033742"/>
                <a:ext cx="4371456" cy="1584023"/>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EF752C-6582-43EF-B2DB-A0109C36B403}"/>
                  </a:ext>
                </a:extLst>
              </p:cNvPr>
              <p:cNvSpPr txBox="1"/>
              <p:nvPr/>
            </p:nvSpPr>
            <p:spPr>
              <a:xfrm>
                <a:off x="8498667" y="5724697"/>
                <a:ext cx="3072360" cy="707886"/>
              </a:xfrm>
              <a:prstGeom prst="rect">
                <a:avLst/>
              </a:prstGeom>
              <a:noFill/>
            </p:spPr>
            <p:txBody>
              <a:bodyPr wrap="square">
                <a:spAutoFit/>
              </a:bodyPr>
              <a:lstStyle/>
              <a:p>
                <a14:m>
                  <m:oMath xmlns:m="http://schemas.openxmlformats.org/officeDocument/2006/math">
                    <m:r>
                      <a:rPr lang="en-CA" sz="4000" b="0" i="1" smtClean="0">
                        <a:solidFill>
                          <a:schemeClr val="tx1"/>
                        </a:solidFill>
                        <a:effectLst/>
                        <a:latin typeface="Cambria Math" panose="02040503050406030204" pitchFamily="18" charset="0"/>
                      </a:rPr>
                      <m:t>=</m:t>
                    </m:r>
                    <m:d>
                      <m:dPr>
                        <m:begChr m:val="["/>
                        <m:endChr m:val="]"/>
                        <m:ctrlPr>
                          <a:rPr lang="en-CA" sz="4000" i="1">
                            <a:latin typeface="Cambria Math" panose="02040503050406030204" pitchFamily="18" charset="0"/>
                          </a:rPr>
                        </m:ctrlPr>
                      </m:dPr>
                      <m:e>
                        <m:r>
                          <a:rPr lang="en-CA" sz="4000" b="0" i="1" smtClean="0">
                            <a:latin typeface="Cambria Math" panose="02040503050406030204" pitchFamily="18" charset="0"/>
                          </a:rPr>
                          <m:t>−</m:t>
                        </m:r>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2</m:t>
                            </m:r>
                          </m:sup>
                        </m:sSup>
                        <m:r>
                          <a:rPr lang="en-CA" sz="4000" b="0" i="1" smtClean="0">
                            <a:solidFill>
                              <a:srgbClr val="00B050"/>
                            </a:solidFill>
                            <a:latin typeface="Cambria Math" panose="02040503050406030204" pitchFamily="18" charset="0"/>
                          </a:rPr>
                          <m:t>   </m:t>
                        </m:r>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b="0" i="1" smtClean="0">
                                <a:solidFill>
                                  <a:srgbClr val="00B050"/>
                                </a:solidFill>
                                <a:latin typeface="Cambria Math" panose="02040503050406030204" pitchFamily="18" charset="0"/>
                              </a:rPr>
                              <m:t>1</m:t>
                            </m:r>
                          </m:sup>
                        </m:sSup>
                      </m:e>
                    </m:d>
                  </m:oMath>
                </a14:m>
                <a:r>
                  <a:rPr lang="en-CA" sz="4000" dirty="0">
                    <a:solidFill>
                      <a:schemeClr val="tx1"/>
                    </a:solidFill>
                  </a:rPr>
                  <a:t> </a:t>
                </a:r>
              </a:p>
            </p:txBody>
          </p:sp>
        </mc:Choice>
        <mc:Fallback xmlns="">
          <p:sp>
            <p:nvSpPr>
              <p:cNvPr id="17" name="TextBox 16">
                <a:extLst>
                  <a:ext uri="{FF2B5EF4-FFF2-40B4-BE49-F238E27FC236}">
                    <a16:creationId xmlns:a16="http://schemas.microsoft.com/office/drawing/2014/main" id="{72EF752C-6582-43EF-B2DB-A0109C36B403}"/>
                  </a:ext>
                </a:extLst>
              </p:cNvPr>
              <p:cNvSpPr txBox="1">
                <a:spLocks noRot="1" noChangeAspect="1" noMove="1" noResize="1" noEditPoints="1" noAdjustHandles="1" noChangeArrowheads="1" noChangeShapeType="1" noTextEdit="1"/>
              </p:cNvSpPr>
              <p:nvPr/>
            </p:nvSpPr>
            <p:spPr>
              <a:xfrm>
                <a:off x="8498667" y="5724697"/>
                <a:ext cx="3072360" cy="707886"/>
              </a:xfrm>
              <a:prstGeom prst="rect">
                <a:avLst/>
              </a:prstGeom>
              <a:blipFill>
                <a:blip r:embed="rId12"/>
                <a:stretch>
                  <a:fillRect/>
                </a:stretch>
              </a:blipFill>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F346DF03-6D39-A248-D5A9-11B301A53107}"/>
              </a:ext>
            </a:extLst>
          </p:cNvPr>
          <p:cNvCxnSpPr>
            <a:cxnSpLocks/>
          </p:cNvCxnSpPr>
          <p:nvPr/>
        </p:nvCxnSpPr>
        <p:spPr>
          <a:xfrm rot="16200000">
            <a:off x="6096000" y="-3553915"/>
            <a:ext cx="0" cy="12192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852EC3-C9EC-864D-C1DF-3B1E9AEDE223}"/>
                  </a:ext>
                </a:extLst>
              </p:cNvPr>
              <p:cNvSpPr txBox="1"/>
              <p:nvPr/>
            </p:nvSpPr>
            <p:spPr>
              <a:xfrm>
                <a:off x="3990456" y="5407391"/>
                <a:ext cx="3939078" cy="830997"/>
              </a:xfrm>
              <a:prstGeom prst="rect">
                <a:avLst/>
              </a:prstGeom>
              <a:solidFill>
                <a:schemeClr val="accent5">
                  <a:lumMod val="20000"/>
                  <a:lumOff val="80000"/>
                </a:schemeClr>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CA" sz="4800" i="1">
                              <a:latin typeface="Cambria Math" panose="02040503050406030204" pitchFamily="18" charset="0"/>
                            </a:rPr>
                          </m:ctrlPr>
                        </m:dPr>
                        <m:e>
                          <m:sSup>
                            <m:sSupPr>
                              <m:ctrlPr>
                                <a:rPr lang="en-CA" sz="4800" i="1">
                                  <a:solidFill>
                                    <a:srgbClr val="FF0000"/>
                                  </a:solidFill>
                                  <a:latin typeface="Cambria Math" panose="02040503050406030204" pitchFamily="18" charset="0"/>
                                </a:rPr>
                              </m:ctrlPr>
                            </m:sSupPr>
                            <m:e>
                              <m:r>
                                <a:rPr lang="en-CA" sz="4800" i="1">
                                  <a:solidFill>
                                    <a:srgbClr val="FF0000"/>
                                  </a:solidFill>
                                  <a:latin typeface="Cambria Math" panose="02040503050406030204" pitchFamily="18" charset="0"/>
                                </a:rPr>
                                <m:t>𝜓</m:t>
                              </m:r>
                            </m:e>
                            <m:sup>
                              <m:r>
                                <a:rPr lang="en-CA" sz="4800" i="1">
                                  <a:solidFill>
                                    <a:srgbClr val="FF0000"/>
                                  </a:solidFill>
                                  <a:latin typeface="Cambria Math" panose="02040503050406030204" pitchFamily="18" charset="0"/>
                                </a:rPr>
                                <m:t>𝑇</m:t>
                              </m:r>
                            </m:sup>
                          </m:sSup>
                          <m:r>
                            <a:rPr lang="en-CA" sz="4800" i="1">
                              <a:solidFill>
                                <a:srgbClr val="FF0000"/>
                              </a:solidFill>
                              <a:latin typeface="Cambria Math" panose="02040503050406030204" pitchFamily="18" charset="0"/>
                            </a:rPr>
                            <m:t>𝜖</m:t>
                          </m:r>
                          <m:sSup>
                            <m:sSupPr>
                              <m:ctrlPr>
                                <a:rPr lang="en-CA" sz="4800" i="1">
                                  <a:latin typeface="Cambria Math" panose="02040503050406030204" pitchFamily="18" charset="0"/>
                                </a:rPr>
                              </m:ctrlPr>
                            </m:sSupPr>
                            <m:e>
                              <m:r>
                                <a:rPr lang="en-CA" sz="4800" i="1">
                                  <a:latin typeface="Cambria Math" panose="02040503050406030204" pitchFamily="18" charset="0"/>
                                </a:rPr>
                                <m:t>𝐿</m:t>
                              </m:r>
                            </m:e>
                            <m:sup>
                              <m:r>
                                <a:rPr lang="en-CA" sz="4800" i="1">
                                  <a:latin typeface="Cambria Math" panose="02040503050406030204" pitchFamily="18" charset="0"/>
                                </a:rPr>
                                <m:t>−1</m:t>
                              </m:r>
                            </m:sup>
                          </m:sSup>
                        </m:e>
                      </m:d>
                      <m:d>
                        <m:dPr>
                          <m:ctrlPr>
                            <a:rPr lang="en-CA" sz="4800" b="0" i="1" smtClean="0">
                              <a:latin typeface="Cambria Math" panose="02040503050406030204" pitchFamily="18" charset="0"/>
                            </a:rPr>
                          </m:ctrlPr>
                        </m:dPr>
                        <m:e>
                          <m:r>
                            <a:rPr lang="en-CA" sz="4800" i="1">
                              <a:latin typeface="Cambria Math" panose="02040503050406030204" pitchFamily="18" charset="0"/>
                            </a:rPr>
                            <m:t>𝐿</m:t>
                          </m:r>
                          <m:r>
                            <a:rPr lang="en-CA" sz="4800" i="1">
                              <a:solidFill>
                                <a:srgbClr val="00B050"/>
                              </a:solidFill>
                              <a:latin typeface="Cambria Math" panose="02040503050406030204" pitchFamily="18" charset="0"/>
                            </a:rPr>
                            <m:t>𝜓</m:t>
                          </m:r>
                        </m:e>
                      </m:d>
                    </m:oMath>
                  </m:oMathPara>
                </a14:m>
                <a:endParaRPr lang="en-CA" sz="4800" dirty="0"/>
              </a:p>
            </p:txBody>
          </p:sp>
        </mc:Choice>
        <mc:Fallback xmlns="">
          <p:sp>
            <p:nvSpPr>
              <p:cNvPr id="19" name="TextBox 18">
                <a:extLst>
                  <a:ext uri="{FF2B5EF4-FFF2-40B4-BE49-F238E27FC236}">
                    <a16:creationId xmlns:a16="http://schemas.microsoft.com/office/drawing/2014/main" id="{D7852EC3-C9EC-864D-C1DF-3B1E9AEDE223}"/>
                  </a:ext>
                </a:extLst>
              </p:cNvPr>
              <p:cNvSpPr txBox="1">
                <a:spLocks noRot="1" noChangeAspect="1" noMove="1" noResize="1" noEditPoints="1" noAdjustHandles="1" noChangeArrowheads="1" noChangeShapeType="1" noTextEdit="1"/>
              </p:cNvSpPr>
              <p:nvPr/>
            </p:nvSpPr>
            <p:spPr>
              <a:xfrm>
                <a:off x="3990456" y="5407391"/>
                <a:ext cx="3939078" cy="830997"/>
              </a:xfrm>
              <a:prstGeom prst="rect">
                <a:avLst/>
              </a:prstGeom>
              <a:blipFill>
                <a:blip r:embed="rId13"/>
                <a:stretch>
                  <a:fillRect/>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92156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1" grpId="0"/>
      <p:bldP spid="12" grpId="0"/>
      <p:bldP spid="13" grpId="0" animBg="1"/>
      <p:bldP spid="14" grpId="0"/>
      <p:bldP spid="15" grpId="0"/>
      <p:bldP spid="16" grpId="0"/>
      <p:bldP spid="17" grpId="0"/>
      <p:bldP spid="1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64EF1F-941F-D91C-BB77-70A1615ED3FE}"/>
                  </a:ext>
                </a:extLst>
              </p:cNvPr>
              <p:cNvSpPr txBox="1"/>
              <p:nvPr/>
            </p:nvSpPr>
            <p:spPr>
              <a:xfrm>
                <a:off x="138085" y="75219"/>
                <a:ext cx="3900516" cy="830997"/>
              </a:xfrm>
              <a:prstGeom prst="rect">
                <a:avLst/>
              </a:prstGeom>
              <a:noFill/>
            </p:spPr>
            <p:txBody>
              <a:bodyPr wrap="square" rtlCol="0">
                <a:spAutoFit/>
              </a:bodyPr>
              <a:lstStyle/>
              <a:p>
                <a:r>
                  <a:rPr lang="en-CA" sz="4800" u="sng" dirty="0">
                    <a:effectLst/>
                    <a:latin typeface="Calibri" panose="020F0502020204030204" pitchFamily="34" charset="0"/>
                  </a:rPr>
                  <a:t>Left Spinor</a:t>
                </a:r>
                <a:r>
                  <a:rPr lang="en-CA" sz="4800" dirty="0">
                    <a:effectLst/>
                    <a:latin typeface="Calibri" panose="020F0502020204030204" pitchFamily="34" charset="0"/>
                  </a:rPr>
                  <a:t> </a:t>
                </a:r>
                <a14:m>
                  <m:oMath xmlns:m="http://schemas.openxmlformats.org/officeDocument/2006/math">
                    <m:r>
                      <a:rPr lang="en-CA" sz="4800" b="0" i="1" smtClean="0">
                        <a:solidFill>
                          <a:srgbClr val="00B050"/>
                        </a:solidFill>
                        <a:effectLst/>
                        <a:latin typeface="Cambria Math" panose="02040503050406030204" pitchFamily="18" charset="0"/>
                      </a:rPr>
                      <m:t>𝜓</m:t>
                    </m:r>
                  </m:oMath>
                </a14:m>
                <a:r>
                  <a:rPr lang="en-CA" sz="4800" dirty="0">
                    <a:latin typeface="Calibri" panose="020F0502020204030204" pitchFamily="34" charset="0"/>
                  </a:rPr>
                  <a:t>:</a:t>
                </a:r>
              </a:p>
            </p:txBody>
          </p:sp>
        </mc:Choice>
        <mc:Fallback xmlns="">
          <p:sp>
            <p:nvSpPr>
              <p:cNvPr id="6" name="TextBox 5">
                <a:extLst>
                  <a:ext uri="{FF2B5EF4-FFF2-40B4-BE49-F238E27FC236}">
                    <a16:creationId xmlns:a16="http://schemas.microsoft.com/office/drawing/2014/main" id="{6C64EF1F-941F-D91C-BB77-70A1615ED3FE}"/>
                  </a:ext>
                </a:extLst>
              </p:cNvPr>
              <p:cNvSpPr txBox="1">
                <a:spLocks noRot="1" noChangeAspect="1" noMove="1" noResize="1" noEditPoints="1" noAdjustHandles="1" noChangeArrowheads="1" noChangeShapeType="1" noTextEdit="1"/>
              </p:cNvSpPr>
              <p:nvPr/>
            </p:nvSpPr>
            <p:spPr>
              <a:xfrm>
                <a:off x="138085" y="75219"/>
                <a:ext cx="3900516" cy="830997"/>
              </a:xfrm>
              <a:prstGeom prst="rect">
                <a:avLst/>
              </a:prstGeom>
              <a:blipFill>
                <a:blip r:embed="rId3"/>
                <a:stretch>
                  <a:fillRect l="-7187" t="-16058" b="-379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52109F-539C-38BA-2D68-2F5089473FFD}"/>
                  </a:ext>
                </a:extLst>
              </p:cNvPr>
              <p:cNvSpPr txBox="1"/>
              <p:nvPr/>
            </p:nvSpPr>
            <p:spPr>
              <a:xfrm>
                <a:off x="290485" y="1019645"/>
                <a:ext cx="3205710" cy="1107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6600" b="0" i="1" smtClean="0">
                          <a:solidFill>
                            <a:srgbClr val="00B050"/>
                          </a:solidFill>
                          <a:effectLst/>
                          <a:latin typeface="Cambria Math" panose="02040503050406030204" pitchFamily="18" charset="0"/>
                        </a:rPr>
                        <m:t>𝜓</m:t>
                      </m:r>
                      <m:r>
                        <a:rPr lang="en-CA" sz="6600" b="0" i="1" smtClean="0">
                          <a:solidFill>
                            <a:schemeClr val="tx1"/>
                          </a:solidFill>
                          <a:effectLst/>
                          <a:latin typeface="Cambria Math" panose="02040503050406030204" pitchFamily="18" charset="0"/>
                        </a:rPr>
                        <m:t>→</m:t>
                      </m:r>
                      <m:r>
                        <a:rPr lang="en-CA" sz="6600" b="0" i="1" smtClean="0">
                          <a:solidFill>
                            <a:schemeClr val="tx1"/>
                          </a:solidFill>
                          <a:effectLst/>
                          <a:latin typeface="Cambria Math" panose="02040503050406030204" pitchFamily="18" charset="0"/>
                        </a:rPr>
                        <m:t>𝐿</m:t>
                      </m:r>
                      <m:r>
                        <a:rPr lang="en-CA" sz="6600" b="0" i="1" smtClean="0">
                          <a:solidFill>
                            <a:srgbClr val="00B050"/>
                          </a:solidFill>
                          <a:effectLst/>
                          <a:latin typeface="Cambria Math" panose="02040503050406030204" pitchFamily="18" charset="0"/>
                        </a:rPr>
                        <m:t>𝜓</m:t>
                      </m:r>
                    </m:oMath>
                  </m:oMathPara>
                </a14:m>
                <a:endParaRPr lang="en-CA" sz="6600" dirty="0"/>
              </a:p>
            </p:txBody>
          </p:sp>
        </mc:Choice>
        <mc:Fallback xmlns="">
          <p:sp>
            <p:nvSpPr>
              <p:cNvPr id="8" name="TextBox 7">
                <a:extLst>
                  <a:ext uri="{FF2B5EF4-FFF2-40B4-BE49-F238E27FC236}">
                    <a16:creationId xmlns:a16="http://schemas.microsoft.com/office/drawing/2014/main" id="{2952109F-539C-38BA-2D68-2F5089473FFD}"/>
                  </a:ext>
                </a:extLst>
              </p:cNvPr>
              <p:cNvSpPr txBox="1">
                <a:spLocks noRot="1" noChangeAspect="1" noMove="1" noResize="1" noEditPoints="1" noAdjustHandles="1" noChangeArrowheads="1" noChangeShapeType="1" noTextEdit="1"/>
              </p:cNvSpPr>
              <p:nvPr/>
            </p:nvSpPr>
            <p:spPr>
              <a:xfrm>
                <a:off x="290485" y="1019645"/>
                <a:ext cx="3205710" cy="110799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4E55D22-C362-6F3F-8B1F-046B3F8654D9}"/>
                  </a:ext>
                </a:extLst>
              </p:cNvPr>
              <p:cNvSpPr txBox="1"/>
              <p:nvPr/>
            </p:nvSpPr>
            <p:spPr>
              <a:xfrm>
                <a:off x="3990456" y="685572"/>
                <a:ext cx="4162945" cy="1015663"/>
              </a:xfrm>
              <a:prstGeom prst="rect">
                <a:avLst/>
              </a:prstGeom>
              <a:solidFill>
                <a:schemeClr val="accent5">
                  <a:lumMod val="20000"/>
                  <a:lumOff val="80000"/>
                </a:schemeClr>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CA" sz="6000" i="1" smtClean="0">
                          <a:latin typeface="Cambria Math" panose="02040503050406030204" pitchFamily="18" charset="0"/>
                        </a:rPr>
                        <m:t>𝐿</m:t>
                      </m:r>
                      <m:r>
                        <a:rPr lang="en-CA" sz="6000" b="0" i="1" smtClean="0">
                          <a:latin typeface="Cambria Math" panose="02040503050406030204" pitchFamily="18" charset="0"/>
                        </a:rPr>
                        <m:t>∈</m:t>
                      </m:r>
                      <m:r>
                        <a:rPr lang="en-CA" sz="6000" b="0" i="1" smtClean="0">
                          <a:latin typeface="Cambria Math" panose="02040503050406030204" pitchFamily="18" charset="0"/>
                        </a:rPr>
                        <m:t>𝑆𝐿</m:t>
                      </m:r>
                      <m:d>
                        <m:dPr>
                          <m:ctrlPr>
                            <a:rPr lang="en-CA" sz="6000" b="0" i="1" smtClean="0">
                              <a:latin typeface="Cambria Math" panose="02040503050406030204" pitchFamily="18" charset="0"/>
                            </a:rPr>
                          </m:ctrlPr>
                        </m:dPr>
                        <m:e>
                          <m:r>
                            <a:rPr lang="en-CA" sz="6000" b="0" i="1" smtClean="0">
                              <a:latin typeface="Cambria Math" panose="02040503050406030204" pitchFamily="18" charset="0"/>
                            </a:rPr>
                            <m:t>2,</m:t>
                          </m:r>
                          <m:r>
                            <a:rPr lang="en-CA" sz="6000" b="0" i="1" smtClean="0">
                              <a:latin typeface="Cambria Math" panose="02040503050406030204" pitchFamily="18" charset="0"/>
                            </a:rPr>
                            <m:t>ℂ</m:t>
                          </m:r>
                        </m:e>
                      </m:d>
                    </m:oMath>
                  </m:oMathPara>
                </a14:m>
                <a:endParaRPr lang="en-CA" sz="6000" dirty="0"/>
              </a:p>
            </p:txBody>
          </p:sp>
        </mc:Choice>
        <mc:Fallback xmlns="">
          <p:sp>
            <p:nvSpPr>
              <p:cNvPr id="9" name="TextBox 8">
                <a:extLst>
                  <a:ext uri="{FF2B5EF4-FFF2-40B4-BE49-F238E27FC236}">
                    <a16:creationId xmlns:a16="http://schemas.microsoft.com/office/drawing/2014/main" id="{D4E55D22-C362-6F3F-8B1F-046B3F8654D9}"/>
                  </a:ext>
                </a:extLst>
              </p:cNvPr>
              <p:cNvSpPr txBox="1">
                <a:spLocks noRot="1" noChangeAspect="1" noMove="1" noResize="1" noEditPoints="1" noAdjustHandles="1" noChangeArrowheads="1" noChangeShapeType="1" noTextEdit="1"/>
              </p:cNvSpPr>
              <p:nvPr/>
            </p:nvSpPr>
            <p:spPr>
              <a:xfrm>
                <a:off x="3990456" y="685572"/>
                <a:ext cx="4162945" cy="1015663"/>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D76872-2146-DDCF-7AAD-02C9B785688C}"/>
                  </a:ext>
                </a:extLst>
              </p:cNvPr>
              <p:cNvSpPr txBox="1"/>
              <p:nvPr/>
            </p:nvSpPr>
            <p:spPr>
              <a:xfrm>
                <a:off x="9067800" y="75219"/>
                <a:ext cx="1934094" cy="2352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6600" b="0" i="1" smtClean="0">
                              <a:solidFill>
                                <a:schemeClr val="tx1"/>
                              </a:solidFill>
                              <a:effectLst/>
                              <a:latin typeface="Cambria Math" panose="02040503050406030204" pitchFamily="18" charset="0"/>
                            </a:rPr>
                          </m:ctrlPr>
                        </m:dPr>
                        <m:e>
                          <m:eqArr>
                            <m:eqArrPr>
                              <m:ctrlPr>
                                <a:rPr lang="en-CA" sz="6600" b="0" i="1" smtClean="0">
                                  <a:solidFill>
                                    <a:srgbClr val="00B050"/>
                                  </a:solidFill>
                                  <a:effectLst/>
                                  <a:latin typeface="Cambria Math" panose="02040503050406030204" pitchFamily="18" charset="0"/>
                                </a:rPr>
                              </m:ctrlPr>
                            </m:eqArrPr>
                            <m:e>
                              <m:sSup>
                                <m:sSupPr>
                                  <m:ctrlPr>
                                    <a:rPr lang="en-CA" sz="6600" b="0" i="1" smtClean="0">
                                      <a:solidFill>
                                        <a:srgbClr val="00B050"/>
                                      </a:solidFill>
                                      <a:effectLst/>
                                      <a:latin typeface="Cambria Math" panose="02040503050406030204" pitchFamily="18" charset="0"/>
                                    </a:rPr>
                                  </m:ctrlPr>
                                </m:sSupPr>
                                <m:e>
                                  <m:r>
                                    <a:rPr lang="en-CA" sz="6600" b="0" i="1" smtClean="0">
                                      <a:solidFill>
                                        <a:srgbClr val="00B050"/>
                                      </a:solidFill>
                                      <a:effectLst/>
                                      <a:latin typeface="Cambria Math" panose="02040503050406030204" pitchFamily="18" charset="0"/>
                                    </a:rPr>
                                    <m:t>𝜓</m:t>
                                  </m:r>
                                </m:e>
                                <m:sup>
                                  <m:r>
                                    <a:rPr lang="en-CA" sz="6600" b="0" i="1" smtClean="0">
                                      <a:solidFill>
                                        <a:srgbClr val="00B050"/>
                                      </a:solidFill>
                                      <a:effectLst/>
                                      <a:latin typeface="Cambria Math" panose="02040503050406030204" pitchFamily="18" charset="0"/>
                                    </a:rPr>
                                    <m:t>1</m:t>
                                  </m:r>
                                </m:sup>
                              </m:sSup>
                            </m:e>
                            <m:e>
                              <m:sSup>
                                <m:sSupPr>
                                  <m:ctrlPr>
                                    <a:rPr lang="en-CA" sz="6600" b="0" i="1" smtClean="0">
                                      <a:solidFill>
                                        <a:srgbClr val="00B050"/>
                                      </a:solidFill>
                                      <a:effectLst/>
                                      <a:latin typeface="Cambria Math" panose="02040503050406030204" pitchFamily="18" charset="0"/>
                                    </a:rPr>
                                  </m:ctrlPr>
                                </m:sSupPr>
                                <m:e>
                                  <m:r>
                                    <a:rPr lang="en-CA" sz="6600" b="0" i="1" smtClean="0">
                                      <a:solidFill>
                                        <a:srgbClr val="00B050"/>
                                      </a:solidFill>
                                      <a:effectLst/>
                                      <a:latin typeface="Cambria Math" panose="02040503050406030204" pitchFamily="18" charset="0"/>
                                    </a:rPr>
                                    <m:t>𝜓</m:t>
                                  </m:r>
                                </m:e>
                                <m:sup>
                                  <m:r>
                                    <a:rPr lang="en-CA" sz="6600" b="0" i="1" smtClean="0">
                                      <a:solidFill>
                                        <a:srgbClr val="00B050"/>
                                      </a:solidFill>
                                      <a:effectLst/>
                                      <a:latin typeface="Cambria Math" panose="02040503050406030204" pitchFamily="18" charset="0"/>
                                    </a:rPr>
                                    <m:t>2</m:t>
                                  </m:r>
                                </m:sup>
                              </m:sSup>
                            </m:e>
                          </m:eqArr>
                        </m:e>
                      </m:d>
                    </m:oMath>
                  </m:oMathPara>
                </a14:m>
                <a:endParaRPr lang="en-CA" sz="6600" dirty="0">
                  <a:solidFill>
                    <a:schemeClr val="tx1"/>
                  </a:solidFill>
                </a:endParaRPr>
              </a:p>
            </p:txBody>
          </p:sp>
        </mc:Choice>
        <mc:Fallback xmlns="">
          <p:sp>
            <p:nvSpPr>
              <p:cNvPr id="11" name="TextBox 10">
                <a:extLst>
                  <a:ext uri="{FF2B5EF4-FFF2-40B4-BE49-F238E27FC236}">
                    <a16:creationId xmlns:a16="http://schemas.microsoft.com/office/drawing/2014/main" id="{1FD76872-2146-DDCF-7AAD-02C9B785688C}"/>
                  </a:ext>
                </a:extLst>
              </p:cNvPr>
              <p:cNvSpPr txBox="1">
                <a:spLocks noRot="1" noChangeAspect="1" noMove="1" noResize="1" noEditPoints="1" noAdjustHandles="1" noChangeArrowheads="1" noChangeShapeType="1" noTextEdit="1"/>
              </p:cNvSpPr>
              <p:nvPr/>
            </p:nvSpPr>
            <p:spPr>
              <a:xfrm>
                <a:off x="9067800" y="75219"/>
                <a:ext cx="1934094" cy="235256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75A77F3-5FD0-22A4-5F1D-0569B4380843}"/>
                  </a:ext>
                </a:extLst>
              </p:cNvPr>
              <p:cNvSpPr txBox="1"/>
              <p:nvPr/>
            </p:nvSpPr>
            <p:spPr>
              <a:xfrm>
                <a:off x="121690" y="2772583"/>
                <a:ext cx="5519766" cy="830997"/>
              </a:xfrm>
              <a:prstGeom prst="rect">
                <a:avLst/>
              </a:prstGeom>
              <a:noFill/>
            </p:spPr>
            <p:txBody>
              <a:bodyPr wrap="square" rtlCol="0">
                <a:spAutoFit/>
              </a:bodyPr>
              <a:lstStyle/>
              <a:p>
                <a:r>
                  <a:rPr lang="en-CA" sz="4800" u="sng" dirty="0">
                    <a:effectLst/>
                    <a:latin typeface="Calibri" panose="020F0502020204030204" pitchFamily="34" charset="0"/>
                  </a:rPr>
                  <a:t>Right Dual Spinor</a:t>
                </a:r>
                <a:r>
                  <a:rPr lang="en-CA" sz="4800" dirty="0">
                    <a:effectLst/>
                    <a:latin typeface="Calibri" panose="020F0502020204030204" pitchFamily="34" charset="0"/>
                  </a:rPr>
                  <a:t> </a:t>
                </a:r>
                <a14:m>
                  <m:oMath xmlns:m="http://schemas.openxmlformats.org/officeDocument/2006/math">
                    <m:sSup>
                      <m:sSupPr>
                        <m:ctrlPr>
                          <a:rPr lang="en-CA" sz="4800" b="0" i="1" smtClean="0">
                            <a:solidFill>
                              <a:srgbClr val="0070C0"/>
                            </a:solidFill>
                            <a:effectLst/>
                            <a:latin typeface="Cambria Math" panose="02040503050406030204" pitchFamily="18" charset="0"/>
                          </a:rPr>
                        </m:ctrlPr>
                      </m:sSupPr>
                      <m:e>
                        <m:r>
                          <a:rPr lang="en-CA" sz="4800" b="0" i="1" smtClean="0">
                            <a:solidFill>
                              <a:srgbClr val="0070C0"/>
                            </a:solidFill>
                            <a:effectLst/>
                            <a:latin typeface="Cambria Math" panose="02040503050406030204" pitchFamily="18" charset="0"/>
                          </a:rPr>
                          <m:t>𝜓</m:t>
                        </m:r>
                      </m:e>
                      <m:sup>
                        <m:r>
                          <a:rPr lang="en-CA" sz="4800" b="0" i="1" smtClean="0">
                            <a:solidFill>
                              <a:srgbClr val="0070C0"/>
                            </a:solidFill>
                            <a:effectLst/>
                            <a:latin typeface="Cambria Math" panose="02040503050406030204" pitchFamily="18" charset="0"/>
                          </a:rPr>
                          <m:t>∗</m:t>
                        </m:r>
                      </m:sup>
                    </m:sSup>
                  </m:oMath>
                </a14:m>
                <a:r>
                  <a:rPr lang="en-CA" sz="4800" dirty="0">
                    <a:latin typeface="Calibri" panose="020F0502020204030204" pitchFamily="34" charset="0"/>
                  </a:rPr>
                  <a:t>:</a:t>
                </a:r>
              </a:p>
            </p:txBody>
          </p:sp>
        </mc:Choice>
        <mc:Fallback xmlns="">
          <p:sp>
            <p:nvSpPr>
              <p:cNvPr id="12" name="TextBox 11">
                <a:extLst>
                  <a:ext uri="{FF2B5EF4-FFF2-40B4-BE49-F238E27FC236}">
                    <a16:creationId xmlns:a16="http://schemas.microsoft.com/office/drawing/2014/main" id="{C75A77F3-5FD0-22A4-5F1D-0569B4380843}"/>
                  </a:ext>
                </a:extLst>
              </p:cNvPr>
              <p:cNvSpPr txBox="1">
                <a:spLocks noRot="1" noChangeAspect="1" noMove="1" noResize="1" noEditPoints="1" noAdjustHandles="1" noChangeArrowheads="1" noChangeShapeType="1" noTextEdit="1"/>
              </p:cNvSpPr>
              <p:nvPr/>
            </p:nvSpPr>
            <p:spPr>
              <a:xfrm>
                <a:off x="121690" y="2772583"/>
                <a:ext cx="5519766" cy="830997"/>
              </a:xfrm>
              <a:prstGeom prst="rect">
                <a:avLst/>
              </a:prstGeom>
              <a:blipFill>
                <a:blip r:embed="rId7"/>
                <a:stretch>
                  <a:fillRect l="-5083" t="-16176" r="-3867"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A61D88-071D-D52D-C186-DDBF14DA2FA4}"/>
                  </a:ext>
                </a:extLst>
              </p:cNvPr>
              <p:cNvSpPr txBox="1"/>
              <p:nvPr/>
            </p:nvSpPr>
            <p:spPr>
              <a:xfrm>
                <a:off x="290485" y="3862427"/>
                <a:ext cx="4389996" cy="1107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6600" b="0" i="1" smtClean="0">
                              <a:solidFill>
                                <a:srgbClr val="0070C0"/>
                              </a:solidFill>
                              <a:latin typeface="Cambria Math" panose="02040503050406030204" pitchFamily="18" charset="0"/>
                            </a:rPr>
                          </m:ctrlPr>
                        </m:sSupPr>
                        <m:e>
                          <m:r>
                            <a:rPr lang="en-CA" sz="6600" i="1" smtClean="0">
                              <a:solidFill>
                                <a:srgbClr val="0070C0"/>
                              </a:solidFill>
                              <a:latin typeface="Cambria Math" panose="02040503050406030204" pitchFamily="18" charset="0"/>
                            </a:rPr>
                            <m:t>𝜓</m:t>
                          </m:r>
                        </m:e>
                        <m:sup>
                          <m:r>
                            <a:rPr lang="en-CA" sz="6600" b="0" i="1" smtClean="0">
                              <a:solidFill>
                                <a:srgbClr val="0070C0"/>
                              </a:solidFill>
                              <a:latin typeface="Cambria Math" panose="02040503050406030204" pitchFamily="18" charset="0"/>
                            </a:rPr>
                            <m:t>∗</m:t>
                          </m:r>
                        </m:sup>
                      </m:sSup>
                      <m:r>
                        <a:rPr lang="en-CA" sz="6600" i="1">
                          <a:latin typeface="Cambria Math" panose="02040503050406030204" pitchFamily="18" charset="0"/>
                        </a:rPr>
                        <m:t>→</m:t>
                      </m:r>
                      <m:sSup>
                        <m:sSupPr>
                          <m:ctrlPr>
                            <a:rPr lang="en-CA" sz="6600" b="0" i="1" smtClean="0">
                              <a:latin typeface="Cambria Math" panose="02040503050406030204" pitchFamily="18" charset="0"/>
                            </a:rPr>
                          </m:ctrlPr>
                        </m:sSupPr>
                        <m:e>
                          <m:r>
                            <a:rPr lang="en-CA" sz="6600" i="1">
                              <a:latin typeface="Cambria Math" panose="02040503050406030204" pitchFamily="18" charset="0"/>
                            </a:rPr>
                            <m:t>𝐿</m:t>
                          </m:r>
                        </m:e>
                        <m:sup>
                          <m:r>
                            <a:rPr lang="en-CA" sz="6600" b="0" i="1" smtClean="0">
                              <a:latin typeface="Cambria Math" panose="02040503050406030204" pitchFamily="18" charset="0"/>
                            </a:rPr>
                            <m:t>∗</m:t>
                          </m:r>
                        </m:sup>
                      </m:sSup>
                      <m:sSup>
                        <m:sSupPr>
                          <m:ctrlPr>
                            <a:rPr lang="en-CA" sz="6600" b="0" i="1" smtClean="0">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𝜓</m:t>
                          </m:r>
                        </m:e>
                        <m:sup>
                          <m:r>
                            <a:rPr lang="en-CA" sz="6600" b="0" i="1" smtClean="0">
                              <a:solidFill>
                                <a:srgbClr val="0070C0"/>
                              </a:solidFill>
                              <a:latin typeface="Cambria Math" panose="02040503050406030204" pitchFamily="18" charset="0"/>
                            </a:rPr>
                            <m:t>∗</m:t>
                          </m:r>
                        </m:sup>
                      </m:sSup>
                    </m:oMath>
                  </m:oMathPara>
                </a14:m>
                <a:endParaRPr lang="en-CA" sz="6600" dirty="0"/>
              </a:p>
            </p:txBody>
          </p:sp>
        </mc:Choice>
        <mc:Fallback xmlns="">
          <p:sp>
            <p:nvSpPr>
              <p:cNvPr id="14" name="TextBox 13">
                <a:extLst>
                  <a:ext uri="{FF2B5EF4-FFF2-40B4-BE49-F238E27FC236}">
                    <a16:creationId xmlns:a16="http://schemas.microsoft.com/office/drawing/2014/main" id="{42A61D88-071D-D52D-C186-DDBF14DA2FA4}"/>
                  </a:ext>
                </a:extLst>
              </p:cNvPr>
              <p:cNvSpPr txBox="1">
                <a:spLocks noRot="1" noChangeAspect="1" noMove="1" noResize="1" noEditPoints="1" noAdjustHandles="1" noChangeArrowheads="1" noChangeShapeType="1" noTextEdit="1"/>
              </p:cNvSpPr>
              <p:nvPr/>
            </p:nvSpPr>
            <p:spPr>
              <a:xfrm>
                <a:off x="290485" y="3862427"/>
                <a:ext cx="4389996" cy="1107996"/>
              </a:xfrm>
              <a:prstGeom prst="rect">
                <a:avLst/>
              </a:prstGeom>
              <a:blipFill>
                <a:blip r:embed="rId8"/>
                <a:stretch>
                  <a:fillRect/>
                </a:stretch>
              </a:blipFill>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F346DF03-6D39-A248-D5A9-11B301A53107}"/>
              </a:ext>
            </a:extLst>
          </p:cNvPr>
          <p:cNvCxnSpPr>
            <a:cxnSpLocks/>
          </p:cNvCxnSpPr>
          <p:nvPr/>
        </p:nvCxnSpPr>
        <p:spPr>
          <a:xfrm rot="16200000">
            <a:off x="6096000" y="-3553915"/>
            <a:ext cx="0" cy="12192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F8F05B-862B-7647-FF42-E04185D5F533}"/>
                  </a:ext>
                </a:extLst>
              </p:cNvPr>
              <p:cNvSpPr txBox="1"/>
              <p:nvPr/>
            </p:nvSpPr>
            <p:spPr>
              <a:xfrm>
                <a:off x="8868474" y="3642616"/>
                <a:ext cx="3201836" cy="2014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5400" b="0" i="1" smtClean="0">
                          <a:solidFill>
                            <a:schemeClr val="tx1"/>
                          </a:solidFill>
                          <a:effectLst/>
                          <a:latin typeface="Cambria Math" panose="02040503050406030204" pitchFamily="18" charset="0"/>
                        </a:rPr>
                        <m:t>=</m:t>
                      </m:r>
                      <m:d>
                        <m:dPr>
                          <m:begChr m:val="["/>
                          <m:endChr m:val="]"/>
                          <m:ctrlPr>
                            <a:rPr lang="en-CA" sz="5400" b="0" i="1" smtClean="0">
                              <a:solidFill>
                                <a:schemeClr val="tx1"/>
                              </a:solidFill>
                              <a:effectLst/>
                              <a:latin typeface="Cambria Math" panose="02040503050406030204" pitchFamily="18" charset="0"/>
                            </a:rPr>
                          </m:ctrlPr>
                        </m:dPr>
                        <m:e>
                          <m:eqArr>
                            <m:eqArrPr>
                              <m:ctrlPr>
                                <a:rPr lang="en-CA" sz="5400" b="0" i="1" smtClean="0">
                                  <a:solidFill>
                                    <a:srgbClr val="00B050"/>
                                  </a:solidFill>
                                  <a:effectLst/>
                                  <a:latin typeface="Cambria Math" panose="02040503050406030204" pitchFamily="18" charset="0"/>
                                </a:rPr>
                              </m:ctrlPr>
                            </m:eqArrPr>
                            <m:e>
                              <m:sSup>
                                <m:sSupPr>
                                  <m:ctrlPr>
                                    <a:rPr lang="en-CA" sz="5400" b="0" i="1" smtClean="0">
                                      <a:solidFill>
                                        <a:srgbClr val="00B050"/>
                                      </a:solidFill>
                                      <a:effectLst/>
                                      <a:latin typeface="Cambria Math" panose="02040503050406030204" pitchFamily="18" charset="0"/>
                                    </a:rPr>
                                  </m:ctrlPr>
                                </m:sSupPr>
                                <m:e>
                                  <m:sSup>
                                    <m:sSupPr>
                                      <m:ctrlPr>
                                        <a:rPr lang="en-CA" sz="5400" b="0" i="1" smtClean="0">
                                          <a:solidFill>
                                            <a:srgbClr val="00B050"/>
                                          </a:solidFill>
                                          <a:effectLst/>
                                          <a:latin typeface="Cambria Math" panose="02040503050406030204" pitchFamily="18" charset="0"/>
                                        </a:rPr>
                                      </m:ctrlPr>
                                    </m:sSupPr>
                                    <m:e>
                                      <m:r>
                                        <a:rPr lang="en-CA" sz="5400" b="0" i="1" smtClean="0">
                                          <a:solidFill>
                                            <a:srgbClr val="00B050"/>
                                          </a:solidFill>
                                          <a:effectLst/>
                                          <a:latin typeface="Cambria Math" panose="02040503050406030204" pitchFamily="18" charset="0"/>
                                        </a:rPr>
                                        <m:t>𝜓</m:t>
                                      </m:r>
                                    </m:e>
                                    <m:sup>
                                      <m:r>
                                        <a:rPr lang="en-CA" sz="5400" b="0" i="1" smtClean="0">
                                          <a:solidFill>
                                            <a:srgbClr val="00B050"/>
                                          </a:solidFill>
                                          <a:effectLst/>
                                          <a:latin typeface="Cambria Math" panose="02040503050406030204" pitchFamily="18" charset="0"/>
                                        </a:rPr>
                                        <m:t>1</m:t>
                                      </m:r>
                                    </m:sup>
                                  </m:sSup>
                                </m:e>
                                <m:sup>
                                  <m:r>
                                    <a:rPr lang="en-CA" sz="5400" b="0" i="1" smtClean="0">
                                      <a:solidFill>
                                        <a:schemeClr val="tx1"/>
                                      </a:solidFill>
                                      <a:effectLst/>
                                      <a:latin typeface="Cambria Math" panose="02040503050406030204" pitchFamily="18" charset="0"/>
                                    </a:rPr>
                                    <m:t>∗</m:t>
                                  </m:r>
                                </m:sup>
                              </m:sSup>
                            </m:e>
                            <m:e>
                              <m:sSup>
                                <m:sSupPr>
                                  <m:ctrlPr>
                                    <a:rPr lang="en-CA" sz="5400" b="0" i="1" smtClean="0">
                                      <a:solidFill>
                                        <a:srgbClr val="00B050"/>
                                      </a:solidFill>
                                      <a:effectLst/>
                                      <a:latin typeface="Cambria Math" panose="02040503050406030204" pitchFamily="18" charset="0"/>
                                    </a:rPr>
                                  </m:ctrlPr>
                                </m:sSupPr>
                                <m:e>
                                  <m:sSup>
                                    <m:sSupPr>
                                      <m:ctrlPr>
                                        <a:rPr lang="en-CA" sz="5400" b="0" i="1" smtClean="0">
                                          <a:solidFill>
                                            <a:srgbClr val="00B050"/>
                                          </a:solidFill>
                                          <a:effectLst/>
                                          <a:latin typeface="Cambria Math" panose="02040503050406030204" pitchFamily="18" charset="0"/>
                                        </a:rPr>
                                      </m:ctrlPr>
                                    </m:sSupPr>
                                    <m:e>
                                      <m:r>
                                        <a:rPr lang="en-CA" sz="5400" b="0" i="1" smtClean="0">
                                          <a:solidFill>
                                            <a:srgbClr val="00B050"/>
                                          </a:solidFill>
                                          <a:effectLst/>
                                          <a:latin typeface="Cambria Math" panose="02040503050406030204" pitchFamily="18" charset="0"/>
                                        </a:rPr>
                                        <m:t>𝜓</m:t>
                                      </m:r>
                                    </m:e>
                                    <m:sup>
                                      <m:r>
                                        <a:rPr lang="en-CA" sz="5400" b="0" i="1" smtClean="0">
                                          <a:solidFill>
                                            <a:srgbClr val="00B050"/>
                                          </a:solidFill>
                                          <a:effectLst/>
                                          <a:latin typeface="Cambria Math" panose="02040503050406030204" pitchFamily="18" charset="0"/>
                                        </a:rPr>
                                        <m:t>2</m:t>
                                      </m:r>
                                    </m:sup>
                                  </m:sSup>
                                </m:e>
                                <m:sup>
                                  <m:r>
                                    <a:rPr lang="en-CA" sz="5400" b="0" i="1" smtClean="0">
                                      <a:solidFill>
                                        <a:schemeClr val="tx1"/>
                                      </a:solidFill>
                                      <a:effectLst/>
                                      <a:latin typeface="Cambria Math" panose="02040503050406030204" pitchFamily="18" charset="0"/>
                                    </a:rPr>
                                    <m:t>∗</m:t>
                                  </m:r>
                                </m:sup>
                              </m:sSup>
                            </m:e>
                          </m:eqArr>
                        </m:e>
                      </m:d>
                    </m:oMath>
                  </m:oMathPara>
                </a14:m>
                <a:endParaRPr lang="en-CA" sz="5400" dirty="0">
                  <a:solidFill>
                    <a:schemeClr val="tx1"/>
                  </a:solidFill>
                </a:endParaRPr>
              </a:p>
            </p:txBody>
          </p:sp>
        </mc:Choice>
        <mc:Fallback xmlns="">
          <p:sp>
            <p:nvSpPr>
              <p:cNvPr id="2" name="TextBox 1">
                <a:extLst>
                  <a:ext uri="{FF2B5EF4-FFF2-40B4-BE49-F238E27FC236}">
                    <a16:creationId xmlns:a16="http://schemas.microsoft.com/office/drawing/2014/main" id="{6FF8F05B-862B-7647-FF42-E04185D5F533}"/>
                  </a:ext>
                </a:extLst>
              </p:cNvPr>
              <p:cNvSpPr txBox="1">
                <a:spLocks noRot="1" noChangeAspect="1" noMove="1" noResize="1" noEditPoints="1" noAdjustHandles="1" noChangeArrowheads="1" noChangeShapeType="1" noTextEdit="1"/>
              </p:cNvSpPr>
              <p:nvPr/>
            </p:nvSpPr>
            <p:spPr>
              <a:xfrm>
                <a:off x="8868474" y="3642616"/>
                <a:ext cx="3201836" cy="201446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C9C9C9-6EA1-A90F-57F3-7D2A3C940F73}"/>
                  </a:ext>
                </a:extLst>
              </p:cNvPr>
              <p:cNvSpPr txBox="1"/>
              <p:nvPr/>
            </p:nvSpPr>
            <p:spPr>
              <a:xfrm>
                <a:off x="6934380" y="3403993"/>
                <a:ext cx="1934094" cy="2491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6600" b="0" i="1" smtClean="0">
                              <a:solidFill>
                                <a:schemeClr val="tx1"/>
                              </a:solidFill>
                              <a:effectLst/>
                              <a:latin typeface="Cambria Math" panose="02040503050406030204" pitchFamily="18" charset="0"/>
                            </a:rPr>
                          </m:ctrlPr>
                        </m:dPr>
                        <m:e>
                          <m:eqArr>
                            <m:eqArrPr>
                              <m:ctrlPr>
                                <a:rPr lang="en-CA" sz="6600" b="0" i="1" smtClean="0">
                                  <a:solidFill>
                                    <a:srgbClr val="0070C0"/>
                                  </a:solidFill>
                                  <a:effectLst/>
                                  <a:latin typeface="Cambria Math" panose="02040503050406030204" pitchFamily="18" charset="0"/>
                                </a:rPr>
                              </m:ctrlPr>
                            </m:eqArrPr>
                            <m:e>
                              <m:sSup>
                                <m:sSupPr>
                                  <m:ctrlPr>
                                    <a:rPr lang="en-CA" sz="6600" b="0" i="1" smtClean="0">
                                      <a:solidFill>
                                        <a:srgbClr val="0070C0"/>
                                      </a:solidFill>
                                      <a:effectLst/>
                                      <a:latin typeface="Cambria Math" panose="02040503050406030204" pitchFamily="18" charset="0"/>
                                    </a:rPr>
                                  </m:ctrlPr>
                                </m:sSupPr>
                                <m:e>
                                  <m:r>
                                    <a:rPr lang="en-CA" sz="6600" b="0" i="1" smtClean="0">
                                      <a:solidFill>
                                        <a:srgbClr val="0070C0"/>
                                      </a:solidFill>
                                      <a:effectLst/>
                                      <a:latin typeface="Cambria Math" panose="02040503050406030204" pitchFamily="18" charset="0"/>
                                    </a:rPr>
                                    <m:t>𝜓</m:t>
                                  </m:r>
                                </m:e>
                                <m:sup>
                                  <m:acc>
                                    <m:accPr>
                                      <m:chr m:val="̇"/>
                                      <m:ctrlPr>
                                        <a:rPr lang="en-CA" sz="6600" b="0" i="1" smtClean="0">
                                          <a:solidFill>
                                            <a:srgbClr val="0070C0"/>
                                          </a:solidFill>
                                          <a:effectLst/>
                                          <a:latin typeface="Cambria Math" panose="02040503050406030204" pitchFamily="18" charset="0"/>
                                        </a:rPr>
                                      </m:ctrlPr>
                                    </m:accPr>
                                    <m:e>
                                      <m:r>
                                        <a:rPr lang="en-CA" sz="6600" b="0" i="1" smtClean="0">
                                          <a:solidFill>
                                            <a:srgbClr val="0070C0"/>
                                          </a:solidFill>
                                          <a:effectLst/>
                                          <a:latin typeface="Cambria Math" panose="02040503050406030204" pitchFamily="18" charset="0"/>
                                        </a:rPr>
                                        <m:t>1</m:t>
                                      </m:r>
                                    </m:e>
                                  </m:acc>
                                </m:sup>
                              </m:sSup>
                            </m:e>
                            <m:e>
                              <m:sSup>
                                <m:sSupPr>
                                  <m:ctrlPr>
                                    <a:rPr lang="en-CA" sz="6600" b="0" i="1" smtClean="0">
                                      <a:solidFill>
                                        <a:srgbClr val="0070C0"/>
                                      </a:solidFill>
                                      <a:effectLst/>
                                      <a:latin typeface="Cambria Math" panose="02040503050406030204" pitchFamily="18" charset="0"/>
                                    </a:rPr>
                                  </m:ctrlPr>
                                </m:sSupPr>
                                <m:e>
                                  <m:r>
                                    <a:rPr lang="en-CA" sz="6600" b="0" i="1" smtClean="0">
                                      <a:solidFill>
                                        <a:srgbClr val="0070C0"/>
                                      </a:solidFill>
                                      <a:effectLst/>
                                      <a:latin typeface="Cambria Math" panose="02040503050406030204" pitchFamily="18" charset="0"/>
                                    </a:rPr>
                                    <m:t>𝜓</m:t>
                                  </m:r>
                                </m:e>
                                <m:sup>
                                  <m:acc>
                                    <m:accPr>
                                      <m:chr m:val="̇"/>
                                      <m:ctrlPr>
                                        <a:rPr lang="en-CA" sz="6600" b="0" i="1" smtClean="0">
                                          <a:solidFill>
                                            <a:srgbClr val="0070C0"/>
                                          </a:solidFill>
                                          <a:effectLst/>
                                          <a:latin typeface="Cambria Math" panose="02040503050406030204" pitchFamily="18" charset="0"/>
                                        </a:rPr>
                                      </m:ctrlPr>
                                    </m:accPr>
                                    <m:e>
                                      <m:r>
                                        <a:rPr lang="en-CA" sz="6600" b="0" i="1" smtClean="0">
                                          <a:solidFill>
                                            <a:srgbClr val="0070C0"/>
                                          </a:solidFill>
                                          <a:effectLst/>
                                          <a:latin typeface="Cambria Math" panose="02040503050406030204" pitchFamily="18" charset="0"/>
                                        </a:rPr>
                                        <m:t>2</m:t>
                                      </m:r>
                                    </m:e>
                                  </m:acc>
                                </m:sup>
                              </m:sSup>
                            </m:e>
                          </m:eqArr>
                        </m:e>
                      </m:d>
                    </m:oMath>
                  </m:oMathPara>
                </a14:m>
                <a:endParaRPr lang="en-CA" sz="6600" dirty="0">
                  <a:solidFill>
                    <a:schemeClr val="tx1"/>
                  </a:solidFill>
                </a:endParaRPr>
              </a:p>
            </p:txBody>
          </p:sp>
        </mc:Choice>
        <mc:Fallback xmlns="">
          <p:sp>
            <p:nvSpPr>
              <p:cNvPr id="3" name="TextBox 2">
                <a:extLst>
                  <a:ext uri="{FF2B5EF4-FFF2-40B4-BE49-F238E27FC236}">
                    <a16:creationId xmlns:a16="http://schemas.microsoft.com/office/drawing/2014/main" id="{87C9C9C9-6EA1-A90F-57F3-7D2A3C940F73}"/>
                  </a:ext>
                </a:extLst>
              </p:cNvPr>
              <p:cNvSpPr txBox="1">
                <a:spLocks noRot="1" noChangeAspect="1" noMove="1" noResize="1" noEditPoints="1" noAdjustHandles="1" noChangeArrowheads="1" noChangeShapeType="1" noTextEdit="1"/>
              </p:cNvSpPr>
              <p:nvPr/>
            </p:nvSpPr>
            <p:spPr>
              <a:xfrm>
                <a:off x="6934380" y="3403993"/>
                <a:ext cx="1934094" cy="2491708"/>
              </a:xfrm>
              <a:prstGeom prst="rect">
                <a:avLst/>
              </a:prstGeom>
              <a:blipFill>
                <a:blip r:embed="rId10"/>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46769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 grpId="0"/>
      <p:bldP spid="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64EF1F-941F-D91C-BB77-70A1615ED3FE}"/>
                  </a:ext>
                </a:extLst>
              </p:cNvPr>
              <p:cNvSpPr txBox="1"/>
              <p:nvPr/>
            </p:nvSpPr>
            <p:spPr>
              <a:xfrm>
                <a:off x="138084" y="75219"/>
                <a:ext cx="5503371" cy="830997"/>
              </a:xfrm>
              <a:prstGeom prst="rect">
                <a:avLst/>
              </a:prstGeom>
              <a:noFill/>
            </p:spPr>
            <p:txBody>
              <a:bodyPr wrap="square" rtlCol="0">
                <a:spAutoFit/>
              </a:bodyPr>
              <a:lstStyle/>
              <a:p>
                <a:r>
                  <a:rPr lang="en-CA" sz="4800" u="sng" dirty="0">
                    <a:latin typeface="Calibri" panose="020F0502020204030204" pitchFamily="34" charset="0"/>
                  </a:rPr>
                  <a:t>Right Dual Spinor</a:t>
                </a:r>
                <a:r>
                  <a:rPr lang="en-CA" sz="4800" dirty="0">
                    <a:latin typeface="Calibri" panose="020F0502020204030204" pitchFamily="34" charset="0"/>
                  </a:rPr>
                  <a:t> </a:t>
                </a:r>
                <a14:m>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𝜓</m:t>
                        </m:r>
                      </m:e>
                      <m:sup>
                        <m:r>
                          <a:rPr lang="en-CA" sz="4800" i="1">
                            <a:solidFill>
                              <a:srgbClr val="0070C0"/>
                            </a:solidFill>
                            <a:latin typeface="Cambria Math" panose="02040503050406030204" pitchFamily="18" charset="0"/>
                          </a:rPr>
                          <m:t>∗</m:t>
                        </m:r>
                      </m:sup>
                    </m:sSup>
                  </m:oMath>
                </a14:m>
                <a:r>
                  <a:rPr lang="en-CA" sz="4800" dirty="0">
                    <a:latin typeface="Calibri" panose="020F0502020204030204" pitchFamily="34" charset="0"/>
                  </a:rPr>
                  <a:t>:</a:t>
                </a:r>
              </a:p>
            </p:txBody>
          </p:sp>
        </mc:Choice>
        <mc:Fallback xmlns="">
          <p:sp>
            <p:nvSpPr>
              <p:cNvPr id="6" name="TextBox 5">
                <a:extLst>
                  <a:ext uri="{FF2B5EF4-FFF2-40B4-BE49-F238E27FC236}">
                    <a16:creationId xmlns:a16="http://schemas.microsoft.com/office/drawing/2014/main" id="{6C64EF1F-941F-D91C-BB77-70A1615ED3FE}"/>
                  </a:ext>
                </a:extLst>
              </p:cNvPr>
              <p:cNvSpPr txBox="1">
                <a:spLocks noRot="1" noChangeAspect="1" noMove="1" noResize="1" noEditPoints="1" noAdjustHandles="1" noChangeArrowheads="1" noChangeShapeType="1" noTextEdit="1"/>
              </p:cNvSpPr>
              <p:nvPr/>
            </p:nvSpPr>
            <p:spPr>
              <a:xfrm>
                <a:off x="138084" y="75219"/>
                <a:ext cx="5503371" cy="830997"/>
              </a:xfrm>
              <a:prstGeom prst="rect">
                <a:avLst/>
              </a:prstGeom>
              <a:blipFill>
                <a:blip r:embed="rId3"/>
                <a:stretch>
                  <a:fillRect l="-5100" t="-16058" r="-4213" b="-379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52109F-539C-38BA-2D68-2F5089473FFD}"/>
                  </a:ext>
                </a:extLst>
              </p:cNvPr>
              <p:cNvSpPr txBox="1"/>
              <p:nvPr/>
            </p:nvSpPr>
            <p:spPr>
              <a:xfrm>
                <a:off x="290485" y="1019645"/>
                <a:ext cx="4389996" cy="1107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𝜓</m:t>
                          </m:r>
                        </m:e>
                        <m:sup>
                          <m:r>
                            <a:rPr lang="en-CA" sz="6600" i="1">
                              <a:solidFill>
                                <a:srgbClr val="0070C0"/>
                              </a:solidFill>
                              <a:latin typeface="Cambria Math" panose="02040503050406030204" pitchFamily="18" charset="0"/>
                            </a:rPr>
                            <m:t>∗</m:t>
                          </m:r>
                        </m:sup>
                      </m:sSup>
                      <m:r>
                        <a:rPr lang="en-CA" sz="6600" i="1">
                          <a:latin typeface="Cambria Math" panose="02040503050406030204" pitchFamily="18" charset="0"/>
                        </a:rPr>
                        <m:t>→</m:t>
                      </m:r>
                      <m:sSup>
                        <m:sSupPr>
                          <m:ctrlPr>
                            <a:rPr lang="en-CA" sz="6600" i="1">
                              <a:latin typeface="Cambria Math" panose="02040503050406030204" pitchFamily="18" charset="0"/>
                            </a:rPr>
                          </m:ctrlPr>
                        </m:sSupPr>
                        <m:e>
                          <m:r>
                            <a:rPr lang="en-CA" sz="6600" i="1">
                              <a:latin typeface="Cambria Math" panose="02040503050406030204" pitchFamily="18" charset="0"/>
                            </a:rPr>
                            <m:t>𝐿</m:t>
                          </m:r>
                        </m:e>
                        <m:sup>
                          <m:r>
                            <a:rPr lang="en-CA" sz="6600" i="1">
                              <a:latin typeface="Cambria Math" panose="02040503050406030204" pitchFamily="18" charset="0"/>
                            </a:rPr>
                            <m:t>∗</m:t>
                          </m:r>
                        </m:sup>
                      </m:sSup>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𝜓</m:t>
                          </m:r>
                        </m:e>
                        <m:sup>
                          <m:r>
                            <a:rPr lang="en-CA" sz="6600" i="1">
                              <a:solidFill>
                                <a:srgbClr val="0070C0"/>
                              </a:solidFill>
                              <a:latin typeface="Cambria Math" panose="02040503050406030204" pitchFamily="18" charset="0"/>
                            </a:rPr>
                            <m:t>∗</m:t>
                          </m:r>
                        </m:sup>
                      </m:sSup>
                    </m:oMath>
                  </m:oMathPara>
                </a14:m>
                <a:endParaRPr lang="en-CA" sz="6600" dirty="0"/>
              </a:p>
            </p:txBody>
          </p:sp>
        </mc:Choice>
        <mc:Fallback xmlns="">
          <p:sp>
            <p:nvSpPr>
              <p:cNvPr id="8" name="TextBox 7">
                <a:extLst>
                  <a:ext uri="{FF2B5EF4-FFF2-40B4-BE49-F238E27FC236}">
                    <a16:creationId xmlns:a16="http://schemas.microsoft.com/office/drawing/2014/main" id="{2952109F-539C-38BA-2D68-2F5089473FFD}"/>
                  </a:ext>
                </a:extLst>
              </p:cNvPr>
              <p:cNvSpPr txBox="1">
                <a:spLocks noRot="1" noChangeAspect="1" noMove="1" noResize="1" noEditPoints="1" noAdjustHandles="1" noChangeArrowheads="1" noChangeShapeType="1" noTextEdit="1"/>
              </p:cNvSpPr>
              <p:nvPr/>
            </p:nvSpPr>
            <p:spPr>
              <a:xfrm>
                <a:off x="290485" y="1019645"/>
                <a:ext cx="4389996" cy="1107996"/>
              </a:xfrm>
              <a:prstGeom prst="rect">
                <a:avLst/>
              </a:prstGeom>
              <a:blipFill>
                <a:blip r:embed="rId4"/>
                <a:stretch>
                  <a:fillRect/>
                </a:stretch>
              </a:blipFill>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F346DF03-6D39-A248-D5A9-11B301A53107}"/>
              </a:ext>
            </a:extLst>
          </p:cNvPr>
          <p:cNvCxnSpPr>
            <a:cxnSpLocks/>
          </p:cNvCxnSpPr>
          <p:nvPr/>
        </p:nvCxnSpPr>
        <p:spPr>
          <a:xfrm rot="16200000">
            <a:off x="6096000" y="-3553915"/>
            <a:ext cx="0" cy="12192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45F744-820A-8A21-3C5C-F7AED86B6F17}"/>
                  </a:ext>
                </a:extLst>
              </p:cNvPr>
              <p:cNvSpPr txBox="1"/>
              <p:nvPr/>
            </p:nvSpPr>
            <p:spPr>
              <a:xfrm>
                <a:off x="8852080" y="234969"/>
                <a:ext cx="3201836" cy="2014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5400" b="0" i="1" smtClean="0">
                          <a:solidFill>
                            <a:schemeClr val="tx1"/>
                          </a:solidFill>
                          <a:effectLst/>
                          <a:latin typeface="Cambria Math" panose="02040503050406030204" pitchFamily="18" charset="0"/>
                        </a:rPr>
                        <m:t>=</m:t>
                      </m:r>
                      <m:d>
                        <m:dPr>
                          <m:begChr m:val="["/>
                          <m:endChr m:val="]"/>
                          <m:ctrlPr>
                            <a:rPr lang="en-CA" sz="5400" b="0" i="1" smtClean="0">
                              <a:solidFill>
                                <a:schemeClr val="tx1"/>
                              </a:solidFill>
                              <a:effectLst/>
                              <a:latin typeface="Cambria Math" panose="02040503050406030204" pitchFamily="18" charset="0"/>
                            </a:rPr>
                          </m:ctrlPr>
                        </m:dPr>
                        <m:e>
                          <m:eqArr>
                            <m:eqArrPr>
                              <m:ctrlPr>
                                <a:rPr lang="en-CA" sz="5400" b="0" i="1" smtClean="0">
                                  <a:solidFill>
                                    <a:srgbClr val="00B050"/>
                                  </a:solidFill>
                                  <a:effectLst/>
                                  <a:latin typeface="Cambria Math" panose="02040503050406030204" pitchFamily="18" charset="0"/>
                                </a:rPr>
                              </m:ctrlPr>
                            </m:eqArrPr>
                            <m:e>
                              <m:sSup>
                                <m:sSupPr>
                                  <m:ctrlPr>
                                    <a:rPr lang="en-CA" sz="5400" b="0" i="1" smtClean="0">
                                      <a:solidFill>
                                        <a:srgbClr val="00B050"/>
                                      </a:solidFill>
                                      <a:effectLst/>
                                      <a:latin typeface="Cambria Math" panose="02040503050406030204" pitchFamily="18" charset="0"/>
                                    </a:rPr>
                                  </m:ctrlPr>
                                </m:sSupPr>
                                <m:e>
                                  <m:sSup>
                                    <m:sSupPr>
                                      <m:ctrlPr>
                                        <a:rPr lang="en-CA" sz="5400" b="0" i="1" smtClean="0">
                                          <a:solidFill>
                                            <a:srgbClr val="00B050"/>
                                          </a:solidFill>
                                          <a:effectLst/>
                                          <a:latin typeface="Cambria Math" panose="02040503050406030204" pitchFamily="18" charset="0"/>
                                        </a:rPr>
                                      </m:ctrlPr>
                                    </m:sSupPr>
                                    <m:e>
                                      <m:r>
                                        <a:rPr lang="en-CA" sz="5400" b="0" i="1" smtClean="0">
                                          <a:solidFill>
                                            <a:srgbClr val="00B050"/>
                                          </a:solidFill>
                                          <a:effectLst/>
                                          <a:latin typeface="Cambria Math" panose="02040503050406030204" pitchFamily="18" charset="0"/>
                                        </a:rPr>
                                        <m:t>𝜓</m:t>
                                      </m:r>
                                    </m:e>
                                    <m:sup>
                                      <m:r>
                                        <a:rPr lang="en-CA" sz="5400" b="0" i="1" smtClean="0">
                                          <a:solidFill>
                                            <a:srgbClr val="00B050"/>
                                          </a:solidFill>
                                          <a:effectLst/>
                                          <a:latin typeface="Cambria Math" panose="02040503050406030204" pitchFamily="18" charset="0"/>
                                        </a:rPr>
                                        <m:t>1</m:t>
                                      </m:r>
                                    </m:sup>
                                  </m:sSup>
                                </m:e>
                                <m:sup>
                                  <m:r>
                                    <a:rPr lang="en-CA" sz="5400" b="0" i="1" smtClean="0">
                                      <a:solidFill>
                                        <a:schemeClr val="tx1"/>
                                      </a:solidFill>
                                      <a:effectLst/>
                                      <a:latin typeface="Cambria Math" panose="02040503050406030204" pitchFamily="18" charset="0"/>
                                    </a:rPr>
                                    <m:t>∗</m:t>
                                  </m:r>
                                </m:sup>
                              </m:sSup>
                            </m:e>
                            <m:e>
                              <m:sSup>
                                <m:sSupPr>
                                  <m:ctrlPr>
                                    <a:rPr lang="en-CA" sz="5400" b="0" i="1" smtClean="0">
                                      <a:solidFill>
                                        <a:srgbClr val="00B050"/>
                                      </a:solidFill>
                                      <a:effectLst/>
                                      <a:latin typeface="Cambria Math" panose="02040503050406030204" pitchFamily="18" charset="0"/>
                                    </a:rPr>
                                  </m:ctrlPr>
                                </m:sSupPr>
                                <m:e>
                                  <m:sSup>
                                    <m:sSupPr>
                                      <m:ctrlPr>
                                        <a:rPr lang="en-CA" sz="5400" b="0" i="1" smtClean="0">
                                          <a:solidFill>
                                            <a:srgbClr val="00B050"/>
                                          </a:solidFill>
                                          <a:effectLst/>
                                          <a:latin typeface="Cambria Math" panose="02040503050406030204" pitchFamily="18" charset="0"/>
                                        </a:rPr>
                                      </m:ctrlPr>
                                    </m:sSupPr>
                                    <m:e>
                                      <m:r>
                                        <a:rPr lang="en-CA" sz="5400" b="0" i="1" smtClean="0">
                                          <a:solidFill>
                                            <a:srgbClr val="00B050"/>
                                          </a:solidFill>
                                          <a:effectLst/>
                                          <a:latin typeface="Cambria Math" panose="02040503050406030204" pitchFamily="18" charset="0"/>
                                        </a:rPr>
                                        <m:t>𝜓</m:t>
                                      </m:r>
                                    </m:e>
                                    <m:sup>
                                      <m:r>
                                        <a:rPr lang="en-CA" sz="5400" b="0" i="1" smtClean="0">
                                          <a:solidFill>
                                            <a:srgbClr val="00B050"/>
                                          </a:solidFill>
                                          <a:effectLst/>
                                          <a:latin typeface="Cambria Math" panose="02040503050406030204" pitchFamily="18" charset="0"/>
                                        </a:rPr>
                                        <m:t>2</m:t>
                                      </m:r>
                                    </m:sup>
                                  </m:sSup>
                                </m:e>
                                <m:sup>
                                  <m:r>
                                    <a:rPr lang="en-CA" sz="5400" b="0" i="1" smtClean="0">
                                      <a:solidFill>
                                        <a:schemeClr val="tx1"/>
                                      </a:solidFill>
                                      <a:effectLst/>
                                      <a:latin typeface="Cambria Math" panose="02040503050406030204" pitchFamily="18" charset="0"/>
                                    </a:rPr>
                                    <m:t>∗</m:t>
                                  </m:r>
                                </m:sup>
                              </m:sSup>
                            </m:e>
                          </m:eqArr>
                        </m:e>
                      </m:d>
                    </m:oMath>
                  </m:oMathPara>
                </a14:m>
                <a:endParaRPr lang="en-CA" sz="5400" dirty="0">
                  <a:solidFill>
                    <a:schemeClr val="tx1"/>
                  </a:solidFill>
                </a:endParaRPr>
              </a:p>
            </p:txBody>
          </p:sp>
        </mc:Choice>
        <mc:Fallback xmlns="">
          <p:sp>
            <p:nvSpPr>
              <p:cNvPr id="4" name="TextBox 3">
                <a:extLst>
                  <a:ext uri="{FF2B5EF4-FFF2-40B4-BE49-F238E27FC236}">
                    <a16:creationId xmlns:a16="http://schemas.microsoft.com/office/drawing/2014/main" id="{B145F744-820A-8A21-3C5C-F7AED86B6F17}"/>
                  </a:ext>
                </a:extLst>
              </p:cNvPr>
              <p:cNvSpPr txBox="1">
                <a:spLocks noRot="1" noChangeAspect="1" noMove="1" noResize="1" noEditPoints="1" noAdjustHandles="1" noChangeArrowheads="1" noChangeShapeType="1" noTextEdit="1"/>
              </p:cNvSpPr>
              <p:nvPr/>
            </p:nvSpPr>
            <p:spPr>
              <a:xfrm>
                <a:off x="8852080" y="234969"/>
                <a:ext cx="3201836" cy="201446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D807E4-8ED6-C140-ACD4-07944DA46C92}"/>
                  </a:ext>
                </a:extLst>
              </p:cNvPr>
              <p:cNvSpPr txBox="1"/>
              <p:nvPr/>
            </p:nvSpPr>
            <p:spPr>
              <a:xfrm>
                <a:off x="6917986" y="-3654"/>
                <a:ext cx="1934094" cy="2491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6600" b="0" i="1" smtClean="0">
                              <a:solidFill>
                                <a:schemeClr val="tx1"/>
                              </a:solidFill>
                              <a:effectLst/>
                              <a:latin typeface="Cambria Math" panose="02040503050406030204" pitchFamily="18" charset="0"/>
                            </a:rPr>
                          </m:ctrlPr>
                        </m:dPr>
                        <m:e>
                          <m:eqArr>
                            <m:eqArrPr>
                              <m:ctrlPr>
                                <a:rPr lang="en-CA" sz="6600" b="0" i="1" smtClean="0">
                                  <a:solidFill>
                                    <a:srgbClr val="0070C0"/>
                                  </a:solidFill>
                                  <a:effectLst/>
                                  <a:latin typeface="Cambria Math" panose="02040503050406030204" pitchFamily="18" charset="0"/>
                                </a:rPr>
                              </m:ctrlPr>
                            </m:eqArrPr>
                            <m:e>
                              <m:sSup>
                                <m:sSupPr>
                                  <m:ctrlPr>
                                    <a:rPr lang="en-CA" sz="6600" b="0" i="1" smtClean="0">
                                      <a:solidFill>
                                        <a:srgbClr val="0070C0"/>
                                      </a:solidFill>
                                      <a:effectLst/>
                                      <a:latin typeface="Cambria Math" panose="02040503050406030204" pitchFamily="18" charset="0"/>
                                    </a:rPr>
                                  </m:ctrlPr>
                                </m:sSupPr>
                                <m:e>
                                  <m:r>
                                    <a:rPr lang="en-CA" sz="6600" b="0" i="1" smtClean="0">
                                      <a:solidFill>
                                        <a:srgbClr val="0070C0"/>
                                      </a:solidFill>
                                      <a:effectLst/>
                                      <a:latin typeface="Cambria Math" panose="02040503050406030204" pitchFamily="18" charset="0"/>
                                    </a:rPr>
                                    <m:t>𝜓</m:t>
                                  </m:r>
                                </m:e>
                                <m:sup>
                                  <m:acc>
                                    <m:accPr>
                                      <m:chr m:val="̇"/>
                                      <m:ctrlPr>
                                        <a:rPr lang="en-CA" sz="6600" b="0" i="1" smtClean="0">
                                          <a:solidFill>
                                            <a:srgbClr val="0070C0"/>
                                          </a:solidFill>
                                          <a:effectLst/>
                                          <a:latin typeface="Cambria Math" panose="02040503050406030204" pitchFamily="18" charset="0"/>
                                        </a:rPr>
                                      </m:ctrlPr>
                                    </m:accPr>
                                    <m:e>
                                      <m:r>
                                        <a:rPr lang="en-CA" sz="6600" b="0" i="1" smtClean="0">
                                          <a:solidFill>
                                            <a:srgbClr val="0070C0"/>
                                          </a:solidFill>
                                          <a:effectLst/>
                                          <a:latin typeface="Cambria Math" panose="02040503050406030204" pitchFamily="18" charset="0"/>
                                        </a:rPr>
                                        <m:t>1</m:t>
                                      </m:r>
                                    </m:e>
                                  </m:acc>
                                </m:sup>
                              </m:sSup>
                            </m:e>
                            <m:e>
                              <m:sSup>
                                <m:sSupPr>
                                  <m:ctrlPr>
                                    <a:rPr lang="en-CA" sz="6600" b="0" i="1" smtClean="0">
                                      <a:solidFill>
                                        <a:srgbClr val="0070C0"/>
                                      </a:solidFill>
                                      <a:effectLst/>
                                      <a:latin typeface="Cambria Math" panose="02040503050406030204" pitchFamily="18" charset="0"/>
                                    </a:rPr>
                                  </m:ctrlPr>
                                </m:sSupPr>
                                <m:e>
                                  <m:r>
                                    <a:rPr lang="en-CA" sz="6600" b="0" i="1" smtClean="0">
                                      <a:solidFill>
                                        <a:srgbClr val="0070C0"/>
                                      </a:solidFill>
                                      <a:effectLst/>
                                      <a:latin typeface="Cambria Math" panose="02040503050406030204" pitchFamily="18" charset="0"/>
                                    </a:rPr>
                                    <m:t>𝜓</m:t>
                                  </m:r>
                                </m:e>
                                <m:sup>
                                  <m:acc>
                                    <m:accPr>
                                      <m:chr m:val="̇"/>
                                      <m:ctrlPr>
                                        <a:rPr lang="en-CA" sz="6600" b="0" i="1" smtClean="0">
                                          <a:solidFill>
                                            <a:srgbClr val="0070C0"/>
                                          </a:solidFill>
                                          <a:effectLst/>
                                          <a:latin typeface="Cambria Math" panose="02040503050406030204" pitchFamily="18" charset="0"/>
                                        </a:rPr>
                                      </m:ctrlPr>
                                    </m:accPr>
                                    <m:e>
                                      <m:r>
                                        <a:rPr lang="en-CA" sz="6600" b="0" i="1" smtClean="0">
                                          <a:solidFill>
                                            <a:srgbClr val="0070C0"/>
                                          </a:solidFill>
                                          <a:effectLst/>
                                          <a:latin typeface="Cambria Math" panose="02040503050406030204" pitchFamily="18" charset="0"/>
                                        </a:rPr>
                                        <m:t>2</m:t>
                                      </m:r>
                                    </m:e>
                                  </m:acc>
                                </m:sup>
                              </m:sSup>
                            </m:e>
                          </m:eqArr>
                        </m:e>
                      </m:d>
                    </m:oMath>
                  </m:oMathPara>
                </a14:m>
                <a:endParaRPr lang="en-CA" sz="6600" dirty="0">
                  <a:solidFill>
                    <a:schemeClr val="tx1"/>
                  </a:solidFill>
                </a:endParaRPr>
              </a:p>
            </p:txBody>
          </p:sp>
        </mc:Choice>
        <mc:Fallback xmlns="">
          <p:sp>
            <p:nvSpPr>
              <p:cNvPr id="7" name="TextBox 6">
                <a:extLst>
                  <a:ext uri="{FF2B5EF4-FFF2-40B4-BE49-F238E27FC236}">
                    <a16:creationId xmlns:a16="http://schemas.microsoft.com/office/drawing/2014/main" id="{51D807E4-8ED6-C140-ACD4-07944DA46C92}"/>
                  </a:ext>
                </a:extLst>
              </p:cNvPr>
              <p:cNvSpPr txBox="1">
                <a:spLocks noRot="1" noChangeAspect="1" noMove="1" noResize="1" noEditPoints="1" noAdjustHandles="1" noChangeArrowheads="1" noChangeShapeType="1" noTextEdit="1"/>
              </p:cNvSpPr>
              <p:nvPr/>
            </p:nvSpPr>
            <p:spPr>
              <a:xfrm>
                <a:off x="6917986" y="-3654"/>
                <a:ext cx="1934094" cy="249170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C04CF6-B9C5-6888-ED59-DCD0BC034B5A}"/>
                  </a:ext>
                </a:extLst>
              </p:cNvPr>
              <p:cNvSpPr txBox="1"/>
              <p:nvPr/>
            </p:nvSpPr>
            <p:spPr>
              <a:xfrm>
                <a:off x="4874235" y="2732158"/>
                <a:ext cx="7179681" cy="3975768"/>
              </a:xfrm>
              <a:prstGeom prst="rect">
                <a:avLst/>
              </a:prstGeom>
              <a:solidFill>
                <a:srgbClr val="ECF3FA"/>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CA" sz="5400" i="1" smtClean="0">
                              <a:latin typeface="Cambria Math" panose="02040503050406030204" pitchFamily="18" charset="0"/>
                            </a:rPr>
                          </m:ctrlPr>
                        </m:dPr>
                        <m:e>
                          <m:sSup>
                            <m:sSupPr>
                              <m:ctrlPr>
                                <a:rPr lang="en-CA" sz="5400" i="1">
                                  <a:solidFill>
                                    <a:srgbClr val="FF0000"/>
                                  </a:solidFill>
                                  <a:latin typeface="Cambria Math" panose="02040503050406030204" pitchFamily="18" charset="0"/>
                                </a:rPr>
                              </m:ctrlPr>
                            </m:sSupPr>
                            <m:e>
                              <m:r>
                                <a:rPr lang="en-CA" sz="5400" i="1">
                                  <a:solidFill>
                                    <a:srgbClr val="FF0000"/>
                                  </a:solidFill>
                                  <a:latin typeface="Cambria Math" panose="02040503050406030204" pitchFamily="18" charset="0"/>
                                </a:rPr>
                                <m:t>𝜓</m:t>
                              </m:r>
                            </m:e>
                            <m:sup>
                              <m:r>
                                <a:rPr lang="en-CA" sz="5400" i="1">
                                  <a:solidFill>
                                    <a:srgbClr val="FF0000"/>
                                  </a:solidFill>
                                  <a:latin typeface="Cambria Math" panose="02040503050406030204" pitchFamily="18" charset="0"/>
                                </a:rPr>
                                <m:t>𝑇</m:t>
                              </m:r>
                            </m:sup>
                          </m:sSup>
                          <m:r>
                            <a:rPr lang="en-CA" sz="5400" i="1">
                              <a:solidFill>
                                <a:srgbClr val="FF0000"/>
                              </a:solidFill>
                              <a:latin typeface="Cambria Math" panose="02040503050406030204" pitchFamily="18" charset="0"/>
                            </a:rPr>
                            <m:t>𝜖</m:t>
                          </m:r>
                          <m:sSup>
                            <m:sSupPr>
                              <m:ctrlPr>
                                <a:rPr lang="en-CA" sz="5400" i="1">
                                  <a:latin typeface="Cambria Math" panose="02040503050406030204" pitchFamily="18" charset="0"/>
                                </a:rPr>
                              </m:ctrlPr>
                            </m:sSupPr>
                            <m:e>
                              <m:r>
                                <a:rPr lang="en-CA" sz="5400" i="1">
                                  <a:latin typeface="Cambria Math" panose="02040503050406030204" pitchFamily="18" charset="0"/>
                                </a:rPr>
                                <m:t>𝐿</m:t>
                              </m:r>
                            </m:e>
                            <m:sup>
                              <m:r>
                                <a:rPr lang="en-CA" sz="5400" i="1">
                                  <a:latin typeface="Cambria Math" panose="02040503050406030204" pitchFamily="18" charset="0"/>
                                </a:rPr>
                                <m:t>−1</m:t>
                              </m:r>
                            </m:sup>
                          </m:sSup>
                        </m:e>
                      </m:d>
                      <m:d>
                        <m:dPr>
                          <m:ctrlPr>
                            <a:rPr lang="en-CA" sz="5400" b="0" i="1" smtClean="0">
                              <a:latin typeface="Cambria Math" panose="02040503050406030204" pitchFamily="18" charset="0"/>
                            </a:rPr>
                          </m:ctrlPr>
                        </m:dPr>
                        <m:e>
                          <m:r>
                            <a:rPr lang="en-CA" sz="5400" i="1">
                              <a:latin typeface="Cambria Math" panose="02040503050406030204" pitchFamily="18" charset="0"/>
                            </a:rPr>
                            <m:t>𝐿</m:t>
                          </m:r>
                          <m:r>
                            <a:rPr lang="en-CA" sz="5400" i="1">
                              <a:solidFill>
                                <a:srgbClr val="00B050"/>
                              </a:solidFill>
                              <a:latin typeface="Cambria Math" panose="02040503050406030204" pitchFamily="18" charset="0"/>
                            </a:rPr>
                            <m:t>𝜓</m:t>
                          </m:r>
                        </m:e>
                      </m:d>
                    </m:oMath>
                  </m:oMathPara>
                </a14:m>
                <a:endParaRPr lang="en-CA" sz="5400" dirty="0"/>
              </a:p>
              <a:p>
                <a:pPr/>
                <a14:m>
                  <m:oMathPara xmlns:m="http://schemas.openxmlformats.org/officeDocument/2006/math">
                    <m:oMathParaPr>
                      <m:jc m:val="centerGroup"/>
                    </m:oMathParaPr>
                    <m:oMath xmlns:m="http://schemas.openxmlformats.org/officeDocument/2006/math">
                      <m:sSup>
                        <m:sSupPr>
                          <m:ctrlPr>
                            <a:rPr lang="en-CA" sz="5400" b="0" i="1" smtClean="0">
                              <a:latin typeface="Cambria Math" panose="02040503050406030204" pitchFamily="18" charset="0"/>
                            </a:rPr>
                          </m:ctrlPr>
                        </m:sSupPr>
                        <m:e>
                          <m:r>
                            <a:rPr lang="en-CA" sz="5400" b="0" i="1" smtClean="0">
                              <a:latin typeface="Cambria Math" panose="02040503050406030204" pitchFamily="18" charset="0"/>
                            </a:rPr>
                            <m:t>→</m:t>
                          </m:r>
                        </m:e>
                        <m:sup>
                          <m:r>
                            <a:rPr lang="en-CA" sz="5400" b="0" i="1" smtClean="0">
                              <a:latin typeface="Cambria Math" panose="02040503050406030204" pitchFamily="18" charset="0"/>
                            </a:rPr>
                            <m:t>∗</m:t>
                          </m:r>
                        </m:sup>
                      </m:sSup>
                      <m:r>
                        <a:rPr lang="en-CA" sz="5400" b="0" i="1" smtClean="0">
                          <a:latin typeface="Cambria Math" panose="02040503050406030204" pitchFamily="18" charset="0"/>
                        </a:rPr>
                        <m:t> </m:t>
                      </m:r>
                      <m:sSup>
                        <m:sSupPr>
                          <m:ctrlPr>
                            <a:rPr lang="en-CA" sz="5400" b="0" i="1" smtClean="0">
                              <a:latin typeface="Cambria Math" panose="02040503050406030204" pitchFamily="18" charset="0"/>
                            </a:rPr>
                          </m:ctrlPr>
                        </m:sSupPr>
                        <m:e>
                          <m:d>
                            <m:dPr>
                              <m:ctrlPr>
                                <a:rPr lang="en-CA" sz="5400" i="1" smtClean="0">
                                  <a:latin typeface="Cambria Math" panose="02040503050406030204" pitchFamily="18" charset="0"/>
                                </a:rPr>
                              </m:ctrlPr>
                            </m:dPr>
                            <m:e>
                              <m:sSup>
                                <m:sSupPr>
                                  <m:ctrlPr>
                                    <a:rPr lang="en-CA" sz="5400" i="1">
                                      <a:solidFill>
                                        <a:srgbClr val="FF0000"/>
                                      </a:solidFill>
                                      <a:latin typeface="Cambria Math" panose="02040503050406030204" pitchFamily="18" charset="0"/>
                                    </a:rPr>
                                  </m:ctrlPr>
                                </m:sSupPr>
                                <m:e>
                                  <m:r>
                                    <a:rPr lang="en-CA" sz="5400" i="1">
                                      <a:solidFill>
                                        <a:srgbClr val="FF0000"/>
                                      </a:solidFill>
                                      <a:latin typeface="Cambria Math" panose="02040503050406030204" pitchFamily="18" charset="0"/>
                                    </a:rPr>
                                    <m:t>𝜓</m:t>
                                  </m:r>
                                </m:e>
                                <m:sup>
                                  <m:r>
                                    <a:rPr lang="en-CA" sz="5400" i="1">
                                      <a:solidFill>
                                        <a:srgbClr val="FF0000"/>
                                      </a:solidFill>
                                      <a:latin typeface="Cambria Math" panose="02040503050406030204" pitchFamily="18" charset="0"/>
                                    </a:rPr>
                                    <m:t>𝑇</m:t>
                                  </m:r>
                                </m:sup>
                              </m:sSup>
                              <m:r>
                                <a:rPr lang="en-CA" sz="5400" i="1">
                                  <a:solidFill>
                                    <a:srgbClr val="FF0000"/>
                                  </a:solidFill>
                                  <a:latin typeface="Cambria Math" panose="02040503050406030204" pitchFamily="18" charset="0"/>
                                </a:rPr>
                                <m:t>𝜖</m:t>
                              </m:r>
                              <m:sSup>
                                <m:sSupPr>
                                  <m:ctrlPr>
                                    <a:rPr lang="en-CA" sz="5400" i="1">
                                      <a:latin typeface="Cambria Math" panose="02040503050406030204" pitchFamily="18" charset="0"/>
                                    </a:rPr>
                                  </m:ctrlPr>
                                </m:sSupPr>
                                <m:e>
                                  <m:r>
                                    <a:rPr lang="en-CA" sz="5400" i="1">
                                      <a:latin typeface="Cambria Math" panose="02040503050406030204" pitchFamily="18" charset="0"/>
                                    </a:rPr>
                                    <m:t>𝐿</m:t>
                                  </m:r>
                                </m:e>
                                <m:sup>
                                  <m:r>
                                    <a:rPr lang="en-CA" sz="5400" i="1">
                                      <a:latin typeface="Cambria Math" panose="02040503050406030204" pitchFamily="18" charset="0"/>
                                    </a:rPr>
                                    <m:t>−1</m:t>
                                  </m:r>
                                </m:sup>
                              </m:sSup>
                            </m:e>
                          </m:d>
                        </m:e>
                        <m:sup>
                          <m:r>
                            <a:rPr lang="en-CA" sz="5400" b="0" i="1" smtClean="0">
                              <a:latin typeface="Cambria Math" panose="02040503050406030204" pitchFamily="18" charset="0"/>
                            </a:rPr>
                            <m:t>∗</m:t>
                          </m:r>
                        </m:sup>
                      </m:sSup>
                      <m:sSup>
                        <m:sSupPr>
                          <m:ctrlPr>
                            <a:rPr lang="en-CA" sz="5400" b="0" i="1" smtClean="0">
                              <a:solidFill>
                                <a:srgbClr val="00B050"/>
                              </a:solidFill>
                              <a:latin typeface="Cambria Math" panose="02040503050406030204" pitchFamily="18" charset="0"/>
                            </a:rPr>
                          </m:ctrlPr>
                        </m:sSupPr>
                        <m:e>
                          <m:d>
                            <m:dPr>
                              <m:ctrlPr>
                                <a:rPr lang="en-CA" sz="5400" b="0" i="1" smtClean="0">
                                  <a:latin typeface="Cambria Math" panose="02040503050406030204" pitchFamily="18" charset="0"/>
                                </a:rPr>
                              </m:ctrlPr>
                            </m:dPr>
                            <m:e>
                              <m:r>
                                <a:rPr lang="en-CA" sz="5400" i="1">
                                  <a:latin typeface="Cambria Math" panose="02040503050406030204" pitchFamily="18" charset="0"/>
                                </a:rPr>
                                <m:t>𝐿</m:t>
                              </m:r>
                              <m:r>
                                <a:rPr lang="en-CA" sz="5400" i="1">
                                  <a:solidFill>
                                    <a:srgbClr val="00B050"/>
                                  </a:solidFill>
                                  <a:latin typeface="Cambria Math" panose="02040503050406030204" pitchFamily="18" charset="0"/>
                                </a:rPr>
                                <m:t>𝜓</m:t>
                              </m:r>
                            </m:e>
                          </m:d>
                        </m:e>
                        <m:sup>
                          <m:r>
                            <a:rPr lang="en-CA" sz="5400" b="0" i="1" smtClean="0">
                              <a:solidFill>
                                <a:schemeClr val="tx1"/>
                              </a:solidFill>
                              <a:latin typeface="Cambria Math" panose="02040503050406030204" pitchFamily="18" charset="0"/>
                            </a:rPr>
                            <m:t>∗</m:t>
                          </m:r>
                        </m:sup>
                      </m:sSup>
                    </m:oMath>
                  </m:oMathPara>
                </a14:m>
                <a:endParaRPr lang="en-CA" sz="5400" dirty="0"/>
              </a:p>
              <a:p>
                <a:pPr/>
                <a14:m>
                  <m:oMathPara xmlns:m="http://schemas.openxmlformats.org/officeDocument/2006/math">
                    <m:oMathParaPr>
                      <m:jc m:val="centerGroup"/>
                    </m:oMathParaPr>
                    <m:oMath xmlns:m="http://schemas.openxmlformats.org/officeDocument/2006/math">
                      <m:r>
                        <a:rPr lang="en-CA" sz="5400" b="0" i="1" smtClean="0">
                          <a:latin typeface="Cambria Math" panose="02040503050406030204" pitchFamily="18" charset="0"/>
                        </a:rPr>
                        <m:t>=</m:t>
                      </m:r>
                      <m:d>
                        <m:dPr>
                          <m:ctrlPr>
                            <a:rPr lang="en-CA" sz="5400" i="1">
                              <a:latin typeface="Cambria Math" panose="02040503050406030204" pitchFamily="18" charset="0"/>
                            </a:rPr>
                          </m:ctrlPr>
                        </m:dPr>
                        <m:e>
                          <m:sSup>
                            <m:sSupPr>
                              <m:ctrlPr>
                                <a:rPr lang="en-CA" sz="5400" i="1">
                                  <a:solidFill>
                                    <a:srgbClr val="FF0000"/>
                                  </a:solidFill>
                                  <a:latin typeface="Cambria Math" panose="02040503050406030204" pitchFamily="18" charset="0"/>
                                </a:rPr>
                              </m:ctrlPr>
                            </m:sSupPr>
                            <m:e>
                              <m:sSup>
                                <m:sSupPr>
                                  <m:ctrlPr>
                                    <a:rPr lang="en-CA" sz="5400" i="1">
                                      <a:solidFill>
                                        <a:srgbClr val="FF0000"/>
                                      </a:solidFill>
                                      <a:latin typeface="Cambria Math" panose="02040503050406030204" pitchFamily="18" charset="0"/>
                                    </a:rPr>
                                  </m:ctrlPr>
                                </m:sSupPr>
                                <m:e>
                                  <m:r>
                                    <a:rPr lang="en-CA" sz="5400" i="1">
                                      <a:solidFill>
                                        <a:srgbClr val="FF0000"/>
                                      </a:solidFill>
                                      <a:latin typeface="Cambria Math" panose="02040503050406030204" pitchFamily="18" charset="0"/>
                                    </a:rPr>
                                    <m:t>𝜓</m:t>
                                  </m:r>
                                </m:e>
                                <m:sup>
                                  <m:r>
                                    <a:rPr lang="en-CA" sz="5400" i="1">
                                      <a:solidFill>
                                        <a:srgbClr val="FF0000"/>
                                      </a:solidFill>
                                      <a:latin typeface="Cambria Math" panose="02040503050406030204" pitchFamily="18" charset="0"/>
                                    </a:rPr>
                                    <m:t>𝑇</m:t>
                                  </m:r>
                                </m:sup>
                              </m:sSup>
                            </m:e>
                            <m:sup>
                              <m:r>
                                <a:rPr lang="en-CA" sz="5400" i="1">
                                  <a:solidFill>
                                    <a:srgbClr val="FF0000"/>
                                  </a:solidFill>
                                  <a:latin typeface="Cambria Math" panose="02040503050406030204" pitchFamily="18" charset="0"/>
                                </a:rPr>
                                <m:t>∗</m:t>
                              </m:r>
                            </m:sup>
                          </m:sSup>
                          <m:sSup>
                            <m:sSupPr>
                              <m:ctrlPr>
                                <a:rPr lang="en-CA" sz="5400" i="1">
                                  <a:solidFill>
                                    <a:srgbClr val="FF0000"/>
                                  </a:solidFill>
                                  <a:latin typeface="Cambria Math" panose="02040503050406030204" pitchFamily="18" charset="0"/>
                                </a:rPr>
                              </m:ctrlPr>
                            </m:sSupPr>
                            <m:e>
                              <m:r>
                                <a:rPr lang="en-CA" sz="5400" i="1">
                                  <a:solidFill>
                                    <a:srgbClr val="FF0000"/>
                                  </a:solidFill>
                                  <a:latin typeface="Cambria Math" panose="02040503050406030204" pitchFamily="18" charset="0"/>
                                </a:rPr>
                                <m:t>𝜖</m:t>
                              </m:r>
                            </m:e>
                            <m:sup>
                              <m:r>
                                <a:rPr lang="en-CA" sz="5400" i="1">
                                  <a:solidFill>
                                    <a:srgbClr val="FF0000"/>
                                  </a:solidFill>
                                  <a:latin typeface="Cambria Math" panose="02040503050406030204" pitchFamily="18" charset="0"/>
                                </a:rPr>
                                <m:t>∗</m:t>
                              </m:r>
                            </m:sup>
                          </m:sSup>
                          <m:sSup>
                            <m:sSupPr>
                              <m:ctrlPr>
                                <a:rPr lang="en-CA" sz="5400" i="1">
                                  <a:latin typeface="Cambria Math" panose="02040503050406030204" pitchFamily="18" charset="0"/>
                                </a:rPr>
                              </m:ctrlPr>
                            </m:sSupPr>
                            <m:e>
                              <m:d>
                                <m:dPr>
                                  <m:ctrlPr>
                                    <a:rPr lang="en-CA" sz="5400" i="1">
                                      <a:latin typeface="Cambria Math" panose="02040503050406030204" pitchFamily="18" charset="0"/>
                                    </a:rPr>
                                  </m:ctrlPr>
                                </m:dPr>
                                <m:e>
                                  <m:sSup>
                                    <m:sSupPr>
                                      <m:ctrlPr>
                                        <a:rPr lang="en-CA" sz="5400" i="1">
                                          <a:latin typeface="Cambria Math" panose="02040503050406030204" pitchFamily="18" charset="0"/>
                                        </a:rPr>
                                      </m:ctrlPr>
                                    </m:sSupPr>
                                    <m:e>
                                      <m:r>
                                        <a:rPr lang="en-CA" sz="5400" i="1">
                                          <a:latin typeface="Cambria Math" panose="02040503050406030204" pitchFamily="18" charset="0"/>
                                        </a:rPr>
                                        <m:t>𝐿</m:t>
                                      </m:r>
                                    </m:e>
                                    <m:sup>
                                      <m:r>
                                        <a:rPr lang="en-CA" sz="5400" i="1">
                                          <a:latin typeface="Cambria Math" panose="02040503050406030204" pitchFamily="18" charset="0"/>
                                        </a:rPr>
                                        <m:t>−1</m:t>
                                      </m:r>
                                    </m:sup>
                                  </m:sSup>
                                </m:e>
                              </m:d>
                            </m:e>
                            <m:sup>
                              <m:r>
                                <a:rPr lang="en-CA" sz="5400" i="1">
                                  <a:latin typeface="Cambria Math" panose="02040503050406030204" pitchFamily="18" charset="0"/>
                                </a:rPr>
                                <m:t>∗</m:t>
                              </m:r>
                            </m:sup>
                          </m:sSup>
                        </m:e>
                      </m:d>
                      <m:d>
                        <m:dPr>
                          <m:ctrlPr>
                            <a:rPr lang="en-CA" sz="5400" i="1">
                              <a:latin typeface="Cambria Math" panose="02040503050406030204" pitchFamily="18" charset="0"/>
                            </a:rPr>
                          </m:ctrlPr>
                        </m:dPr>
                        <m:e>
                          <m:sSup>
                            <m:sSupPr>
                              <m:ctrlPr>
                                <a:rPr lang="en-CA" sz="5400" i="1">
                                  <a:latin typeface="Cambria Math" panose="02040503050406030204" pitchFamily="18" charset="0"/>
                                </a:rPr>
                              </m:ctrlPr>
                            </m:sSupPr>
                            <m:e>
                              <m:r>
                                <a:rPr lang="en-CA" sz="5400" i="1">
                                  <a:latin typeface="Cambria Math" panose="02040503050406030204" pitchFamily="18" charset="0"/>
                                </a:rPr>
                                <m:t>𝐿</m:t>
                              </m:r>
                            </m:e>
                            <m:sup>
                              <m:r>
                                <a:rPr lang="en-CA" sz="5400" i="1">
                                  <a:latin typeface="Cambria Math" panose="02040503050406030204" pitchFamily="18" charset="0"/>
                                </a:rPr>
                                <m:t>∗</m:t>
                              </m:r>
                            </m:sup>
                          </m:sSup>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𝜓</m:t>
                              </m:r>
                            </m:e>
                            <m:sup>
                              <m:r>
                                <a:rPr lang="en-CA" sz="5400" i="1">
                                  <a:solidFill>
                                    <a:srgbClr val="0070C0"/>
                                  </a:solidFill>
                                  <a:latin typeface="Cambria Math" panose="02040503050406030204" pitchFamily="18" charset="0"/>
                                </a:rPr>
                                <m:t>∗</m:t>
                              </m:r>
                            </m:sup>
                          </m:sSup>
                        </m:e>
                      </m:d>
                    </m:oMath>
                  </m:oMathPara>
                </a14:m>
                <a:endParaRPr lang="en-CA" sz="5400" dirty="0"/>
              </a:p>
              <a:p>
                <a:pPr/>
                <a14:m>
                  <m:oMathPara xmlns:m="http://schemas.openxmlformats.org/officeDocument/2006/math">
                    <m:oMathParaPr>
                      <m:jc m:val="centerGroup"/>
                    </m:oMathParaPr>
                    <m:oMath xmlns:m="http://schemas.openxmlformats.org/officeDocument/2006/math">
                      <m:r>
                        <a:rPr lang="en-CA" sz="5400" b="0" i="1" smtClean="0">
                          <a:latin typeface="Cambria Math" panose="02040503050406030204" pitchFamily="18" charset="0"/>
                        </a:rPr>
                        <m:t>=</m:t>
                      </m:r>
                      <m:d>
                        <m:dPr>
                          <m:ctrlPr>
                            <a:rPr lang="en-CA" sz="5400" i="1" smtClean="0">
                              <a:latin typeface="Cambria Math" panose="02040503050406030204" pitchFamily="18" charset="0"/>
                            </a:rPr>
                          </m:ctrlPr>
                        </m:dPr>
                        <m:e>
                          <m:sSup>
                            <m:sSupPr>
                              <m:ctrlPr>
                                <a:rPr lang="en-CA" sz="5400" i="1" smtClean="0">
                                  <a:solidFill>
                                    <a:srgbClr val="7030A0"/>
                                  </a:solidFill>
                                  <a:latin typeface="Cambria Math" panose="02040503050406030204" pitchFamily="18" charset="0"/>
                                </a:rPr>
                              </m:ctrlPr>
                            </m:sSupPr>
                            <m:e>
                              <m:r>
                                <a:rPr lang="en-CA" sz="5400" i="1">
                                  <a:solidFill>
                                    <a:srgbClr val="7030A0"/>
                                  </a:solidFill>
                                  <a:latin typeface="Cambria Math" panose="02040503050406030204" pitchFamily="18" charset="0"/>
                                </a:rPr>
                                <m:t>𝜓</m:t>
                              </m:r>
                            </m:e>
                            <m:sup>
                              <m:r>
                                <m:rPr>
                                  <m:nor/>
                                </m:rPr>
                                <a:rPr lang="en-CA" sz="5400">
                                  <a:solidFill>
                                    <a:srgbClr val="7030A0"/>
                                  </a:solidFill>
                                </a:rPr>
                                <m:t>†</m:t>
                              </m:r>
                            </m:sup>
                          </m:sSup>
                          <m:r>
                            <a:rPr lang="en-CA" sz="5400" i="1">
                              <a:solidFill>
                                <a:srgbClr val="7030A0"/>
                              </a:solidFill>
                              <a:latin typeface="Cambria Math" panose="02040503050406030204" pitchFamily="18" charset="0"/>
                            </a:rPr>
                            <m:t>𝜖</m:t>
                          </m:r>
                          <m:sSup>
                            <m:sSupPr>
                              <m:ctrlPr>
                                <a:rPr lang="en-CA" sz="5400" i="1">
                                  <a:latin typeface="Cambria Math" panose="02040503050406030204" pitchFamily="18" charset="0"/>
                                </a:rPr>
                              </m:ctrlPr>
                            </m:sSupPr>
                            <m:e>
                              <m:d>
                                <m:dPr>
                                  <m:ctrlPr>
                                    <a:rPr lang="en-CA" sz="5400" i="1">
                                      <a:latin typeface="Cambria Math" panose="02040503050406030204" pitchFamily="18" charset="0"/>
                                    </a:rPr>
                                  </m:ctrlPr>
                                </m:dPr>
                                <m:e>
                                  <m:sSup>
                                    <m:sSupPr>
                                      <m:ctrlPr>
                                        <a:rPr lang="en-CA" sz="5400" i="1">
                                          <a:latin typeface="Cambria Math" panose="02040503050406030204" pitchFamily="18" charset="0"/>
                                        </a:rPr>
                                      </m:ctrlPr>
                                    </m:sSupPr>
                                    <m:e>
                                      <m:r>
                                        <a:rPr lang="en-CA" sz="5400" i="1">
                                          <a:latin typeface="Cambria Math" panose="02040503050406030204" pitchFamily="18" charset="0"/>
                                        </a:rPr>
                                        <m:t>𝐿</m:t>
                                      </m:r>
                                    </m:e>
                                    <m:sup>
                                      <m:r>
                                        <a:rPr lang="en-CA" sz="5400" i="1">
                                          <a:latin typeface="Cambria Math" panose="02040503050406030204" pitchFamily="18" charset="0"/>
                                        </a:rPr>
                                        <m:t>−1</m:t>
                                      </m:r>
                                    </m:sup>
                                  </m:sSup>
                                </m:e>
                              </m:d>
                            </m:e>
                            <m:sup>
                              <m:r>
                                <a:rPr lang="en-CA" sz="5400" i="1">
                                  <a:latin typeface="Cambria Math" panose="02040503050406030204" pitchFamily="18" charset="0"/>
                                </a:rPr>
                                <m:t>∗</m:t>
                              </m:r>
                            </m:sup>
                          </m:sSup>
                        </m:e>
                      </m:d>
                      <m:d>
                        <m:dPr>
                          <m:ctrlPr>
                            <a:rPr lang="en-CA" sz="5400" i="1">
                              <a:latin typeface="Cambria Math" panose="02040503050406030204" pitchFamily="18" charset="0"/>
                            </a:rPr>
                          </m:ctrlPr>
                        </m:dPr>
                        <m:e>
                          <m:sSup>
                            <m:sSupPr>
                              <m:ctrlPr>
                                <a:rPr lang="en-CA" sz="5400" i="1">
                                  <a:latin typeface="Cambria Math" panose="02040503050406030204" pitchFamily="18" charset="0"/>
                                </a:rPr>
                              </m:ctrlPr>
                            </m:sSupPr>
                            <m:e>
                              <m:r>
                                <a:rPr lang="en-CA" sz="5400" i="1">
                                  <a:latin typeface="Cambria Math" panose="02040503050406030204" pitchFamily="18" charset="0"/>
                                </a:rPr>
                                <m:t>𝐿</m:t>
                              </m:r>
                            </m:e>
                            <m:sup>
                              <m:r>
                                <a:rPr lang="en-CA" sz="5400" i="1">
                                  <a:latin typeface="Cambria Math" panose="02040503050406030204" pitchFamily="18" charset="0"/>
                                </a:rPr>
                                <m:t>∗</m:t>
                              </m:r>
                            </m:sup>
                          </m:sSup>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𝜓</m:t>
                              </m:r>
                            </m:e>
                            <m:sup>
                              <m:r>
                                <a:rPr lang="en-CA" sz="5400" i="1">
                                  <a:solidFill>
                                    <a:srgbClr val="0070C0"/>
                                  </a:solidFill>
                                  <a:latin typeface="Cambria Math" panose="02040503050406030204" pitchFamily="18" charset="0"/>
                                </a:rPr>
                                <m:t>∗</m:t>
                              </m:r>
                            </m:sup>
                          </m:sSup>
                        </m:e>
                      </m:d>
                    </m:oMath>
                  </m:oMathPara>
                </a14:m>
                <a:endParaRPr lang="en-CA" sz="5400" dirty="0"/>
              </a:p>
            </p:txBody>
          </p:sp>
        </mc:Choice>
        <mc:Fallback xmlns="">
          <p:sp>
            <p:nvSpPr>
              <p:cNvPr id="10" name="TextBox 9">
                <a:extLst>
                  <a:ext uri="{FF2B5EF4-FFF2-40B4-BE49-F238E27FC236}">
                    <a16:creationId xmlns:a16="http://schemas.microsoft.com/office/drawing/2014/main" id="{8EC04CF6-B9C5-6888-ED59-DCD0BC034B5A}"/>
                  </a:ext>
                </a:extLst>
              </p:cNvPr>
              <p:cNvSpPr txBox="1">
                <a:spLocks noRot="1" noChangeAspect="1" noMove="1" noResize="1" noEditPoints="1" noAdjustHandles="1" noChangeArrowheads="1" noChangeShapeType="1" noTextEdit="1"/>
              </p:cNvSpPr>
              <p:nvPr/>
            </p:nvSpPr>
            <p:spPr>
              <a:xfrm>
                <a:off x="4874235" y="2732158"/>
                <a:ext cx="7179681" cy="3975768"/>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A5C30B2-EF5A-F348-EAC3-70F6EB410261}"/>
                  </a:ext>
                </a:extLst>
              </p:cNvPr>
              <p:cNvSpPr txBox="1"/>
              <p:nvPr/>
            </p:nvSpPr>
            <p:spPr>
              <a:xfrm>
                <a:off x="623153" y="5063174"/>
                <a:ext cx="3749620" cy="830997"/>
              </a:xfrm>
              <a:prstGeom prst="rect">
                <a:avLst/>
              </a:prstGeom>
              <a:solidFill>
                <a:schemeClr val="accent5">
                  <a:lumMod val="20000"/>
                  <a:lumOff val="80000"/>
                </a:schemeClr>
              </a:solidFill>
              <a:ln w="38100">
                <a:solidFill>
                  <a:schemeClr val="tx1"/>
                </a:solidFill>
              </a:ln>
            </p:spPr>
            <p:txBody>
              <a:bodyPr wrap="square">
                <a:spAutoFit/>
              </a:bodyPr>
              <a:lstStyle/>
              <a:p>
                <a:pPr algn="ctr"/>
                <a:r>
                  <a:rPr lang="en-CA" sz="4800" dirty="0"/>
                  <a:t>Note: </a:t>
                </a:r>
                <a14:m>
                  <m:oMath xmlns:m="http://schemas.openxmlformats.org/officeDocument/2006/math">
                    <m:sSup>
                      <m:sSupPr>
                        <m:ctrlPr>
                          <a:rPr lang="en-CA" sz="4800" b="0" i="1" smtClean="0">
                            <a:solidFill>
                              <a:schemeClr val="tx1"/>
                            </a:solidFill>
                            <a:latin typeface="Cambria Math" panose="02040503050406030204" pitchFamily="18" charset="0"/>
                          </a:rPr>
                        </m:ctrlPr>
                      </m:sSupPr>
                      <m:e>
                        <m:r>
                          <a:rPr lang="en-CA" sz="4800" i="1" smtClean="0">
                            <a:solidFill>
                              <a:schemeClr val="tx1"/>
                            </a:solidFill>
                            <a:latin typeface="Cambria Math" panose="02040503050406030204" pitchFamily="18" charset="0"/>
                          </a:rPr>
                          <m:t>𝜖</m:t>
                        </m:r>
                      </m:e>
                      <m:sup>
                        <m:r>
                          <a:rPr lang="en-CA" sz="4800" b="0" i="1" smtClean="0">
                            <a:solidFill>
                              <a:schemeClr val="tx1"/>
                            </a:solidFill>
                            <a:latin typeface="Cambria Math" panose="02040503050406030204" pitchFamily="18" charset="0"/>
                          </a:rPr>
                          <m:t>∗</m:t>
                        </m:r>
                      </m:sup>
                    </m:sSup>
                    <m:r>
                      <a:rPr lang="en-CA" sz="4800" b="0" i="1" smtClean="0">
                        <a:solidFill>
                          <a:schemeClr val="tx1"/>
                        </a:solidFill>
                        <a:latin typeface="Cambria Math" panose="02040503050406030204" pitchFamily="18" charset="0"/>
                      </a:rPr>
                      <m:t>=</m:t>
                    </m:r>
                    <m:r>
                      <a:rPr lang="en-CA" sz="4800" b="0" i="1" smtClean="0">
                        <a:solidFill>
                          <a:schemeClr val="tx1"/>
                        </a:solidFill>
                        <a:latin typeface="Cambria Math" panose="02040503050406030204" pitchFamily="18" charset="0"/>
                      </a:rPr>
                      <m:t>𝜖</m:t>
                    </m:r>
                  </m:oMath>
                </a14:m>
                <a:r>
                  <a:rPr lang="en-CA" sz="4800" dirty="0"/>
                  <a:t> </a:t>
                </a:r>
              </a:p>
            </p:txBody>
          </p:sp>
        </mc:Choice>
        <mc:Fallback xmlns="">
          <p:sp>
            <p:nvSpPr>
              <p:cNvPr id="2" name="TextBox 1">
                <a:extLst>
                  <a:ext uri="{FF2B5EF4-FFF2-40B4-BE49-F238E27FC236}">
                    <a16:creationId xmlns:a16="http://schemas.microsoft.com/office/drawing/2014/main" id="{4A5C30B2-EF5A-F348-EAC3-70F6EB410261}"/>
                  </a:ext>
                </a:extLst>
              </p:cNvPr>
              <p:cNvSpPr txBox="1">
                <a:spLocks noRot="1" noChangeAspect="1" noMove="1" noResize="1" noEditPoints="1" noAdjustHandles="1" noChangeArrowheads="1" noChangeShapeType="1" noTextEdit="1"/>
              </p:cNvSpPr>
              <p:nvPr/>
            </p:nvSpPr>
            <p:spPr>
              <a:xfrm>
                <a:off x="623153" y="5063174"/>
                <a:ext cx="3749620" cy="830997"/>
              </a:xfrm>
              <a:prstGeom prst="rect">
                <a:avLst/>
              </a:prstGeom>
              <a:blipFill>
                <a:blip r:embed="rId8"/>
                <a:stretch>
                  <a:fillRect l="-1610" t="-13380" b="-35211"/>
                </a:stretch>
              </a:blipFill>
              <a:ln w="38100">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349770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64EF1F-941F-D91C-BB77-70A1615ED3FE}"/>
                  </a:ext>
                </a:extLst>
              </p:cNvPr>
              <p:cNvSpPr txBox="1"/>
              <p:nvPr/>
            </p:nvSpPr>
            <p:spPr>
              <a:xfrm>
                <a:off x="138084" y="75219"/>
                <a:ext cx="5503371" cy="830997"/>
              </a:xfrm>
              <a:prstGeom prst="rect">
                <a:avLst/>
              </a:prstGeom>
              <a:noFill/>
            </p:spPr>
            <p:txBody>
              <a:bodyPr wrap="square" rtlCol="0">
                <a:spAutoFit/>
              </a:bodyPr>
              <a:lstStyle/>
              <a:p>
                <a:r>
                  <a:rPr lang="en-CA" sz="4800" u="sng" dirty="0">
                    <a:latin typeface="Calibri" panose="020F0502020204030204" pitchFamily="34" charset="0"/>
                  </a:rPr>
                  <a:t>Right Dual Spinor</a:t>
                </a:r>
                <a:r>
                  <a:rPr lang="en-CA" sz="4800" dirty="0">
                    <a:latin typeface="Calibri" panose="020F0502020204030204" pitchFamily="34" charset="0"/>
                  </a:rPr>
                  <a:t> </a:t>
                </a:r>
                <a14:m>
                  <m:oMath xmlns:m="http://schemas.openxmlformats.org/officeDocument/2006/math">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𝜓</m:t>
                        </m:r>
                      </m:e>
                      <m:sup>
                        <m:r>
                          <a:rPr lang="en-CA" sz="4800" i="1">
                            <a:solidFill>
                              <a:srgbClr val="0070C0"/>
                            </a:solidFill>
                            <a:latin typeface="Cambria Math" panose="02040503050406030204" pitchFamily="18" charset="0"/>
                          </a:rPr>
                          <m:t>∗</m:t>
                        </m:r>
                      </m:sup>
                    </m:sSup>
                  </m:oMath>
                </a14:m>
                <a:r>
                  <a:rPr lang="en-CA" sz="4800" dirty="0">
                    <a:latin typeface="Calibri" panose="020F0502020204030204" pitchFamily="34" charset="0"/>
                  </a:rPr>
                  <a:t>:</a:t>
                </a:r>
              </a:p>
            </p:txBody>
          </p:sp>
        </mc:Choice>
        <mc:Fallback xmlns="">
          <p:sp>
            <p:nvSpPr>
              <p:cNvPr id="6" name="TextBox 5">
                <a:extLst>
                  <a:ext uri="{FF2B5EF4-FFF2-40B4-BE49-F238E27FC236}">
                    <a16:creationId xmlns:a16="http://schemas.microsoft.com/office/drawing/2014/main" id="{6C64EF1F-941F-D91C-BB77-70A1615ED3FE}"/>
                  </a:ext>
                </a:extLst>
              </p:cNvPr>
              <p:cNvSpPr txBox="1">
                <a:spLocks noRot="1" noChangeAspect="1" noMove="1" noResize="1" noEditPoints="1" noAdjustHandles="1" noChangeArrowheads="1" noChangeShapeType="1" noTextEdit="1"/>
              </p:cNvSpPr>
              <p:nvPr/>
            </p:nvSpPr>
            <p:spPr>
              <a:xfrm>
                <a:off x="138084" y="75219"/>
                <a:ext cx="5503371" cy="830997"/>
              </a:xfrm>
              <a:prstGeom prst="rect">
                <a:avLst/>
              </a:prstGeom>
              <a:blipFill>
                <a:blip r:embed="rId3"/>
                <a:stretch>
                  <a:fillRect l="-5100" t="-16058" r="-4213" b="-379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52109F-539C-38BA-2D68-2F5089473FFD}"/>
                  </a:ext>
                </a:extLst>
              </p:cNvPr>
              <p:cNvSpPr txBox="1"/>
              <p:nvPr/>
            </p:nvSpPr>
            <p:spPr>
              <a:xfrm>
                <a:off x="290485" y="1019645"/>
                <a:ext cx="4389996" cy="11079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𝜓</m:t>
                          </m:r>
                        </m:e>
                        <m:sup>
                          <m:r>
                            <a:rPr lang="en-CA" sz="6600" i="1">
                              <a:solidFill>
                                <a:srgbClr val="0070C0"/>
                              </a:solidFill>
                              <a:latin typeface="Cambria Math" panose="02040503050406030204" pitchFamily="18" charset="0"/>
                            </a:rPr>
                            <m:t>∗</m:t>
                          </m:r>
                        </m:sup>
                      </m:sSup>
                      <m:r>
                        <a:rPr lang="en-CA" sz="6600" i="1">
                          <a:latin typeface="Cambria Math" panose="02040503050406030204" pitchFamily="18" charset="0"/>
                        </a:rPr>
                        <m:t>→</m:t>
                      </m:r>
                      <m:sSup>
                        <m:sSupPr>
                          <m:ctrlPr>
                            <a:rPr lang="en-CA" sz="6600" i="1">
                              <a:latin typeface="Cambria Math" panose="02040503050406030204" pitchFamily="18" charset="0"/>
                            </a:rPr>
                          </m:ctrlPr>
                        </m:sSupPr>
                        <m:e>
                          <m:r>
                            <a:rPr lang="en-CA" sz="6600" i="1">
                              <a:latin typeface="Cambria Math" panose="02040503050406030204" pitchFamily="18" charset="0"/>
                            </a:rPr>
                            <m:t>𝐿</m:t>
                          </m:r>
                        </m:e>
                        <m:sup>
                          <m:r>
                            <a:rPr lang="en-CA" sz="6600" i="1">
                              <a:latin typeface="Cambria Math" panose="02040503050406030204" pitchFamily="18" charset="0"/>
                            </a:rPr>
                            <m:t>∗</m:t>
                          </m:r>
                        </m:sup>
                      </m:sSup>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𝜓</m:t>
                          </m:r>
                        </m:e>
                        <m:sup>
                          <m:r>
                            <a:rPr lang="en-CA" sz="6600" i="1">
                              <a:solidFill>
                                <a:srgbClr val="0070C0"/>
                              </a:solidFill>
                              <a:latin typeface="Cambria Math" panose="02040503050406030204" pitchFamily="18" charset="0"/>
                            </a:rPr>
                            <m:t>∗</m:t>
                          </m:r>
                        </m:sup>
                      </m:sSup>
                    </m:oMath>
                  </m:oMathPara>
                </a14:m>
                <a:endParaRPr lang="en-CA" sz="6600" dirty="0"/>
              </a:p>
            </p:txBody>
          </p:sp>
        </mc:Choice>
        <mc:Fallback xmlns="">
          <p:sp>
            <p:nvSpPr>
              <p:cNvPr id="8" name="TextBox 7">
                <a:extLst>
                  <a:ext uri="{FF2B5EF4-FFF2-40B4-BE49-F238E27FC236}">
                    <a16:creationId xmlns:a16="http://schemas.microsoft.com/office/drawing/2014/main" id="{2952109F-539C-38BA-2D68-2F5089473FFD}"/>
                  </a:ext>
                </a:extLst>
              </p:cNvPr>
              <p:cNvSpPr txBox="1">
                <a:spLocks noRot="1" noChangeAspect="1" noMove="1" noResize="1" noEditPoints="1" noAdjustHandles="1" noChangeArrowheads="1" noChangeShapeType="1" noTextEdit="1"/>
              </p:cNvSpPr>
              <p:nvPr/>
            </p:nvSpPr>
            <p:spPr>
              <a:xfrm>
                <a:off x="290485" y="1019645"/>
                <a:ext cx="4389996" cy="110799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75A77F3-5FD0-22A4-5F1D-0569B4380843}"/>
                  </a:ext>
                </a:extLst>
              </p:cNvPr>
              <p:cNvSpPr txBox="1"/>
              <p:nvPr/>
            </p:nvSpPr>
            <p:spPr>
              <a:xfrm>
                <a:off x="121690" y="2772583"/>
                <a:ext cx="5519766" cy="965201"/>
              </a:xfrm>
              <a:prstGeom prst="rect">
                <a:avLst/>
              </a:prstGeom>
              <a:noFill/>
            </p:spPr>
            <p:txBody>
              <a:bodyPr wrap="square" rtlCol="0">
                <a:spAutoFit/>
              </a:bodyPr>
              <a:lstStyle/>
              <a:p>
                <a:r>
                  <a:rPr lang="en-CA" sz="4800" u="sng" dirty="0">
                    <a:effectLst/>
                    <a:latin typeface="Calibri" panose="020F0502020204030204" pitchFamily="34" charset="0"/>
                  </a:rPr>
                  <a:t>Right Spinor</a:t>
                </a:r>
                <a:r>
                  <a:rPr lang="en-CA" sz="4800" dirty="0">
                    <a:effectLst/>
                    <a:latin typeface="Calibri" panose="020F0502020204030204" pitchFamily="34" charset="0"/>
                  </a:rPr>
                  <a:t> </a:t>
                </a:r>
                <a14:m>
                  <m:oMath xmlns:m="http://schemas.openxmlformats.org/officeDocument/2006/math">
                    <m:sSup>
                      <m:sSupPr>
                        <m:ctrlPr>
                          <a:rPr lang="en-CA" sz="4800" i="1">
                            <a:solidFill>
                              <a:srgbClr val="7030A0"/>
                            </a:solidFill>
                            <a:latin typeface="Cambria Math" panose="02040503050406030204" pitchFamily="18" charset="0"/>
                          </a:rPr>
                        </m:ctrlPr>
                      </m:sSupPr>
                      <m:e>
                        <m:r>
                          <a:rPr lang="en-CA" sz="4800" i="1">
                            <a:solidFill>
                              <a:srgbClr val="7030A0"/>
                            </a:solidFill>
                            <a:latin typeface="Cambria Math" panose="02040503050406030204" pitchFamily="18" charset="0"/>
                          </a:rPr>
                          <m:t>𝜓</m:t>
                        </m:r>
                      </m:e>
                      <m:sup>
                        <m:r>
                          <m:rPr>
                            <m:nor/>
                          </m:rPr>
                          <a:rPr lang="en-CA" sz="4800">
                            <a:solidFill>
                              <a:srgbClr val="7030A0"/>
                            </a:solidFill>
                          </a:rPr>
                          <m:t>†</m:t>
                        </m:r>
                      </m:sup>
                    </m:sSup>
                    <m:r>
                      <a:rPr lang="en-CA" sz="4800" i="1">
                        <a:solidFill>
                          <a:srgbClr val="7030A0"/>
                        </a:solidFill>
                        <a:latin typeface="Cambria Math" panose="02040503050406030204" pitchFamily="18" charset="0"/>
                      </a:rPr>
                      <m:t>𝜖</m:t>
                    </m:r>
                  </m:oMath>
                </a14:m>
                <a:r>
                  <a:rPr lang="en-CA" sz="4800" dirty="0">
                    <a:latin typeface="Calibri" panose="020F0502020204030204" pitchFamily="34" charset="0"/>
                  </a:rPr>
                  <a:t>:</a:t>
                </a:r>
              </a:p>
            </p:txBody>
          </p:sp>
        </mc:Choice>
        <mc:Fallback xmlns="">
          <p:sp>
            <p:nvSpPr>
              <p:cNvPr id="12" name="TextBox 11">
                <a:extLst>
                  <a:ext uri="{FF2B5EF4-FFF2-40B4-BE49-F238E27FC236}">
                    <a16:creationId xmlns:a16="http://schemas.microsoft.com/office/drawing/2014/main" id="{C75A77F3-5FD0-22A4-5F1D-0569B4380843}"/>
                  </a:ext>
                </a:extLst>
              </p:cNvPr>
              <p:cNvSpPr txBox="1">
                <a:spLocks noRot="1" noChangeAspect="1" noMove="1" noResize="1" noEditPoints="1" noAdjustHandles="1" noChangeArrowheads="1" noChangeShapeType="1" noTextEdit="1"/>
              </p:cNvSpPr>
              <p:nvPr/>
            </p:nvSpPr>
            <p:spPr>
              <a:xfrm>
                <a:off x="121690" y="2772583"/>
                <a:ext cx="5519766" cy="965201"/>
              </a:xfrm>
              <a:prstGeom prst="rect">
                <a:avLst/>
              </a:prstGeom>
              <a:blipFill>
                <a:blip r:embed="rId5"/>
                <a:stretch>
                  <a:fillRect l="-5083" b="-3354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2A61D88-071D-D52D-C186-DDBF14DA2FA4}"/>
                  </a:ext>
                </a:extLst>
              </p:cNvPr>
              <p:cNvSpPr txBox="1"/>
              <p:nvPr/>
            </p:nvSpPr>
            <p:spPr>
              <a:xfrm>
                <a:off x="290484" y="3862427"/>
                <a:ext cx="6627501" cy="12925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6600" i="1">
                              <a:solidFill>
                                <a:srgbClr val="7030A0"/>
                              </a:solidFill>
                              <a:latin typeface="Cambria Math" panose="02040503050406030204" pitchFamily="18" charset="0"/>
                            </a:rPr>
                          </m:ctrlPr>
                        </m:sSupPr>
                        <m:e>
                          <m:r>
                            <a:rPr lang="en-CA" sz="6600" i="1">
                              <a:solidFill>
                                <a:srgbClr val="7030A0"/>
                              </a:solidFill>
                              <a:latin typeface="Cambria Math" panose="02040503050406030204" pitchFamily="18" charset="0"/>
                            </a:rPr>
                            <m:t>𝜓</m:t>
                          </m:r>
                        </m:e>
                        <m:sup>
                          <m:r>
                            <m:rPr>
                              <m:nor/>
                            </m:rPr>
                            <a:rPr lang="en-CA" sz="6600">
                              <a:solidFill>
                                <a:srgbClr val="7030A0"/>
                              </a:solidFill>
                            </a:rPr>
                            <m:t>†</m:t>
                          </m:r>
                        </m:sup>
                      </m:sSup>
                      <m:r>
                        <a:rPr lang="en-CA" sz="6600" i="1">
                          <a:solidFill>
                            <a:srgbClr val="7030A0"/>
                          </a:solidFill>
                          <a:latin typeface="Cambria Math" panose="02040503050406030204" pitchFamily="18" charset="0"/>
                        </a:rPr>
                        <m:t>𝜖</m:t>
                      </m:r>
                      <m:r>
                        <a:rPr lang="en-CA" sz="6600" i="1">
                          <a:latin typeface="Cambria Math" panose="02040503050406030204" pitchFamily="18" charset="0"/>
                        </a:rPr>
                        <m:t>→</m:t>
                      </m:r>
                      <m:sSup>
                        <m:sSupPr>
                          <m:ctrlPr>
                            <a:rPr lang="en-CA" sz="6600" i="1">
                              <a:solidFill>
                                <a:srgbClr val="7030A0"/>
                              </a:solidFill>
                              <a:latin typeface="Cambria Math" panose="02040503050406030204" pitchFamily="18" charset="0"/>
                            </a:rPr>
                          </m:ctrlPr>
                        </m:sSupPr>
                        <m:e>
                          <m:r>
                            <a:rPr lang="en-CA" sz="6600" i="1">
                              <a:solidFill>
                                <a:srgbClr val="7030A0"/>
                              </a:solidFill>
                              <a:latin typeface="Cambria Math" panose="02040503050406030204" pitchFamily="18" charset="0"/>
                            </a:rPr>
                            <m:t>𝜓</m:t>
                          </m:r>
                        </m:e>
                        <m:sup>
                          <m:r>
                            <m:rPr>
                              <m:nor/>
                            </m:rPr>
                            <a:rPr lang="en-CA" sz="6600">
                              <a:solidFill>
                                <a:srgbClr val="7030A0"/>
                              </a:solidFill>
                            </a:rPr>
                            <m:t>†</m:t>
                          </m:r>
                        </m:sup>
                      </m:sSup>
                      <m:r>
                        <a:rPr lang="en-CA" sz="6600" i="1">
                          <a:solidFill>
                            <a:srgbClr val="7030A0"/>
                          </a:solidFill>
                          <a:latin typeface="Cambria Math" panose="02040503050406030204" pitchFamily="18" charset="0"/>
                        </a:rPr>
                        <m:t>𝜖</m:t>
                      </m:r>
                      <m:sSup>
                        <m:sSupPr>
                          <m:ctrlPr>
                            <a:rPr lang="en-CA" sz="6600" i="1">
                              <a:latin typeface="Cambria Math" panose="02040503050406030204" pitchFamily="18" charset="0"/>
                            </a:rPr>
                          </m:ctrlPr>
                        </m:sSupPr>
                        <m:e>
                          <m:d>
                            <m:dPr>
                              <m:ctrlPr>
                                <a:rPr lang="en-CA" sz="6600" i="1">
                                  <a:latin typeface="Cambria Math" panose="02040503050406030204" pitchFamily="18" charset="0"/>
                                </a:rPr>
                              </m:ctrlPr>
                            </m:dPr>
                            <m:e>
                              <m:sSup>
                                <m:sSupPr>
                                  <m:ctrlPr>
                                    <a:rPr lang="en-CA" sz="6600" i="1">
                                      <a:latin typeface="Cambria Math" panose="02040503050406030204" pitchFamily="18" charset="0"/>
                                    </a:rPr>
                                  </m:ctrlPr>
                                </m:sSupPr>
                                <m:e>
                                  <m:r>
                                    <a:rPr lang="en-CA" sz="6600" i="1">
                                      <a:latin typeface="Cambria Math" panose="02040503050406030204" pitchFamily="18" charset="0"/>
                                    </a:rPr>
                                    <m:t>𝐿</m:t>
                                  </m:r>
                                </m:e>
                                <m:sup>
                                  <m:r>
                                    <a:rPr lang="en-CA" sz="6600" i="1">
                                      <a:latin typeface="Cambria Math" panose="02040503050406030204" pitchFamily="18" charset="0"/>
                                    </a:rPr>
                                    <m:t>−1</m:t>
                                  </m:r>
                                </m:sup>
                              </m:sSup>
                            </m:e>
                          </m:d>
                        </m:e>
                        <m:sup>
                          <m:r>
                            <a:rPr lang="en-CA" sz="6600" i="1">
                              <a:latin typeface="Cambria Math" panose="02040503050406030204" pitchFamily="18" charset="0"/>
                            </a:rPr>
                            <m:t>∗</m:t>
                          </m:r>
                        </m:sup>
                      </m:sSup>
                    </m:oMath>
                  </m:oMathPara>
                </a14:m>
                <a:endParaRPr lang="en-CA" sz="6600" dirty="0"/>
              </a:p>
            </p:txBody>
          </p:sp>
        </mc:Choice>
        <mc:Fallback xmlns="">
          <p:sp>
            <p:nvSpPr>
              <p:cNvPr id="14" name="TextBox 13">
                <a:extLst>
                  <a:ext uri="{FF2B5EF4-FFF2-40B4-BE49-F238E27FC236}">
                    <a16:creationId xmlns:a16="http://schemas.microsoft.com/office/drawing/2014/main" id="{42A61D88-071D-D52D-C186-DDBF14DA2FA4}"/>
                  </a:ext>
                </a:extLst>
              </p:cNvPr>
              <p:cNvSpPr txBox="1">
                <a:spLocks noRot="1" noChangeAspect="1" noMove="1" noResize="1" noEditPoints="1" noAdjustHandles="1" noChangeArrowheads="1" noChangeShapeType="1" noTextEdit="1"/>
              </p:cNvSpPr>
              <p:nvPr/>
            </p:nvSpPr>
            <p:spPr>
              <a:xfrm>
                <a:off x="290484" y="3862427"/>
                <a:ext cx="6627501" cy="1292533"/>
              </a:xfrm>
              <a:prstGeom prst="rect">
                <a:avLst/>
              </a:prstGeom>
              <a:blipFill>
                <a:blip r:embed="rId6"/>
                <a:stretch>
                  <a:fillRect/>
                </a:stretch>
              </a:blipFill>
            </p:spPr>
            <p:txBody>
              <a:bodyPr/>
              <a:lstStyle/>
              <a:p>
                <a:r>
                  <a:rPr lang="en-CA">
                    <a:noFill/>
                  </a:rPr>
                  <a:t> </a:t>
                </a:r>
              </a:p>
            </p:txBody>
          </p:sp>
        </mc:Fallback>
      </mc:AlternateContent>
      <p:cxnSp>
        <p:nvCxnSpPr>
          <p:cNvPr id="18" name="Straight Connector 17">
            <a:extLst>
              <a:ext uri="{FF2B5EF4-FFF2-40B4-BE49-F238E27FC236}">
                <a16:creationId xmlns:a16="http://schemas.microsoft.com/office/drawing/2014/main" id="{F346DF03-6D39-A248-D5A9-11B301A53107}"/>
              </a:ext>
            </a:extLst>
          </p:cNvPr>
          <p:cNvCxnSpPr>
            <a:cxnSpLocks/>
          </p:cNvCxnSpPr>
          <p:nvPr/>
        </p:nvCxnSpPr>
        <p:spPr>
          <a:xfrm rot="16200000">
            <a:off x="6096000" y="-3553915"/>
            <a:ext cx="0" cy="1219200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45F744-820A-8A21-3C5C-F7AED86B6F17}"/>
                  </a:ext>
                </a:extLst>
              </p:cNvPr>
              <p:cNvSpPr txBox="1"/>
              <p:nvPr/>
            </p:nvSpPr>
            <p:spPr>
              <a:xfrm>
                <a:off x="8852080" y="234969"/>
                <a:ext cx="3201836" cy="2014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5400" b="0" i="1" smtClean="0">
                          <a:solidFill>
                            <a:schemeClr val="tx1"/>
                          </a:solidFill>
                          <a:effectLst/>
                          <a:latin typeface="Cambria Math" panose="02040503050406030204" pitchFamily="18" charset="0"/>
                        </a:rPr>
                        <m:t>=</m:t>
                      </m:r>
                      <m:d>
                        <m:dPr>
                          <m:begChr m:val="["/>
                          <m:endChr m:val="]"/>
                          <m:ctrlPr>
                            <a:rPr lang="en-CA" sz="5400" b="0" i="1" smtClean="0">
                              <a:solidFill>
                                <a:schemeClr val="tx1"/>
                              </a:solidFill>
                              <a:effectLst/>
                              <a:latin typeface="Cambria Math" panose="02040503050406030204" pitchFamily="18" charset="0"/>
                            </a:rPr>
                          </m:ctrlPr>
                        </m:dPr>
                        <m:e>
                          <m:eqArr>
                            <m:eqArrPr>
                              <m:ctrlPr>
                                <a:rPr lang="en-CA" sz="5400" b="0" i="1" smtClean="0">
                                  <a:solidFill>
                                    <a:srgbClr val="00B050"/>
                                  </a:solidFill>
                                  <a:effectLst/>
                                  <a:latin typeface="Cambria Math" panose="02040503050406030204" pitchFamily="18" charset="0"/>
                                </a:rPr>
                              </m:ctrlPr>
                            </m:eqArrPr>
                            <m:e>
                              <m:sSup>
                                <m:sSupPr>
                                  <m:ctrlPr>
                                    <a:rPr lang="en-CA" sz="5400" b="0" i="1" smtClean="0">
                                      <a:solidFill>
                                        <a:srgbClr val="00B050"/>
                                      </a:solidFill>
                                      <a:effectLst/>
                                      <a:latin typeface="Cambria Math" panose="02040503050406030204" pitchFamily="18" charset="0"/>
                                    </a:rPr>
                                  </m:ctrlPr>
                                </m:sSupPr>
                                <m:e>
                                  <m:sSup>
                                    <m:sSupPr>
                                      <m:ctrlPr>
                                        <a:rPr lang="en-CA" sz="5400" b="0" i="1" smtClean="0">
                                          <a:solidFill>
                                            <a:srgbClr val="00B050"/>
                                          </a:solidFill>
                                          <a:effectLst/>
                                          <a:latin typeface="Cambria Math" panose="02040503050406030204" pitchFamily="18" charset="0"/>
                                        </a:rPr>
                                      </m:ctrlPr>
                                    </m:sSupPr>
                                    <m:e>
                                      <m:r>
                                        <a:rPr lang="en-CA" sz="5400" b="0" i="1" smtClean="0">
                                          <a:solidFill>
                                            <a:srgbClr val="00B050"/>
                                          </a:solidFill>
                                          <a:effectLst/>
                                          <a:latin typeface="Cambria Math" panose="02040503050406030204" pitchFamily="18" charset="0"/>
                                        </a:rPr>
                                        <m:t>𝜓</m:t>
                                      </m:r>
                                    </m:e>
                                    <m:sup>
                                      <m:r>
                                        <a:rPr lang="en-CA" sz="5400" b="0" i="1" smtClean="0">
                                          <a:solidFill>
                                            <a:srgbClr val="00B050"/>
                                          </a:solidFill>
                                          <a:effectLst/>
                                          <a:latin typeface="Cambria Math" panose="02040503050406030204" pitchFamily="18" charset="0"/>
                                        </a:rPr>
                                        <m:t>1</m:t>
                                      </m:r>
                                    </m:sup>
                                  </m:sSup>
                                </m:e>
                                <m:sup>
                                  <m:r>
                                    <a:rPr lang="en-CA" sz="5400" b="0" i="1" smtClean="0">
                                      <a:solidFill>
                                        <a:schemeClr val="tx1"/>
                                      </a:solidFill>
                                      <a:effectLst/>
                                      <a:latin typeface="Cambria Math" panose="02040503050406030204" pitchFamily="18" charset="0"/>
                                    </a:rPr>
                                    <m:t>∗</m:t>
                                  </m:r>
                                </m:sup>
                              </m:sSup>
                            </m:e>
                            <m:e>
                              <m:sSup>
                                <m:sSupPr>
                                  <m:ctrlPr>
                                    <a:rPr lang="en-CA" sz="5400" b="0" i="1" smtClean="0">
                                      <a:solidFill>
                                        <a:srgbClr val="00B050"/>
                                      </a:solidFill>
                                      <a:effectLst/>
                                      <a:latin typeface="Cambria Math" panose="02040503050406030204" pitchFamily="18" charset="0"/>
                                    </a:rPr>
                                  </m:ctrlPr>
                                </m:sSupPr>
                                <m:e>
                                  <m:sSup>
                                    <m:sSupPr>
                                      <m:ctrlPr>
                                        <a:rPr lang="en-CA" sz="5400" b="0" i="1" smtClean="0">
                                          <a:solidFill>
                                            <a:srgbClr val="00B050"/>
                                          </a:solidFill>
                                          <a:effectLst/>
                                          <a:latin typeface="Cambria Math" panose="02040503050406030204" pitchFamily="18" charset="0"/>
                                        </a:rPr>
                                      </m:ctrlPr>
                                    </m:sSupPr>
                                    <m:e>
                                      <m:r>
                                        <a:rPr lang="en-CA" sz="5400" b="0" i="1" smtClean="0">
                                          <a:solidFill>
                                            <a:srgbClr val="00B050"/>
                                          </a:solidFill>
                                          <a:effectLst/>
                                          <a:latin typeface="Cambria Math" panose="02040503050406030204" pitchFamily="18" charset="0"/>
                                        </a:rPr>
                                        <m:t>𝜓</m:t>
                                      </m:r>
                                    </m:e>
                                    <m:sup>
                                      <m:r>
                                        <a:rPr lang="en-CA" sz="5400" b="0" i="1" smtClean="0">
                                          <a:solidFill>
                                            <a:srgbClr val="00B050"/>
                                          </a:solidFill>
                                          <a:effectLst/>
                                          <a:latin typeface="Cambria Math" panose="02040503050406030204" pitchFamily="18" charset="0"/>
                                        </a:rPr>
                                        <m:t>2</m:t>
                                      </m:r>
                                    </m:sup>
                                  </m:sSup>
                                </m:e>
                                <m:sup>
                                  <m:r>
                                    <a:rPr lang="en-CA" sz="5400" b="0" i="1" smtClean="0">
                                      <a:solidFill>
                                        <a:schemeClr val="tx1"/>
                                      </a:solidFill>
                                      <a:effectLst/>
                                      <a:latin typeface="Cambria Math" panose="02040503050406030204" pitchFamily="18" charset="0"/>
                                    </a:rPr>
                                    <m:t>∗</m:t>
                                  </m:r>
                                </m:sup>
                              </m:sSup>
                            </m:e>
                          </m:eqArr>
                        </m:e>
                      </m:d>
                    </m:oMath>
                  </m:oMathPara>
                </a14:m>
                <a:endParaRPr lang="en-CA" sz="5400" dirty="0">
                  <a:solidFill>
                    <a:schemeClr val="tx1"/>
                  </a:solidFill>
                </a:endParaRPr>
              </a:p>
            </p:txBody>
          </p:sp>
        </mc:Choice>
        <mc:Fallback xmlns="">
          <p:sp>
            <p:nvSpPr>
              <p:cNvPr id="4" name="TextBox 3">
                <a:extLst>
                  <a:ext uri="{FF2B5EF4-FFF2-40B4-BE49-F238E27FC236}">
                    <a16:creationId xmlns:a16="http://schemas.microsoft.com/office/drawing/2014/main" id="{B145F744-820A-8A21-3C5C-F7AED86B6F17}"/>
                  </a:ext>
                </a:extLst>
              </p:cNvPr>
              <p:cNvSpPr txBox="1">
                <a:spLocks noRot="1" noChangeAspect="1" noMove="1" noResize="1" noEditPoints="1" noAdjustHandles="1" noChangeArrowheads="1" noChangeShapeType="1" noTextEdit="1"/>
              </p:cNvSpPr>
              <p:nvPr/>
            </p:nvSpPr>
            <p:spPr>
              <a:xfrm>
                <a:off x="8852080" y="234969"/>
                <a:ext cx="3201836" cy="201446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D807E4-8ED6-C140-ACD4-07944DA46C92}"/>
                  </a:ext>
                </a:extLst>
              </p:cNvPr>
              <p:cNvSpPr txBox="1"/>
              <p:nvPr/>
            </p:nvSpPr>
            <p:spPr>
              <a:xfrm>
                <a:off x="6917986" y="-3654"/>
                <a:ext cx="1934094" cy="2491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6600" b="0" i="1" smtClean="0">
                              <a:solidFill>
                                <a:schemeClr val="tx1"/>
                              </a:solidFill>
                              <a:effectLst/>
                              <a:latin typeface="Cambria Math" panose="02040503050406030204" pitchFamily="18" charset="0"/>
                            </a:rPr>
                          </m:ctrlPr>
                        </m:dPr>
                        <m:e>
                          <m:eqArr>
                            <m:eqArrPr>
                              <m:ctrlPr>
                                <a:rPr lang="en-CA" sz="6600" b="0" i="1" smtClean="0">
                                  <a:solidFill>
                                    <a:srgbClr val="0070C0"/>
                                  </a:solidFill>
                                  <a:effectLst/>
                                  <a:latin typeface="Cambria Math" panose="02040503050406030204" pitchFamily="18" charset="0"/>
                                </a:rPr>
                              </m:ctrlPr>
                            </m:eqArrPr>
                            <m:e>
                              <m:sSup>
                                <m:sSupPr>
                                  <m:ctrlPr>
                                    <a:rPr lang="en-CA" sz="6600" b="0" i="1" smtClean="0">
                                      <a:solidFill>
                                        <a:srgbClr val="0070C0"/>
                                      </a:solidFill>
                                      <a:effectLst/>
                                      <a:latin typeface="Cambria Math" panose="02040503050406030204" pitchFamily="18" charset="0"/>
                                    </a:rPr>
                                  </m:ctrlPr>
                                </m:sSupPr>
                                <m:e>
                                  <m:r>
                                    <a:rPr lang="en-CA" sz="6600" b="0" i="1" smtClean="0">
                                      <a:solidFill>
                                        <a:srgbClr val="0070C0"/>
                                      </a:solidFill>
                                      <a:effectLst/>
                                      <a:latin typeface="Cambria Math" panose="02040503050406030204" pitchFamily="18" charset="0"/>
                                    </a:rPr>
                                    <m:t>𝜓</m:t>
                                  </m:r>
                                </m:e>
                                <m:sup>
                                  <m:acc>
                                    <m:accPr>
                                      <m:chr m:val="̇"/>
                                      <m:ctrlPr>
                                        <a:rPr lang="en-CA" sz="6600" b="0" i="1" smtClean="0">
                                          <a:solidFill>
                                            <a:srgbClr val="0070C0"/>
                                          </a:solidFill>
                                          <a:effectLst/>
                                          <a:latin typeface="Cambria Math" panose="02040503050406030204" pitchFamily="18" charset="0"/>
                                        </a:rPr>
                                      </m:ctrlPr>
                                    </m:accPr>
                                    <m:e>
                                      <m:r>
                                        <a:rPr lang="en-CA" sz="6600" b="0" i="1" smtClean="0">
                                          <a:solidFill>
                                            <a:srgbClr val="0070C0"/>
                                          </a:solidFill>
                                          <a:effectLst/>
                                          <a:latin typeface="Cambria Math" panose="02040503050406030204" pitchFamily="18" charset="0"/>
                                        </a:rPr>
                                        <m:t>1</m:t>
                                      </m:r>
                                    </m:e>
                                  </m:acc>
                                </m:sup>
                              </m:sSup>
                            </m:e>
                            <m:e>
                              <m:sSup>
                                <m:sSupPr>
                                  <m:ctrlPr>
                                    <a:rPr lang="en-CA" sz="6600" b="0" i="1" smtClean="0">
                                      <a:solidFill>
                                        <a:srgbClr val="0070C0"/>
                                      </a:solidFill>
                                      <a:effectLst/>
                                      <a:latin typeface="Cambria Math" panose="02040503050406030204" pitchFamily="18" charset="0"/>
                                    </a:rPr>
                                  </m:ctrlPr>
                                </m:sSupPr>
                                <m:e>
                                  <m:r>
                                    <a:rPr lang="en-CA" sz="6600" b="0" i="1" smtClean="0">
                                      <a:solidFill>
                                        <a:srgbClr val="0070C0"/>
                                      </a:solidFill>
                                      <a:effectLst/>
                                      <a:latin typeface="Cambria Math" panose="02040503050406030204" pitchFamily="18" charset="0"/>
                                    </a:rPr>
                                    <m:t>𝜓</m:t>
                                  </m:r>
                                </m:e>
                                <m:sup>
                                  <m:acc>
                                    <m:accPr>
                                      <m:chr m:val="̇"/>
                                      <m:ctrlPr>
                                        <a:rPr lang="en-CA" sz="6600" b="0" i="1" smtClean="0">
                                          <a:solidFill>
                                            <a:srgbClr val="0070C0"/>
                                          </a:solidFill>
                                          <a:effectLst/>
                                          <a:latin typeface="Cambria Math" panose="02040503050406030204" pitchFamily="18" charset="0"/>
                                        </a:rPr>
                                      </m:ctrlPr>
                                    </m:accPr>
                                    <m:e>
                                      <m:r>
                                        <a:rPr lang="en-CA" sz="6600" b="0" i="1" smtClean="0">
                                          <a:solidFill>
                                            <a:srgbClr val="0070C0"/>
                                          </a:solidFill>
                                          <a:effectLst/>
                                          <a:latin typeface="Cambria Math" panose="02040503050406030204" pitchFamily="18" charset="0"/>
                                        </a:rPr>
                                        <m:t>2</m:t>
                                      </m:r>
                                    </m:e>
                                  </m:acc>
                                </m:sup>
                              </m:sSup>
                            </m:e>
                          </m:eqArr>
                        </m:e>
                      </m:d>
                    </m:oMath>
                  </m:oMathPara>
                </a14:m>
                <a:endParaRPr lang="en-CA" sz="6600" dirty="0">
                  <a:solidFill>
                    <a:schemeClr val="tx1"/>
                  </a:solidFill>
                </a:endParaRPr>
              </a:p>
            </p:txBody>
          </p:sp>
        </mc:Choice>
        <mc:Fallback xmlns="">
          <p:sp>
            <p:nvSpPr>
              <p:cNvPr id="7" name="TextBox 6">
                <a:extLst>
                  <a:ext uri="{FF2B5EF4-FFF2-40B4-BE49-F238E27FC236}">
                    <a16:creationId xmlns:a16="http://schemas.microsoft.com/office/drawing/2014/main" id="{51D807E4-8ED6-C140-ACD4-07944DA46C92}"/>
                  </a:ext>
                </a:extLst>
              </p:cNvPr>
              <p:cNvSpPr txBox="1">
                <a:spLocks noRot="1" noChangeAspect="1" noMove="1" noResize="1" noEditPoints="1" noAdjustHandles="1" noChangeArrowheads="1" noChangeShapeType="1" noTextEdit="1"/>
              </p:cNvSpPr>
              <p:nvPr/>
            </p:nvSpPr>
            <p:spPr>
              <a:xfrm>
                <a:off x="6917986" y="-3654"/>
                <a:ext cx="1934094" cy="2491708"/>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C8DBDA-ED49-9D70-4D81-5C4C2BCF1CFA}"/>
                  </a:ext>
                </a:extLst>
              </p:cNvPr>
              <p:cNvSpPr txBox="1"/>
              <p:nvPr/>
            </p:nvSpPr>
            <p:spPr>
              <a:xfrm>
                <a:off x="138084" y="5229146"/>
                <a:ext cx="3388426" cy="1118768"/>
              </a:xfrm>
              <a:prstGeom prst="rect">
                <a:avLst/>
              </a:prstGeom>
              <a:solidFill>
                <a:schemeClr val="accent5">
                  <a:lumMod val="20000"/>
                  <a:lumOff val="80000"/>
                </a:schemeClr>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𝜖</m:t>
                      </m:r>
                      <m:r>
                        <a:rPr lang="en-CA" sz="4000" b="0" i="1" smtClean="0">
                          <a:latin typeface="Cambria Math" panose="02040503050406030204" pitchFamily="18" charset="0"/>
                        </a:rPr>
                        <m:t>=</m:t>
                      </m:r>
                      <m:d>
                        <m:dPr>
                          <m:begChr m:val="["/>
                          <m:endChr m:val="]"/>
                          <m:ctrlPr>
                            <a:rPr lang="en-CA" sz="4000" b="0" i="1" smtClean="0">
                              <a:latin typeface="Cambria Math" panose="02040503050406030204" pitchFamily="18" charset="0"/>
                            </a:rPr>
                          </m:ctrlPr>
                        </m:dPr>
                        <m:e>
                          <m:m>
                            <m:mPr>
                              <m:mcs>
                                <m:mc>
                                  <m:mcPr>
                                    <m:count m:val="2"/>
                                    <m:mcJc m:val="center"/>
                                  </m:mcPr>
                                </m:mc>
                              </m:mcs>
                              <m:ctrlPr>
                                <a:rPr lang="en-CA" sz="4000" b="0" i="1" smtClean="0">
                                  <a:latin typeface="Cambria Math" panose="02040503050406030204" pitchFamily="18" charset="0"/>
                                </a:rPr>
                              </m:ctrlPr>
                            </m:mPr>
                            <m:mr>
                              <m:e>
                                <m:r>
                                  <m:rPr>
                                    <m:brk m:alnAt="7"/>
                                  </m:rPr>
                                  <a:rPr lang="en-CA" sz="4000" b="0" i="1" smtClean="0">
                                    <a:latin typeface="Cambria Math" panose="02040503050406030204" pitchFamily="18" charset="0"/>
                                  </a:rPr>
                                  <m:t>0</m:t>
                                </m:r>
                              </m:e>
                              <m:e>
                                <m:r>
                                  <a:rPr lang="en-CA" sz="4000" b="0" i="1" smtClean="0">
                                    <a:latin typeface="Cambria Math" panose="02040503050406030204" pitchFamily="18" charset="0"/>
                                  </a:rPr>
                                  <m:t>+1</m:t>
                                </m:r>
                              </m:e>
                            </m:mr>
                            <m:mr>
                              <m:e>
                                <m:r>
                                  <a:rPr lang="en-CA" sz="4000" b="0" i="1" smtClean="0">
                                    <a:latin typeface="Cambria Math" panose="02040503050406030204" pitchFamily="18" charset="0"/>
                                  </a:rPr>
                                  <m:t>−1</m:t>
                                </m:r>
                              </m:e>
                              <m:e>
                                <m:r>
                                  <a:rPr lang="en-CA" sz="4000" b="0" i="1" smtClean="0">
                                    <a:latin typeface="Cambria Math" panose="02040503050406030204" pitchFamily="18" charset="0"/>
                                  </a:rPr>
                                  <m:t>0</m:t>
                                </m:r>
                              </m:e>
                            </m:mr>
                          </m:m>
                        </m:e>
                      </m:d>
                    </m:oMath>
                  </m:oMathPara>
                </a14:m>
                <a:endParaRPr lang="en-CA" sz="4000" dirty="0"/>
              </a:p>
            </p:txBody>
          </p:sp>
        </mc:Choice>
        <mc:Fallback xmlns="">
          <p:sp>
            <p:nvSpPr>
              <p:cNvPr id="13" name="TextBox 12">
                <a:extLst>
                  <a:ext uri="{FF2B5EF4-FFF2-40B4-BE49-F238E27FC236}">
                    <a16:creationId xmlns:a16="http://schemas.microsoft.com/office/drawing/2014/main" id="{73C8DBDA-ED49-9D70-4D81-5C4C2BCF1CFA}"/>
                  </a:ext>
                </a:extLst>
              </p:cNvPr>
              <p:cNvSpPr txBox="1">
                <a:spLocks noRot="1" noChangeAspect="1" noMove="1" noResize="1" noEditPoints="1" noAdjustHandles="1" noChangeArrowheads="1" noChangeShapeType="1" noTextEdit="1"/>
              </p:cNvSpPr>
              <p:nvPr/>
            </p:nvSpPr>
            <p:spPr>
              <a:xfrm>
                <a:off x="138084" y="5229146"/>
                <a:ext cx="3388426" cy="1118768"/>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A50DD9-5429-32E3-E55A-44CFE0CCFBF1}"/>
                  </a:ext>
                </a:extLst>
              </p:cNvPr>
              <p:cNvSpPr txBox="1"/>
              <p:nvPr/>
            </p:nvSpPr>
            <p:spPr>
              <a:xfrm>
                <a:off x="3634991" y="5337401"/>
                <a:ext cx="4061209" cy="921471"/>
              </a:xfrm>
              <a:prstGeom prst="rect">
                <a:avLst/>
              </a:prstGeom>
              <a:solidFill>
                <a:schemeClr val="accent5">
                  <a:lumMod val="20000"/>
                  <a:lumOff val="80000"/>
                </a:schemeClr>
              </a:solidFill>
              <a:ln w="3810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CA" sz="3600" i="1">
                              <a:latin typeface="Cambria Math" panose="02040503050406030204" pitchFamily="18" charset="0"/>
                            </a:rPr>
                          </m:ctrlPr>
                        </m:dPr>
                        <m:e>
                          <m:sSup>
                            <m:sSupPr>
                              <m:ctrlPr>
                                <a:rPr lang="en-CA" sz="3600" i="1">
                                  <a:solidFill>
                                    <a:srgbClr val="7030A0"/>
                                  </a:solidFill>
                                  <a:latin typeface="Cambria Math" panose="02040503050406030204" pitchFamily="18" charset="0"/>
                                </a:rPr>
                              </m:ctrlPr>
                            </m:sSupPr>
                            <m:e>
                              <m:r>
                                <a:rPr lang="en-CA" sz="3600" i="1">
                                  <a:solidFill>
                                    <a:srgbClr val="7030A0"/>
                                  </a:solidFill>
                                  <a:latin typeface="Cambria Math" panose="02040503050406030204" pitchFamily="18" charset="0"/>
                                </a:rPr>
                                <m:t>𝜓</m:t>
                              </m:r>
                            </m:e>
                            <m:sup>
                              <m:r>
                                <m:rPr>
                                  <m:nor/>
                                </m:rPr>
                                <a:rPr lang="en-CA" sz="3600">
                                  <a:solidFill>
                                    <a:srgbClr val="7030A0"/>
                                  </a:solidFill>
                                </a:rPr>
                                <m:t>†</m:t>
                              </m:r>
                            </m:sup>
                          </m:sSup>
                          <m:r>
                            <a:rPr lang="en-CA" sz="3600" i="1">
                              <a:solidFill>
                                <a:srgbClr val="7030A0"/>
                              </a:solidFill>
                              <a:latin typeface="Cambria Math" panose="02040503050406030204" pitchFamily="18" charset="0"/>
                            </a:rPr>
                            <m:t>𝜖</m:t>
                          </m:r>
                          <m:sSup>
                            <m:sSupPr>
                              <m:ctrlPr>
                                <a:rPr lang="en-CA" sz="3600" i="1">
                                  <a:latin typeface="Cambria Math" panose="02040503050406030204" pitchFamily="18" charset="0"/>
                                </a:rPr>
                              </m:ctrlPr>
                            </m:sSupPr>
                            <m:e>
                              <m:d>
                                <m:dPr>
                                  <m:ctrlPr>
                                    <a:rPr lang="en-CA" sz="3600" i="1">
                                      <a:latin typeface="Cambria Math" panose="02040503050406030204" pitchFamily="18" charset="0"/>
                                    </a:rPr>
                                  </m:ctrlPr>
                                </m:dPr>
                                <m:e>
                                  <m:sSup>
                                    <m:sSupPr>
                                      <m:ctrlPr>
                                        <a:rPr lang="en-CA" sz="3600" i="1">
                                          <a:latin typeface="Cambria Math" panose="02040503050406030204" pitchFamily="18" charset="0"/>
                                        </a:rPr>
                                      </m:ctrlPr>
                                    </m:sSupPr>
                                    <m:e>
                                      <m:r>
                                        <a:rPr lang="en-CA" sz="3600" i="1">
                                          <a:latin typeface="Cambria Math" panose="02040503050406030204" pitchFamily="18" charset="0"/>
                                        </a:rPr>
                                        <m:t>𝐿</m:t>
                                      </m:r>
                                    </m:e>
                                    <m:sup>
                                      <m:r>
                                        <a:rPr lang="en-CA" sz="3600" i="1">
                                          <a:latin typeface="Cambria Math" panose="02040503050406030204" pitchFamily="18" charset="0"/>
                                        </a:rPr>
                                        <m:t>−1</m:t>
                                      </m:r>
                                    </m:sup>
                                  </m:sSup>
                                </m:e>
                              </m:d>
                            </m:e>
                            <m:sup>
                              <m:r>
                                <a:rPr lang="en-CA" sz="3600" i="1">
                                  <a:latin typeface="Cambria Math" panose="02040503050406030204" pitchFamily="18" charset="0"/>
                                </a:rPr>
                                <m:t>∗</m:t>
                              </m:r>
                            </m:sup>
                          </m:sSup>
                        </m:e>
                      </m:d>
                      <m:d>
                        <m:dPr>
                          <m:ctrlPr>
                            <a:rPr lang="en-CA" sz="3600" b="0" i="1" smtClean="0">
                              <a:latin typeface="Cambria Math" panose="02040503050406030204" pitchFamily="18" charset="0"/>
                            </a:rPr>
                          </m:ctrlPr>
                        </m:dPr>
                        <m:e>
                          <m:sSup>
                            <m:sSupPr>
                              <m:ctrlPr>
                                <a:rPr lang="en-CA" sz="3600" i="1">
                                  <a:latin typeface="Cambria Math" panose="02040503050406030204" pitchFamily="18" charset="0"/>
                                </a:rPr>
                              </m:ctrlPr>
                            </m:sSupPr>
                            <m:e>
                              <m:r>
                                <a:rPr lang="en-CA" sz="3600" i="1">
                                  <a:latin typeface="Cambria Math" panose="02040503050406030204" pitchFamily="18" charset="0"/>
                                </a:rPr>
                                <m:t>𝐿</m:t>
                              </m:r>
                            </m:e>
                            <m:sup>
                              <m:r>
                                <a:rPr lang="en-CA" sz="3600" i="1">
                                  <a:latin typeface="Cambria Math" panose="02040503050406030204" pitchFamily="18" charset="0"/>
                                </a:rPr>
                                <m:t>∗</m:t>
                              </m:r>
                            </m:sup>
                          </m:sSup>
                          <m:sSup>
                            <m:sSupPr>
                              <m:ctrlPr>
                                <a:rPr lang="en-CA" sz="3600" i="1">
                                  <a:solidFill>
                                    <a:srgbClr val="0070C0"/>
                                  </a:solidFill>
                                  <a:latin typeface="Cambria Math" panose="02040503050406030204" pitchFamily="18" charset="0"/>
                                </a:rPr>
                              </m:ctrlPr>
                            </m:sSupPr>
                            <m:e>
                              <m:r>
                                <a:rPr lang="en-CA" sz="3600" i="1">
                                  <a:solidFill>
                                    <a:srgbClr val="0070C0"/>
                                  </a:solidFill>
                                  <a:latin typeface="Cambria Math" panose="02040503050406030204" pitchFamily="18" charset="0"/>
                                </a:rPr>
                                <m:t>𝜓</m:t>
                              </m:r>
                            </m:e>
                            <m:sup>
                              <m:r>
                                <a:rPr lang="en-CA" sz="3600" i="1">
                                  <a:solidFill>
                                    <a:srgbClr val="0070C0"/>
                                  </a:solidFill>
                                  <a:latin typeface="Cambria Math" panose="02040503050406030204" pitchFamily="18" charset="0"/>
                                </a:rPr>
                                <m:t>∗</m:t>
                              </m:r>
                            </m:sup>
                          </m:sSup>
                        </m:e>
                      </m:d>
                    </m:oMath>
                  </m:oMathPara>
                </a14:m>
                <a:endParaRPr lang="en-CA" sz="3600" dirty="0"/>
              </a:p>
            </p:txBody>
          </p:sp>
        </mc:Choice>
        <mc:Fallback xmlns="">
          <p:sp>
            <p:nvSpPr>
              <p:cNvPr id="15" name="TextBox 14">
                <a:extLst>
                  <a:ext uri="{FF2B5EF4-FFF2-40B4-BE49-F238E27FC236}">
                    <a16:creationId xmlns:a16="http://schemas.microsoft.com/office/drawing/2014/main" id="{C6A50DD9-5429-32E3-E55A-44CFE0CCFBF1}"/>
                  </a:ext>
                </a:extLst>
              </p:cNvPr>
              <p:cNvSpPr txBox="1">
                <a:spLocks noRot="1" noChangeAspect="1" noMove="1" noResize="1" noEditPoints="1" noAdjustHandles="1" noChangeArrowheads="1" noChangeShapeType="1" noTextEdit="1"/>
              </p:cNvSpPr>
              <p:nvPr/>
            </p:nvSpPr>
            <p:spPr>
              <a:xfrm>
                <a:off x="3634991" y="5337401"/>
                <a:ext cx="4061209" cy="921471"/>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49BCA79-7B5C-BE1F-6B28-65CA3AE600DE}"/>
                  </a:ext>
                </a:extLst>
              </p:cNvPr>
              <p:cNvSpPr txBox="1"/>
              <p:nvPr/>
            </p:nvSpPr>
            <p:spPr>
              <a:xfrm>
                <a:off x="8682574" y="2772583"/>
                <a:ext cx="3248544"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7200" b="0" i="1" smtClean="0">
                              <a:solidFill>
                                <a:schemeClr val="tx1"/>
                              </a:solidFill>
                              <a:effectLst/>
                              <a:latin typeface="Cambria Math" panose="02040503050406030204" pitchFamily="18" charset="0"/>
                            </a:rPr>
                          </m:ctrlPr>
                        </m:dPr>
                        <m:e>
                          <m:sSub>
                            <m:sSubPr>
                              <m:ctrlPr>
                                <a:rPr lang="en-CA" sz="7200" b="0" i="1" smtClean="0">
                                  <a:solidFill>
                                    <a:srgbClr val="7030A0"/>
                                  </a:solidFill>
                                  <a:effectLst/>
                                  <a:latin typeface="Cambria Math" panose="02040503050406030204" pitchFamily="18" charset="0"/>
                                </a:rPr>
                              </m:ctrlPr>
                            </m:sSubPr>
                            <m:e>
                              <m:r>
                                <a:rPr lang="en-CA" sz="7200" b="0" i="1" smtClean="0">
                                  <a:solidFill>
                                    <a:srgbClr val="7030A0"/>
                                  </a:solidFill>
                                  <a:effectLst/>
                                  <a:latin typeface="Cambria Math" panose="02040503050406030204" pitchFamily="18" charset="0"/>
                                </a:rPr>
                                <m:t>𝜓</m:t>
                              </m:r>
                            </m:e>
                            <m:sub>
                              <m:acc>
                                <m:accPr>
                                  <m:chr m:val="̇"/>
                                  <m:ctrlPr>
                                    <a:rPr lang="en-CA" sz="7200" b="0" i="1" smtClean="0">
                                      <a:solidFill>
                                        <a:srgbClr val="7030A0"/>
                                      </a:solidFill>
                                      <a:effectLst/>
                                      <a:latin typeface="Cambria Math" panose="02040503050406030204" pitchFamily="18" charset="0"/>
                                    </a:rPr>
                                  </m:ctrlPr>
                                </m:accPr>
                                <m:e>
                                  <m:r>
                                    <a:rPr lang="en-CA" sz="7200" b="0" i="1" smtClean="0">
                                      <a:solidFill>
                                        <a:srgbClr val="7030A0"/>
                                      </a:solidFill>
                                      <a:effectLst/>
                                      <a:latin typeface="Cambria Math" panose="02040503050406030204" pitchFamily="18" charset="0"/>
                                    </a:rPr>
                                    <m:t>1</m:t>
                                  </m:r>
                                </m:e>
                              </m:acc>
                            </m:sub>
                          </m:sSub>
                          <m:r>
                            <a:rPr lang="en-CA" sz="7200" b="0" i="1" smtClean="0">
                              <a:solidFill>
                                <a:srgbClr val="7030A0"/>
                              </a:solidFill>
                              <a:effectLst/>
                              <a:latin typeface="Cambria Math" panose="02040503050406030204" pitchFamily="18" charset="0"/>
                            </a:rPr>
                            <m:t>  </m:t>
                          </m:r>
                          <m:sSub>
                            <m:sSubPr>
                              <m:ctrlPr>
                                <a:rPr lang="en-CA" sz="7200" b="0" i="1" smtClean="0">
                                  <a:solidFill>
                                    <a:srgbClr val="7030A0"/>
                                  </a:solidFill>
                                  <a:effectLst/>
                                  <a:latin typeface="Cambria Math" panose="02040503050406030204" pitchFamily="18" charset="0"/>
                                </a:rPr>
                              </m:ctrlPr>
                            </m:sSubPr>
                            <m:e>
                              <m:r>
                                <a:rPr lang="en-CA" sz="7200" b="0" i="1" smtClean="0">
                                  <a:solidFill>
                                    <a:srgbClr val="7030A0"/>
                                  </a:solidFill>
                                  <a:effectLst/>
                                  <a:latin typeface="Cambria Math" panose="02040503050406030204" pitchFamily="18" charset="0"/>
                                </a:rPr>
                                <m:t>𝜓</m:t>
                              </m:r>
                            </m:e>
                            <m:sub>
                              <m:acc>
                                <m:accPr>
                                  <m:chr m:val="̇"/>
                                  <m:ctrlPr>
                                    <a:rPr lang="en-CA" sz="7200" b="0" i="1" smtClean="0">
                                      <a:solidFill>
                                        <a:srgbClr val="7030A0"/>
                                      </a:solidFill>
                                      <a:effectLst/>
                                      <a:latin typeface="Cambria Math" panose="02040503050406030204" pitchFamily="18" charset="0"/>
                                    </a:rPr>
                                  </m:ctrlPr>
                                </m:accPr>
                                <m:e>
                                  <m:r>
                                    <a:rPr lang="en-CA" sz="7200" b="0" i="1" smtClean="0">
                                      <a:solidFill>
                                        <a:srgbClr val="7030A0"/>
                                      </a:solidFill>
                                      <a:effectLst/>
                                      <a:latin typeface="Cambria Math" panose="02040503050406030204" pitchFamily="18" charset="0"/>
                                    </a:rPr>
                                    <m:t>2</m:t>
                                  </m:r>
                                </m:e>
                              </m:acc>
                            </m:sub>
                          </m:sSub>
                        </m:e>
                      </m:d>
                    </m:oMath>
                  </m:oMathPara>
                </a14:m>
                <a:endParaRPr lang="en-CA" sz="7200" dirty="0">
                  <a:solidFill>
                    <a:schemeClr val="tx1"/>
                  </a:solidFill>
                </a:endParaRPr>
              </a:p>
            </p:txBody>
          </p:sp>
        </mc:Choice>
        <mc:Fallback xmlns="">
          <p:sp>
            <p:nvSpPr>
              <p:cNvPr id="16" name="TextBox 15">
                <a:extLst>
                  <a:ext uri="{FF2B5EF4-FFF2-40B4-BE49-F238E27FC236}">
                    <a16:creationId xmlns:a16="http://schemas.microsoft.com/office/drawing/2014/main" id="{A49BCA79-7B5C-BE1F-6B28-65CA3AE600DE}"/>
                  </a:ext>
                </a:extLst>
              </p:cNvPr>
              <p:cNvSpPr txBox="1">
                <a:spLocks noRot="1" noChangeAspect="1" noMove="1" noResize="1" noEditPoints="1" noAdjustHandles="1" noChangeArrowheads="1" noChangeShapeType="1" noTextEdit="1"/>
              </p:cNvSpPr>
              <p:nvPr/>
            </p:nvSpPr>
            <p:spPr>
              <a:xfrm>
                <a:off x="8682574" y="2772583"/>
                <a:ext cx="3248544" cy="1200329"/>
              </a:xfrm>
              <a:prstGeom prst="rect">
                <a:avLst/>
              </a:prstGeom>
              <a:blipFill>
                <a:blip r:embed="rId11"/>
                <a:stretch>
                  <a:fillRect/>
                </a:stretch>
              </a:blipFill>
            </p:spPr>
            <p:txBody>
              <a:bodyPr/>
              <a:lstStyle/>
              <a:p>
                <a:r>
                  <a:rPr lang="en-CA">
                    <a:noFill/>
                  </a:rPr>
                  <a:t> </a:t>
                </a:r>
              </a:p>
            </p:txBody>
          </p:sp>
        </mc:Fallback>
      </mc:AlternateContent>
      <p:grpSp>
        <p:nvGrpSpPr>
          <p:cNvPr id="20" name="Group 19">
            <a:extLst>
              <a:ext uri="{FF2B5EF4-FFF2-40B4-BE49-F238E27FC236}">
                <a16:creationId xmlns:a16="http://schemas.microsoft.com/office/drawing/2014/main" id="{85051FD7-9CED-3461-DF60-5162149FF064}"/>
              </a:ext>
            </a:extLst>
          </p:cNvPr>
          <p:cNvGrpSpPr/>
          <p:nvPr/>
        </p:nvGrpSpPr>
        <p:grpSpPr>
          <a:xfrm>
            <a:off x="7929534" y="3915754"/>
            <a:ext cx="4371456" cy="2625257"/>
            <a:chOff x="7929534" y="3915754"/>
            <a:chExt cx="4371456" cy="2625257"/>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FB39926-33DC-3ED3-216A-A952B01D255A}"/>
                    </a:ext>
                  </a:extLst>
                </p:cNvPr>
                <p:cNvSpPr txBox="1"/>
                <p:nvPr/>
              </p:nvSpPr>
              <p:spPr>
                <a:xfrm>
                  <a:off x="7929534" y="3915754"/>
                  <a:ext cx="4371456" cy="1697324"/>
                </a:xfrm>
                <a:prstGeom prst="rect">
                  <a:avLst/>
                </a:prstGeom>
                <a:noFill/>
              </p:spPr>
              <p:txBody>
                <a:bodyPr wrap="square">
                  <a:spAutoFit/>
                </a:bodyPr>
                <a:lstStyle/>
                <a:p>
                  <a14:m>
                    <m:oMath xmlns:m="http://schemas.openxmlformats.org/officeDocument/2006/math">
                      <m:r>
                        <a:rPr lang="en-CA" sz="4000" b="0" i="1" smtClean="0">
                          <a:solidFill>
                            <a:schemeClr val="tx1"/>
                          </a:solidFill>
                          <a:effectLst/>
                          <a:latin typeface="Cambria Math" panose="02040503050406030204" pitchFamily="18" charset="0"/>
                        </a:rPr>
                        <m:t>=</m:t>
                      </m:r>
                      <m:sSup>
                        <m:sSupPr>
                          <m:ctrlPr>
                            <a:rPr lang="en-CA" sz="4000" b="0" i="1" smtClean="0">
                              <a:solidFill>
                                <a:srgbClr val="00B050"/>
                              </a:solidFill>
                              <a:latin typeface="Cambria Math" panose="02040503050406030204" pitchFamily="18" charset="0"/>
                            </a:rPr>
                          </m:ctrlPr>
                        </m:sSupPr>
                        <m:e>
                          <m:d>
                            <m:dPr>
                              <m:begChr m:val="["/>
                              <m:endChr m:val="]"/>
                              <m:ctrlPr>
                                <a:rPr lang="en-CA" sz="4000" i="1">
                                  <a:latin typeface="Cambria Math" panose="02040503050406030204" pitchFamily="18" charset="0"/>
                                </a:rPr>
                              </m:ctrlPr>
                            </m:dPr>
                            <m:e>
                              <m:eqArr>
                                <m:eqArrPr>
                                  <m:ctrlPr>
                                    <a:rPr lang="en-CA" sz="4000" i="1">
                                      <a:solidFill>
                                        <a:srgbClr val="00B050"/>
                                      </a:solidFill>
                                      <a:latin typeface="Cambria Math" panose="02040503050406030204" pitchFamily="18" charset="0"/>
                                    </a:rPr>
                                  </m:ctrlPr>
                                </m:eqArrPr>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1</m:t>
                                      </m:r>
                                    </m:sup>
                                  </m:sSup>
                                </m:e>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2</m:t>
                                      </m:r>
                                    </m:sup>
                                  </m:sSup>
                                </m:e>
                              </m:eqArr>
                            </m:e>
                          </m:d>
                        </m:e>
                        <m:sup>
                          <m:r>
                            <m:rPr>
                              <m:nor/>
                            </m:rPr>
                            <a:rPr lang="en-CA" sz="4000" smtClean="0">
                              <a:solidFill>
                                <a:schemeClr val="tx1"/>
                              </a:solidFill>
                            </a:rPr>
                            <m:t>†</m:t>
                          </m:r>
                        </m:sup>
                      </m:sSup>
                      <m:d>
                        <m:dPr>
                          <m:begChr m:val="["/>
                          <m:endChr m:val="]"/>
                          <m:ctrlPr>
                            <a:rPr lang="en-CA" sz="4000" i="1">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r>
                                  <m:rPr>
                                    <m:brk m:alnAt="7"/>
                                  </m:rPr>
                                  <a:rPr lang="en-CA" sz="4000" i="1">
                                    <a:latin typeface="Cambria Math" panose="02040503050406030204" pitchFamily="18" charset="0"/>
                                  </a:rPr>
                                  <m:t>0</m:t>
                                </m:r>
                              </m:e>
                              <m:e>
                                <m:r>
                                  <a:rPr lang="en-CA" sz="4000" i="1">
                                    <a:latin typeface="Cambria Math" panose="02040503050406030204" pitchFamily="18" charset="0"/>
                                  </a:rPr>
                                  <m:t>+1</m:t>
                                </m:r>
                              </m:e>
                            </m:mr>
                            <m:mr>
                              <m:e>
                                <m:r>
                                  <a:rPr lang="en-CA" sz="4000" i="1">
                                    <a:latin typeface="Cambria Math" panose="02040503050406030204" pitchFamily="18" charset="0"/>
                                  </a:rPr>
                                  <m:t>−1</m:t>
                                </m:r>
                              </m:e>
                              <m:e>
                                <m:r>
                                  <a:rPr lang="en-CA" sz="4000" i="1">
                                    <a:latin typeface="Cambria Math" panose="02040503050406030204" pitchFamily="18" charset="0"/>
                                  </a:rPr>
                                  <m:t>0</m:t>
                                </m:r>
                              </m:e>
                            </m:mr>
                          </m:m>
                        </m:e>
                      </m:d>
                    </m:oMath>
                  </a14:m>
                  <a:r>
                    <a:rPr lang="en-CA" sz="4000" dirty="0">
                      <a:solidFill>
                        <a:schemeClr val="tx1"/>
                      </a:solidFill>
                    </a:rPr>
                    <a:t> </a:t>
                  </a:r>
                </a:p>
              </p:txBody>
            </p:sp>
          </mc:Choice>
          <mc:Fallback xmlns="">
            <p:sp>
              <p:nvSpPr>
                <p:cNvPr id="17" name="TextBox 16">
                  <a:extLst>
                    <a:ext uri="{FF2B5EF4-FFF2-40B4-BE49-F238E27FC236}">
                      <a16:creationId xmlns:a16="http://schemas.microsoft.com/office/drawing/2014/main" id="{BFB39926-33DC-3ED3-216A-A952B01D255A}"/>
                    </a:ext>
                  </a:extLst>
                </p:cNvPr>
                <p:cNvSpPr txBox="1">
                  <a:spLocks noRot="1" noChangeAspect="1" noMove="1" noResize="1" noEditPoints="1" noAdjustHandles="1" noChangeArrowheads="1" noChangeShapeType="1" noTextEdit="1"/>
                </p:cNvSpPr>
                <p:nvPr/>
              </p:nvSpPr>
              <p:spPr>
                <a:xfrm>
                  <a:off x="7929534" y="3915754"/>
                  <a:ext cx="4371456" cy="1697324"/>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386D3FA-B69F-C730-8CCA-1D031A62F4DC}"/>
                    </a:ext>
                  </a:extLst>
                </p:cNvPr>
                <p:cNvSpPr txBox="1"/>
                <p:nvPr/>
              </p:nvSpPr>
              <p:spPr>
                <a:xfrm>
                  <a:off x="8406580" y="5724697"/>
                  <a:ext cx="3524537" cy="816314"/>
                </a:xfrm>
                <a:prstGeom prst="rect">
                  <a:avLst/>
                </a:prstGeom>
                <a:noFill/>
              </p:spPr>
              <p:txBody>
                <a:bodyPr wrap="square">
                  <a:spAutoFit/>
                </a:bodyPr>
                <a:lstStyle/>
                <a:p>
                  <a14:m>
                    <m:oMath xmlns:m="http://schemas.openxmlformats.org/officeDocument/2006/math">
                      <m:r>
                        <a:rPr lang="en-CA" sz="4000" b="0" i="1" smtClean="0">
                          <a:solidFill>
                            <a:schemeClr val="tx1"/>
                          </a:solidFill>
                          <a:effectLst/>
                          <a:latin typeface="Cambria Math" panose="02040503050406030204" pitchFamily="18" charset="0"/>
                        </a:rPr>
                        <m:t>=</m:t>
                      </m:r>
                      <m:d>
                        <m:dPr>
                          <m:begChr m:val="["/>
                          <m:endChr m:val="]"/>
                          <m:ctrlPr>
                            <a:rPr lang="en-CA" sz="4000" i="1">
                              <a:latin typeface="Cambria Math" panose="02040503050406030204" pitchFamily="18" charset="0"/>
                            </a:rPr>
                          </m:ctrlPr>
                        </m:dPr>
                        <m:e>
                          <m:r>
                            <a:rPr lang="en-CA" sz="4000" b="0" i="1" smtClean="0">
                              <a:latin typeface="Cambria Math" panose="02040503050406030204" pitchFamily="18" charset="0"/>
                            </a:rPr>
                            <m:t>−</m:t>
                          </m:r>
                          <m:sSup>
                            <m:sSupPr>
                              <m:ctrlPr>
                                <a:rPr lang="en-CA" sz="4000" b="0" i="1" smtClean="0">
                                  <a:solidFill>
                                    <a:srgbClr val="00B050"/>
                                  </a:solidFill>
                                  <a:latin typeface="Cambria Math" panose="02040503050406030204" pitchFamily="18" charset="0"/>
                                </a:rPr>
                              </m:ctrlPr>
                            </m:sSupPr>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2</m:t>
                                  </m:r>
                                </m:sup>
                              </m:sSup>
                            </m:e>
                            <m:sup>
                              <m:r>
                                <a:rPr lang="en-CA" sz="4000" b="0" i="1" smtClean="0">
                                  <a:solidFill>
                                    <a:schemeClr val="tx1"/>
                                  </a:solidFill>
                                  <a:latin typeface="Cambria Math" panose="02040503050406030204" pitchFamily="18" charset="0"/>
                                </a:rPr>
                                <m:t>∗</m:t>
                              </m:r>
                            </m:sup>
                          </m:sSup>
                          <m:r>
                            <a:rPr lang="en-CA" sz="4000" b="0" i="1" smtClean="0">
                              <a:solidFill>
                                <a:srgbClr val="00B050"/>
                              </a:solidFill>
                              <a:latin typeface="Cambria Math" panose="02040503050406030204" pitchFamily="18" charset="0"/>
                            </a:rPr>
                            <m:t>   </m:t>
                          </m:r>
                          <m:sSup>
                            <m:sSupPr>
                              <m:ctrlPr>
                                <a:rPr lang="en-CA" sz="4000" b="0" i="1" smtClean="0">
                                  <a:solidFill>
                                    <a:srgbClr val="00B050"/>
                                  </a:solidFill>
                                  <a:latin typeface="Cambria Math" panose="02040503050406030204" pitchFamily="18" charset="0"/>
                                </a:rPr>
                              </m:ctrlPr>
                            </m:sSupPr>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b="0" i="1" smtClean="0">
                                      <a:solidFill>
                                        <a:srgbClr val="00B050"/>
                                      </a:solidFill>
                                      <a:latin typeface="Cambria Math" panose="02040503050406030204" pitchFamily="18" charset="0"/>
                                    </a:rPr>
                                    <m:t>1</m:t>
                                  </m:r>
                                </m:sup>
                              </m:sSup>
                            </m:e>
                            <m:sup>
                              <m:r>
                                <a:rPr lang="en-CA" sz="4000" b="0" i="1" smtClean="0">
                                  <a:solidFill>
                                    <a:schemeClr val="tx1"/>
                                  </a:solidFill>
                                  <a:latin typeface="Cambria Math" panose="02040503050406030204" pitchFamily="18" charset="0"/>
                                </a:rPr>
                                <m:t>∗</m:t>
                              </m:r>
                            </m:sup>
                          </m:sSup>
                        </m:e>
                      </m:d>
                    </m:oMath>
                  </a14:m>
                  <a:r>
                    <a:rPr lang="en-CA" sz="4000" dirty="0">
                      <a:solidFill>
                        <a:schemeClr val="tx1"/>
                      </a:solidFill>
                    </a:rPr>
                    <a:t> </a:t>
                  </a:r>
                </a:p>
              </p:txBody>
            </p:sp>
          </mc:Choice>
          <mc:Fallback xmlns="">
            <p:sp>
              <p:nvSpPr>
                <p:cNvPr id="19" name="TextBox 18">
                  <a:extLst>
                    <a:ext uri="{FF2B5EF4-FFF2-40B4-BE49-F238E27FC236}">
                      <a16:creationId xmlns:a16="http://schemas.microsoft.com/office/drawing/2014/main" id="{E386D3FA-B69F-C730-8CCA-1D031A62F4DC}"/>
                    </a:ext>
                  </a:extLst>
                </p:cNvPr>
                <p:cNvSpPr txBox="1">
                  <a:spLocks noRot="1" noChangeAspect="1" noMove="1" noResize="1" noEditPoints="1" noAdjustHandles="1" noChangeArrowheads="1" noChangeShapeType="1" noTextEdit="1"/>
                </p:cNvSpPr>
                <p:nvPr/>
              </p:nvSpPr>
              <p:spPr>
                <a:xfrm>
                  <a:off x="8406580" y="5724697"/>
                  <a:ext cx="3524537" cy="816314"/>
                </a:xfrm>
                <a:prstGeom prst="rect">
                  <a:avLst/>
                </a:prstGeom>
                <a:blipFill>
                  <a:blip r:embed="rId13"/>
                  <a:stretch>
                    <a:fillRect/>
                  </a:stretch>
                </a:blipFill>
              </p:spPr>
              <p:txBody>
                <a:bodyPr/>
                <a:lstStyle/>
                <a:p>
                  <a:r>
                    <a:rPr lang="en-CA">
                      <a:noFill/>
                    </a:rPr>
                    <a:t> </a:t>
                  </a:r>
                </a:p>
              </p:txBody>
            </p:sp>
          </mc:Fallback>
        </mc:AlternateContent>
      </p:grpSp>
    </p:spTree>
    <p:extLst>
      <p:ext uri="{BB962C8B-B14F-4D97-AF65-F5344CB8AC3E}">
        <p14:creationId xmlns:p14="http://schemas.microsoft.com/office/powerpoint/2010/main" val="109036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7">
                <a:extLst>
                  <a:ext uri="{FF2B5EF4-FFF2-40B4-BE49-F238E27FC236}">
                    <a16:creationId xmlns:a16="http://schemas.microsoft.com/office/drawing/2014/main" id="{5B258414-2D7D-120F-D91C-749D760F3C1D}"/>
                  </a:ext>
                </a:extLst>
              </p:cNvPr>
              <p:cNvGraphicFramePr>
                <a:graphicFrameLocks noGrp="1"/>
              </p:cNvGraphicFramePr>
              <p:nvPr>
                <p:extLst>
                  <p:ext uri="{D42A27DB-BD31-4B8C-83A1-F6EECF244321}">
                    <p14:modId xmlns:p14="http://schemas.microsoft.com/office/powerpoint/2010/main" val="276609284"/>
                  </p:ext>
                </p:extLst>
              </p:nvPr>
            </p:nvGraphicFramePr>
            <p:xfrm>
              <a:off x="58993" y="38864"/>
              <a:ext cx="12044516" cy="6789915"/>
            </p:xfrm>
            <a:graphic>
              <a:graphicData uri="http://schemas.openxmlformats.org/drawingml/2006/table">
                <a:tbl>
                  <a:tblPr firstRow="1" bandRow="1">
                    <a:tableStyleId>{5940675A-B579-460E-94D1-54222C63F5DA}</a:tableStyleId>
                  </a:tblPr>
                  <a:tblGrid>
                    <a:gridCol w="2300749">
                      <a:extLst>
                        <a:ext uri="{9D8B030D-6E8A-4147-A177-3AD203B41FA5}">
                          <a16:colId xmlns:a16="http://schemas.microsoft.com/office/drawing/2014/main" val="677050511"/>
                        </a:ext>
                      </a:extLst>
                    </a:gridCol>
                    <a:gridCol w="4159045">
                      <a:extLst>
                        <a:ext uri="{9D8B030D-6E8A-4147-A177-3AD203B41FA5}">
                          <a16:colId xmlns:a16="http://schemas.microsoft.com/office/drawing/2014/main" val="3117955444"/>
                        </a:ext>
                      </a:extLst>
                    </a:gridCol>
                    <a:gridCol w="2153265">
                      <a:extLst>
                        <a:ext uri="{9D8B030D-6E8A-4147-A177-3AD203B41FA5}">
                          <a16:colId xmlns:a16="http://schemas.microsoft.com/office/drawing/2014/main" val="2231186128"/>
                        </a:ext>
                      </a:extLst>
                    </a:gridCol>
                    <a:gridCol w="3431457">
                      <a:extLst>
                        <a:ext uri="{9D8B030D-6E8A-4147-A177-3AD203B41FA5}">
                          <a16:colId xmlns:a16="http://schemas.microsoft.com/office/drawing/2014/main" val="2536790380"/>
                        </a:ext>
                      </a:extLst>
                    </a:gridCol>
                  </a:tblGrid>
                  <a:tr h="1354995">
                    <a:tc>
                      <a:txBody>
                        <a:bodyPr/>
                        <a:lstStyle/>
                        <a:p>
                          <a:pPr algn="ctr"/>
                          <a:r>
                            <a:rPr lang="en-CA" sz="3200" b="1" dirty="0"/>
                            <a:t>Weyl Spinor Type</a:t>
                          </a:r>
                        </a:p>
                      </a:txBody>
                      <a:tcPr anchor="ctr"/>
                    </a:tc>
                    <a:tc>
                      <a:txBody>
                        <a:bodyPr/>
                        <a:lstStyle/>
                        <a:p>
                          <a:pPr algn="ctr"/>
                          <a:r>
                            <a:rPr lang="en-CA" sz="3200" b="1" dirty="0"/>
                            <a:t>Lorentz Transformation</a:t>
                          </a:r>
                        </a:p>
                      </a:txBody>
                      <a:tcPr anchor="ctr"/>
                    </a:tc>
                    <a:tc>
                      <a:txBody>
                        <a:bodyPr/>
                        <a:lstStyle/>
                        <a:p>
                          <a:pPr algn="ctr"/>
                          <a:r>
                            <a:rPr lang="en-CA" sz="3200" b="1" dirty="0"/>
                            <a:t>Notation</a:t>
                          </a:r>
                        </a:p>
                      </a:txBody>
                      <a:tcPr anchor="ctr"/>
                    </a:tc>
                    <a:tc>
                      <a:txBody>
                        <a:bodyPr/>
                        <a:lstStyle/>
                        <a:p>
                          <a:pPr algn="ctr"/>
                          <a:r>
                            <a:rPr lang="en-CA" sz="3200" b="1" dirty="0"/>
                            <a:t>In terms of Left spinor components</a:t>
                          </a:r>
                        </a:p>
                      </a:txBody>
                      <a:tcPr anchor="ctr"/>
                    </a:tc>
                    <a:extLst>
                      <a:ext uri="{0D108BD9-81ED-4DB2-BD59-A6C34878D82A}">
                        <a16:rowId xmlns:a16="http://schemas.microsoft.com/office/drawing/2014/main" val="2392908407"/>
                      </a:ext>
                    </a:extLst>
                  </a:tr>
                  <a:tr h="1380091">
                    <a:tc>
                      <a:txBody>
                        <a:bodyPr/>
                        <a:lstStyle/>
                        <a:p>
                          <a:pPr algn="ctr"/>
                          <a:r>
                            <a:rPr lang="en-CA" sz="4000" dirty="0"/>
                            <a:t>Left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4000" b="0" i="1" smtClean="0">
                                    <a:solidFill>
                                      <a:srgbClr val="00B050"/>
                                    </a:solidFill>
                                    <a:effectLst/>
                                    <a:latin typeface="Cambria Math" panose="02040503050406030204" pitchFamily="18" charset="0"/>
                                  </a:rPr>
                                  <m:t>𝜓</m:t>
                                </m:r>
                                <m:r>
                                  <a:rPr lang="en-CA" sz="4000" b="0" i="1" smtClean="0">
                                    <a:solidFill>
                                      <a:schemeClr val="tx1"/>
                                    </a:solidFill>
                                    <a:effectLst/>
                                    <a:latin typeface="Cambria Math" panose="02040503050406030204" pitchFamily="18" charset="0"/>
                                  </a:rPr>
                                  <m:t>→</m:t>
                                </m:r>
                                <m:r>
                                  <a:rPr lang="en-CA" sz="4000" b="0" i="1" smtClean="0">
                                    <a:solidFill>
                                      <a:schemeClr val="tx1"/>
                                    </a:solidFill>
                                    <a:effectLst/>
                                    <a:latin typeface="Cambria Math" panose="02040503050406030204" pitchFamily="18" charset="0"/>
                                  </a:rPr>
                                  <m:t>𝐿</m:t>
                                </m:r>
                                <m:r>
                                  <a:rPr lang="en-CA" sz="4000" b="0" i="1" smtClean="0">
                                    <a:solidFill>
                                      <a:srgbClr val="00B050"/>
                                    </a:solidFill>
                                    <a:effectLst/>
                                    <a:latin typeface="Cambria Math" panose="02040503050406030204" pitchFamily="18" charset="0"/>
                                  </a:rPr>
                                  <m:t>𝜓</m:t>
                                </m:r>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800" b="0" i="1" smtClean="0">
                                        <a:solidFill>
                                          <a:schemeClr val="tx1"/>
                                        </a:solidFill>
                                        <a:effectLst/>
                                        <a:latin typeface="Cambria Math" panose="02040503050406030204" pitchFamily="18" charset="0"/>
                                      </a:rPr>
                                    </m:ctrlPr>
                                  </m:dPr>
                                  <m:e>
                                    <m:eqArr>
                                      <m:eqArrPr>
                                        <m:ctrlPr>
                                          <a:rPr lang="en-CA" sz="3800" b="0" i="1" smtClean="0">
                                            <a:solidFill>
                                              <a:srgbClr val="00B050"/>
                                            </a:solidFill>
                                            <a:effectLst/>
                                            <a:latin typeface="Cambria Math" panose="02040503050406030204" pitchFamily="18" charset="0"/>
                                          </a:rPr>
                                        </m:ctrlPr>
                                      </m:eqArrPr>
                                      <m:e>
                                        <m:sSup>
                                          <m:sSupPr>
                                            <m:ctrlPr>
                                              <a:rPr lang="en-CA" sz="3800" b="0" i="1" smtClean="0">
                                                <a:solidFill>
                                                  <a:srgbClr val="00B050"/>
                                                </a:solidFill>
                                                <a:effectLst/>
                                                <a:latin typeface="Cambria Math" panose="02040503050406030204" pitchFamily="18" charset="0"/>
                                              </a:rPr>
                                            </m:ctrlPr>
                                          </m:sSupPr>
                                          <m:e>
                                            <m:r>
                                              <a:rPr lang="en-CA" sz="3800" b="0" i="1" smtClean="0">
                                                <a:solidFill>
                                                  <a:srgbClr val="00B050"/>
                                                </a:solidFill>
                                                <a:effectLst/>
                                                <a:latin typeface="Cambria Math" panose="02040503050406030204" pitchFamily="18" charset="0"/>
                                              </a:rPr>
                                              <m:t>𝜓</m:t>
                                            </m:r>
                                          </m:e>
                                          <m:sup>
                                            <m:r>
                                              <a:rPr lang="en-CA" sz="3800" b="0" i="1" smtClean="0">
                                                <a:solidFill>
                                                  <a:srgbClr val="00B050"/>
                                                </a:solidFill>
                                                <a:effectLst/>
                                                <a:latin typeface="Cambria Math" panose="02040503050406030204" pitchFamily="18" charset="0"/>
                                              </a:rPr>
                                              <m:t>1</m:t>
                                            </m:r>
                                          </m:sup>
                                        </m:sSup>
                                      </m:e>
                                      <m:e>
                                        <m:sSup>
                                          <m:sSupPr>
                                            <m:ctrlPr>
                                              <a:rPr lang="en-CA" sz="3800" b="0" i="1" smtClean="0">
                                                <a:solidFill>
                                                  <a:srgbClr val="00B050"/>
                                                </a:solidFill>
                                                <a:effectLst/>
                                                <a:latin typeface="Cambria Math" panose="02040503050406030204" pitchFamily="18" charset="0"/>
                                              </a:rPr>
                                            </m:ctrlPr>
                                          </m:sSupPr>
                                          <m:e>
                                            <m:r>
                                              <a:rPr lang="en-CA" sz="3800" b="0" i="1" smtClean="0">
                                                <a:solidFill>
                                                  <a:srgbClr val="00B050"/>
                                                </a:solidFill>
                                                <a:effectLst/>
                                                <a:latin typeface="Cambria Math" panose="02040503050406030204" pitchFamily="18" charset="0"/>
                                              </a:rPr>
                                              <m:t>𝜓</m:t>
                                            </m:r>
                                          </m:e>
                                          <m:sup>
                                            <m:r>
                                              <a:rPr lang="en-CA" sz="3800" b="0" i="1" smtClean="0">
                                                <a:solidFill>
                                                  <a:srgbClr val="00B050"/>
                                                </a:solidFill>
                                                <a:effectLst/>
                                                <a:latin typeface="Cambria Math" panose="02040503050406030204" pitchFamily="18" charset="0"/>
                                              </a:rPr>
                                              <m:t>2</m:t>
                                            </m:r>
                                          </m:sup>
                                        </m:sSup>
                                      </m:e>
                                    </m:eqArr>
                                  </m:e>
                                </m:d>
                              </m:oMath>
                            </m:oMathPara>
                          </a14:m>
                          <a:endParaRPr lang="en-CA" sz="3800" dirty="0">
                            <a:solidFill>
                              <a:schemeClr val="tx1"/>
                            </a:solidFill>
                          </a:endParaRPr>
                        </a:p>
                      </a:txBody>
                      <a:tcPr anchor="ctr"/>
                    </a:tc>
                    <a:tc>
                      <a:txBody>
                        <a:bodyPr/>
                        <a:lstStyle/>
                        <a:p>
                          <a:pPr algn="ctr"/>
                          <a:r>
                            <a:rPr lang="en-CA" sz="4000" dirty="0"/>
                            <a:t>-</a:t>
                          </a:r>
                        </a:p>
                      </a:txBody>
                      <a:tcPr anchor="ctr"/>
                    </a:tc>
                    <a:extLst>
                      <a:ext uri="{0D108BD9-81ED-4DB2-BD59-A6C34878D82A}">
                        <a16:rowId xmlns:a16="http://schemas.microsoft.com/office/drawing/2014/main" val="547333825"/>
                      </a:ext>
                    </a:extLst>
                  </a:tr>
                  <a:tr h="1274077">
                    <a:tc>
                      <a:txBody>
                        <a:bodyPr/>
                        <a:lstStyle/>
                        <a:p>
                          <a:pPr algn="ctr"/>
                          <a:r>
                            <a:rPr lang="en-CA" sz="4000" dirty="0"/>
                            <a:t>Left Dual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000" i="1" smtClean="0">
                                        <a:solidFill>
                                          <a:srgbClr val="FF0000"/>
                                        </a:solidFill>
                                        <a:latin typeface="Cambria Math" panose="02040503050406030204" pitchFamily="18" charset="0"/>
                                      </a:rPr>
                                    </m:ctrlPr>
                                  </m:sSupPr>
                                  <m:e>
                                    <m:r>
                                      <a:rPr lang="en-CA" sz="4000" i="1">
                                        <a:solidFill>
                                          <a:srgbClr val="FF0000"/>
                                        </a:solidFill>
                                        <a:latin typeface="Cambria Math" panose="02040503050406030204" pitchFamily="18" charset="0"/>
                                      </a:rPr>
                                      <m:t>𝜓</m:t>
                                    </m:r>
                                  </m:e>
                                  <m:sup>
                                    <m:r>
                                      <a:rPr lang="en-CA" sz="4000" i="1">
                                        <a:solidFill>
                                          <a:srgbClr val="FF0000"/>
                                        </a:solidFill>
                                        <a:latin typeface="Cambria Math" panose="02040503050406030204" pitchFamily="18" charset="0"/>
                                      </a:rPr>
                                      <m:t>𝑇</m:t>
                                    </m:r>
                                  </m:sup>
                                </m:sSup>
                                <m:r>
                                  <a:rPr lang="en-CA" sz="4000" i="1">
                                    <a:solidFill>
                                      <a:srgbClr val="FF0000"/>
                                    </a:solidFill>
                                    <a:latin typeface="Cambria Math" panose="02040503050406030204" pitchFamily="18" charset="0"/>
                                  </a:rPr>
                                  <m:t>𝜖</m:t>
                                </m:r>
                                <m:r>
                                  <a:rPr lang="en-CA" sz="4000" b="0" i="1" smtClean="0">
                                    <a:solidFill>
                                      <a:schemeClr val="tx1"/>
                                    </a:solidFill>
                                    <a:effectLst/>
                                    <a:latin typeface="Cambria Math" panose="02040503050406030204" pitchFamily="18" charset="0"/>
                                  </a:rPr>
                                  <m:t>→</m:t>
                                </m:r>
                                <m:sSup>
                                  <m:sSupPr>
                                    <m:ctrlPr>
                                      <a:rPr lang="en-CA" sz="4000" i="1" smtClean="0">
                                        <a:solidFill>
                                          <a:srgbClr val="FF0000"/>
                                        </a:solidFill>
                                        <a:latin typeface="Cambria Math" panose="02040503050406030204" pitchFamily="18" charset="0"/>
                                      </a:rPr>
                                    </m:ctrlPr>
                                  </m:sSupPr>
                                  <m:e>
                                    <m:r>
                                      <a:rPr lang="en-CA" sz="4000" i="1">
                                        <a:solidFill>
                                          <a:srgbClr val="FF0000"/>
                                        </a:solidFill>
                                        <a:latin typeface="Cambria Math" panose="02040503050406030204" pitchFamily="18" charset="0"/>
                                      </a:rPr>
                                      <m:t>𝜓</m:t>
                                    </m:r>
                                  </m:e>
                                  <m:sup>
                                    <m:r>
                                      <a:rPr lang="en-CA" sz="4000" i="1">
                                        <a:solidFill>
                                          <a:srgbClr val="FF0000"/>
                                        </a:solidFill>
                                        <a:latin typeface="Cambria Math" panose="02040503050406030204" pitchFamily="18" charset="0"/>
                                      </a:rPr>
                                      <m:t>𝑇</m:t>
                                    </m:r>
                                  </m:sup>
                                </m:sSup>
                                <m:r>
                                  <a:rPr lang="en-CA" sz="4000" i="1">
                                    <a:solidFill>
                                      <a:srgbClr val="FF0000"/>
                                    </a:solidFill>
                                    <a:latin typeface="Cambria Math" panose="02040503050406030204" pitchFamily="18" charset="0"/>
                                  </a:rPr>
                                  <m:t>𝜖</m:t>
                                </m:r>
                                <m:sSup>
                                  <m:sSupPr>
                                    <m:ctrlPr>
                                      <a:rPr lang="en-CA" sz="4000" b="0" i="1" smtClean="0">
                                        <a:solidFill>
                                          <a:schemeClr val="tx1"/>
                                        </a:solidFill>
                                        <a:effectLst/>
                                        <a:latin typeface="Cambria Math" panose="02040503050406030204" pitchFamily="18" charset="0"/>
                                      </a:rPr>
                                    </m:ctrlPr>
                                  </m:sSupPr>
                                  <m:e>
                                    <m:r>
                                      <a:rPr lang="en-CA" sz="4000" b="0" i="1" smtClean="0">
                                        <a:solidFill>
                                          <a:schemeClr val="tx1"/>
                                        </a:solidFill>
                                        <a:effectLst/>
                                        <a:latin typeface="Cambria Math" panose="02040503050406030204" pitchFamily="18" charset="0"/>
                                      </a:rPr>
                                      <m:t>𝐿</m:t>
                                    </m:r>
                                  </m:e>
                                  <m:sup>
                                    <m:r>
                                      <a:rPr lang="en-CA" sz="4000" b="0" i="1" smtClean="0">
                                        <a:solidFill>
                                          <a:schemeClr val="tx1"/>
                                        </a:solidFill>
                                        <a:effectLst/>
                                        <a:latin typeface="Cambria Math" panose="02040503050406030204" pitchFamily="18" charset="0"/>
                                      </a:rPr>
                                      <m:t>−1</m:t>
                                    </m:r>
                                  </m:sup>
                                </m:sSup>
                                <m:r>
                                  <a:rPr lang="en-CA" sz="4000" b="0" i="1" smtClean="0">
                                    <a:solidFill>
                                      <a:schemeClr val="tx1"/>
                                    </a:solidFill>
                                    <a:effectLst/>
                                    <a:latin typeface="Cambria Math" panose="02040503050406030204" pitchFamily="18" charset="0"/>
                                  </a:rPr>
                                  <m:t> </m:t>
                                </m:r>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000" b="0" i="1" smtClean="0">
                                        <a:solidFill>
                                          <a:schemeClr val="tx1"/>
                                        </a:solidFill>
                                        <a:effectLst/>
                                        <a:latin typeface="Cambria Math" panose="02040503050406030204" pitchFamily="18" charset="0"/>
                                      </a:rPr>
                                    </m:ctrlPr>
                                  </m:dPr>
                                  <m:e>
                                    <m:sSub>
                                      <m:sSubPr>
                                        <m:ctrlPr>
                                          <a:rPr lang="en-CA" sz="4000" b="0" i="1" smtClean="0">
                                            <a:solidFill>
                                              <a:srgbClr val="FF0000"/>
                                            </a:solidFill>
                                            <a:effectLst/>
                                            <a:latin typeface="Cambria Math" panose="02040503050406030204" pitchFamily="18" charset="0"/>
                                          </a:rPr>
                                        </m:ctrlPr>
                                      </m:sSubPr>
                                      <m:e>
                                        <m:r>
                                          <a:rPr lang="en-CA" sz="4000" b="0" i="1" smtClean="0">
                                            <a:solidFill>
                                              <a:srgbClr val="FF0000"/>
                                            </a:solidFill>
                                            <a:effectLst/>
                                            <a:latin typeface="Cambria Math" panose="02040503050406030204" pitchFamily="18" charset="0"/>
                                          </a:rPr>
                                          <m:t>𝜓</m:t>
                                        </m:r>
                                      </m:e>
                                      <m:sub>
                                        <m:r>
                                          <a:rPr lang="en-CA" sz="4000" b="0" i="1" smtClean="0">
                                            <a:solidFill>
                                              <a:srgbClr val="FF0000"/>
                                            </a:solidFill>
                                            <a:effectLst/>
                                            <a:latin typeface="Cambria Math" panose="02040503050406030204" pitchFamily="18" charset="0"/>
                                          </a:rPr>
                                          <m:t>1</m:t>
                                        </m:r>
                                      </m:sub>
                                    </m:sSub>
                                    <m:r>
                                      <a:rPr lang="en-CA" sz="4000" b="0" i="1" smtClean="0">
                                        <a:solidFill>
                                          <a:srgbClr val="FF0000"/>
                                        </a:solidFill>
                                        <a:effectLst/>
                                        <a:latin typeface="Cambria Math" panose="02040503050406030204" pitchFamily="18" charset="0"/>
                                      </a:rPr>
                                      <m:t>  </m:t>
                                    </m:r>
                                    <m:sSub>
                                      <m:sSubPr>
                                        <m:ctrlPr>
                                          <a:rPr lang="en-CA" sz="4000" b="0" i="1" smtClean="0">
                                            <a:solidFill>
                                              <a:srgbClr val="FF0000"/>
                                            </a:solidFill>
                                            <a:effectLst/>
                                            <a:latin typeface="Cambria Math" panose="02040503050406030204" pitchFamily="18" charset="0"/>
                                          </a:rPr>
                                        </m:ctrlPr>
                                      </m:sSubPr>
                                      <m:e>
                                        <m:r>
                                          <a:rPr lang="en-CA" sz="4000" b="0" i="1" smtClean="0">
                                            <a:solidFill>
                                              <a:srgbClr val="FF0000"/>
                                            </a:solidFill>
                                            <a:effectLst/>
                                            <a:latin typeface="Cambria Math" panose="02040503050406030204" pitchFamily="18" charset="0"/>
                                          </a:rPr>
                                          <m:t>𝜓</m:t>
                                        </m:r>
                                      </m:e>
                                      <m:sub>
                                        <m:r>
                                          <a:rPr lang="en-CA" sz="4000" b="0" i="1" smtClean="0">
                                            <a:solidFill>
                                              <a:srgbClr val="FF0000"/>
                                            </a:solidFill>
                                            <a:effectLst/>
                                            <a:latin typeface="Cambria Math" panose="02040503050406030204" pitchFamily="18" charset="0"/>
                                          </a:rPr>
                                          <m:t>2</m:t>
                                        </m:r>
                                      </m:sub>
                                    </m:sSub>
                                  </m:e>
                                </m:d>
                              </m:oMath>
                            </m:oMathPara>
                          </a14:m>
                          <a:endParaRPr lang="en-CA" sz="40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CA" sz="4000" b="0" i="1" smtClean="0">
                                  <a:solidFill>
                                    <a:schemeClr val="tx1"/>
                                  </a:solidFill>
                                  <a:effectLst/>
                                  <a:latin typeface="Cambria Math" panose="02040503050406030204" pitchFamily="18" charset="0"/>
                                </a:rPr>
                                <m:t>=</m:t>
                              </m:r>
                              <m:d>
                                <m:dPr>
                                  <m:begChr m:val="["/>
                                  <m:endChr m:val="]"/>
                                  <m:ctrlPr>
                                    <a:rPr lang="en-CA" sz="4000" i="1">
                                      <a:latin typeface="Cambria Math" panose="02040503050406030204" pitchFamily="18" charset="0"/>
                                    </a:rPr>
                                  </m:ctrlPr>
                                </m:dPr>
                                <m:e>
                                  <m:r>
                                    <a:rPr lang="en-CA" sz="4000" b="0" i="1" smtClean="0">
                                      <a:latin typeface="Cambria Math" panose="02040503050406030204" pitchFamily="18" charset="0"/>
                                    </a:rPr>
                                    <m:t>−</m:t>
                                  </m:r>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2</m:t>
                                      </m:r>
                                    </m:sup>
                                  </m:sSup>
                                  <m:r>
                                    <a:rPr lang="en-CA" sz="4000" b="0" i="1" smtClean="0">
                                      <a:solidFill>
                                        <a:srgbClr val="00B050"/>
                                      </a:solidFill>
                                      <a:latin typeface="Cambria Math" panose="02040503050406030204" pitchFamily="18" charset="0"/>
                                    </a:rPr>
                                    <m:t>   </m:t>
                                  </m:r>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b="0" i="1" smtClean="0">
                                          <a:solidFill>
                                            <a:srgbClr val="00B050"/>
                                          </a:solidFill>
                                          <a:latin typeface="Cambria Math" panose="02040503050406030204" pitchFamily="18" charset="0"/>
                                        </a:rPr>
                                        <m:t>1</m:t>
                                      </m:r>
                                    </m:sup>
                                  </m:sSup>
                                </m:e>
                              </m:d>
                            </m:oMath>
                          </a14:m>
                          <a:r>
                            <a:rPr lang="en-CA" sz="4000" dirty="0">
                              <a:solidFill>
                                <a:schemeClr val="tx1"/>
                              </a:solidFill>
                            </a:rPr>
                            <a:t> </a:t>
                          </a:r>
                        </a:p>
                      </a:txBody>
                      <a:tcPr anchor="ctr"/>
                    </a:tc>
                    <a:extLst>
                      <a:ext uri="{0D108BD9-81ED-4DB2-BD59-A6C34878D82A}">
                        <a16:rowId xmlns:a16="http://schemas.microsoft.com/office/drawing/2014/main" val="1307439687"/>
                      </a:ext>
                    </a:extLst>
                  </a:tr>
                  <a:tr h="1459355">
                    <a:tc>
                      <a:txBody>
                        <a:bodyPr/>
                        <a:lstStyle/>
                        <a:p>
                          <a:pPr algn="ctr"/>
                          <a:r>
                            <a:rPr lang="en-CA" sz="4000" dirty="0"/>
                            <a:t>Right Dual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000" i="1" smtClean="0">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𝜓</m:t>
                                    </m:r>
                                  </m:e>
                                  <m:sup>
                                    <m:r>
                                      <a:rPr lang="en-CA" sz="4000" i="1">
                                        <a:solidFill>
                                          <a:srgbClr val="0070C0"/>
                                        </a:solidFill>
                                        <a:latin typeface="Cambria Math" panose="02040503050406030204" pitchFamily="18" charset="0"/>
                                      </a:rPr>
                                      <m:t>∗</m:t>
                                    </m:r>
                                  </m:sup>
                                </m:sSup>
                                <m:r>
                                  <a:rPr lang="en-CA" sz="4000" i="1">
                                    <a:latin typeface="Cambria Math" panose="02040503050406030204" pitchFamily="18" charset="0"/>
                                  </a:rPr>
                                  <m:t>→</m:t>
                                </m:r>
                                <m:sSup>
                                  <m:sSupPr>
                                    <m:ctrlPr>
                                      <a:rPr lang="en-CA" sz="4000" i="1">
                                        <a:latin typeface="Cambria Math" panose="02040503050406030204" pitchFamily="18" charset="0"/>
                                      </a:rPr>
                                    </m:ctrlPr>
                                  </m:sSupPr>
                                  <m:e>
                                    <m:r>
                                      <a:rPr lang="en-CA" sz="4000" i="1">
                                        <a:latin typeface="Cambria Math" panose="02040503050406030204" pitchFamily="18" charset="0"/>
                                      </a:rPr>
                                      <m:t>𝐿</m:t>
                                    </m:r>
                                  </m:e>
                                  <m:sup>
                                    <m:r>
                                      <a:rPr lang="en-CA" sz="4000" i="1">
                                        <a:latin typeface="Cambria Math" panose="02040503050406030204" pitchFamily="18" charset="0"/>
                                      </a:rPr>
                                      <m:t>∗</m:t>
                                    </m:r>
                                  </m:sup>
                                </m:sSup>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𝜓</m:t>
                                    </m:r>
                                  </m:e>
                                  <m:sup>
                                    <m:r>
                                      <a:rPr lang="en-CA" sz="4000" i="1">
                                        <a:solidFill>
                                          <a:srgbClr val="0070C0"/>
                                        </a:solidFill>
                                        <a:latin typeface="Cambria Math" panose="02040503050406030204" pitchFamily="18" charset="0"/>
                                      </a:rPr>
                                      <m:t>∗</m:t>
                                    </m:r>
                                  </m:sup>
                                </m:sSup>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800" b="0" i="1" smtClean="0">
                                        <a:solidFill>
                                          <a:schemeClr val="tx1"/>
                                        </a:solidFill>
                                        <a:effectLst/>
                                        <a:latin typeface="Cambria Math" panose="02040503050406030204" pitchFamily="18" charset="0"/>
                                      </a:rPr>
                                    </m:ctrlPr>
                                  </m:dPr>
                                  <m:e>
                                    <m:eqArr>
                                      <m:eqArrPr>
                                        <m:ctrlPr>
                                          <a:rPr lang="en-CA" sz="3800" b="0" i="1" smtClean="0">
                                            <a:solidFill>
                                              <a:srgbClr val="0070C0"/>
                                            </a:solidFill>
                                            <a:effectLst/>
                                            <a:latin typeface="Cambria Math" panose="02040503050406030204" pitchFamily="18" charset="0"/>
                                          </a:rPr>
                                        </m:ctrlPr>
                                      </m:eqArrPr>
                                      <m:e>
                                        <m:sSup>
                                          <m:sSupPr>
                                            <m:ctrlPr>
                                              <a:rPr lang="en-CA" sz="3800" b="0" i="1" smtClean="0">
                                                <a:solidFill>
                                                  <a:srgbClr val="0070C0"/>
                                                </a:solidFill>
                                                <a:effectLst/>
                                                <a:latin typeface="Cambria Math" panose="02040503050406030204" pitchFamily="18" charset="0"/>
                                              </a:rPr>
                                            </m:ctrlPr>
                                          </m:sSupPr>
                                          <m:e>
                                            <m:r>
                                              <a:rPr lang="en-CA" sz="3800" b="0" i="1" smtClean="0">
                                                <a:solidFill>
                                                  <a:srgbClr val="0070C0"/>
                                                </a:solidFill>
                                                <a:effectLst/>
                                                <a:latin typeface="Cambria Math" panose="02040503050406030204" pitchFamily="18" charset="0"/>
                                              </a:rPr>
                                              <m:t>𝜓</m:t>
                                            </m:r>
                                          </m:e>
                                          <m:sup>
                                            <m:acc>
                                              <m:accPr>
                                                <m:chr m:val="̇"/>
                                                <m:ctrlPr>
                                                  <a:rPr lang="en-CA" sz="3800" b="0" i="1" smtClean="0">
                                                    <a:solidFill>
                                                      <a:srgbClr val="0070C0"/>
                                                    </a:solidFill>
                                                    <a:effectLst/>
                                                    <a:latin typeface="Cambria Math" panose="02040503050406030204" pitchFamily="18" charset="0"/>
                                                  </a:rPr>
                                                </m:ctrlPr>
                                              </m:accPr>
                                              <m:e>
                                                <m:r>
                                                  <a:rPr lang="en-CA" sz="3800" b="0" i="1" smtClean="0">
                                                    <a:solidFill>
                                                      <a:srgbClr val="0070C0"/>
                                                    </a:solidFill>
                                                    <a:effectLst/>
                                                    <a:latin typeface="Cambria Math" panose="02040503050406030204" pitchFamily="18" charset="0"/>
                                                  </a:rPr>
                                                  <m:t>1</m:t>
                                                </m:r>
                                              </m:e>
                                            </m:acc>
                                          </m:sup>
                                        </m:sSup>
                                      </m:e>
                                      <m:e>
                                        <m:sSup>
                                          <m:sSupPr>
                                            <m:ctrlPr>
                                              <a:rPr lang="en-CA" sz="3800" b="0" i="1" smtClean="0">
                                                <a:solidFill>
                                                  <a:srgbClr val="0070C0"/>
                                                </a:solidFill>
                                                <a:effectLst/>
                                                <a:latin typeface="Cambria Math" panose="02040503050406030204" pitchFamily="18" charset="0"/>
                                              </a:rPr>
                                            </m:ctrlPr>
                                          </m:sSupPr>
                                          <m:e>
                                            <m:r>
                                              <a:rPr lang="en-CA" sz="3800" b="0" i="1" smtClean="0">
                                                <a:solidFill>
                                                  <a:srgbClr val="0070C0"/>
                                                </a:solidFill>
                                                <a:effectLst/>
                                                <a:latin typeface="Cambria Math" panose="02040503050406030204" pitchFamily="18" charset="0"/>
                                              </a:rPr>
                                              <m:t>𝜓</m:t>
                                            </m:r>
                                          </m:e>
                                          <m:sup>
                                            <m:acc>
                                              <m:accPr>
                                                <m:chr m:val="̇"/>
                                                <m:ctrlPr>
                                                  <a:rPr lang="en-CA" sz="3800" b="0" i="1" smtClean="0">
                                                    <a:solidFill>
                                                      <a:srgbClr val="0070C0"/>
                                                    </a:solidFill>
                                                    <a:effectLst/>
                                                    <a:latin typeface="Cambria Math" panose="02040503050406030204" pitchFamily="18" charset="0"/>
                                                  </a:rPr>
                                                </m:ctrlPr>
                                              </m:accPr>
                                              <m:e>
                                                <m:r>
                                                  <a:rPr lang="en-CA" sz="3800" b="0" i="1" smtClean="0">
                                                    <a:solidFill>
                                                      <a:srgbClr val="0070C0"/>
                                                    </a:solidFill>
                                                    <a:effectLst/>
                                                    <a:latin typeface="Cambria Math" panose="02040503050406030204" pitchFamily="18" charset="0"/>
                                                  </a:rPr>
                                                  <m:t>2</m:t>
                                                </m:r>
                                              </m:e>
                                            </m:acc>
                                          </m:sup>
                                        </m:sSup>
                                      </m:e>
                                    </m:eqArr>
                                  </m:e>
                                </m:d>
                              </m:oMath>
                            </m:oMathPara>
                          </a14:m>
                          <a:endParaRPr lang="en-CA" sz="38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3200" b="0" i="1" smtClean="0">
                                    <a:solidFill>
                                      <a:schemeClr val="tx1"/>
                                    </a:solidFill>
                                    <a:effectLst/>
                                    <a:latin typeface="Cambria Math" panose="02040503050406030204" pitchFamily="18" charset="0"/>
                                  </a:rPr>
                                  <m:t>=</m:t>
                                </m:r>
                                <m:d>
                                  <m:dPr>
                                    <m:begChr m:val="["/>
                                    <m:endChr m:val="]"/>
                                    <m:ctrlPr>
                                      <a:rPr lang="en-CA" sz="3200" b="0" i="1" smtClean="0">
                                        <a:solidFill>
                                          <a:schemeClr val="tx1"/>
                                        </a:solidFill>
                                        <a:effectLst/>
                                        <a:latin typeface="Cambria Math" panose="02040503050406030204" pitchFamily="18" charset="0"/>
                                      </a:rPr>
                                    </m:ctrlPr>
                                  </m:dPr>
                                  <m:e>
                                    <m:eqArr>
                                      <m:eqArrPr>
                                        <m:ctrlPr>
                                          <a:rPr lang="en-CA" sz="3200" b="0" i="1" smtClean="0">
                                            <a:solidFill>
                                              <a:srgbClr val="00B050"/>
                                            </a:solidFill>
                                            <a:effectLst/>
                                            <a:latin typeface="Cambria Math" panose="02040503050406030204" pitchFamily="18" charset="0"/>
                                          </a:rPr>
                                        </m:ctrlPr>
                                      </m:eqArrPr>
                                      <m:e>
                                        <m:sSup>
                                          <m:sSupPr>
                                            <m:ctrlPr>
                                              <a:rPr lang="en-CA" sz="3200" b="0" i="1" smtClean="0">
                                                <a:solidFill>
                                                  <a:srgbClr val="00B050"/>
                                                </a:solidFill>
                                                <a:effectLst/>
                                                <a:latin typeface="Cambria Math" panose="02040503050406030204" pitchFamily="18" charset="0"/>
                                              </a:rPr>
                                            </m:ctrlPr>
                                          </m:sSupPr>
                                          <m:e>
                                            <m:sSup>
                                              <m:sSupPr>
                                                <m:ctrlPr>
                                                  <a:rPr lang="en-CA" sz="3200" b="0" i="1" smtClean="0">
                                                    <a:solidFill>
                                                      <a:srgbClr val="00B050"/>
                                                    </a:solidFill>
                                                    <a:effectLst/>
                                                    <a:latin typeface="Cambria Math" panose="02040503050406030204" pitchFamily="18" charset="0"/>
                                                  </a:rPr>
                                                </m:ctrlPr>
                                              </m:sSupPr>
                                              <m:e>
                                                <m:r>
                                                  <a:rPr lang="en-CA" sz="3200" b="0" i="1" smtClean="0">
                                                    <a:solidFill>
                                                      <a:srgbClr val="00B050"/>
                                                    </a:solidFill>
                                                    <a:effectLst/>
                                                    <a:latin typeface="Cambria Math" panose="02040503050406030204" pitchFamily="18" charset="0"/>
                                                  </a:rPr>
                                                  <m:t>𝜓</m:t>
                                                </m:r>
                                              </m:e>
                                              <m:sup>
                                                <m:r>
                                                  <a:rPr lang="en-CA" sz="3200" b="0" i="1" smtClean="0">
                                                    <a:solidFill>
                                                      <a:srgbClr val="00B050"/>
                                                    </a:solidFill>
                                                    <a:effectLst/>
                                                    <a:latin typeface="Cambria Math" panose="02040503050406030204" pitchFamily="18" charset="0"/>
                                                  </a:rPr>
                                                  <m:t>1</m:t>
                                                </m:r>
                                              </m:sup>
                                            </m:sSup>
                                          </m:e>
                                          <m:sup>
                                            <m:r>
                                              <a:rPr lang="en-CA" sz="3200" b="0" i="1" smtClean="0">
                                                <a:solidFill>
                                                  <a:schemeClr val="tx1"/>
                                                </a:solidFill>
                                                <a:effectLst/>
                                                <a:latin typeface="Cambria Math" panose="02040503050406030204" pitchFamily="18" charset="0"/>
                                              </a:rPr>
                                              <m:t>∗</m:t>
                                            </m:r>
                                          </m:sup>
                                        </m:sSup>
                                      </m:e>
                                      <m:e>
                                        <m:sSup>
                                          <m:sSupPr>
                                            <m:ctrlPr>
                                              <a:rPr lang="en-CA" sz="3200" b="0" i="1" smtClean="0">
                                                <a:solidFill>
                                                  <a:srgbClr val="00B050"/>
                                                </a:solidFill>
                                                <a:effectLst/>
                                                <a:latin typeface="Cambria Math" panose="02040503050406030204" pitchFamily="18" charset="0"/>
                                              </a:rPr>
                                            </m:ctrlPr>
                                          </m:sSupPr>
                                          <m:e>
                                            <m:sSup>
                                              <m:sSupPr>
                                                <m:ctrlPr>
                                                  <a:rPr lang="en-CA" sz="3200" b="0" i="1" smtClean="0">
                                                    <a:solidFill>
                                                      <a:srgbClr val="00B050"/>
                                                    </a:solidFill>
                                                    <a:effectLst/>
                                                    <a:latin typeface="Cambria Math" panose="02040503050406030204" pitchFamily="18" charset="0"/>
                                                  </a:rPr>
                                                </m:ctrlPr>
                                              </m:sSupPr>
                                              <m:e>
                                                <m:r>
                                                  <a:rPr lang="en-CA" sz="3200" b="0" i="1" smtClean="0">
                                                    <a:solidFill>
                                                      <a:srgbClr val="00B050"/>
                                                    </a:solidFill>
                                                    <a:effectLst/>
                                                    <a:latin typeface="Cambria Math" panose="02040503050406030204" pitchFamily="18" charset="0"/>
                                                  </a:rPr>
                                                  <m:t>𝜓</m:t>
                                                </m:r>
                                              </m:e>
                                              <m:sup>
                                                <m:r>
                                                  <a:rPr lang="en-CA" sz="3200" b="0" i="1" smtClean="0">
                                                    <a:solidFill>
                                                      <a:srgbClr val="00B050"/>
                                                    </a:solidFill>
                                                    <a:effectLst/>
                                                    <a:latin typeface="Cambria Math" panose="02040503050406030204" pitchFamily="18" charset="0"/>
                                                  </a:rPr>
                                                  <m:t>2</m:t>
                                                </m:r>
                                              </m:sup>
                                            </m:sSup>
                                          </m:e>
                                          <m:sup>
                                            <m:r>
                                              <a:rPr lang="en-CA" sz="3200" b="0" i="1" smtClean="0">
                                                <a:solidFill>
                                                  <a:schemeClr val="tx1"/>
                                                </a:solidFill>
                                                <a:effectLst/>
                                                <a:latin typeface="Cambria Math" panose="02040503050406030204" pitchFamily="18" charset="0"/>
                                              </a:rPr>
                                              <m:t>∗</m:t>
                                            </m:r>
                                          </m:sup>
                                        </m:sSup>
                                      </m:e>
                                    </m:eqArr>
                                  </m:e>
                                </m:d>
                              </m:oMath>
                            </m:oMathPara>
                          </a14:m>
                          <a:endParaRPr lang="en-CA" sz="3200" dirty="0">
                            <a:solidFill>
                              <a:schemeClr val="tx1"/>
                            </a:solidFill>
                          </a:endParaRPr>
                        </a:p>
                      </a:txBody>
                      <a:tcPr anchor="ctr"/>
                    </a:tc>
                    <a:extLst>
                      <a:ext uri="{0D108BD9-81ED-4DB2-BD59-A6C34878D82A}">
                        <a16:rowId xmlns:a16="http://schemas.microsoft.com/office/drawing/2014/main" val="1711203595"/>
                      </a:ext>
                    </a:extLst>
                  </a:tr>
                  <a:tr h="1321122">
                    <a:tc>
                      <a:txBody>
                        <a:bodyPr/>
                        <a:lstStyle/>
                        <a:p>
                          <a:pPr algn="ctr"/>
                          <a:r>
                            <a:rPr lang="en-CA" sz="4000" dirty="0"/>
                            <a:t>Right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000" i="1" smtClean="0">
                                        <a:solidFill>
                                          <a:srgbClr val="7030A0"/>
                                        </a:solidFill>
                                        <a:latin typeface="Cambria Math" panose="02040503050406030204" pitchFamily="18" charset="0"/>
                                      </a:rPr>
                                    </m:ctrlPr>
                                  </m:sSupPr>
                                  <m:e>
                                    <m:r>
                                      <a:rPr lang="en-CA" sz="4000" i="1">
                                        <a:solidFill>
                                          <a:srgbClr val="7030A0"/>
                                        </a:solidFill>
                                        <a:latin typeface="Cambria Math" panose="02040503050406030204" pitchFamily="18" charset="0"/>
                                      </a:rPr>
                                      <m:t>𝜓</m:t>
                                    </m:r>
                                  </m:e>
                                  <m:sup>
                                    <m:r>
                                      <m:rPr>
                                        <m:nor/>
                                      </m:rPr>
                                      <a:rPr lang="en-CA" sz="4000">
                                        <a:solidFill>
                                          <a:srgbClr val="7030A0"/>
                                        </a:solidFill>
                                      </a:rPr>
                                      <m:t>†</m:t>
                                    </m:r>
                                  </m:sup>
                                </m:sSup>
                                <m:r>
                                  <a:rPr lang="en-CA" sz="4000" i="1">
                                    <a:solidFill>
                                      <a:srgbClr val="7030A0"/>
                                    </a:solidFill>
                                    <a:latin typeface="Cambria Math" panose="02040503050406030204" pitchFamily="18" charset="0"/>
                                  </a:rPr>
                                  <m:t>𝜖</m:t>
                                </m:r>
                                <m:r>
                                  <a:rPr lang="en-CA" sz="4000" i="1">
                                    <a:latin typeface="Cambria Math" panose="02040503050406030204" pitchFamily="18" charset="0"/>
                                  </a:rPr>
                                  <m:t>→</m:t>
                                </m:r>
                                <m:sSup>
                                  <m:sSupPr>
                                    <m:ctrlPr>
                                      <a:rPr lang="en-CA" sz="4000" i="1">
                                        <a:solidFill>
                                          <a:srgbClr val="7030A0"/>
                                        </a:solidFill>
                                        <a:latin typeface="Cambria Math" panose="02040503050406030204" pitchFamily="18" charset="0"/>
                                      </a:rPr>
                                    </m:ctrlPr>
                                  </m:sSupPr>
                                  <m:e>
                                    <m:r>
                                      <a:rPr lang="en-CA" sz="4000" i="1">
                                        <a:solidFill>
                                          <a:srgbClr val="7030A0"/>
                                        </a:solidFill>
                                        <a:latin typeface="Cambria Math" panose="02040503050406030204" pitchFamily="18" charset="0"/>
                                      </a:rPr>
                                      <m:t>𝜓</m:t>
                                    </m:r>
                                  </m:e>
                                  <m:sup>
                                    <m:r>
                                      <m:rPr>
                                        <m:nor/>
                                      </m:rPr>
                                      <a:rPr lang="en-CA" sz="4000">
                                        <a:solidFill>
                                          <a:srgbClr val="7030A0"/>
                                        </a:solidFill>
                                      </a:rPr>
                                      <m:t>†</m:t>
                                    </m:r>
                                  </m:sup>
                                </m:sSup>
                                <m:r>
                                  <a:rPr lang="en-CA" sz="4000" i="1">
                                    <a:solidFill>
                                      <a:srgbClr val="7030A0"/>
                                    </a:solidFill>
                                    <a:latin typeface="Cambria Math" panose="02040503050406030204" pitchFamily="18" charset="0"/>
                                  </a:rPr>
                                  <m:t>𝜖</m:t>
                                </m:r>
                                <m:sSup>
                                  <m:sSupPr>
                                    <m:ctrlPr>
                                      <a:rPr lang="en-CA" sz="4000" i="1">
                                        <a:latin typeface="Cambria Math" panose="02040503050406030204" pitchFamily="18" charset="0"/>
                                      </a:rPr>
                                    </m:ctrlPr>
                                  </m:sSupPr>
                                  <m:e>
                                    <m:d>
                                      <m:dPr>
                                        <m:ctrlPr>
                                          <a:rPr lang="en-CA" sz="4000" i="1">
                                            <a:latin typeface="Cambria Math" panose="02040503050406030204" pitchFamily="18" charset="0"/>
                                          </a:rPr>
                                        </m:ctrlPr>
                                      </m:dPr>
                                      <m:e>
                                        <m:sSup>
                                          <m:sSupPr>
                                            <m:ctrlPr>
                                              <a:rPr lang="en-CA" sz="4000" i="1">
                                                <a:latin typeface="Cambria Math" panose="02040503050406030204" pitchFamily="18" charset="0"/>
                                              </a:rPr>
                                            </m:ctrlPr>
                                          </m:sSupPr>
                                          <m:e>
                                            <m:r>
                                              <a:rPr lang="en-CA" sz="4000" i="1">
                                                <a:latin typeface="Cambria Math" panose="02040503050406030204" pitchFamily="18" charset="0"/>
                                              </a:rPr>
                                              <m:t>𝐿</m:t>
                                            </m:r>
                                          </m:e>
                                          <m:sup>
                                            <m:r>
                                              <a:rPr lang="en-CA" sz="4000" i="1">
                                                <a:latin typeface="Cambria Math" panose="02040503050406030204" pitchFamily="18" charset="0"/>
                                              </a:rPr>
                                              <m:t>−1</m:t>
                                            </m:r>
                                          </m:sup>
                                        </m:sSup>
                                      </m:e>
                                    </m:d>
                                  </m:e>
                                  <m:sup>
                                    <m:r>
                                      <a:rPr lang="en-CA" sz="4000" i="1">
                                        <a:latin typeface="Cambria Math" panose="02040503050406030204" pitchFamily="18" charset="0"/>
                                      </a:rPr>
                                      <m:t>∗</m:t>
                                    </m:r>
                                  </m:sup>
                                </m:sSup>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000" b="0" i="1" smtClean="0">
                                        <a:solidFill>
                                          <a:schemeClr val="tx1"/>
                                        </a:solidFill>
                                        <a:effectLst/>
                                        <a:latin typeface="Cambria Math" panose="02040503050406030204" pitchFamily="18" charset="0"/>
                                      </a:rPr>
                                    </m:ctrlPr>
                                  </m:dPr>
                                  <m:e>
                                    <m:sSub>
                                      <m:sSubPr>
                                        <m:ctrlPr>
                                          <a:rPr lang="en-CA" sz="4000" b="0" i="1" smtClean="0">
                                            <a:solidFill>
                                              <a:srgbClr val="7030A0"/>
                                            </a:solidFill>
                                            <a:effectLst/>
                                            <a:latin typeface="Cambria Math" panose="02040503050406030204" pitchFamily="18" charset="0"/>
                                          </a:rPr>
                                        </m:ctrlPr>
                                      </m:sSubPr>
                                      <m:e>
                                        <m:r>
                                          <a:rPr lang="en-CA" sz="4000" b="0" i="1" smtClean="0">
                                            <a:solidFill>
                                              <a:srgbClr val="7030A0"/>
                                            </a:solidFill>
                                            <a:effectLst/>
                                            <a:latin typeface="Cambria Math" panose="02040503050406030204" pitchFamily="18" charset="0"/>
                                          </a:rPr>
                                          <m:t>𝜓</m:t>
                                        </m:r>
                                      </m:e>
                                      <m:sub>
                                        <m:acc>
                                          <m:accPr>
                                            <m:chr m:val="̇"/>
                                            <m:ctrlPr>
                                              <a:rPr lang="en-CA" sz="4000" b="0" i="1" smtClean="0">
                                                <a:solidFill>
                                                  <a:srgbClr val="7030A0"/>
                                                </a:solidFill>
                                                <a:effectLst/>
                                                <a:latin typeface="Cambria Math" panose="02040503050406030204" pitchFamily="18" charset="0"/>
                                              </a:rPr>
                                            </m:ctrlPr>
                                          </m:accPr>
                                          <m:e>
                                            <m:r>
                                              <a:rPr lang="en-CA" sz="4000" b="0" i="1" smtClean="0">
                                                <a:solidFill>
                                                  <a:srgbClr val="7030A0"/>
                                                </a:solidFill>
                                                <a:effectLst/>
                                                <a:latin typeface="Cambria Math" panose="02040503050406030204" pitchFamily="18" charset="0"/>
                                              </a:rPr>
                                              <m:t>1</m:t>
                                            </m:r>
                                          </m:e>
                                        </m:acc>
                                      </m:sub>
                                    </m:sSub>
                                    <m:r>
                                      <a:rPr lang="en-CA" sz="4000" b="0" i="1" smtClean="0">
                                        <a:solidFill>
                                          <a:srgbClr val="7030A0"/>
                                        </a:solidFill>
                                        <a:effectLst/>
                                        <a:latin typeface="Cambria Math" panose="02040503050406030204" pitchFamily="18" charset="0"/>
                                      </a:rPr>
                                      <m:t>  </m:t>
                                    </m:r>
                                    <m:sSub>
                                      <m:sSubPr>
                                        <m:ctrlPr>
                                          <a:rPr lang="en-CA" sz="4000" b="0" i="1" smtClean="0">
                                            <a:solidFill>
                                              <a:srgbClr val="7030A0"/>
                                            </a:solidFill>
                                            <a:effectLst/>
                                            <a:latin typeface="Cambria Math" panose="02040503050406030204" pitchFamily="18" charset="0"/>
                                          </a:rPr>
                                        </m:ctrlPr>
                                      </m:sSubPr>
                                      <m:e>
                                        <m:r>
                                          <a:rPr lang="en-CA" sz="4000" b="0" i="1" smtClean="0">
                                            <a:solidFill>
                                              <a:srgbClr val="7030A0"/>
                                            </a:solidFill>
                                            <a:effectLst/>
                                            <a:latin typeface="Cambria Math" panose="02040503050406030204" pitchFamily="18" charset="0"/>
                                          </a:rPr>
                                          <m:t>𝜓</m:t>
                                        </m:r>
                                      </m:e>
                                      <m:sub>
                                        <m:acc>
                                          <m:accPr>
                                            <m:chr m:val="̇"/>
                                            <m:ctrlPr>
                                              <a:rPr lang="en-CA" sz="4000" b="0" i="1" smtClean="0">
                                                <a:solidFill>
                                                  <a:srgbClr val="7030A0"/>
                                                </a:solidFill>
                                                <a:effectLst/>
                                                <a:latin typeface="Cambria Math" panose="02040503050406030204" pitchFamily="18" charset="0"/>
                                              </a:rPr>
                                            </m:ctrlPr>
                                          </m:accPr>
                                          <m:e>
                                            <m:r>
                                              <a:rPr lang="en-CA" sz="4000" b="0" i="1" smtClean="0">
                                                <a:solidFill>
                                                  <a:srgbClr val="7030A0"/>
                                                </a:solidFill>
                                                <a:effectLst/>
                                                <a:latin typeface="Cambria Math" panose="02040503050406030204" pitchFamily="18" charset="0"/>
                                              </a:rPr>
                                              <m:t>2</m:t>
                                            </m:r>
                                          </m:e>
                                        </m:acc>
                                      </m:sub>
                                    </m:sSub>
                                  </m:e>
                                </m:d>
                              </m:oMath>
                            </m:oMathPara>
                          </a14:m>
                          <a:endParaRPr lang="en-CA" sz="40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CA" sz="4000" b="0" i="1" smtClean="0">
                                  <a:solidFill>
                                    <a:schemeClr val="tx1"/>
                                  </a:solidFill>
                                  <a:effectLst/>
                                  <a:latin typeface="Cambria Math" panose="02040503050406030204" pitchFamily="18" charset="0"/>
                                </a:rPr>
                                <m:t>=</m:t>
                              </m:r>
                              <m:d>
                                <m:dPr>
                                  <m:begChr m:val="["/>
                                  <m:endChr m:val="]"/>
                                  <m:ctrlPr>
                                    <a:rPr lang="en-CA" sz="4000" i="1">
                                      <a:latin typeface="Cambria Math" panose="02040503050406030204" pitchFamily="18" charset="0"/>
                                    </a:rPr>
                                  </m:ctrlPr>
                                </m:dPr>
                                <m:e>
                                  <m:r>
                                    <a:rPr lang="en-CA" sz="4000" b="0" i="1" smtClean="0">
                                      <a:latin typeface="Cambria Math" panose="02040503050406030204" pitchFamily="18" charset="0"/>
                                    </a:rPr>
                                    <m:t>−</m:t>
                                  </m:r>
                                  <m:sSup>
                                    <m:sSupPr>
                                      <m:ctrlPr>
                                        <a:rPr lang="en-CA" sz="4000" b="0" i="1" smtClean="0">
                                          <a:solidFill>
                                            <a:srgbClr val="00B050"/>
                                          </a:solidFill>
                                          <a:latin typeface="Cambria Math" panose="02040503050406030204" pitchFamily="18" charset="0"/>
                                        </a:rPr>
                                      </m:ctrlPr>
                                    </m:sSupPr>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2</m:t>
                                          </m:r>
                                        </m:sup>
                                      </m:sSup>
                                    </m:e>
                                    <m:sup>
                                      <m:r>
                                        <a:rPr lang="en-CA" sz="4000" b="0" i="1" smtClean="0">
                                          <a:solidFill>
                                            <a:schemeClr val="tx1"/>
                                          </a:solidFill>
                                          <a:latin typeface="Cambria Math" panose="02040503050406030204" pitchFamily="18" charset="0"/>
                                        </a:rPr>
                                        <m:t>∗</m:t>
                                      </m:r>
                                    </m:sup>
                                  </m:sSup>
                                  <m:r>
                                    <a:rPr lang="en-CA" sz="4000" b="0" i="1" smtClean="0">
                                      <a:solidFill>
                                        <a:srgbClr val="00B050"/>
                                      </a:solidFill>
                                      <a:latin typeface="Cambria Math" panose="02040503050406030204" pitchFamily="18" charset="0"/>
                                    </a:rPr>
                                    <m:t>   </m:t>
                                  </m:r>
                                  <m:sSup>
                                    <m:sSupPr>
                                      <m:ctrlPr>
                                        <a:rPr lang="en-CA" sz="4000" b="0" i="1" smtClean="0">
                                          <a:solidFill>
                                            <a:srgbClr val="00B050"/>
                                          </a:solidFill>
                                          <a:latin typeface="Cambria Math" panose="02040503050406030204" pitchFamily="18" charset="0"/>
                                        </a:rPr>
                                      </m:ctrlPr>
                                    </m:sSupPr>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b="0" i="1" smtClean="0">
                                              <a:solidFill>
                                                <a:srgbClr val="00B050"/>
                                              </a:solidFill>
                                              <a:latin typeface="Cambria Math" panose="02040503050406030204" pitchFamily="18" charset="0"/>
                                            </a:rPr>
                                            <m:t>1</m:t>
                                          </m:r>
                                        </m:sup>
                                      </m:sSup>
                                    </m:e>
                                    <m:sup>
                                      <m:r>
                                        <a:rPr lang="en-CA" sz="4000" b="0" i="1" smtClean="0">
                                          <a:solidFill>
                                            <a:schemeClr val="tx1"/>
                                          </a:solidFill>
                                          <a:latin typeface="Cambria Math" panose="02040503050406030204" pitchFamily="18" charset="0"/>
                                        </a:rPr>
                                        <m:t>∗</m:t>
                                      </m:r>
                                    </m:sup>
                                  </m:sSup>
                                </m:e>
                              </m:d>
                            </m:oMath>
                          </a14:m>
                          <a:r>
                            <a:rPr lang="en-CA" sz="4000" dirty="0">
                              <a:solidFill>
                                <a:schemeClr val="tx1"/>
                              </a:solidFill>
                            </a:rPr>
                            <a:t> </a:t>
                          </a:r>
                        </a:p>
                      </a:txBody>
                      <a:tcPr anchor="ctr"/>
                    </a:tc>
                    <a:extLst>
                      <a:ext uri="{0D108BD9-81ED-4DB2-BD59-A6C34878D82A}">
                        <a16:rowId xmlns:a16="http://schemas.microsoft.com/office/drawing/2014/main" val="1989600164"/>
                      </a:ext>
                    </a:extLst>
                  </a:tr>
                </a:tbl>
              </a:graphicData>
            </a:graphic>
          </p:graphicFrame>
        </mc:Choice>
        <mc:Fallback xmlns="">
          <p:graphicFrame>
            <p:nvGraphicFramePr>
              <p:cNvPr id="3" name="Table 7">
                <a:extLst>
                  <a:ext uri="{FF2B5EF4-FFF2-40B4-BE49-F238E27FC236}">
                    <a16:creationId xmlns:a16="http://schemas.microsoft.com/office/drawing/2014/main" id="{5B258414-2D7D-120F-D91C-749D760F3C1D}"/>
                  </a:ext>
                </a:extLst>
              </p:cNvPr>
              <p:cNvGraphicFramePr>
                <a:graphicFrameLocks noGrp="1"/>
              </p:cNvGraphicFramePr>
              <p:nvPr>
                <p:extLst>
                  <p:ext uri="{D42A27DB-BD31-4B8C-83A1-F6EECF244321}">
                    <p14:modId xmlns:p14="http://schemas.microsoft.com/office/powerpoint/2010/main" val="276609284"/>
                  </p:ext>
                </p:extLst>
              </p:nvPr>
            </p:nvGraphicFramePr>
            <p:xfrm>
              <a:off x="58993" y="38864"/>
              <a:ext cx="12044516" cy="6789915"/>
            </p:xfrm>
            <a:graphic>
              <a:graphicData uri="http://schemas.openxmlformats.org/drawingml/2006/table">
                <a:tbl>
                  <a:tblPr firstRow="1" bandRow="1">
                    <a:tableStyleId>{5940675A-B579-460E-94D1-54222C63F5DA}</a:tableStyleId>
                  </a:tblPr>
                  <a:tblGrid>
                    <a:gridCol w="2300749">
                      <a:extLst>
                        <a:ext uri="{9D8B030D-6E8A-4147-A177-3AD203B41FA5}">
                          <a16:colId xmlns:a16="http://schemas.microsoft.com/office/drawing/2014/main" val="677050511"/>
                        </a:ext>
                      </a:extLst>
                    </a:gridCol>
                    <a:gridCol w="4159045">
                      <a:extLst>
                        <a:ext uri="{9D8B030D-6E8A-4147-A177-3AD203B41FA5}">
                          <a16:colId xmlns:a16="http://schemas.microsoft.com/office/drawing/2014/main" val="3117955444"/>
                        </a:ext>
                      </a:extLst>
                    </a:gridCol>
                    <a:gridCol w="2153265">
                      <a:extLst>
                        <a:ext uri="{9D8B030D-6E8A-4147-A177-3AD203B41FA5}">
                          <a16:colId xmlns:a16="http://schemas.microsoft.com/office/drawing/2014/main" val="2231186128"/>
                        </a:ext>
                      </a:extLst>
                    </a:gridCol>
                    <a:gridCol w="3431457">
                      <a:extLst>
                        <a:ext uri="{9D8B030D-6E8A-4147-A177-3AD203B41FA5}">
                          <a16:colId xmlns:a16="http://schemas.microsoft.com/office/drawing/2014/main" val="2536790380"/>
                        </a:ext>
                      </a:extLst>
                    </a:gridCol>
                  </a:tblGrid>
                  <a:tr h="1354995">
                    <a:tc>
                      <a:txBody>
                        <a:bodyPr/>
                        <a:lstStyle/>
                        <a:p>
                          <a:pPr algn="ctr"/>
                          <a:r>
                            <a:rPr lang="en-CA" sz="3200" b="1" dirty="0"/>
                            <a:t>Weyl Spinor Type</a:t>
                          </a:r>
                        </a:p>
                      </a:txBody>
                      <a:tcPr anchor="ctr"/>
                    </a:tc>
                    <a:tc>
                      <a:txBody>
                        <a:bodyPr/>
                        <a:lstStyle/>
                        <a:p>
                          <a:pPr algn="ctr"/>
                          <a:r>
                            <a:rPr lang="en-CA" sz="3200" b="1" dirty="0"/>
                            <a:t>Lorentz Transformation</a:t>
                          </a:r>
                        </a:p>
                      </a:txBody>
                      <a:tcPr anchor="ctr"/>
                    </a:tc>
                    <a:tc>
                      <a:txBody>
                        <a:bodyPr/>
                        <a:lstStyle/>
                        <a:p>
                          <a:pPr algn="ctr"/>
                          <a:r>
                            <a:rPr lang="en-CA" sz="3200" b="1" dirty="0"/>
                            <a:t>Notation</a:t>
                          </a:r>
                        </a:p>
                      </a:txBody>
                      <a:tcPr anchor="ctr"/>
                    </a:tc>
                    <a:tc>
                      <a:txBody>
                        <a:bodyPr/>
                        <a:lstStyle/>
                        <a:p>
                          <a:pPr algn="ctr"/>
                          <a:r>
                            <a:rPr lang="en-CA" sz="3200" b="1" dirty="0"/>
                            <a:t>In terms of Left spinor components</a:t>
                          </a:r>
                        </a:p>
                      </a:txBody>
                      <a:tcPr anchor="ctr"/>
                    </a:tc>
                    <a:extLst>
                      <a:ext uri="{0D108BD9-81ED-4DB2-BD59-A6C34878D82A}">
                        <a16:rowId xmlns:a16="http://schemas.microsoft.com/office/drawing/2014/main" val="2392908407"/>
                      </a:ext>
                    </a:extLst>
                  </a:tr>
                  <a:tr h="1380173">
                    <a:tc>
                      <a:txBody>
                        <a:bodyPr/>
                        <a:lstStyle/>
                        <a:p>
                          <a:pPr algn="ctr"/>
                          <a:r>
                            <a:rPr lang="en-CA" sz="4000" dirty="0"/>
                            <a:t>Left</a:t>
                          </a:r>
                        </a:p>
                      </a:txBody>
                      <a:tcPr anchor="ctr"/>
                    </a:tc>
                    <a:tc>
                      <a:txBody>
                        <a:bodyPr/>
                        <a:lstStyle/>
                        <a:p>
                          <a:endParaRPr lang="en-US"/>
                        </a:p>
                      </a:txBody>
                      <a:tcPr anchor="ctr">
                        <a:blipFill>
                          <a:blip r:embed="rId2"/>
                          <a:stretch>
                            <a:fillRect l="-55572" t="-99115" r="-134751" b="-295575"/>
                          </a:stretch>
                        </a:blipFill>
                      </a:tcPr>
                    </a:tc>
                    <a:tc>
                      <a:txBody>
                        <a:bodyPr/>
                        <a:lstStyle/>
                        <a:p>
                          <a:endParaRPr lang="en-US"/>
                        </a:p>
                      </a:txBody>
                      <a:tcPr anchor="ctr">
                        <a:blipFill>
                          <a:blip r:embed="rId2"/>
                          <a:stretch>
                            <a:fillRect l="-299718" t="-99115" r="-159605" b="-295575"/>
                          </a:stretch>
                        </a:blipFill>
                      </a:tcPr>
                    </a:tc>
                    <a:tc>
                      <a:txBody>
                        <a:bodyPr/>
                        <a:lstStyle/>
                        <a:p>
                          <a:pPr algn="ctr"/>
                          <a:r>
                            <a:rPr lang="en-CA" sz="4000" dirty="0"/>
                            <a:t>-</a:t>
                          </a:r>
                        </a:p>
                      </a:txBody>
                      <a:tcPr anchor="ctr"/>
                    </a:tc>
                    <a:extLst>
                      <a:ext uri="{0D108BD9-81ED-4DB2-BD59-A6C34878D82A}">
                        <a16:rowId xmlns:a16="http://schemas.microsoft.com/office/drawing/2014/main" val="547333825"/>
                      </a:ext>
                    </a:extLst>
                  </a:tr>
                  <a:tr h="1274077">
                    <a:tc>
                      <a:txBody>
                        <a:bodyPr/>
                        <a:lstStyle/>
                        <a:p>
                          <a:pPr algn="ctr"/>
                          <a:r>
                            <a:rPr lang="en-CA" sz="4000" dirty="0"/>
                            <a:t>Left Dual</a:t>
                          </a:r>
                        </a:p>
                      </a:txBody>
                      <a:tcPr anchor="ctr"/>
                    </a:tc>
                    <a:tc>
                      <a:txBody>
                        <a:bodyPr/>
                        <a:lstStyle/>
                        <a:p>
                          <a:endParaRPr lang="en-US"/>
                        </a:p>
                      </a:txBody>
                      <a:tcPr anchor="ctr">
                        <a:blipFill>
                          <a:blip r:embed="rId2"/>
                          <a:stretch>
                            <a:fillRect l="-55572" t="-215311" r="-134751" b="-219617"/>
                          </a:stretch>
                        </a:blipFill>
                      </a:tcPr>
                    </a:tc>
                    <a:tc>
                      <a:txBody>
                        <a:bodyPr/>
                        <a:lstStyle/>
                        <a:p>
                          <a:endParaRPr lang="en-US"/>
                        </a:p>
                      </a:txBody>
                      <a:tcPr anchor="ctr">
                        <a:blipFill>
                          <a:blip r:embed="rId2"/>
                          <a:stretch>
                            <a:fillRect l="-299718" t="-215311" r="-159605" b="-219617"/>
                          </a:stretch>
                        </a:blipFill>
                      </a:tcPr>
                    </a:tc>
                    <a:tc>
                      <a:txBody>
                        <a:bodyPr/>
                        <a:lstStyle/>
                        <a:p>
                          <a:endParaRPr lang="en-US"/>
                        </a:p>
                      </a:txBody>
                      <a:tcPr anchor="ctr">
                        <a:blipFill>
                          <a:blip r:embed="rId2"/>
                          <a:stretch>
                            <a:fillRect l="-251332" t="-215311" r="-355" b="-219617"/>
                          </a:stretch>
                        </a:blipFill>
                      </a:tcPr>
                    </a:tc>
                    <a:extLst>
                      <a:ext uri="{0D108BD9-81ED-4DB2-BD59-A6C34878D82A}">
                        <a16:rowId xmlns:a16="http://schemas.microsoft.com/office/drawing/2014/main" val="1307439687"/>
                      </a:ext>
                    </a:extLst>
                  </a:tr>
                  <a:tr h="1459548">
                    <a:tc>
                      <a:txBody>
                        <a:bodyPr/>
                        <a:lstStyle/>
                        <a:p>
                          <a:pPr algn="ctr"/>
                          <a:r>
                            <a:rPr lang="en-CA" sz="4000" dirty="0"/>
                            <a:t>Right Dual </a:t>
                          </a:r>
                        </a:p>
                      </a:txBody>
                      <a:tcPr anchor="ctr"/>
                    </a:tc>
                    <a:tc>
                      <a:txBody>
                        <a:bodyPr/>
                        <a:lstStyle/>
                        <a:p>
                          <a:endParaRPr lang="en-US"/>
                        </a:p>
                      </a:txBody>
                      <a:tcPr anchor="ctr">
                        <a:blipFill>
                          <a:blip r:embed="rId2"/>
                          <a:stretch>
                            <a:fillRect l="-55572" t="-274583" r="-134751" b="-91250"/>
                          </a:stretch>
                        </a:blipFill>
                      </a:tcPr>
                    </a:tc>
                    <a:tc>
                      <a:txBody>
                        <a:bodyPr/>
                        <a:lstStyle/>
                        <a:p>
                          <a:endParaRPr lang="en-US"/>
                        </a:p>
                      </a:txBody>
                      <a:tcPr anchor="ctr">
                        <a:blipFill>
                          <a:blip r:embed="rId2"/>
                          <a:stretch>
                            <a:fillRect l="-299718" t="-274583" r="-159605" b="-91250"/>
                          </a:stretch>
                        </a:blipFill>
                      </a:tcPr>
                    </a:tc>
                    <a:tc>
                      <a:txBody>
                        <a:bodyPr/>
                        <a:lstStyle/>
                        <a:p>
                          <a:endParaRPr lang="en-US"/>
                        </a:p>
                      </a:txBody>
                      <a:tcPr anchor="ctr">
                        <a:blipFill>
                          <a:blip r:embed="rId2"/>
                          <a:stretch>
                            <a:fillRect l="-251332" t="-274583" r="-355" b="-91250"/>
                          </a:stretch>
                        </a:blipFill>
                      </a:tcPr>
                    </a:tc>
                    <a:extLst>
                      <a:ext uri="{0D108BD9-81ED-4DB2-BD59-A6C34878D82A}">
                        <a16:rowId xmlns:a16="http://schemas.microsoft.com/office/drawing/2014/main" val="1711203595"/>
                      </a:ext>
                    </a:extLst>
                  </a:tr>
                  <a:tr h="1321122">
                    <a:tc>
                      <a:txBody>
                        <a:bodyPr/>
                        <a:lstStyle/>
                        <a:p>
                          <a:pPr algn="ctr"/>
                          <a:r>
                            <a:rPr lang="en-CA" sz="4000" dirty="0"/>
                            <a:t>Right</a:t>
                          </a:r>
                        </a:p>
                      </a:txBody>
                      <a:tcPr anchor="ctr"/>
                    </a:tc>
                    <a:tc>
                      <a:txBody>
                        <a:bodyPr/>
                        <a:lstStyle/>
                        <a:p>
                          <a:endParaRPr lang="en-US"/>
                        </a:p>
                      </a:txBody>
                      <a:tcPr anchor="ctr">
                        <a:blipFill>
                          <a:blip r:embed="rId2"/>
                          <a:stretch>
                            <a:fillRect l="-55572" t="-414286" r="-134751" b="-922"/>
                          </a:stretch>
                        </a:blipFill>
                      </a:tcPr>
                    </a:tc>
                    <a:tc>
                      <a:txBody>
                        <a:bodyPr/>
                        <a:lstStyle/>
                        <a:p>
                          <a:endParaRPr lang="en-US"/>
                        </a:p>
                      </a:txBody>
                      <a:tcPr anchor="ctr">
                        <a:blipFill>
                          <a:blip r:embed="rId2"/>
                          <a:stretch>
                            <a:fillRect l="-299718" t="-414286" r="-159605" b="-922"/>
                          </a:stretch>
                        </a:blipFill>
                      </a:tcPr>
                    </a:tc>
                    <a:tc>
                      <a:txBody>
                        <a:bodyPr/>
                        <a:lstStyle/>
                        <a:p>
                          <a:endParaRPr lang="en-US"/>
                        </a:p>
                      </a:txBody>
                      <a:tcPr anchor="ctr">
                        <a:blipFill>
                          <a:blip r:embed="rId2"/>
                          <a:stretch>
                            <a:fillRect l="-251332" t="-414286" r="-355" b="-922"/>
                          </a:stretch>
                        </a:blipFill>
                      </a:tcPr>
                    </a:tc>
                    <a:extLst>
                      <a:ext uri="{0D108BD9-81ED-4DB2-BD59-A6C34878D82A}">
                        <a16:rowId xmlns:a16="http://schemas.microsoft.com/office/drawing/2014/main" val="1989600164"/>
                      </a:ext>
                    </a:extLst>
                  </a:tr>
                </a:tbl>
              </a:graphicData>
            </a:graphic>
          </p:graphicFrame>
        </mc:Fallback>
      </mc:AlternateContent>
    </p:spTree>
    <p:extLst>
      <p:ext uri="{BB962C8B-B14F-4D97-AF65-F5344CB8AC3E}">
        <p14:creationId xmlns:p14="http://schemas.microsoft.com/office/powerpoint/2010/main" val="20641543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EFA6806-2E77-7F71-2FC1-0530B803EA1D}"/>
                  </a:ext>
                </a:extLst>
              </p:cNvPr>
              <p:cNvGraphicFramePr>
                <a:graphicFrameLocks noGrp="1"/>
              </p:cNvGraphicFramePr>
              <p:nvPr/>
            </p:nvGraphicFramePr>
            <p:xfrm>
              <a:off x="268541" y="208353"/>
              <a:ext cx="4461390" cy="6473944"/>
            </p:xfrm>
            <a:graphic>
              <a:graphicData uri="http://schemas.openxmlformats.org/drawingml/2006/table">
                <a:tbl>
                  <a:tblPr firstRow="1" bandRow="1">
                    <a:tableStyleId>{5940675A-B579-460E-94D1-54222C63F5DA}</a:tableStyleId>
                  </a:tblPr>
                  <a:tblGrid>
                    <a:gridCol w="3291348">
                      <a:extLst>
                        <a:ext uri="{9D8B030D-6E8A-4147-A177-3AD203B41FA5}">
                          <a16:colId xmlns:a16="http://schemas.microsoft.com/office/drawing/2014/main" val="3738697883"/>
                        </a:ext>
                      </a:extLst>
                    </a:gridCol>
                    <a:gridCol w="1170042">
                      <a:extLst>
                        <a:ext uri="{9D8B030D-6E8A-4147-A177-3AD203B41FA5}">
                          <a16:colId xmlns:a16="http://schemas.microsoft.com/office/drawing/2014/main" val="4177004308"/>
                        </a:ext>
                      </a:extLst>
                    </a:gridCol>
                  </a:tblGrid>
                  <a:tr h="1537757">
                    <a:tc>
                      <a:txBody>
                        <a:bodyPr/>
                        <a:lstStyle/>
                        <a:p>
                          <a:pPr algn="ctr"/>
                          <a:r>
                            <a:rPr lang="en-CA" sz="5400" dirty="0"/>
                            <a:t>Left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16676284"/>
                      </a:ext>
                    </a:extLst>
                  </a:tr>
                  <a:tr h="1732068">
                    <a:tc>
                      <a:txBody>
                        <a:bodyPr/>
                        <a:lstStyle/>
                        <a:p>
                          <a:pPr algn="ctr"/>
                          <a:r>
                            <a:rPr lang="en-CA" sz="5400" dirty="0"/>
                            <a:t>Left Dual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8857531"/>
                      </a:ext>
                    </a:extLst>
                  </a:tr>
                  <a:tr h="1732068">
                    <a:tc>
                      <a:txBody>
                        <a:bodyPr/>
                        <a:lstStyle/>
                        <a:p>
                          <a:pPr algn="ctr"/>
                          <a:r>
                            <a:rPr lang="en-CA" sz="5400" dirty="0"/>
                            <a:t>Right Dual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5407103"/>
                      </a:ext>
                    </a:extLst>
                  </a:tr>
                  <a:tr h="1472051">
                    <a:tc>
                      <a:txBody>
                        <a:bodyPr/>
                        <a:lstStyle/>
                        <a:p>
                          <a:pPr algn="ctr"/>
                          <a:r>
                            <a:rPr lang="en-CA" sz="5400" dirty="0"/>
                            <a:t>Right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1507918"/>
                      </a:ext>
                    </a:extLst>
                  </a:tr>
                </a:tbl>
              </a:graphicData>
            </a:graphic>
          </p:graphicFrame>
        </mc:Choice>
        <mc:Fallback xmlns="">
          <p:graphicFrame>
            <p:nvGraphicFramePr>
              <p:cNvPr id="4" name="Table 3">
                <a:extLst>
                  <a:ext uri="{FF2B5EF4-FFF2-40B4-BE49-F238E27FC236}">
                    <a16:creationId xmlns:a16="http://schemas.microsoft.com/office/drawing/2014/main" id="{FEFA6806-2E77-7F71-2FC1-0530B803EA1D}"/>
                  </a:ext>
                </a:extLst>
              </p:cNvPr>
              <p:cNvGraphicFramePr>
                <a:graphicFrameLocks noGrp="1"/>
              </p:cNvGraphicFramePr>
              <p:nvPr/>
            </p:nvGraphicFramePr>
            <p:xfrm>
              <a:off x="268541" y="208353"/>
              <a:ext cx="4461390" cy="6473944"/>
            </p:xfrm>
            <a:graphic>
              <a:graphicData uri="http://schemas.openxmlformats.org/drawingml/2006/table">
                <a:tbl>
                  <a:tblPr firstRow="1" bandRow="1">
                    <a:tableStyleId>{5940675A-B579-460E-94D1-54222C63F5DA}</a:tableStyleId>
                  </a:tblPr>
                  <a:tblGrid>
                    <a:gridCol w="3291348">
                      <a:extLst>
                        <a:ext uri="{9D8B030D-6E8A-4147-A177-3AD203B41FA5}">
                          <a16:colId xmlns:a16="http://schemas.microsoft.com/office/drawing/2014/main" val="3738697883"/>
                        </a:ext>
                      </a:extLst>
                    </a:gridCol>
                    <a:gridCol w="1170042">
                      <a:extLst>
                        <a:ext uri="{9D8B030D-6E8A-4147-A177-3AD203B41FA5}">
                          <a16:colId xmlns:a16="http://schemas.microsoft.com/office/drawing/2014/main" val="4177004308"/>
                        </a:ext>
                      </a:extLst>
                    </a:gridCol>
                  </a:tblGrid>
                  <a:tr h="1537757">
                    <a:tc>
                      <a:txBody>
                        <a:bodyPr/>
                        <a:lstStyle/>
                        <a:p>
                          <a:pPr algn="ctr"/>
                          <a:r>
                            <a:rPr lang="en-CA" sz="5400" dirty="0"/>
                            <a:t>Left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81250" b="-327381"/>
                          </a:stretch>
                        </a:blipFill>
                      </a:tcPr>
                    </a:tc>
                    <a:extLst>
                      <a:ext uri="{0D108BD9-81ED-4DB2-BD59-A6C34878D82A}">
                        <a16:rowId xmlns:a16="http://schemas.microsoft.com/office/drawing/2014/main" val="1516676284"/>
                      </a:ext>
                    </a:extLst>
                  </a:tr>
                  <a:tr h="1732068">
                    <a:tc>
                      <a:txBody>
                        <a:bodyPr/>
                        <a:lstStyle/>
                        <a:p>
                          <a:pPr algn="ctr"/>
                          <a:r>
                            <a:rPr lang="en-CA" sz="5400" dirty="0"/>
                            <a:t>Left Dual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81250" t="-88421" b="-189474"/>
                          </a:stretch>
                        </a:blipFill>
                      </a:tcPr>
                    </a:tc>
                    <a:extLst>
                      <a:ext uri="{0D108BD9-81ED-4DB2-BD59-A6C34878D82A}">
                        <a16:rowId xmlns:a16="http://schemas.microsoft.com/office/drawing/2014/main" val="2468857531"/>
                      </a:ext>
                    </a:extLst>
                  </a:tr>
                  <a:tr h="1732068">
                    <a:tc>
                      <a:txBody>
                        <a:bodyPr/>
                        <a:lstStyle/>
                        <a:p>
                          <a:pPr algn="ctr"/>
                          <a:r>
                            <a:rPr lang="en-CA" sz="5400" dirty="0"/>
                            <a:t>Right Dual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81250" t="-189085" b="-90141"/>
                          </a:stretch>
                        </a:blipFill>
                      </a:tcPr>
                    </a:tc>
                    <a:extLst>
                      <a:ext uri="{0D108BD9-81ED-4DB2-BD59-A6C34878D82A}">
                        <a16:rowId xmlns:a16="http://schemas.microsoft.com/office/drawing/2014/main" val="715407103"/>
                      </a:ext>
                    </a:extLst>
                  </a:tr>
                  <a:tr h="1472051">
                    <a:tc>
                      <a:txBody>
                        <a:bodyPr/>
                        <a:lstStyle/>
                        <a:p>
                          <a:pPr algn="ctr"/>
                          <a:r>
                            <a:rPr lang="en-CA" sz="5400" dirty="0"/>
                            <a:t>Right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81250" t="-339256" b="-5785"/>
                          </a:stretch>
                        </a:blipFill>
                      </a:tcPr>
                    </a:tc>
                    <a:extLst>
                      <a:ext uri="{0D108BD9-81ED-4DB2-BD59-A6C34878D82A}">
                        <a16:rowId xmlns:a16="http://schemas.microsoft.com/office/drawing/2014/main" val="14315079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C1B11C3-430A-D157-C8A3-02E96BAF92C3}"/>
                  </a:ext>
                </a:extLst>
              </p:cNvPr>
              <p:cNvGraphicFramePr>
                <a:graphicFrameLocks noGrp="1"/>
              </p:cNvGraphicFramePr>
              <p:nvPr>
                <p:extLst>
                  <p:ext uri="{D42A27DB-BD31-4B8C-83A1-F6EECF244321}">
                    <p14:modId xmlns:p14="http://schemas.microsoft.com/office/powerpoint/2010/main" val="1191671648"/>
                  </p:ext>
                </p:extLst>
              </p:nvPr>
            </p:nvGraphicFramePr>
            <p:xfrm>
              <a:off x="5356126" y="75003"/>
              <a:ext cx="3178272" cy="6618415"/>
            </p:xfrm>
            <a:graphic>
              <a:graphicData uri="http://schemas.openxmlformats.org/drawingml/2006/table">
                <a:tbl>
                  <a:tblPr firstRow="1" bandRow="1">
                    <a:tableStyleId>{5940675A-B579-460E-94D1-54222C63F5DA}</a:tableStyleId>
                  </a:tblPr>
                  <a:tblGrid>
                    <a:gridCol w="2139220">
                      <a:extLst>
                        <a:ext uri="{9D8B030D-6E8A-4147-A177-3AD203B41FA5}">
                          <a16:colId xmlns:a16="http://schemas.microsoft.com/office/drawing/2014/main" val="1667185354"/>
                        </a:ext>
                      </a:extLst>
                    </a:gridCol>
                    <a:gridCol w="1039052">
                      <a:extLst>
                        <a:ext uri="{9D8B030D-6E8A-4147-A177-3AD203B41FA5}">
                          <a16:colId xmlns:a16="http://schemas.microsoft.com/office/drawing/2014/main" val="1042594951"/>
                        </a:ext>
                      </a:extLst>
                    </a:gridCol>
                  </a:tblGrid>
                  <a:tr h="16807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7200" b="0" i="1" smtClean="0">
                                        <a:solidFill>
                                          <a:srgbClr val="00B050"/>
                                        </a:solidFill>
                                        <a:effectLst/>
                                        <a:latin typeface="Cambria Math" panose="02040503050406030204" pitchFamily="18" charset="0"/>
                                      </a:rPr>
                                    </m:ctrlPr>
                                  </m:sSupPr>
                                  <m:e>
                                    <m:r>
                                      <a:rPr lang="en-CA" sz="7200" b="0" i="1" smtClean="0">
                                        <a:solidFill>
                                          <a:srgbClr val="00B050"/>
                                        </a:solidFill>
                                        <a:effectLst/>
                                        <a:latin typeface="Cambria Math" panose="02040503050406030204" pitchFamily="18" charset="0"/>
                                      </a:rPr>
                                      <m:t>𝜓</m:t>
                                    </m:r>
                                  </m:e>
                                  <m:sup>
                                    <m:r>
                                      <a:rPr lang="en-CA" sz="7200" b="0" i="1" smtClean="0">
                                        <a:solidFill>
                                          <a:srgbClr val="00B050"/>
                                        </a:solidFill>
                                        <a:effectLst/>
                                        <a:latin typeface="Cambria Math" panose="02040503050406030204" pitchFamily="18" charset="0"/>
                                      </a:rPr>
                                      <m:t>𝑎</m:t>
                                    </m:r>
                                  </m:sup>
                                </m:sSup>
                              </m:oMath>
                            </m:oMathPara>
                          </a14:m>
                          <a:endParaRPr lang="en-CA" sz="72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8000" b="1" i="1" smtClean="0">
                                    <a:solidFill>
                                      <a:schemeClr val="bg1"/>
                                    </a:solidFill>
                                    <a:latin typeface="Cambria Math" panose="02040503050406030204" pitchFamily="18" charset="0"/>
                                  </a:rPr>
                                  <m:t>→</m:t>
                                </m:r>
                              </m:oMath>
                            </m:oMathPara>
                          </a14:m>
                          <a:endParaRPr lang="en-CA" sz="8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0001843"/>
                      </a:ext>
                    </a:extLst>
                  </a:tr>
                  <a:tr h="1551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CA" sz="8000" b="0" i="1" smtClean="0">
                                        <a:solidFill>
                                          <a:srgbClr val="FF0000"/>
                                        </a:solidFill>
                                        <a:effectLst/>
                                        <a:latin typeface="Cambria Math" panose="02040503050406030204" pitchFamily="18" charset="0"/>
                                      </a:rPr>
                                    </m:ctrlPr>
                                  </m:sSubPr>
                                  <m:e>
                                    <m:r>
                                      <a:rPr lang="en-CA" sz="8000" b="0" i="1" smtClean="0">
                                        <a:solidFill>
                                          <a:srgbClr val="FF0000"/>
                                        </a:solidFill>
                                        <a:effectLst/>
                                        <a:latin typeface="Cambria Math" panose="02040503050406030204" pitchFamily="18" charset="0"/>
                                      </a:rPr>
                                      <m:t>𝜓</m:t>
                                    </m:r>
                                  </m:e>
                                  <m:sub>
                                    <m:r>
                                      <a:rPr lang="en-CA" sz="8000" b="0" i="1" smtClean="0">
                                        <a:solidFill>
                                          <a:srgbClr val="FF0000"/>
                                        </a:solidFill>
                                        <a:effectLst/>
                                        <a:latin typeface="Cambria Math" panose="02040503050406030204" pitchFamily="18" charset="0"/>
                                      </a:rPr>
                                      <m:t>𝑎</m:t>
                                    </m:r>
                                  </m:sub>
                                </m:sSub>
                              </m:oMath>
                            </m:oMathPara>
                          </a14:m>
                          <a:endParaRPr lang="en-CA" sz="8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8000" b="1" i="1" smtClean="0">
                                    <a:solidFill>
                                      <a:schemeClr val="bg1"/>
                                    </a:solidFill>
                                    <a:latin typeface="Cambria Math" panose="02040503050406030204" pitchFamily="18" charset="0"/>
                                  </a:rPr>
                                  <m:t>→</m:t>
                                </m:r>
                              </m:oMath>
                            </m:oMathPara>
                          </a14:m>
                          <a:endParaRPr lang="en-CA" sz="8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9084107"/>
                      </a:ext>
                    </a:extLst>
                  </a:tr>
                  <a:tr h="1777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7200" b="0" i="1" smtClean="0">
                                        <a:solidFill>
                                          <a:srgbClr val="0070C0"/>
                                        </a:solidFill>
                                        <a:effectLst/>
                                        <a:latin typeface="Cambria Math" panose="02040503050406030204" pitchFamily="18" charset="0"/>
                                      </a:rPr>
                                    </m:ctrlPr>
                                  </m:sSupPr>
                                  <m:e>
                                    <m:r>
                                      <a:rPr lang="en-CA" sz="7200" b="0" i="1" smtClean="0">
                                        <a:solidFill>
                                          <a:srgbClr val="0070C0"/>
                                        </a:solidFill>
                                        <a:effectLst/>
                                        <a:latin typeface="Cambria Math" panose="02040503050406030204" pitchFamily="18" charset="0"/>
                                      </a:rPr>
                                      <m:t>𝜓</m:t>
                                    </m:r>
                                  </m:e>
                                  <m:sup>
                                    <m:acc>
                                      <m:accPr>
                                        <m:chr m:val="̇"/>
                                        <m:ctrlPr>
                                          <a:rPr lang="en-CA" sz="7200" b="0" i="1" smtClean="0">
                                            <a:solidFill>
                                              <a:srgbClr val="0070C0"/>
                                            </a:solidFill>
                                            <a:effectLst/>
                                            <a:latin typeface="Cambria Math" panose="02040503050406030204" pitchFamily="18" charset="0"/>
                                          </a:rPr>
                                        </m:ctrlPr>
                                      </m:accPr>
                                      <m:e>
                                        <m:r>
                                          <a:rPr lang="en-CA" sz="7200" b="0" i="1" smtClean="0">
                                            <a:solidFill>
                                              <a:srgbClr val="0070C0"/>
                                            </a:solidFill>
                                            <a:effectLst/>
                                            <a:latin typeface="Cambria Math" panose="02040503050406030204" pitchFamily="18" charset="0"/>
                                          </a:rPr>
                                          <m:t>𝑎</m:t>
                                        </m:r>
                                      </m:e>
                                    </m:acc>
                                  </m:sup>
                                </m:sSup>
                              </m:oMath>
                            </m:oMathPara>
                          </a14:m>
                          <a:endParaRPr lang="en-CA" sz="72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8000" b="1" i="1" smtClean="0">
                                    <a:solidFill>
                                      <a:schemeClr val="bg1"/>
                                    </a:solidFill>
                                    <a:latin typeface="Cambria Math" panose="02040503050406030204" pitchFamily="18" charset="0"/>
                                  </a:rPr>
                                  <m:t>→</m:t>
                                </m:r>
                              </m:oMath>
                            </m:oMathPara>
                          </a14:m>
                          <a:endParaRPr lang="en-CA" sz="8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8061348"/>
                      </a:ext>
                    </a:extLst>
                  </a:tr>
                  <a:tr h="16088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CA" sz="8000" b="0" i="1" smtClean="0">
                                        <a:solidFill>
                                          <a:srgbClr val="7030A0"/>
                                        </a:solidFill>
                                        <a:effectLst/>
                                        <a:latin typeface="Cambria Math" panose="02040503050406030204" pitchFamily="18" charset="0"/>
                                      </a:rPr>
                                    </m:ctrlPr>
                                  </m:sSubPr>
                                  <m:e>
                                    <m:r>
                                      <a:rPr lang="en-CA" sz="8000" b="0" i="1" smtClean="0">
                                        <a:solidFill>
                                          <a:srgbClr val="7030A0"/>
                                        </a:solidFill>
                                        <a:effectLst/>
                                        <a:latin typeface="Cambria Math" panose="02040503050406030204" pitchFamily="18" charset="0"/>
                                      </a:rPr>
                                      <m:t>𝜓</m:t>
                                    </m:r>
                                  </m:e>
                                  <m:sub>
                                    <m:acc>
                                      <m:accPr>
                                        <m:chr m:val="̇"/>
                                        <m:ctrlPr>
                                          <a:rPr lang="en-CA" sz="8000" b="0" i="1" smtClean="0">
                                            <a:solidFill>
                                              <a:srgbClr val="7030A0"/>
                                            </a:solidFill>
                                            <a:effectLst/>
                                            <a:latin typeface="Cambria Math" panose="02040503050406030204" pitchFamily="18" charset="0"/>
                                          </a:rPr>
                                        </m:ctrlPr>
                                      </m:accPr>
                                      <m:e>
                                        <m:r>
                                          <a:rPr lang="en-CA" sz="8000" b="0" i="1" smtClean="0">
                                            <a:solidFill>
                                              <a:srgbClr val="7030A0"/>
                                            </a:solidFill>
                                            <a:effectLst/>
                                            <a:latin typeface="Cambria Math" panose="02040503050406030204" pitchFamily="18" charset="0"/>
                                          </a:rPr>
                                          <m:t>𝑎</m:t>
                                        </m:r>
                                      </m:e>
                                    </m:acc>
                                  </m:sub>
                                </m:sSub>
                              </m:oMath>
                            </m:oMathPara>
                          </a14:m>
                          <a:endParaRPr lang="en-CA" sz="80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8000" b="1" i="1" smtClean="0">
                                    <a:solidFill>
                                      <a:schemeClr val="bg1"/>
                                    </a:solidFill>
                                    <a:latin typeface="Cambria Math" panose="02040503050406030204" pitchFamily="18" charset="0"/>
                                  </a:rPr>
                                  <m:t>→</m:t>
                                </m:r>
                              </m:oMath>
                            </m:oMathPara>
                          </a14:m>
                          <a:endParaRPr lang="en-CA" sz="8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4965850"/>
                      </a:ext>
                    </a:extLst>
                  </a:tr>
                </a:tbl>
              </a:graphicData>
            </a:graphic>
          </p:graphicFrame>
        </mc:Choice>
        <mc:Fallback xmlns="">
          <p:graphicFrame>
            <p:nvGraphicFramePr>
              <p:cNvPr id="5" name="Table 4">
                <a:extLst>
                  <a:ext uri="{FF2B5EF4-FFF2-40B4-BE49-F238E27FC236}">
                    <a16:creationId xmlns:a16="http://schemas.microsoft.com/office/drawing/2014/main" id="{0C1B11C3-430A-D157-C8A3-02E96BAF92C3}"/>
                  </a:ext>
                </a:extLst>
              </p:cNvPr>
              <p:cNvGraphicFramePr>
                <a:graphicFrameLocks noGrp="1"/>
              </p:cNvGraphicFramePr>
              <p:nvPr>
                <p:extLst>
                  <p:ext uri="{D42A27DB-BD31-4B8C-83A1-F6EECF244321}">
                    <p14:modId xmlns:p14="http://schemas.microsoft.com/office/powerpoint/2010/main" val="1191671648"/>
                  </p:ext>
                </p:extLst>
              </p:nvPr>
            </p:nvGraphicFramePr>
            <p:xfrm>
              <a:off x="5356126" y="75003"/>
              <a:ext cx="3178272" cy="6618415"/>
            </p:xfrm>
            <a:graphic>
              <a:graphicData uri="http://schemas.openxmlformats.org/drawingml/2006/table">
                <a:tbl>
                  <a:tblPr firstRow="1" bandRow="1">
                    <a:tableStyleId>{5940675A-B579-460E-94D1-54222C63F5DA}</a:tableStyleId>
                  </a:tblPr>
                  <a:tblGrid>
                    <a:gridCol w="2139220">
                      <a:extLst>
                        <a:ext uri="{9D8B030D-6E8A-4147-A177-3AD203B41FA5}">
                          <a16:colId xmlns:a16="http://schemas.microsoft.com/office/drawing/2014/main" val="1667185354"/>
                        </a:ext>
                      </a:extLst>
                    </a:gridCol>
                    <a:gridCol w="1039052">
                      <a:extLst>
                        <a:ext uri="{9D8B030D-6E8A-4147-A177-3AD203B41FA5}">
                          <a16:colId xmlns:a16="http://schemas.microsoft.com/office/drawing/2014/main" val="1042594951"/>
                        </a:ext>
                      </a:extLst>
                    </a:gridCol>
                  </a:tblGrid>
                  <a:tr h="1680716">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r="-48718" b="-29384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263" b="-293841"/>
                          </a:stretch>
                        </a:blipFill>
                      </a:tcPr>
                    </a:tc>
                    <a:extLst>
                      <a:ext uri="{0D108BD9-81ED-4DB2-BD59-A6C34878D82A}">
                        <a16:rowId xmlns:a16="http://schemas.microsoft.com/office/drawing/2014/main" val="130001843"/>
                      </a:ext>
                    </a:extLst>
                  </a:tr>
                  <a:tr h="1551517">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08235" r="-48718" b="-218039"/>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263" t="-108235" b="-218039"/>
                          </a:stretch>
                        </a:blipFill>
                      </a:tcPr>
                    </a:tc>
                    <a:extLst>
                      <a:ext uri="{0D108BD9-81ED-4DB2-BD59-A6C34878D82A}">
                        <a16:rowId xmlns:a16="http://schemas.microsoft.com/office/drawing/2014/main" val="3249084107"/>
                      </a:ext>
                    </a:extLst>
                  </a:tr>
                  <a:tr h="1777376">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81849" r="-48718" b="-9041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263" t="-181849" b="-90411"/>
                          </a:stretch>
                        </a:blipFill>
                      </a:tcPr>
                    </a:tc>
                    <a:extLst>
                      <a:ext uri="{0D108BD9-81ED-4DB2-BD59-A6C34878D82A}">
                        <a16:rowId xmlns:a16="http://schemas.microsoft.com/office/drawing/2014/main" val="3468061348"/>
                      </a:ext>
                    </a:extLst>
                  </a:tr>
                  <a:tr h="1608806">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311742" r="-48718"/>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263" t="-311742"/>
                          </a:stretch>
                        </a:blipFill>
                      </a:tcPr>
                    </a:tc>
                    <a:extLst>
                      <a:ext uri="{0D108BD9-81ED-4DB2-BD59-A6C34878D82A}">
                        <a16:rowId xmlns:a16="http://schemas.microsoft.com/office/drawing/2014/main" val="334496585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71CEAC2-0949-D105-BB14-4A7FC7ABC11D}"/>
                  </a:ext>
                </a:extLst>
              </p:cNvPr>
              <p:cNvGraphicFramePr>
                <a:graphicFrameLocks noGrp="1"/>
              </p:cNvGraphicFramePr>
              <p:nvPr/>
            </p:nvGraphicFramePr>
            <p:xfrm>
              <a:off x="9770194" y="208353"/>
              <a:ext cx="2153265" cy="6504116"/>
            </p:xfrm>
            <a:graphic>
              <a:graphicData uri="http://schemas.openxmlformats.org/drawingml/2006/table">
                <a:tbl>
                  <a:tblPr firstRow="1" bandRow="1">
                    <a:tableStyleId>{5940675A-B579-460E-94D1-54222C63F5DA}</a:tableStyleId>
                  </a:tblPr>
                  <a:tblGrid>
                    <a:gridCol w="2153265">
                      <a:extLst>
                        <a:ext uri="{9D8B030D-6E8A-4147-A177-3AD203B41FA5}">
                          <a16:colId xmlns:a16="http://schemas.microsoft.com/office/drawing/2014/main" val="190984769"/>
                        </a:ext>
                      </a:extLst>
                    </a:gridCol>
                  </a:tblGrid>
                  <a:tr h="1560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00B050"/>
                                            </a:solidFill>
                                            <a:effectLst/>
                                            <a:latin typeface="Cambria Math" panose="02040503050406030204" pitchFamily="18" charset="0"/>
                                          </a:rPr>
                                        </m:ctrlPr>
                                      </m:eqArrPr>
                                      <m:e>
                                        <m:sSup>
                                          <m:sSupPr>
                                            <m:ctrlPr>
                                              <a:rPr lang="en-CA" sz="4800" b="0" i="1" smtClean="0">
                                                <a:solidFill>
                                                  <a:srgbClr val="00B050"/>
                                                </a:solidFill>
                                                <a:effectLst/>
                                                <a:latin typeface="Cambria Math" panose="02040503050406030204" pitchFamily="18" charset="0"/>
                                              </a:rPr>
                                            </m:ctrlPr>
                                          </m:sSupPr>
                                          <m:e>
                                            <m:r>
                                              <a:rPr lang="en-CA" sz="4800" b="0" i="1" smtClean="0">
                                                <a:solidFill>
                                                  <a:srgbClr val="00B050"/>
                                                </a:solidFill>
                                                <a:effectLst/>
                                                <a:latin typeface="Cambria Math" panose="02040503050406030204" pitchFamily="18" charset="0"/>
                                              </a:rPr>
                                              <m:t>𝜓</m:t>
                                            </m:r>
                                          </m:e>
                                          <m:sup>
                                            <m:r>
                                              <a:rPr lang="en-CA" sz="4800" b="0" i="1" smtClean="0">
                                                <a:solidFill>
                                                  <a:srgbClr val="00B050"/>
                                                </a:solidFill>
                                                <a:effectLst/>
                                                <a:latin typeface="Cambria Math" panose="02040503050406030204" pitchFamily="18" charset="0"/>
                                              </a:rPr>
                                              <m:t>1</m:t>
                                            </m:r>
                                          </m:sup>
                                        </m:sSup>
                                      </m:e>
                                      <m:e>
                                        <m:sSup>
                                          <m:sSupPr>
                                            <m:ctrlPr>
                                              <a:rPr lang="en-CA" sz="4800" b="0" i="1" smtClean="0">
                                                <a:solidFill>
                                                  <a:srgbClr val="00B050"/>
                                                </a:solidFill>
                                                <a:effectLst/>
                                                <a:latin typeface="Cambria Math" panose="02040503050406030204" pitchFamily="18" charset="0"/>
                                              </a:rPr>
                                            </m:ctrlPr>
                                          </m:sSupPr>
                                          <m:e>
                                            <m:r>
                                              <a:rPr lang="en-CA" sz="4800" b="0" i="1" smtClean="0">
                                                <a:solidFill>
                                                  <a:srgbClr val="00B050"/>
                                                </a:solidFill>
                                                <a:effectLst/>
                                                <a:latin typeface="Cambria Math" panose="02040503050406030204" pitchFamily="18" charset="0"/>
                                              </a:rPr>
                                              <m:t>𝜓</m:t>
                                            </m:r>
                                          </m:e>
                                          <m:sup>
                                            <m:r>
                                              <a:rPr lang="en-CA" sz="4800" b="0" i="1" smtClean="0">
                                                <a:solidFill>
                                                  <a:srgbClr val="00B050"/>
                                                </a:solidFill>
                                                <a:effectLst/>
                                                <a:latin typeface="Cambria Math" panose="02040503050406030204" pitchFamily="18" charset="0"/>
                                              </a:rPr>
                                              <m:t>2</m:t>
                                            </m:r>
                                          </m:sup>
                                        </m:sSup>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84339893"/>
                      </a:ext>
                    </a:extLst>
                  </a:tr>
                  <a:tr h="14408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00B050"/>
                                            </a:solidFill>
                                            <a:effectLst/>
                                            <a:latin typeface="Cambria Math" panose="02040503050406030204" pitchFamily="18" charset="0"/>
                                          </a:rPr>
                                        </m:ctrlPr>
                                      </m:eqArrPr>
                                      <m:e>
                                        <m:sSub>
                                          <m:sSubPr>
                                            <m:ctrlPr>
                                              <a:rPr lang="en-CA" sz="4800" b="0" i="1" smtClean="0">
                                                <a:solidFill>
                                                  <a:srgbClr val="FF0000"/>
                                                </a:solidFill>
                                                <a:effectLst/>
                                                <a:latin typeface="Cambria Math" panose="02040503050406030204" pitchFamily="18" charset="0"/>
                                              </a:rPr>
                                            </m:ctrlPr>
                                          </m:sSubPr>
                                          <m:e>
                                            <m:r>
                                              <a:rPr lang="en-CA" sz="4800" b="0" i="1" smtClean="0">
                                                <a:solidFill>
                                                  <a:srgbClr val="FF0000"/>
                                                </a:solidFill>
                                                <a:effectLst/>
                                                <a:latin typeface="Cambria Math" panose="02040503050406030204" pitchFamily="18" charset="0"/>
                                              </a:rPr>
                                              <m:t>𝜓</m:t>
                                            </m:r>
                                          </m:e>
                                          <m:sub>
                                            <m:r>
                                              <a:rPr lang="en-CA" sz="4800" b="0" i="1" smtClean="0">
                                                <a:solidFill>
                                                  <a:srgbClr val="FF0000"/>
                                                </a:solidFill>
                                                <a:effectLst/>
                                                <a:latin typeface="Cambria Math" panose="02040503050406030204" pitchFamily="18" charset="0"/>
                                              </a:rPr>
                                              <m:t>1</m:t>
                                            </m:r>
                                          </m:sub>
                                        </m:sSub>
                                      </m:e>
                                      <m:e>
                                        <m:sSub>
                                          <m:sSubPr>
                                            <m:ctrlPr>
                                              <a:rPr lang="en-CA" sz="4800" b="0" i="1" smtClean="0">
                                                <a:solidFill>
                                                  <a:srgbClr val="FF0000"/>
                                                </a:solidFill>
                                                <a:effectLst/>
                                                <a:latin typeface="Cambria Math" panose="02040503050406030204" pitchFamily="18" charset="0"/>
                                              </a:rPr>
                                            </m:ctrlPr>
                                          </m:sSubPr>
                                          <m:e>
                                            <m:r>
                                              <a:rPr lang="en-CA" sz="4800" b="0" i="1" smtClean="0">
                                                <a:solidFill>
                                                  <a:srgbClr val="FF0000"/>
                                                </a:solidFill>
                                                <a:effectLst/>
                                                <a:latin typeface="Cambria Math" panose="02040503050406030204" pitchFamily="18" charset="0"/>
                                              </a:rPr>
                                              <m:t>𝜓</m:t>
                                            </m:r>
                                          </m:e>
                                          <m:sub>
                                            <m:r>
                                              <a:rPr lang="en-CA" sz="4800" b="0" i="1" smtClean="0">
                                                <a:solidFill>
                                                  <a:srgbClr val="FF0000"/>
                                                </a:solidFill>
                                                <a:effectLst/>
                                                <a:latin typeface="Cambria Math" panose="02040503050406030204" pitchFamily="18" charset="0"/>
                                              </a:rPr>
                                              <m:t>2</m:t>
                                            </m:r>
                                          </m:sub>
                                        </m:sSub>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8434599"/>
                      </a:ext>
                    </a:extLst>
                  </a:tr>
                  <a:tr h="16505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0070C0"/>
                                            </a:solidFill>
                                            <a:effectLst/>
                                            <a:latin typeface="Cambria Math" panose="02040503050406030204" pitchFamily="18" charset="0"/>
                                          </a:rPr>
                                        </m:ctrlPr>
                                      </m:eqArrPr>
                                      <m:e>
                                        <m:sSup>
                                          <m:sSupPr>
                                            <m:ctrlPr>
                                              <a:rPr lang="en-CA" sz="4800" b="0" i="1" smtClean="0">
                                                <a:solidFill>
                                                  <a:srgbClr val="0070C0"/>
                                                </a:solidFill>
                                                <a:effectLst/>
                                                <a:latin typeface="Cambria Math" panose="02040503050406030204" pitchFamily="18" charset="0"/>
                                              </a:rPr>
                                            </m:ctrlPr>
                                          </m:sSupPr>
                                          <m:e>
                                            <m:r>
                                              <a:rPr lang="en-CA" sz="4800" b="0" i="1" smtClean="0">
                                                <a:solidFill>
                                                  <a:srgbClr val="0070C0"/>
                                                </a:solidFill>
                                                <a:effectLst/>
                                                <a:latin typeface="Cambria Math" panose="02040503050406030204" pitchFamily="18" charset="0"/>
                                              </a:rPr>
                                              <m:t>𝜓</m:t>
                                            </m:r>
                                          </m:e>
                                          <m:sup>
                                            <m:acc>
                                              <m:accPr>
                                                <m:chr m:val="̇"/>
                                                <m:ctrlPr>
                                                  <a:rPr lang="en-CA" sz="4800" b="0" i="1" smtClean="0">
                                                    <a:solidFill>
                                                      <a:srgbClr val="0070C0"/>
                                                    </a:solidFill>
                                                    <a:effectLst/>
                                                    <a:latin typeface="Cambria Math" panose="02040503050406030204" pitchFamily="18" charset="0"/>
                                                  </a:rPr>
                                                </m:ctrlPr>
                                              </m:accPr>
                                              <m:e>
                                                <m:r>
                                                  <a:rPr lang="en-CA" sz="4800" b="0" i="1" smtClean="0">
                                                    <a:solidFill>
                                                      <a:srgbClr val="0070C0"/>
                                                    </a:solidFill>
                                                    <a:effectLst/>
                                                    <a:latin typeface="Cambria Math" panose="02040503050406030204" pitchFamily="18" charset="0"/>
                                                  </a:rPr>
                                                  <m:t>1</m:t>
                                                </m:r>
                                              </m:e>
                                            </m:acc>
                                          </m:sup>
                                        </m:sSup>
                                      </m:e>
                                      <m:e>
                                        <m:sSup>
                                          <m:sSupPr>
                                            <m:ctrlPr>
                                              <a:rPr lang="en-CA" sz="4800" b="0" i="1" smtClean="0">
                                                <a:solidFill>
                                                  <a:srgbClr val="0070C0"/>
                                                </a:solidFill>
                                                <a:effectLst/>
                                                <a:latin typeface="Cambria Math" panose="02040503050406030204" pitchFamily="18" charset="0"/>
                                              </a:rPr>
                                            </m:ctrlPr>
                                          </m:sSupPr>
                                          <m:e>
                                            <m:r>
                                              <a:rPr lang="en-CA" sz="4800" b="0" i="1" smtClean="0">
                                                <a:solidFill>
                                                  <a:srgbClr val="0070C0"/>
                                                </a:solidFill>
                                                <a:effectLst/>
                                                <a:latin typeface="Cambria Math" panose="02040503050406030204" pitchFamily="18" charset="0"/>
                                              </a:rPr>
                                              <m:t>𝜓</m:t>
                                            </m:r>
                                          </m:e>
                                          <m:sup>
                                            <m:acc>
                                              <m:accPr>
                                                <m:chr m:val="̇"/>
                                                <m:ctrlPr>
                                                  <a:rPr lang="en-CA" sz="4800" b="0" i="1" smtClean="0">
                                                    <a:solidFill>
                                                      <a:srgbClr val="0070C0"/>
                                                    </a:solidFill>
                                                    <a:effectLst/>
                                                    <a:latin typeface="Cambria Math" panose="02040503050406030204" pitchFamily="18" charset="0"/>
                                                  </a:rPr>
                                                </m:ctrlPr>
                                              </m:accPr>
                                              <m:e>
                                                <m:r>
                                                  <a:rPr lang="en-CA" sz="4800" b="0" i="1" smtClean="0">
                                                    <a:solidFill>
                                                      <a:srgbClr val="0070C0"/>
                                                    </a:solidFill>
                                                    <a:effectLst/>
                                                    <a:latin typeface="Cambria Math" panose="02040503050406030204" pitchFamily="18" charset="0"/>
                                                  </a:rPr>
                                                  <m:t>2</m:t>
                                                </m:r>
                                              </m:e>
                                            </m:acc>
                                          </m:sup>
                                        </m:sSup>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42166963"/>
                      </a:ext>
                    </a:extLst>
                  </a:tr>
                  <a:tr h="1494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7030A0"/>
                                            </a:solidFill>
                                            <a:effectLst/>
                                            <a:latin typeface="Cambria Math" panose="02040503050406030204" pitchFamily="18" charset="0"/>
                                          </a:rPr>
                                        </m:ctrlPr>
                                      </m:eqArrPr>
                                      <m:e>
                                        <m:sSub>
                                          <m:sSubPr>
                                            <m:ctrlPr>
                                              <a:rPr lang="en-CA" sz="4800" b="0" i="1" smtClean="0">
                                                <a:solidFill>
                                                  <a:srgbClr val="7030A0"/>
                                                </a:solidFill>
                                                <a:effectLst/>
                                                <a:latin typeface="Cambria Math" panose="02040503050406030204" pitchFamily="18" charset="0"/>
                                              </a:rPr>
                                            </m:ctrlPr>
                                          </m:sSubPr>
                                          <m:e>
                                            <m:r>
                                              <a:rPr lang="en-CA" sz="4800" b="0" i="1" smtClean="0">
                                                <a:solidFill>
                                                  <a:srgbClr val="7030A0"/>
                                                </a:solidFill>
                                                <a:effectLst/>
                                                <a:latin typeface="Cambria Math" panose="02040503050406030204" pitchFamily="18" charset="0"/>
                                              </a:rPr>
                                              <m:t>𝜓</m:t>
                                            </m:r>
                                          </m:e>
                                          <m:sub>
                                            <m:acc>
                                              <m:accPr>
                                                <m:chr m:val="̇"/>
                                                <m:ctrlPr>
                                                  <a:rPr lang="en-CA" sz="4800" b="0" i="1" smtClean="0">
                                                    <a:solidFill>
                                                      <a:srgbClr val="7030A0"/>
                                                    </a:solidFill>
                                                    <a:effectLst/>
                                                    <a:latin typeface="Cambria Math" panose="02040503050406030204" pitchFamily="18" charset="0"/>
                                                  </a:rPr>
                                                </m:ctrlPr>
                                              </m:accPr>
                                              <m:e>
                                                <m:r>
                                                  <a:rPr lang="en-CA" sz="4800" b="0" i="1" smtClean="0">
                                                    <a:solidFill>
                                                      <a:srgbClr val="7030A0"/>
                                                    </a:solidFill>
                                                    <a:effectLst/>
                                                    <a:latin typeface="Cambria Math" panose="02040503050406030204" pitchFamily="18" charset="0"/>
                                                  </a:rPr>
                                                  <m:t>1</m:t>
                                                </m:r>
                                              </m:e>
                                            </m:acc>
                                          </m:sub>
                                        </m:sSub>
                                      </m:e>
                                      <m:e>
                                        <m:sSub>
                                          <m:sSubPr>
                                            <m:ctrlPr>
                                              <a:rPr lang="en-CA" sz="4800" b="0" i="1" smtClean="0">
                                                <a:solidFill>
                                                  <a:srgbClr val="7030A0"/>
                                                </a:solidFill>
                                                <a:effectLst/>
                                                <a:latin typeface="Cambria Math" panose="02040503050406030204" pitchFamily="18" charset="0"/>
                                              </a:rPr>
                                            </m:ctrlPr>
                                          </m:sSubPr>
                                          <m:e>
                                            <m:r>
                                              <a:rPr lang="en-CA" sz="4800" b="0" i="1" smtClean="0">
                                                <a:solidFill>
                                                  <a:srgbClr val="7030A0"/>
                                                </a:solidFill>
                                                <a:effectLst/>
                                                <a:latin typeface="Cambria Math" panose="02040503050406030204" pitchFamily="18" charset="0"/>
                                              </a:rPr>
                                              <m:t>𝜓</m:t>
                                            </m:r>
                                          </m:e>
                                          <m:sub>
                                            <m:acc>
                                              <m:accPr>
                                                <m:chr m:val="̇"/>
                                                <m:ctrlPr>
                                                  <a:rPr lang="en-CA" sz="4800" b="0" i="1" smtClean="0">
                                                    <a:solidFill>
                                                      <a:srgbClr val="7030A0"/>
                                                    </a:solidFill>
                                                    <a:effectLst/>
                                                    <a:latin typeface="Cambria Math" panose="02040503050406030204" pitchFamily="18" charset="0"/>
                                                  </a:rPr>
                                                </m:ctrlPr>
                                              </m:accPr>
                                              <m:e>
                                                <m:r>
                                                  <a:rPr lang="en-CA" sz="4800" b="0" i="1" smtClean="0">
                                                    <a:solidFill>
                                                      <a:srgbClr val="7030A0"/>
                                                    </a:solidFill>
                                                    <a:effectLst/>
                                                    <a:latin typeface="Cambria Math" panose="02040503050406030204" pitchFamily="18" charset="0"/>
                                                  </a:rPr>
                                                  <m:t>2</m:t>
                                                </m:r>
                                              </m:e>
                                            </m:acc>
                                          </m:sub>
                                        </m:sSub>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3618791"/>
                      </a:ext>
                    </a:extLst>
                  </a:tr>
                </a:tbl>
              </a:graphicData>
            </a:graphic>
          </p:graphicFrame>
        </mc:Choice>
        <mc:Fallback xmlns="">
          <p:graphicFrame>
            <p:nvGraphicFramePr>
              <p:cNvPr id="6" name="Table 5">
                <a:extLst>
                  <a:ext uri="{FF2B5EF4-FFF2-40B4-BE49-F238E27FC236}">
                    <a16:creationId xmlns:a16="http://schemas.microsoft.com/office/drawing/2014/main" id="{A71CEAC2-0949-D105-BB14-4A7FC7ABC11D}"/>
                  </a:ext>
                </a:extLst>
              </p:cNvPr>
              <p:cNvGraphicFramePr>
                <a:graphicFrameLocks noGrp="1"/>
              </p:cNvGraphicFramePr>
              <p:nvPr/>
            </p:nvGraphicFramePr>
            <p:xfrm>
              <a:off x="9770194" y="208353"/>
              <a:ext cx="2153265" cy="6504116"/>
            </p:xfrm>
            <a:graphic>
              <a:graphicData uri="http://schemas.openxmlformats.org/drawingml/2006/table">
                <a:tbl>
                  <a:tblPr firstRow="1" bandRow="1">
                    <a:tableStyleId>{5940675A-B579-460E-94D1-54222C63F5DA}</a:tableStyleId>
                  </a:tblPr>
                  <a:tblGrid>
                    <a:gridCol w="2153265">
                      <a:extLst>
                        <a:ext uri="{9D8B030D-6E8A-4147-A177-3AD203B41FA5}">
                          <a16:colId xmlns:a16="http://schemas.microsoft.com/office/drawing/2014/main" val="190984769"/>
                        </a:ext>
                      </a:extLst>
                    </a:gridCol>
                  </a:tblGrid>
                  <a:tr h="1719326">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b="-278723"/>
                          </a:stretch>
                        </a:blipFill>
                      </a:tcPr>
                    </a:tc>
                    <a:extLst>
                      <a:ext uri="{0D108BD9-81ED-4DB2-BD59-A6C34878D82A}">
                        <a16:rowId xmlns:a16="http://schemas.microsoft.com/office/drawing/2014/main" val="984339893"/>
                      </a:ext>
                    </a:extLst>
                  </a:tr>
                  <a:tr h="1465771">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117012" b="-226141"/>
                          </a:stretch>
                        </a:blipFill>
                      </a:tcPr>
                    </a:tc>
                    <a:extLst>
                      <a:ext uri="{0D108BD9-81ED-4DB2-BD59-A6C34878D82A}">
                        <a16:rowId xmlns:a16="http://schemas.microsoft.com/office/drawing/2014/main" val="1428434599"/>
                      </a:ext>
                    </a:extLst>
                  </a:tr>
                  <a:tr h="181972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174916" b="-82274"/>
                          </a:stretch>
                        </a:blipFill>
                      </a:tcPr>
                    </a:tc>
                    <a:extLst>
                      <a:ext uri="{0D108BD9-81ED-4DB2-BD59-A6C34878D82A}">
                        <a16:rowId xmlns:a16="http://schemas.microsoft.com/office/drawing/2014/main" val="442166963"/>
                      </a:ext>
                    </a:extLst>
                  </a:tr>
                  <a:tr h="1499299">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334146"/>
                          </a:stretch>
                        </a:blipFill>
                      </a:tcPr>
                    </a:tc>
                    <a:extLst>
                      <a:ext uri="{0D108BD9-81ED-4DB2-BD59-A6C34878D82A}">
                        <a16:rowId xmlns:a16="http://schemas.microsoft.com/office/drawing/2014/main" val="1083618791"/>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3625CB4-E403-7F2A-9835-551326A225EE}"/>
                  </a:ext>
                </a:extLst>
              </p:cNvPr>
              <p:cNvSpPr txBox="1"/>
              <p:nvPr/>
            </p:nvSpPr>
            <p:spPr>
              <a:xfrm>
                <a:off x="8575313" y="1772848"/>
                <a:ext cx="77296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5400" b="1" i="1" smtClean="0">
                          <a:latin typeface="Cambria Math" panose="02040503050406030204" pitchFamily="18" charset="0"/>
                        </a:rPr>
                        <m:t>𝑻</m:t>
                      </m:r>
                    </m:oMath>
                  </m:oMathPara>
                </a14:m>
                <a:endParaRPr lang="en-CA" sz="5400" b="1" dirty="0"/>
              </a:p>
            </p:txBody>
          </p:sp>
        </mc:Choice>
        <mc:Fallback xmlns="">
          <p:sp>
            <p:nvSpPr>
              <p:cNvPr id="7" name="TextBox 6">
                <a:extLst>
                  <a:ext uri="{FF2B5EF4-FFF2-40B4-BE49-F238E27FC236}">
                    <a16:creationId xmlns:a16="http://schemas.microsoft.com/office/drawing/2014/main" id="{C3625CB4-E403-7F2A-9835-551326A225EE}"/>
                  </a:ext>
                </a:extLst>
              </p:cNvPr>
              <p:cNvSpPr txBox="1">
                <a:spLocks noRot="1" noChangeAspect="1" noMove="1" noResize="1" noEditPoints="1" noAdjustHandles="1" noChangeArrowheads="1" noChangeShapeType="1" noTextEdit="1"/>
              </p:cNvSpPr>
              <p:nvPr/>
            </p:nvSpPr>
            <p:spPr>
              <a:xfrm>
                <a:off x="8575313" y="1772848"/>
                <a:ext cx="772968" cy="92333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692937-7243-8765-3F4A-ABA63CB3C1D8}"/>
                  </a:ext>
                </a:extLst>
              </p:cNvPr>
              <p:cNvSpPr txBox="1"/>
              <p:nvPr/>
            </p:nvSpPr>
            <p:spPr>
              <a:xfrm>
                <a:off x="8575312" y="5087548"/>
                <a:ext cx="77296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5400" b="1" i="1" smtClean="0">
                          <a:latin typeface="Cambria Math" panose="02040503050406030204" pitchFamily="18" charset="0"/>
                        </a:rPr>
                        <m:t>𝑻</m:t>
                      </m:r>
                    </m:oMath>
                  </m:oMathPara>
                </a14:m>
                <a:endParaRPr lang="en-CA" sz="5400" b="1" dirty="0"/>
              </a:p>
            </p:txBody>
          </p:sp>
        </mc:Choice>
        <mc:Fallback xmlns="">
          <p:sp>
            <p:nvSpPr>
              <p:cNvPr id="8" name="TextBox 7">
                <a:extLst>
                  <a:ext uri="{FF2B5EF4-FFF2-40B4-BE49-F238E27FC236}">
                    <a16:creationId xmlns:a16="http://schemas.microsoft.com/office/drawing/2014/main" id="{6B692937-7243-8765-3F4A-ABA63CB3C1D8}"/>
                  </a:ext>
                </a:extLst>
              </p:cNvPr>
              <p:cNvSpPr txBox="1">
                <a:spLocks noRot="1" noChangeAspect="1" noMove="1" noResize="1" noEditPoints="1" noAdjustHandles="1" noChangeArrowheads="1" noChangeShapeType="1" noTextEdit="1"/>
              </p:cNvSpPr>
              <p:nvPr/>
            </p:nvSpPr>
            <p:spPr>
              <a:xfrm>
                <a:off x="8575312" y="5087548"/>
                <a:ext cx="772968" cy="923330"/>
              </a:xfrm>
              <a:prstGeom prst="rect">
                <a:avLst/>
              </a:prstGeom>
              <a:blipFill>
                <a:blip r:embed="rId6"/>
                <a:stretch>
                  <a:fillRect/>
                </a:stretch>
              </a:blipFill>
            </p:spPr>
            <p:txBody>
              <a:bodyPr/>
              <a:lstStyle/>
              <a:p>
                <a:r>
                  <a:rPr lang="en-CA">
                    <a:noFill/>
                  </a:rPr>
                  <a:t> </a:t>
                </a:r>
              </a:p>
            </p:txBody>
          </p:sp>
        </mc:Fallback>
      </mc:AlternateContent>
      <p:cxnSp>
        <p:nvCxnSpPr>
          <p:cNvPr id="3" name="Straight Arrow Connector 2">
            <a:extLst>
              <a:ext uri="{FF2B5EF4-FFF2-40B4-BE49-F238E27FC236}">
                <a16:creationId xmlns:a16="http://schemas.microsoft.com/office/drawing/2014/main" id="{0EDD7A52-CE97-548F-2AAA-FB5CF1A1F648}"/>
              </a:ext>
            </a:extLst>
          </p:cNvPr>
          <p:cNvCxnSpPr>
            <a:cxnSpLocks/>
          </p:cNvCxnSpPr>
          <p:nvPr/>
        </p:nvCxnSpPr>
        <p:spPr>
          <a:xfrm>
            <a:off x="3584476" y="1009650"/>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A5B224-B26F-8DA2-3944-2CE99B28DF87}"/>
              </a:ext>
            </a:extLst>
          </p:cNvPr>
          <p:cNvCxnSpPr>
            <a:cxnSpLocks/>
          </p:cNvCxnSpPr>
          <p:nvPr/>
        </p:nvCxnSpPr>
        <p:spPr>
          <a:xfrm>
            <a:off x="3584476" y="2663484"/>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1741DE-DCB8-0324-05C2-076FFC22C540}"/>
              </a:ext>
            </a:extLst>
          </p:cNvPr>
          <p:cNvCxnSpPr>
            <a:cxnSpLocks/>
          </p:cNvCxnSpPr>
          <p:nvPr/>
        </p:nvCxnSpPr>
        <p:spPr>
          <a:xfrm>
            <a:off x="3584476" y="4358934"/>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9D5D2F-28E5-5C35-3D20-2550017E6E7B}"/>
              </a:ext>
            </a:extLst>
          </p:cNvPr>
          <p:cNvCxnSpPr>
            <a:cxnSpLocks/>
          </p:cNvCxnSpPr>
          <p:nvPr/>
        </p:nvCxnSpPr>
        <p:spPr>
          <a:xfrm>
            <a:off x="3584476" y="6012768"/>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4B27D1-388B-70D5-AE37-C84223E520CD}"/>
              </a:ext>
            </a:extLst>
          </p:cNvPr>
          <p:cNvCxnSpPr>
            <a:cxnSpLocks/>
          </p:cNvCxnSpPr>
          <p:nvPr/>
        </p:nvCxnSpPr>
        <p:spPr>
          <a:xfrm>
            <a:off x="8153400" y="1009650"/>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8F9B08B-A307-AC32-C552-EEE2E21C849B}"/>
              </a:ext>
            </a:extLst>
          </p:cNvPr>
          <p:cNvCxnSpPr>
            <a:cxnSpLocks/>
          </p:cNvCxnSpPr>
          <p:nvPr/>
        </p:nvCxnSpPr>
        <p:spPr>
          <a:xfrm>
            <a:off x="8153400" y="2663484"/>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516CA3-48A2-B7EE-21D3-57695A92C249}"/>
              </a:ext>
            </a:extLst>
          </p:cNvPr>
          <p:cNvCxnSpPr>
            <a:cxnSpLocks/>
          </p:cNvCxnSpPr>
          <p:nvPr/>
        </p:nvCxnSpPr>
        <p:spPr>
          <a:xfrm>
            <a:off x="8153400" y="4358934"/>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7051F9-5528-675E-51E7-79C598F69F1D}"/>
              </a:ext>
            </a:extLst>
          </p:cNvPr>
          <p:cNvCxnSpPr>
            <a:cxnSpLocks/>
          </p:cNvCxnSpPr>
          <p:nvPr/>
        </p:nvCxnSpPr>
        <p:spPr>
          <a:xfrm>
            <a:off x="8153400" y="6012768"/>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44DA6E6-610B-B312-772F-959340BD698C}"/>
              </a:ext>
            </a:extLst>
          </p:cNvPr>
          <p:cNvSpPr/>
          <p:nvPr/>
        </p:nvSpPr>
        <p:spPr>
          <a:xfrm>
            <a:off x="7943850" y="-82769"/>
            <a:ext cx="4248150" cy="679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32B5F1D6-1709-90AE-0896-6E178E797288}"/>
              </a:ext>
            </a:extLst>
          </p:cNvPr>
          <p:cNvSpPr txBox="1"/>
          <p:nvPr/>
        </p:nvSpPr>
        <p:spPr>
          <a:xfrm>
            <a:off x="7735220" y="819121"/>
            <a:ext cx="4379659" cy="3416320"/>
          </a:xfrm>
          <a:prstGeom prst="rect">
            <a:avLst/>
          </a:prstGeom>
          <a:noFill/>
        </p:spPr>
        <p:txBody>
          <a:bodyPr wrap="square">
            <a:spAutoFit/>
          </a:bodyPr>
          <a:lstStyle/>
          <a:p>
            <a:r>
              <a:rPr lang="en-CA" sz="7200" dirty="0"/>
              <a:t>“Van der   </a:t>
            </a:r>
          </a:p>
          <a:p>
            <a:r>
              <a:rPr lang="en-CA" sz="7200" dirty="0"/>
              <a:t>  Warden </a:t>
            </a:r>
          </a:p>
          <a:p>
            <a:r>
              <a:rPr lang="en-CA" sz="7200" dirty="0"/>
              <a:t>  notation”</a:t>
            </a:r>
          </a:p>
        </p:txBody>
      </p:sp>
      <p:sp>
        <p:nvSpPr>
          <p:cNvPr id="10" name="TextBox 9">
            <a:extLst>
              <a:ext uri="{FF2B5EF4-FFF2-40B4-BE49-F238E27FC236}">
                <a16:creationId xmlns:a16="http://schemas.microsoft.com/office/drawing/2014/main" id="{B1689B88-4CDE-066A-CB9E-32FD3B4CD5AA}"/>
              </a:ext>
            </a:extLst>
          </p:cNvPr>
          <p:cNvSpPr txBox="1"/>
          <p:nvPr/>
        </p:nvSpPr>
        <p:spPr>
          <a:xfrm>
            <a:off x="7239920" y="4191335"/>
            <a:ext cx="4952080" cy="1754326"/>
          </a:xfrm>
          <a:prstGeom prst="rect">
            <a:avLst/>
          </a:prstGeom>
          <a:noFill/>
        </p:spPr>
        <p:txBody>
          <a:bodyPr wrap="square">
            <a:spAutoFit/>
          </a:bodyPr>
          <a:lstStyle/>
          <a:p>
            <a:pPr algn="ctr"/>
            <a:r>
              <a:rPr lang="en-CA" sz="3600" dirty="0">
                <a:solidFill>
                  <a:schemeClr val="tx1">
                    <a:lumMod val="50000"/>
                    <a:lumOff val="50000"/>
                  </a:schemeClr>
                </a:solidFill>
              </a:rPr>
              <a:t>(placement of dots and indices can vary depending on the source)</a:t>
            </a:r>
          </a:p>
        </p:txBody>
      </p:sp>
    </p:spTree>
    <p:extLst>
      <p:ext uri="{BB962C8B-B14F-4D97-AF65-F5344CB8AC3E}">
        <p14:creationId xmlns:p14="http://schemas.microsoft.com/office/powerpoint/2010/main" val="176323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p:bldP spid="1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FEFA6806-2E77-7F71-2FC1-0530B803EA1D}"/>
                  </a:ext>
                </a:extLst>
              </p:cNvPr>
              <p:cNvGraphicFramePr>
                <a:graphicFrameLocks noGrp="1"/>
              </p:cNvGraphicFramePr>
              <p:nvPr>
                <p:extLst>
                  <p:ext uri="{D42A27DB-BD31-4B8C-83A1-F6EECF244321}">
                    <p14:modId xmlns:p14="http://schemas.microsoft.com/office/powerpoint/2010/main" val="306685882"/>
                  </p:ext>
                </p:extLst>
              </p:nvPr>
            </p:nvGraphicFramePr>
            <p:xfrm>
              <a:off x="268541" y="208353"/>
              <a:ext cx="4461390" cy="6473944"/>
            </p:xfrm>
            <a:graphic>
              <a:graphicData uri="http://schemas.openxmlformats.org/drawingml/2006/table">
                <a:tbl>
                  <a:tblPr firstRow="1" bandRow="1">
                    <a:tableStyleId>{5940675A-B579-460E-94D1-54222C63F5DA}</a:tableStyleId>
                  </a:tblPr>
                  <a:tblGrid>
                    <a:gridCol w="3291348">
                      <a:extLst>
                        <a:ext uri="{9D8B030D-6E8A-4147-A177-3AD203B41FA5}">
                          <a16:colId xmlns:a16="http://schemas.microsoft.com/office/drawing/2014/main" val="3738697883"/>
                        </a:ext>
                      </a:extLst>
                    </a:gridCol>
                    <a:gridCol w="1170042">
                      <a:extLst>
                        <a:ext uri="{9D8B030D-6E8A-4147-A177-3AD203B41FA5}">
                          <a16:colId xmlns:a16="http://schemas.microsoft.com/office/drawing/2014/main" val="4177004308"/>
                        </a:ext>
                      </a:extLst>
                    </a:gridCol>
                  </a:tblGrid>
                  <a:tr h="1537757">
                    <a:tc>
                      <a:txBody>
                        <a:bodyPr/>
                        <a:lstStyle/>
                        <a:p>
                          <a:pPr algn="ctr"/>
                          <a:r>
                            <a:rPr lang="en-CA" sz="5400" dirty="0"/>
                            <a:t>Left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16676284"/>
                      </a:ext>
                    </a:extLst>
                  </a:tr>
                  <a:tr h="1732068">
                    <a:tc>
                      <a:txBody>
                        <a:bodyPr/>
                        <a:lstStyle/>
                        <a:p>
                          <a:pPr algn="ctr"/>
                          <a:r>
                            <a:rPr lang="en-CA" sz="5400" dirty="0"/>
                            <a:t>Left Dual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8857531"/>
                      </a:ext>
                    </a:extLst>
                  </a:tr>
                  <a:tr h="1732068">
                    <a:tc>
                      <a:txBody>
                        <a:bodyPr/>
                        <a:lstStyle/>
                        <a:p>
                          <a:pPr algn="ctr"/>
                          <a:r>
                            <a:rPr lang="en-CA" sz="5400" dirty="0"/>
                            <a:t>Right Dual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15407103"/>
                      </a:ext>
                    </a:extLst>
                  </a:tr>
                  <a:tr h="1472051">
                    <a:tc>
                      <a:txBody>
                        <a:bodyPr/>
                        <a:lstStyle/>
                        <a:p>
                          <a:pPr algn="ctr"/>
                          <a:r>
                            <a:rPr lang="en-CA" sz="5400" dirty="0"/>
                            <a:t>Right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1507918"/>
                      </a:ext>
                    </a:extLst>
                  </a:tr>
                </a:tbl>
              </a:graphicData>
            </a:graphic>
          </p:graphicFrame>
        </mc:Choice>
        <mc:Fallback xmlns="">
          <p:graphicFrame>
            <p:nvGraphicFramePr>
              <p:cNvPr id="4" name="Table 3">
                <a:extLst>
                  <a:ext uri="{FF2B5EF4-FFF2-40B4-BE49-F238E27FC236}">
                    <a16:creationId xmlns:a16="http://schemas.microsoft.com/office/drawing/2014/main" id="{FEFA6806-2E77-7F71-2FC1-0530B803EA1D}"/>
                  </a:ext>
                </a:extLst>
              </p:cNvPr>
              <p:cNvGraphicFramePr>
                <a:graphicFrameLocks noGrp="1"/>
              </p:cNvGraphicFramePr>
              <p:nvPr>
                <p:extLst>
                  <p:ext uri="{D42A27DB-BD31-4B8C-83A1-F6EECF244321}">
                    <p14:modId xmlns:p14="http://schemas.microsoft.com/office/powerpoint/2010/main" val="306685882"/>
                  </p:ext>
                </p:extLst>
              </p:nvPr>
            </p:nvGraphicFramePr>
            <p:xfrm>
              <a:off x="268541" y="208353"/>
              <a:ext cx="4461390" cy="6473944"/>
            </p:xfrm>
            <a:graphic>
              <a:graphicData uri="http://schemas.openxmlformats.org/drawingml/2006/table">
                <a:tbl>
                  <a:tblPr firstRow="1" bandRow="1">
                    <a:tableStyleId>{5940675A-B579-460E-94D1-54222C63F5DA}</a:tableStyleId>
                  </a:tblPr>
                  <a:tblGrid>
                    <a:gridCol w="3291348">
                      <a:extLst>
                        <a:ext uri="{9D8B030D-6E8A-4147-A177-3AD203B41FA5}">
                          <a16:colId xmlns:a16="http://schemas.microsoft.com/office/drawing/2014/main" val="3738697883"/>
                        </a:ext>
                      </a:extLst>
                    </a:gridCol>
                    <a:gridCol w="1170042">
                      <a:extLst>
                        <a:ext uri="{9D8B030D-6E8A-4147-A177-3AD203B41FA5}">
                          <a16:colId xmlns:a16="http://schemas.microsoft.com/office/drawing/2014/main" val="4177004308"/>
                        </a:ext>
                      </a:extLst>
                    </a:gridCol>
                  </a:tblGrid>
                  <a:tr h="1537757">
                    <a:tc>
                      <a:txBody>
                        <a:bodyPr/>
                        <a:lstStyle/>
                        <a:p>
                          <a:pPr algn="ctr"/>
                          <a:r>
                            <a:rPr lang="en-CA" sz="5400" dirty="0"/>
                            <a:t>Left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81250" b="-327381"/>
                          </a:stretch>
                        </a:blipFill>
                      </a:tcPr>
                    </a:tc>
                    <a:extLst>
                      <a:ext uri="{0D108BD9-81ED-4DB2-BD59-A6C34878D82A}">
                        <a16:rowId xmlns:a16="http://schemas.microsoft.com/office/drawing/2014/main" val="1516676284"/>
                      </a:ext>
                    </a:extLst>
                  </a:tr>
                  <a:tr h="1732068">
                    <a:tc>
                      <a:txBody>
                        <a:bodyPr/>
                        <a:lstStyle/>
                        <a:p>
                          <a:pPr algn="ctr"/>
                          <a:r>
                            <a:rPr lang="en-CA" sz="5400" dirty="0"/>
                            <a:t>Left Dual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81250" t="-88421" b="-189474"/>
                          </a:stretch>
                        </a:blipFill>
                      </a:tcPr>
                    </a:tc>
                    <a:extLst>
                      <a:ext uri="{0D108BD9-81ED-4DB2-BD59-A6C34878D82A}">
                        <a16:rowId xmlns:a16="http://schemas.microsoft.com/office/drawing/2014/main" val="2468857531"/>
                      </a:ext>
                    </a:extLst>
                  </a:tr>
                  <a:tr h="1732068">
                    <a:tc>
                      <a:txBody>
                        <a:bodyPr/>
                        <a:lstStyle/>
                        <a:p>
                          <a:pPr algn="ctr"/>
                          <a:r>
                            <a:rPr lang="en-CA" sz="5400" dirty="0"/>
                            <a:t>Right Dual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81250" t="-189085" b="-90141"/>
                          </a:stretch>
                        </a:blipFill>
                      </a:tcPr>
                    </a:tc>
                    <a:extLst>
                      <a:ext uri="{0D108BD9-81ED-4DB2-BD59-A6C34878D82A}">
                        <a16:rowId xmlns:a16="http://schemas.microsoft.com/office/drawing/2014/main" val="715407103"/>
                      </a:ext>
                    </a:extLst>
                  </a:tr>
                  <a:tr h="1472051">
                    <a:tc>
                      <a:txBody>
                        <a:bodyPr/>
                        <a:lstStyle/>
                        <a:p>
                          <a:pPr algn="ctr"/>
                          <a:r>
                            <a:rPr lang="en-CA" sz="5400" dirty="0"/>
                            <a:t>Right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81250" t="-339256" b="-5785"/>
                          </a:stretch>
                        </a:blipFill>
                      </a:tcPr>
                    </a:tc>
                    <a:extLst>
                      <a:ext uri="{0D108BD9-81ED-4DB2-BD59-A6C34878D82A}">
                        <a16:rowId xmlns:a16="http://schemas.microsoft.com/office/drawing/2014/main" val="14315079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C1B11C3-430A-D157-C8A3-02E96BAF92C3}"/>
                  </a:ext>
                </a:extLst>
              </p:cNvPr>
              <p:cNvGraphicFramePr>
                <a:graphicFrameLocks noGrp="1"/>
              </p:cNvGraphicFramePr>
              <p:nvPr>
                <p:extLst>
                  <p:ext uri="{D42A27DB-BD31-4B8C-83A1-F6EECF244321}">
                    <p14:modId xmlns:p14="http://schemas.microsoft.com/office/powerpoint/2010/main" val="2939005064"/>
                  </p:ext>
                </p:extLst>
              </p:nvPr>
            </p:nvGraphicFramePr>
            <p:xfrm>
              <a:off x="4975126" y="208353"/>
              <a:ext cx="4949924" cy="6473943"/>
            </p:xfrm>
            <a:graphic>
              <a:graphicData uri="http://schemas.openxmlformats.org/drawingml/2006/table">
                <a:tbl>
                  <a:tblPr firstRow="1" bandRow="1">
                    <a:tableStyleId>{5940675A-B579-460E-94D1-54222C63F5DA}</a:tableStyleId>
                  </a:tblPr>
                  <a:tblGrid>
                    <a:gridCol w="3331677">
                      <a:extLst>
                        <a:ext uri="{9D8B030D-6E8A-4147-A177-3AD203B41FA5}">
                          <a16:colId xmlns:a16="http://schemas.microsoft.com/office/drawing/2014/main" val="1667185354"/>
                        </a:ext>
                      </a:extLst>
                    </a:gridCol>
                    <a:gridCol w="1618247">
                      <a:extLst>
                        <a:ext uri="{9D8B030D-6E8A-4147-A177-3AD203B41FA5}">
                          <a16:colId xmlns:a16="http://schemas.microsoft.com/office/drawing/2014/main" val="1042594951"/>
                        </a:ext>
                      </a:extLst>
                    </a:gridCol>
                  </a:tblGrid>
                  <a:tr h="1560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00B050"/>
                                            </a:solidFill>
                                            <a:effectLst/>
                                            <a:latin typeface="Cambria Math" panose="02040503050406030204" pitchFamily="18" charset="0"/>
                                          </a:rPr>
                                        </m:ctrlPr>
                                      </m:eqArrPr>
                                      <m:e>
                                        <m:sSup>
                                          <m:sSupPr>
                                            <m:ctrlPr>
                                              <a:rPr lang="en-CA" sz="4800" b="0" i="1" smtClean="0">
                                                <a:solidFill>
                                                  <a:srgbClr val="00B050"/>
                                                </a:solidFill>
                                                <a:effectLst/>
                                                <a:latin typeface="Cambria Math" panose="02040503050406030204" pitchFamily="18" charset="0"/>
                                              </a:rPr>
                                            </m:ctrlPr>
                                          </m:sSupPr>
                                          <m:e>
                                            <m:r>
                                              <a:rPr lang="en-CA" sz="4800" b="0" i="1" smtClean="0">
                                                <a:solidFill>
                                                  <a:srgbClr val="00B050"/>
                                                </a:solidFill>
                                                <a:effectLst/>
                                                <a:latin typeface="Cambria Math" panose="02040503050406030204" pitchFamily="18" charset="0"/>
                                              </a:rPr>
                                              <m:t>𝜓</m:t>
                                            </m:r>
                                          </m:e>
                                          <m:sup>
                                            <m:r>
                                              <a:rPr lang="en-CA" sz="4800" b="0" i="1" smtClean="0">
                                                <a:solidFill>
                                                  <a:srgbClr val="00B050"/>
                                                </a:solidFill>
                                                <a:effectLst/>
                                                <a:latin typeface="Cambria Math" panose="02040503050406030204" pitchFamily="18" charset="0"/>
                                              </a:rPr>
                                              <m:t>1</m:t>
                                            </m:r>
                                          </m:sup>
                                        </m:sSup>
                                      </m:e>
                                      <m:e>
                                        <m:sSup>
                                          <m:sSupPr>
                                            <m:ctrlPr>
                                              <a:rPr lang="en-CA" sz="4800" b="0" i="1" smtClean="0">
                                                <a:solidFill>
                                                  <a:srgbClr val="00B050"/>
                                                </a:solidFill>
                                                <a:effectLst/>
                                                <a:latin typeface="Cambria Math" panose="02040503050406030204" pitchFamily="18" charset="0"/>
                                              </a:rPr>
                                            </m:ctrlPr>
                                          </m:sSupPr>
                                          <m:e>
                                            <m:r>
                                              <a:rPr lang="en-CA" sz="4800" b="0" i="1" smtClean="0">
                                                <a:solidFill>
                                                  <a:srgbClr val="00B050"/>
                                                </a:solidFill>
                                                <a:effectLst/>
                                                <a:latin typeface="Cambria Math" panose="02040503050406030204" pitchFamily="18" charset="0"/>
                                              </a:rPr>
                                              <m:t>𝜓</m:t>
                                            </m:r>
                                          </m:e>
                                          <m:sup>
                                            <m:r>
                                              <a:rPr lang="en-CA" sz="4800" b="0" i="1" smtClean="0">
                                                <a:solidFill>
                                                  <a:srgbClr val="00B050"/>
                                                </a:solidFill>
                                                <a:effectLst/>
                                                <a:latin typeface="Cambria Math" panose="02040503050406030204" pitchFamily="18" charset="0"/>
                                              </a:rPr>
                                              <m:t>2</m:t>
                                            </m:r>
                                          </m:sup>
                                        </m:sSup>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0001843"/>
                      </a:ext>
                    </a:extLst>
                  </a:tr>
                  <a:tr h="14408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5400" b="0" i="1" smtClean="0">
                                        <a:solidFill>
                                          <a:schemeClr val="tx1"/>
                                        </a:solidFill>
                                        <a:effectLst/>
                                        <a:latin typeface="Cambria Math" panose="02040503050406030204" pitchFamily="18" charset="0"/>
                                      </a:rPr>
                                    </m:ctrlPr>
                                  </m:dPr>
                                  <m:e>
                                    <m:sSub>
                                      <m:sSubPr>
                                        <m:ctrlPr>
                                          <a:rPr lang="en-CA" sz="5400" b="0" i="1" smtClean="0">
                                            <a:solidFill>
                                              <a:srgbClr val="FF0000"/>
                                            </a:solidFill>
                                            <a:effectLst/>
                                            <a:latin typeface="Cambria Math" panose="02040503050406030204" pitchFamily="18" charset="0"/>
                                          </a:rPr>
                                        </m:ctrlPr>
                                      </m:sSubPr>
                                      <m:e>
                                        <m:r>
                                          <a:rPr lang="en-CA" sz="5400" b="0" i="1" smtClean="0">
                                            <a:solidFill>
                                              <a:srgbClr val="FF0000"/>
                                            </a:solidFill>
                                            <a:effectLst/>
                                            <a:latin typeface="Cambria Math" panose="02040503050406030204" pitchFamily="18" charset="0"/>
                                          </a:rPr>
                                          <m:t>𝜓</m:t>
                                        </m:r>
                                      </m:e>
                                      <m:sub>
                                        <m:r>
                                          <a:rPr lang="en-CA" sz="5400" b="0" i="1" smtClean="0">
                                            <a:solidFill>
                                              <a:srgbClr val="FF0000"/>
                                            </a:solidFill>
                                            <a:effectLst/>
                                            <a:latin typeface="Cambria Math" panose="02040503050406030204" pitchFamily="18" charset="0"/>
                                          </a:rPr>
                                          <m:t>1</m:t>
                                        </m:r>
                                      </m:sub>
                                    </m:sSub>
                                    <m:r>
                                      <a:rPr lang="en-CA" sz="5400" b="0" i="1" smtClean="0">
                                        <a:solidFill>
                                          <a:srgbClr val="FF0000"/>
                                        </a:solidFill>
                                        <a:effectLst/>
                                        <a:latin typeface="Cambria Math" panose="02040503050406030204" pitchFamily="18" charset="0"/>
                                      </a:rPr>
                                      <m:t>  </m:t>
                                    </m:r>
                                    <m:sSub>
                                      <m:sSubPr>
                                        <m:ctrlPr>
                                          <a:rPr lang="en-CA" sz="5400" b="0" i="1" smtClean="0">
                                            <a:solidFill>
                                              <a:srgbClr val="FF0000"/>
                                            </a:solidFill>
                                            <a:effectLst/>
                                            <a:latin typeface="Cambria Math" panose="02040503050406030204" pitchFamily="18" charset="0"/>
                                          </a:rPr>
                                        </m:ctrlPr>
                                      </m:sSubPr>
                                      <m:e>
                                        <m:r>
                                          <a:rPr lang="en-CA" sz="5400" b="0" i="1" smtClean="0">
                                            <a:solidFill>
                                              <a:srgbClr val="FF0000"/>
                                            </a:solidFill>
                                            <a:effectLst/>
                                            <a:latin typeface="Cambria Math" panose="02040503050406030204" pitchFamily="18" charset="0"/>
                                          </a:rPr>
                                          <m:t>𝜓</m:t>
                                        </m:r>
                                      </m:e>
                                      <m:sub>
                                        <m:r>
                                          <a:rPr lang="en-CA" sz="5400" b="0" i="1" smtClean="0">
                                            <a:solidFill>
                                              <a:srgbClr val="FF0000"/>
                                            </a:solidFill>
                                            <a:effectLst/>
                                            <a:latin typeface="Cambria Math" panose="02040503050406030204" pitchFamily="18" charset="0"/>
                                          </a:rPr>
                                          <m:t>2</m:t>
                                        </m:r>
                                      </m:sub>
                                    </m:sSub>
                                  </m:e>
                                </m:d>
                              </m:oMath>
                            </m:oMathPara>
                          </a14:m>
                          <a:endParaRPr lang="en-CA" sz="5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49084107"/>
                      </a:ext>
                    </a:extLst>
                  </a:tr>
                  <a:tr h="16505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0070C0"/>
                                            </a:solidFill>
                                            <a:effectLst/>
                                            <a:latin typeface="Cambria Math" panose="02040503050406030204" pitchFamily="18" charset="0"/>
                                          </a:rPr>
                                        </m:ctrlPr>
                                      </m:eqArrPr>
                                      <m:e>
                                        <m:sSup>
                                          <m:sSupPr>
                                            <m:ctrlPr>
                                              <a:rPr lang="en-CA" sz="4800" b="0" i="1" smtClean="0">
                                                <a:solidFill>
                                                  <a:srgbClr val="0070C0"/>
                                                </a:solidFill>
                                                <a:effectLst/>
                                                <a:latin typeface="Cambria Math" panose="02040503050406030204" pitchFamily="18" charset="0"/>
                                              </a:rPr>
                                            </m:ctrlPr>
                                          </m:sSupPr>
                                          <m:e>
                                            <m:r>
                                              <a:rPr lang="en-CA" sz="4800" b="0" i="1" smtClean="0">
                                                <a:solidFill>
                                                  <a:srgbClr val="0070C0"/>
                                                </a:solidFill>
                                                <a:effectLst/>
                                                <a:latin typeface="Cambria Math" panose="02040503050406030204" pitchFamily="18" charset="0"/>
                                              </a:rPr>
                                              <m:t>𝜓</m:t>
                                            </m:r>
                                          </m:e>
                                          <m:sup>
                                            <m:acc>
                                              <m:accPr>
                                                <m:chr m:val="̇"/>
                                                <m:ctrlPr>
                                                  <a:rPr lang="en-CA" sz="4800" b="0" i="1" smtClean="0">
                                                    <a:solidFill>
                                                      <a:srgbClr val="0070C0"/>
                                                    </a:solidFill>
                                                    <a:effectLst/>
                                                    <a:latin typeface="Cambria Math" panose="02040503050406030204" pitchFamily="18" charset="0"/>
                                                  </a:rPr>
                                                </m:ctrlPr>
                                              </m:accPr>
                                              <m:e>
                                                <m:r>
                                                  <a:rPr lang="en-CA" sz="4800" b="0" i="1" smtClean="0">
                                                    <a:solidFill>
                                                      <a:srgbClr val="0070C0"/>
                                                    </a:solidFill>
                                                    <a:effectLst/>
                                                    <a:latin typeface="Cambria Math" panose="02040503050406030204" pitchFamily="18" charset="0"/>
                                                  </a:rPr>
                                                  <m:t>1</m:t>
                                                </m:r>
                                              </m:e>
                                            </m:acc>
                                          </m:sup>
                                        </m:sSup>
                                      </m:e>
                                      <m:e>
                                        <m:sSup>
                                          <m:sSupPr>
                                            <m:ctrlPr>
                                              <a:rPr lang="en-CA" sz="4800" b="0" i="1" smtClean="0">
                                                <a:solidFill>
                                                  <a:srgbClr val="0070C0"/>
                                                </a:solidFill>
                                                <a:effectLst/>
                                                <a:latin typeface="Cambria Math" panose="02040503050406030204" pitchFamily="18" charset="0"/>
                                              </a:rPr>
                                            </m:ctrlPr>
                                          </m:sSupPr>
                                          <m:e>
                                            <m:r>
                                              <a:rPr lang="en-CA" sz="4800" b="0" i="1" smtClean="0">
                                                <a:solidFill>
                                                  <a:srgbClr val="0070C0"/>
                                                </a:solidFill>
                                                <a:effectLst/>
                                                <a:latin typeface="Cambria Math" panose="02040503050406030204" pitchFamily="18" charset="0"/>
                                              </a:rPr>
                                              <m:t>𝜓</m:t>
                                            </m:r>
                                          </m:e>
                                          <m:sup>
                                            <m:acc>
                                              <m:accPr>
                                                <m:chr m:val="̇"/>
                                                <m:ctrlPr>
                                                  <a:rPr lang="en-CA" sz="4800" b="0" i="1" smtClean="0">
                                                    <a:solidFill>
                                                      <a:srgbClr val="0070C0"/>
                                                    </a:solidFill>
                                                    <a:effectLst/>
                                                    <a:latin typeface="Cambria Math" panose="02040503050406030204" pitchFamily="18" charset="0"/>
                                                  </a:rPr>
                                                </m:ctrlPr>
                                              </m:accPr>
                                              <m:e>
                                                <m:r>
                                                  <a:rPr lang="en-CA" sz="4800" b="0" i="1" smtClean="0">
                                                    <a:solidFill>
                                                      <a:srgbClr val="0070C0"/>
                                                    </a:solidFill>
                                                    <a:effectLst/>
                                                    <a:latin typeface="Cambria Math" panose="02040503050406030204" pitchFamily="18" charset="0"/>
                                                  </a:rPr>
                                                  <m:t>2</m:t>
                                                </m:r>
                                              </m:e>
                                            </m:acc>
                                          </m:sup>
                                        </m:sSup>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68061348"/>
                      </a:ext>
                    </a:extLst>
                  </a:tr>
                  <a:tr h="1494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5400" b="0" i="1" smtClean="0">
                                        <a:solidFill>
                                          <a:schemeClr val="tx1"/>
                                        </a:solidFill>
                                        <a:effectLst/>
                                        <a:latin typeface="Cambria Math" panose="02040503050406030204" pitchFamily="18" charset="0"/>
                                      </a:rPr>
                                    </m:ctrlPr>
                                  </m:dPr>
                                  <m:e>
                                    <m:sSub>
                                      <m:sSubPr>
                                        <m:ctrlPr>
                                          <a:rPr lang="en-CA" sz="5400" b="0" i="1" smtClean="0">
                                            <a:solidFill>
                                              <a:srgbClr val="7030A0"/>
                                            </a:solidFill>
                                            <a:effectLst/>
                                            <a:latin typeface="Cambria Math" panose="02040503050406030204" pitchFamily="18" charset="0"/>
                                          </a:rPr>
                                        </m:ctrlPr>
                                      </m:sSubPr>
                                      <m:e>
                                        <m:r>
                                          <a:rPr lang="en-CA" sz="5400" b="0" i="1" smtClean="0">
                                            <a:solidFill>
                                              <a:srgbClr val="7030A0"/>
                                            </a:solidFill>
                                            <a:effectLst/>
                                            <a:latin typeface="Cambria Math" panose="02040503050406030204" pitchFamily="18" charset="0"/>
                                          </a:rPr>
                                          <m:t>𝜓</m:t>
                                        </m:r>
                                      </m:e>
                                      <m:sub>
                                        <m:acc>
                                          <m:accPr>
                                            <m:chr m:val="̇"/>
                                            <m:ctrlPr>
                                              <a:rPr lang="en-CA" sz="5400" b="0" i="1" smtClean="0">
                                                <a:solidFill>
                                                  <a:srgbClr val="7030A0"/>
                                                </a:solidFill>
                                                <a:effectLst/>
                                                <a:latin typeface="Cambria Math" panose="02040503050406030204" pitchFamily="18" charset="0"/>
                                              </a:rPr>
                                            </m:ctrlPr>
                                          </m:accPr>
                                          <m:e>
                                            <m:r>
                                              <a:rPr lang="en-CA" sz="5400" b="0" i="1" smtClean="0">
                                                <a:solidFill>
                                                  <a:srgbClr val="7030A0"/>
                                                </a:solidFill>
                                                <a:effectLst/>
                                                <a:latin typeface="Cambria Math" panose="02040503050406030204" pitchFamily="18" charset="0"/>
                                              </a:rPr>
                                              <m:t>1</m:t>
                                            </m:r>
                                          </m:e>
                                        </m:acc>
                                      </m:sub>
                                    </m:sSub>
                                    <m:r>
                                      <a:rPr lang="en-CA" sz="5400" b="0" i="1" smtClean="0">
                                        <a:solidFill>
                                          <a:srgbClr val="7030A0"/>
                                        </a:solidFill>
                                        <a:effectLst/>
                                        <a:latin typeface="Cambria Math" panose="02040503050406030204" pitchFamily="18" charset="0"/>
                                      </a:rPr>
                                      <m:t>  </m:t>
                                    </m:r>
                                    <m:sSub>
                                      <m:sSubPr>
                                        <m:ctrlPr>
                                          <a:rPr lang="en-CA" sz="5400" b="0" i="1" smtClean="0">
                                            <a:solidFill>
                                              <a:srgbClr val="7030A0"/>
                                            </a:solidFill>
                                            <a:effectLst/>
                                            <a:latin typeface="Cambria Math" panose="02040503050406030204" pitchFamily="18" charset="0"/>
                                          </a:rPr>
                                        </m:ctrlPr>
                                      </m:sSubPr>
                                      <m:e>
                                        <m:r>
                                          <a:rPr lang="en-CA" sz="5400" b="0" i="1" smtClean="0">
                                            <a:solidFill>
                                              <a:srgbClr val="7030A0"/>
                                            </a:solidFill>
                                            <a:effectLst/>
                                            <a:latin typeface="Cambria Math" panose="02040503050406030204" pitchFamily="18" charset="0"/>
                                          </a:rPr>
                                          <m:t>𝜓</m:t>
                                        </m:r>
                                      </m:e>
                                      <m:sub>
                                        <m:acc>
                                          <m:accPr>
                                            <m:chr m:val="̇"/>
                                            <m:ctrlPr>
                                              <a:rPr lang="en-CA" sz="5400" b="0" i="1" smtClean="0">
                                                <a:solidFill>
                                                  <a:srgbClr val="7030A0"/>
                                                </a:solidFill>
                                                <a:effectLst/>
                                                <a:latin typeface="Cambria Math" panose="02040503050406030204" pitchFamily="18" charset="0"/>
                                              </a:rPr>
                                            </m:ctrlPr>
                                          </m:accPr>
                                          <m:e>
                                            <m:r>
                                              <a:rPr lang="en-CA" sz="5400" b="0" i="1" smtClean="0">
                                                <a:solidFill>
                                                  <a:srgbClr val="7030A0"/>
                                                </a:solidFill>
                                                <a:effectLst/>
                                                <a:latin typeface="Cambria Math" panose="02040503050406030204" pitchFamily="18" charset="0"/>
                                              </a:rPr>
                                              <m:t>2</m:t>
                                            </m:r>
                                          </m:e>
                                        </m:acc>
                                      </m:sub>
                                    </m:sSub>
                                  </m:e>
                                </m:d>
                              </m:oMath>
                            </m:oMathPara>
                          </a14:m>
                          <a:endParaRPr lang="en-CA" sz="5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CA" sz="6000" b="1" i="1" smtClean="0">
                                    <a:solidFill>
                                      <a:schemeClr val="bg1"/>
                                    </a:solidFill>
                                    <a:latin typeface="Cambria Math" panose="02040503050406030204" pitchFamily="18" charset="0"/>
                                  </a:rPr>
                                  <m:t>→</m:t>
                                </m:r>
                              </m:oMath>
                            </m:oMathPara>
                          </a14:m>
                          <a:endParaRPr lang="en-CA" sz="60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44965850"/>
                      </a:ext>
                    </a:extLst>
                  </a:tr>
                </a:tbl>
              </a:graphicData>
            </a:graphic>
          </p:graphicFrame>
        </mc:Choice>
        <mc:Fallback xmlns="">
          <p:graphicFrame>
            <p:nvGraphicFramePr>
              <p:cNvPr id="5" name="Table 4">
                <a:extLst>
                  <a:ext uri="{FF2B5EF4-FFF2-40B4-BE49-F238E27FC236}">
                    <a16:creationId xmlns:a16="http://schemas.microsoft.com/office/drawing/2014/main" id="{0C1B11C3-430A-D157-C8A3-02E96BAF92C3}"/>
                  </a:ext>
                </a:extLst>
              </p:cNvPr>
              <p:cNvGraphicFramePr>
                <a:graphicFrameLocks noGrp="1"/>
              </p:cNvGraphicFramePr>
              <p:nvPr>
                <p:extLst>
                  <p:ext uri="{D42A27DB-BD31-4B8C-83A1-F6EECF244321}">
                    <p14:modId xmlns:p14="http://schemas.microsoft.com/office/powerpoint/2010/main" val="2939005064"/>
                  </p:ext>
                </p:extLst>
              </p:nvPr>
            </p:nvGraphicFramePr>
            <p:xfrm>
              <a:off x="4975126" y="208353"/>
              <a:ext cx="4949924" cy="6473943"/>
            </p:xfrm>
            <a:graphic>
              <a:graphicData uri="http://schemas.openxmlformats.org/drawingml/2006/table">
                <a:tbl>
                  <a:tblPr firstRow="1" bandRow="1">
                    <a:tableStyleId>{5940675A-B579-460E-94D1-54222C63F5DA}</a:tableStyleId>
                  </a:tblPr>
                  <a:tblGrid>
                    <a:gridCol w="3331677">
                      <a:extLst>
                        <a:ext uri="{9D8B030D-6E8A-4147-A177-3AD203B41FA5}">
                          <a16:colId xmlns:a16="http://schemas.microsoft.com/office/drawing/2014/main" val="1667185354"/>
                        </a:ext>
                      </a:extLst>
                    </a:gridCol>
                    <a:gridCol w="1618247">
                      <a:extLst>
                        <a:ext uri="{9D8B030D-6E8A-4147-A177-3AD203B41FA5}">
                          <a16:colId xmlns:a16="http://schemas.microsoft.com/office/drawing/2014/main" val="1042594951"/>
                        </a:ext>
                      </a:extLst>
                    </a:gridCol>
                  </a:tblGrid>
                  <a:tr h="1719326">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r="-48629" b="-27695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639" b="-276950"/>
                          </a:stretch>
                        </a:blipFill>
                      </a:tcPr>
                    </a:tc>
                    <a:extLst>
                      <a:ext uri="{0D108BD9-81ED-4DB2-BD59-A6C34878D82A}">
                        <a16:rowId xmlns:a16="http://schemas.microsoft.com/office/drawing/2014/main" val="130001843"/>
                      </a:ext>
                    </a:extLst>
                  </a:tr>
                  <a:tr h="1440847">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18987" r="-48629" b="-229536"/>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639" t="-118987" b="-229536"/>
                          </a:stretch>
                        </a:blipFill>
                      </a:tcPr>
                    </a:tc>
                    <a:extLst>
                      <a:ext uri="{0D108BD9-81ED-4DB2-BD59-A6C34878D82A}">
                        <a16:rowId xmlns:a16="http://schemas.microsoft.com/office/drawing/2014/main" val="3249084107"/>
                      </a:ext>
                    </a:extLst>
                  </a:tr>
                  <a:tr h="181972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173579" r="-48629" b="-8194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639" t="-173579" b="-81940"/>
                          </a:stretch>
                        </a:blipFill>
                      </a:tcPr>
                    </a:tc>
                    <a:extLst>
                      <a:ext uri="{0D108BD9-81ED-4DB2-BD59-A6C34878D82A}">
                        <a16:rowId xmlns:a16="http://schemas.microsoft.com/office/drawing/2014/main" val="3468061348"/>
                      </a:ext>
                    </a:extLst>
                  </a:tr>
                  <a:tr h="149405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333878" r="-48629"/>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05639" t="-333878"/>
                          </a:stretch>
                        </a:blipFill>
                      </a:tcPr>
                    </a:tc>
                    <a:extLst>
                      <a:ext uri="{0D108BD9-81ED-4DB2-BD59-A6C34878D82A}">
                        <a16:rowId xmlns:a16="http://schemas.microsoft.com/office/drawing/2014/main" val="334496585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71CEAC2-0949-D105-BB14-4A7FC7ABC11D}"/>
                  </a:ext>
                </a:extLst>
              </p:cNvPr>
              <p:cNvGraphicFramePr>
                <a:graphicFrameLocks noGrp="1"/>
              </p:cNvGraphicFramePr>
              <p:nvPr/>
            </p:nvGraphicFramePr>
            <p:xfrm>
              <a:off x="9770194" y="208353"/>
              <a:ext cx="2153265" cy="6504116"/>
            </p:xfrm>
            <a:graphic>
              <a:graphicData uri="http://schemas.openxmlformats.org/drawingml/2006/table">
                <a:tbl>
                  <a:tblPr firstRow="1" bandRow="1">
                    <a:tableStyleId>{5940675A-B579-460E-94D1-54222C63F5DA}</a:tableStyleId>
                  </a:tblPr>
                  <a:tblGrid>
                    <a:gridCol w="2153265">
                      <a:extLst>
                        <a:ext uri="{9D8B030D-6E8A-4147-A177-3AD203B41FA5}">
                          <a16:colId xmlns:a16="http://schemas.microsoft.com/office/drawing/2014/main" val="190984769"/>
                        </a:ext>
                      </a:extLst>
                    </a:gridCol>
                  </a:tblGrid>
                  <a:tr h="1560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00B050"/>
                                            </a:solidFill>
                                            <a:effectLst/>
                                            <a:latin typeface="Cambria Math" panose="02040503050406030204" pitchFamily="18" charset="0"/>
                                          </a:rPr>
                                        </m:ctrlPr>
                                      </m:eqArrPr>
                                      <m:e>
                                        <m:sSup>
                                          <m:sSupPr>
                                            <m:ctrlPr>
                                              <a:rPr lang="en-CA" sz="4800" b="0" i="1" smtClean="0">
                                                <a:solidFill>
                                                  <a:srgbClr val="00B050"/>
                                                </a:solidFill>
                                                <a:effectLst/>
                                                <a:latin typeface="Cambria Math" panose="02040503050406030204" pitchFamily="18" charset="0"/>
                                              </a:rPr>
                                            </m:ctrlPr>
                                          </m:sSupPr>
                                          <m:e>
                                            <m:r>
                                              <a:rPr lang="en-CA" sz="4800" b="0" i="1" smtClean="0">
                                                <a:solidFill>
                                                  <a:srgbClr val="00B050"/>
                                                </a:solidFill>
                                                <a:effectLst/>
                                                <a:latin typeface="Cambria Math" panose="02040503050406030204" pitchFamily="18" charset="0"/>
                                              </a:rPr>
                                              <m:t>𝜓</m:t>
                                            </m:r>
                                          </m:e>
                                          <m:sup>
                                            <m:r>
                                              <a:rPr lang="en-CA" sz="4800" b="0" i="1" smtClean="0">
                                                <a:solidFill>
                                                  <a:srgbClr val="00B050"/>
                                                </a:solidFill>
                                                <a:effectLst/>
                                                <a:latin typeface="Cambria Math" panose="02040503050406030204" pitchFamily="18" charset="0"/>
                                              </a:rPr>
                                              <m:t>1</m:t>
                                            </m:r>
                                          </m:sup>
                                        </m:sSup>
                                      </m:e>
                                      <m:e>
                                        <m:sSup>
                                          <m:sSupPr>
                                            <m:ctrlPr>
                                              <a:rPr lang="en-CA" sz="4800" b="0" i="1" smtClean="0">
                                                <a:solidFill>
                                                  <a:srgbClr val="00B050"/>
                                                </a:solidFill>
                                                <a:effectLst/>
                                                <a:latin typeface="Cambria Math" panose="02040503050406030204" pitchFamily="18" charset="0"/>
                                              </a:rPr>
                                            </m:ctrlPr>
                                          </m:sSupPr>
                                          <m:e>
                                            <m:r>
                                              <a:rPr lang="en-CA" sz="4800" b="0" i="1" smtClean="0">
                                                <a:solidFill>
                                                  <a:srgbClr val="00B050"/>
                                                </a:solidFill>
                                                <a:effectLst/>
                                                <a:latin typeface="Cambria Math" panose="02040503050406030204" pitchFamily="18" charset="0"/>
                                              </a:rPr>
                                              <m:t>𝜓</m:t>
                                            </m:r>
                                          </m:e>
                                          <m:sup>
                                            <m:r>
                                              <a:rPr lang="en-CA" sz="4800" b="0" i="1" smtClean="0">
                                                <a:solidFill>
                                                  <a:srgbClr val="00B050"/>
                                                </a:solidFill>
                                                <a:effectLst/>
                                                <a:latin typeface="Cambria Math" panose="02040503050406030204" pitchFamily="18" charset="0"/>
                                              </a:rPr>
                                              <m:t>2</m:t>
                                            </m:r>
                                          </m:sup>
                                        </m:sSup>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84339893"/>
                      </a:ext>
                    </a:extLst>
                  </a:tr>
                  <a:tr h="14408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00B050"/>
                                            </a:solidFill>
                                            <a:effectLst/>
                                            <a:latin typeface="Cambria Math" panose="02040503050406030204" pitchFamily="18" charset="0"/>
                                          </a:rPr>
                                        </m:ctrlPr>
                                      </m:eqArrPr>
                                      <m:e>
                                        <m:sSub>
                                          <m:sSubPr>
                                            <m:ctrlPr>
                                              <a:rPr lang="en-CA" sz="4800" b="0" i="1" smtClean="0">
                                                <a:solidFill>
                                                  <a:srgbClr val="FF0000"/>
                                                </a:solidFill>
                                                <a:effectLst/>
                                                <a:latin typeface="Cambria Math" panose="02040503050406030204" pitchFamily="18" charset="0"/>
                                              </a:rPr>
                                            </m:ctrlPr>
                                          </m:sSubPr>
                                          <m:e>
                                            <m:r>
                                              <a:rPr lang="en-CA" sz="4800" b="0" i="1" smtClean="0">
                                                <a:solidFill>
                                                  <a:srgbClr val="FF0000"/>
                                                </a:solidFill>
                                                <a:effectLst/>
                                                <a:latin typeface="Cambria Math" panose="02040503050406030204" pitchFamily="18" charset="0"/>
                                              </a:rPr>
                                              <m:t>𝜓</m:t>
                                            </m:r>
                                          </m:e>
                                          <m:sub>
                                            <m:r>
                                              <a:rPr lang="en-CA" sz="4800" b="0" i="1" smtClean="0">
                                                <a:solidFill>
                                                  <a:srgbClr val="FF0000"/>
                                                </a:solidFill>
                                                <a:effectLst/>
                                                <a:latin typeface="Cambria Math" panose="02040503050406030204" pitchFamily="18" charset="0"/>
                                              </a:rPr>
                                              <m:t>1</m:t>
                                            </m:r>
                                          </m:sub>
                                        </m:sSub>
                                      </m:e>
                                      <m:e>
                                        <m:sSub>
                                          <m:sSubPr>
                                            <m:ctrlPr>
                                              <a:rPr lang="en-CA" sz="4800" b="0" i="1" smtClean="0">
                                                <a:solidFill>
                                                  <a:srgbClr val="FF0000"/>
                                                </a:solidFill>
                                                <a:effectLst/>
                                                <a:latin typeface="Cambria Math" panose="02040503050406030204" pitchFamily="18" charset="0"/>
                                              </a:rPr>
                                            </m:ctrlPr>
                                          </m:sSubPr>
                                          <m:e>
                                            <m:r>
                                              <a:rPr lang="en-CA" sz="4800" b="0" i="1" smtClean="0">
                                                <a:solidFill>
                                                  <a:srgbClr val="FF0000"/>
                                                </a:solidFill>
                                                <a:effectLst/>
                                                <a:latin typeface="Cambria Math" panose="02040503050406030204" pitchFamily="18" charset="0"/>
                                              </a:rPr>
                                              <m:t>𝜓</m:t>
                                            </m:r>
                                          </m:e>
                                          <m:sub>
                                            <m:r>
                                              <a:rPr lang="en-CA" sz="4800" b="0" i="1" smtClean="0">
                                                <a:solidFill>
                                                  <a:srgbClr val="FF0000"/>
                                                </a:solidFill>
                                                <a:effectLst/>
                                                <a:latin typeface="Cambria Math" panose="02040503050406030204" pitchFamily="18" charset="0"/>
                                              </a:rPr>
                                              <m:t>2</m:t>
                                            </m:r>
                                          </m:sub>
                                        </m:sSub>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8434599"/>
                      </a:ext>
                    </a:extLst>
                  </a:tr>
                  <a:tr h="16505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0070C0"/>
                                            </a:solidFill>
                                            <a:effectLst/>
                                            <a:latin typeface="Cambria Math" panose="02040503050406030204" pitchFamily="18" charset="0"/>
                                          </a:rPr>
                                        </m:ctrlPr>
                                      </m:eqArrPr>
                                      <m:e>
                                        <m:sSup>
                                          <m:sSupPr>
                                            <m:ctrlPr>
                                              <a:rPr lang="en-CA" sz="4800" b="0" i="1" smtClean="0">
                                                <a:solidFill>
                                                  <a:srgbClr val="0070C0"/>
                                                </a:solidFill>
                                                <a:effectLst/>
                                                <a:latin typeface="Cambria Math" panose="02040503050406030204" pitchFamily="18" charset="0"/>
                                              </a:rPr>
                                            </m:ctrlPr>
                                          </m:sSupPr>
                                          <m:e>
                                            <m:r>
                                              <a:rPr lang="en-CA" sz="4800" b="0" i="1" smtClean="0">
                                                <a:solidFill>
                                                  <a:srgbClr val="0070C0"/>
                                                </a:solidFill>
                                                <a:effectLst/>
                                                <a:latin typeface="Cambria Math" panose="02040503050406030204" pitchFamily="18" charset="0"/>
                                              </a:rPr>
                                              <m:t>𝜓</m:t>
                                            </m:r>
                                          </m:e>
                                          <m:sup>
                                            <m:acc>
                                              <m:accPr>
                                                <m:chr m:val="̇"/>
                                                <m:ctrlPr>
                                                  <a:rPr lang="en-CA" sz="4800" b="0" i="1" smtClean="0">
                                                    <a:solidFill>
                                                      <a:srgbClr val="0070C0"/>
                                                    </a:solidFill>
                                                    <a:effectLst/>
                                                    <a:latin typeface="Cambria Math" panose="02040503050406030204" pitchFamily="18" charset="0"/>
                                                  </a:rPr>
                                                </m:ctrlPr>
                                              </m:accPr>
                                              <m:e>
                                                <m:r>
                                                  <a:rPr lang="en-CA" sz="4800" b="0" i="1" smtClean="0">
                                                    <a:solidFill>
                                                      <a:srgbClr val="0070C0"/>
                                                    </a:solidFill>
                                                    <a:effectLst/>
                                                    <a:latin typeface="Cambria Math" panose="02040503050406030204" pitchFamily="18" charset="0"/>
                                                  </a:rPr>
                                                  <m:t>1</m:t>
                                                </m:r>
                                              </m:e>
                                            </m:acc>
                                          </m:sup>
                                        </m:sSup>
                                      </m:e>
                                      <m:e>
                                        <m:sSup>
                                          <m:sSupPr>
                                            <m:ctrlPr>
                                              <a:rPr lang="en-CA" sz="4800" b="0" i="1" smtClean="0">
                                                <a:solidFill>
                                                  <a:srgbClr val="0070C0"/>
                                                </a:solidFill>
                                                <a:effectLst/>
                                                <a:latin typeface="Cambria Math" panose="02040503050406030204" pitchFamily="18" charset="0"/>
                                              </a:rPr>
                                            </m:ctrlPr>
                                          </m:sSupPr>
                                          <m:e>
                                            <m:r>
                                              <a:rPr lang="en-CA" sz="4800" b="0" i="1" smtClean="0">
                                                <a:solidFill>
                                                  <a:srgbClr val="0070C0"/>
                                                </a:solidFill>
                                                <a:effectLst/>
                                                <a:latin typeface="Cambria Math" panose="02040503050406030204" pitchFamily="18" charset="0"/>
                                              </a:rPr>
                                              <m:t>𝜓</m:t>
                                            </m:r>
                                          </m:e>
                                          <m:sup>
                                            <m:acc>
                                              <m:accPr>
                                                <m:chr m:val="̇"/>
                                                <m:ctrlPr>
                                                  <a:rPr lang="en-CA" sz="4800" b="0" i="1" smtClean="0">
                                                    <a:solidFill>
                                                      <a:srgbClr val="0070C0"/>
                                                    </a:solidFill>
                                                    <a:effectLst/>
                                                    <a:latin typeface="Cambria Math" panose="02040503050406030204" pitchFamily="18" charset="0"/>
                                                  </a:rPr>
                                                </m:ctrlPr>
                                              </m:accPr>
                                              <m:e>
                                                <m:r>
                                                  <a:rPr lang="en-CA" sz="4800" b="0" i="1" smtClean="0">
                                                    <a:solidFill>
                                                      <a:srgbClr val="0070C0"/>
                                                    </a:solidFill>
                                                    <a:effectLst/>
                                                    <a:latin typeface="Cambria Math" panose="02040503050406030204" pitchFamily="18" charset="0"/>
                                                  </a:rPr>
                                                  <m:t>2</m:t>
                                                </m:r>
                                              </m:e>
                                            </m:acc>
                                          </m:sup>
                                        </m:sSup>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42166963"/>
                      </a:ext>
                    </a:extLst>
                  </a:tr>
                  <a:tr h="1494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800" b="0" i="1" smtClean="0">
                                        <a:solidFill>
                                          <a:schemeClr val="tx1"/>
                                        </a:solidFill>
                                        <a:effectLst/>
                                        <a:latin typeface="Cambria Math" panose="02040503050406030204" pitchFamily="18" charset="0"/>
                                      </a:rPr>
                                    </m:ctrlPr>
                                  </m:dPr>
                                  <m:e>
                                    <m:eqArr>
                                      <m:eqArrPr>
                                        <m:ctrlPr>
                                          <a:rPr lang="en-CA" sz="4800" b="0" i="1" smtClean="0">
                                            <a:solidFill>
                                              <a:srgbClr val="7030A0"/>
                                            </a:solidFill>
                                            <a:effectLst/>
                                            <a:latin typeface="Cambria Math" panose="02040503050406030204" pitchFamily="18" charset="0"/>
                                          </a:rPr>
                                        </m:ctrlPr>
                                      </m:eqArrPr>
                                      <m:e>
                                        <m:sSub>
                                          <m:sSubPr>
                                            <m:ctrlPr>
                                              <a:rPr lang="en-CA" sz="4800" b="0" i="1" smtClean="0">
                                                <a:solidFill>
                                                  <a:srgbClr val="7030A0"/>
                                                </a:solidFill>
                                                <a:effectLst/>
                                                <a:latin typeface="Cambria Math" panose="02040503050406030204" pitchFamily="18" charset="0"/>
                                              </a:rPr>
                                            </m:ctrlPr>
                                          </m:sSubPr>
                                          <m:e>
                                            <m:r>
                                              <a:rPr lang="en-CA" sz="4800" b="0" i="1" smtClean="0">
                                                <a:solidFill>
                                                  <a:srgbClr val="7030A0"/>
                                                </a:solidFill>
                                                <a:effectLst/>
                                                <a:latin typeface="Cambria Math" panose="02040503050406030204" pitchFamily="18" charset="0"/>
                                              </a:rPr>
                                              <m:t>𝜓</m:t>
                                            </m:r>
                                          </m:e>
                                          <m:sub>
                                            <m:acc>
                                              <m:accPr>
                                                <m:chr m:val="̇"/>
                                                <m:ctrlPr>
                                                  <a:rPr lang="en-CA" sz="4800" b="0" i="1" smtClean="0">
                                                    <a:solidFill>
                                                      <a:srgbClr val="7030A0"/>
                                                    </a:solidFill>
                                                    <a:effectLst/>
                                                    <a:latin typeface="Cambria Math" panose="02040503050406030204" pitchFamily="18" charset="0"/>
                                                  </a:rPr>
                                                </m:ctrlPr>
                                              </m:accPr>
                                              <m:e>
                                                <m:r>
                                                  <a:rPr lang="en-CA" sz="4800" b="0" i="1" smtClean="0">
                                                    <a:solidFill>
                                                      <a:srgbClr val="7030A0"/>
                                                    </a:solidFill>
                                                    <a:effectLst/>
                                                    <a:latin typeface="Cambria Math" panose="02040503050406030204" pitchFamily="18" charset="0"/>
                                                  </a:rPr>
                                                  <m:t>1</m:t>
                                                </m:r>
                                              </m:e>
                                            </m:acc>
                                          </m:sub>
                                        </m:sSub>
                                      </m:e>
                                      <m:e>
                                        <m:sSub>
                                          <m:sSubPr>
                                            <m:ctrlPr>
                                              <a:rPr lang="en-CA" sz="4800" b="0" i="1" smtClean="0">
                                                <a:solidFill>
                                                  <a:srgbClr val="7030A0"/>
                                                </a:solidFill>
                                                <a:effectLst/>
                                                <a:latin typeface="Cambria Math" panose="02040503050406030204" pitchFamily="18" charset="0"/>
                                              </a:rPr>
                                            </m:ctrlPr>
                                          </m:sSubPr>
                                          <m:e>
                                            <m:r>
                                              <a:rPr lang="en-CA" sz="4800" b="0" i="1" smtClean="0">
                                                <a:solidFill>
                                                  <a:srgbClr val="7030A0"/>
                                                </a:solidFill>
                                                <a:effectLst/>
                                                <a:latin typeface="Cambria Math" panose="02040503050406030204" pitchFamily="18" charset="0"/>
                                              </a:rPr>
                                              <m:t>𝜓</m:t>
                                            </m:r>
                                          </m:e>
                                          <m:sub>
                                            <m:acc>
                                              <m:accPr>
                                                <m:chr m:val="̇"/>
                                                <m:ctrlPr>
                                                  <a:rPr lang="en-CA" sz="4800" b="0" i="1" smtClean="0">
                                                    <a:solidFill>
                                                      <a:srgbClr val="7030A0"/>
                                                    </a:solidFill>
                                                    <a:effectLst/>
                                                    <a:latin typeface="Cambria Math" panose="02040503050406030204" pitchFamily="18" charset="0"/>
                                                  </a:rPr>
                                                </m:ctrlPr>
                                              </m:accPr>
                                              <m:e>
                                                <m:r>
                                                  <a:rPr lang="en-CA" sz="4800" b="0" i="1" smtClean="0">
                                                    <a:solidFill>
                                                      <a:srgbClr val="7030A0"/>
                                                    </a:solidFill>
                                                    <a:effectLst/>
                                                    <a:latin typeface="Cambria Math" panose="02040503050406030204" pitchFamily="18" charset="0"/>
                                                  </a:rPr>
                                                  <m:t>2</m:t>
                                                </m:r>
                                              </m:e>
                                            </m:acc>
                                          </m:sub>
                                        </m:sSub>
                                      </m:e>
                                    </m:eqArr>
                                  </m:e>
                                </m:d>
                              </m:oMath>
                            </m:oMathPara>
                          </a14:m>
                          <a:endParaRPr lang="en-CA" sz="48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3618791"/>
                      </a:ext>
                    </a:extLst>
                  </a:tr>
                </a:tbl>
              </a:graphicData>
            </a:graphic>
          </p:graphicFrame>
        </mc:Choice>
        <mc:Fallback xmlns="">
          <p:graphicFrame>
            <p:nvGraphicFramePr>
              <p:cNvPr id="6" name="Table 5">
                <a:extLst>
                  <a:ext uri="{FF2B5EF4-FFF2-40B4-BE49-F238E27FC236}">
                    <a16:creationId xmlns:a16="http://schemas.microsoft.com/office/drawing/2014/main" id="{A71CEAC2-0949-D105-BB14-4A7FC7ABC11D}"/>
                  </a:ext>
                </a:extLst>
              </p:cNvPr>
              <p:cNvGraphicFramePr>
                <a:graphicFrameLocks noGrp="1"/>
              </p:cNvGraphicFramePr>
              <p:nvPr/>
            </p:nvGraphicFramePr>
            <p:xfrm>
              <a:off x="9770194" y="208353"/>
              <a:ext cx="2153265" cy="6504116"/>
            </p:xfrm>
            <a:graphic>
              <a:graphicData uri="http://schemas.openxmlformats.org/drawingml/2006/table">
                <a:tbl>
                  <a:tblPr firstRow="1" bandRow="1">
                    <a:tableStyleId>{5940675A-B579-460E-94D1-54222C63F5DA}</a:tableStyleId>
                  </a:tblPr>
                  <a:tblGrid>
                    <a:gridCol w="2153265">
                      <a:extLst>
                        <a:ext uri="{9D8B030D-6E8A-4147-A177-3AD203B41FA5}">
                          <a16:colId xmlns:a16="http://schemas.microsoft.com/office/drawing/2014/main" val="190984769"/>
                        </a:ext>
                      </a:extLst>
                    </a:gridCol>
                  </a:tblGrid>
                  <a:tr h="1719326">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b="-278723"/>
                          </a:stretch>
                        </a:blipFill>
                      </a:tcPr>
                    </a:tc>
                    <a:extLst>
                      <a:ext uri="{0D108BD9-81ED-4DB2-BD59-A6C34878D82A}">
                        <a16:rowId xmlns:a16="http://schemas.microsoft.com/office/drawing/2014/main" val="984339893"/>
                      </a:ext>
                    </a:extLst>
                  </a:tr>
                  <a:tr h="1465771">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117012" b="-226141"/>
                          </a:stretch>
                        </a:blipFill>
                      </a:tcPr>
                    </a:tc>
                    <a:extLst>
                      <a:ext uri="{0D108BD9-81ED-4DB2-BD59-A6C34878D82A}">
                        <a16:rowId xmlns:a16="http://schemas.microsoft.com/office/drawing/2014/main" val="1428434599"/>
                      </a:ext>
                    </a:extLst>
                  </a:tr>
                  <a:tr h="181972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174916" b="-82274"/>
                          </a:stretch>
                        </a:blipFill>
                      </a:tcPr>
                    </a:tc>
                    <a:extLst>
                      <a:ext uri="{0D108BD9-81ED-4DB2-BD59-A6C34878D82A}">
                        <a16:rowId xmlns:a16="http://schemas.microsoft.com/office/drawing/2014/main" val="442166963"/>
                      </a:ext>
                    </a:extLst>
                  </a:tr>
                  <a:tr h="1499299">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334146"/>
                          </a:stretch>
                        </a:blipFill>
                      </a:tcPr>
                    </a:tc>
                    <a:extLst>
                      <a:ext uri="{0D108BD9-81ED-4DB2-BD59-A6C34878D82A}">
                        <a16:rowId xmlns:a16="http://schemas.microsoft.com/office/drawing/2014/main" val="1083618791"/>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3625CB4-E403-7F2A-9835-551326A225EE}"/>
                  </a:ext>
                </a:extLst>
              </p:cNvPr>
              <p:cNvSpPr txBox="1"/>
              <p:nvPr/>
            </p:nvSpPr>
            <p:spPr>
              <a:xfrm>
                <a:off x="8575313" y="1772848"/>
                <a:ext cx="77296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5400" b="1" i="1" smtClean="0">
                          <a:latin typeface="Cambria Math" panose="02040503050406030204" pitchFamily="18" charset="0"/>
                        </a:rPr>
                        <m:t>𝑻</m:t>
                      </m:r>
                    </m:oMath>
                  </m:oMathPara>
                </a14:m>
                <a:endParaRPr lang="en-CA" sz="5400" b="1" dirty="0"/>
              </a:p>
            </p:txBody>
          </p:sp>
        </mc:Choice>
        <mc:Fallback xmlns="">
          <p:sp>
            <p:nvSpPr>
              <p:cNvPr id="7" name="TextBox 6">
                <a:extLst>
                  <a:ext uri="{FF2B5EF4-FFF2-40B4-BE49-F238E27FC236}">
                    <a16:creationId xmlns:a16="http://schemas.microsoft.com/office/drawing/2014/main" id="{C3625CB4-E403-7F2A-9835-551326A225EE}"/>
                  </a:ext>
                </a:extLst>
              </p:cNvPr>
              <p:cNvSpPr txBox="1">
                <a:spLocks noRot="1" noChangeAspect="1" noMove="1" noResize="1" noEditPoints="1" noAdjustHandles="1" noChangeArrowheads="1" noChangeShapeType="1" noTextEdit="1"/>
              </p:cNvSpPr>
              <p:nvPr/>
            </p:nvSpPr>
            <p:spPr>
              <a:xfrm>
                <a:off x="8575313" y="1772848"/>
                <a:ext cx="772968" cy="92333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692937-7243-8765-3F4A-ABA63CB3C1D8}"/>
                  </a:ext>
                </a:extLst>
              </p:cNvPr>
              <p:cNvSpPr txBox="1"/>
              <p:nvPr/>
            </p:nvSpPr>
            <p:spPr>
              <a:xfrm>
                <a:off x="8575312" y="5087548"/>
                <a:ext cx="77296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5400" b="1" i="1" smtClean="0">
                          <a:latin typeface="Cambria Math" panose="02040503050406030204" pitchFamily="18" charset="0"/>
                        </a:rPr>
                        <m:t>𝑻</m:t>
                      </m:r>
                    </m:oMath>
                  </m:oMathPara>
                </a14:m>
                <a:endParaRPr lang="en-CA" sz="5400" b="1" dirty="0"/>
              </a:p>
            </p:txBody>
          </p:sp>
        </mc:Choice>
        <mc:Fallback xmlns="">
          <p:sp>
            <p:nvSpPr>
              <p:cNvPr id="8" name="TextBox 7">
                <a:extLst>
                  <a:ext uri="{FF2B5EF4-FFF2-40B4-BE49-F238E27FC236}">
                    <a16:creationId xmlns:a16="http://schemas.microsoft.com/office/drawing/2014/main" id="{6B692937-7243-8765-3F4A-ABA63CB3C1D8}"/>
                  </a:ext>
                </a:extLst>
              </p:cNvPr>
              <p:cNvSpPr txBox="1">
                <a:spLocks noRot="1" noChangeAspect="1" noMove="1" noResize="1" noEditPoints="1" noAdjustHandles="1" noChangeArrowheads="1" noChangeShapeType="1" noTextEdit="1"/>
              </p:cNvSpPr>
              <p:nvPr/>
            </p:nvSpPr>
            <p:spPr>
              <a:xfrm>
                <a:off x="8575312" y="5087548"/>
                <a:ext cx="772968" cy="923330"/>
              </a:xfrm>
              <a:prstGeom prst="rect">
                <a:avLst/>
              </a:prstGeom>
              <a:blipFill>
                <a:blip r:embed="rId6"/>
                <a:stretch>
                  <a:fillRect/>
                </a:stretch>
              </a:blipFill>
            </p:spPr>
            <p:txBody>
              <a:bodyPr/>
              <a:lstStyle/>
              <a:p>
                <a:r>
                  <a:rPr lang="en-CA">
                    <a:noFill/>
                  </a:rPr>
                  <a:t> </a:t>
                </a:r>
              </a:p>
            </p:txBody>
          </p:sp>
        </mc:Fallback>
      </mc:AlternateContent>
      <p:cxnSp>
        <p:nvCxnSpPr>
          <p:cNvPr id="3" name="Straight Arrow Connector 2">
            <a:extLst>
              <a:ext uri="{FF2B5EF4-FFF2-40B4-BE49-F238E27FC236}">
                <a16:creationId xmlns:a16="http://schemas.microsoft.com/office/drawing/2014/main" id="{0EDD7A52-CE97-548F-2AAA-FB5CF1A1F648}"/>
              </a:ext>
            </a:extLst>
          </p:cNvPr>
          <p:cNvCxnSpPr>
            <a:cxnSpLocks/>
          </p:cNvCxnSpPr>
          <p:nvPr/>
        </p:nvCxnSpPr>
        <p:spPr>
          <a:xfrm>
            <a:off x="3584476" y="1009650"/>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A5B224-B26F-8DA2-3944-2CE99B28DF87}"/>
              </a:ext>
            </a:extLst>
          </p:cNvPr>
          <p:cNvCxnSpPr>
            <a:cxnSpLocks/>
          </p:cNvCxnSpPr>
          <p:nvPr/>
        </p:nvCxnSpPr>
        <p:spPr>
          <a:xfrm>
            <a:off x="3584476" y="2663484"/>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1741DE-DCB8-0324-05C2-076FFC22C540}"/>
              </a:ext>
            </a:extLst>
          </p:cNvPr>
          <p:cNvCxnSpPr>
            <a:cxnSpLocks/>
          </p:cNvCxnSpPr>
          <p:nvPr/>
        </p:nvCxnSpPr>
        <p:spPr>
          <a:xfrm>
            <a:off x="3584476" y="4358934"/>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9D5D2F-28E5-5C35-3D20-2550017E6E7B}"/>
              </a:ext>
            </a:extLst>
          </p:cNvPr>
          <p:cNvCxnSpPr>
            <a:cxnSpLocks/>
          </p:cNvCxnSpPr>
          <p:nvPr/>
        </p:nvCxnSpPr>
        <p:spPr>
          <a:xfrm>
            <a:off x="3584476" y="6012768"/>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4B27D1-388B-70D5-AE37-C84223E520CD}"/>
              </a:ext>
            </a:extLst>
          </p:cNvPr>
          <p:cNvCxnSpPr>
            <a:cxnSpLocks/>
          </p:cNvCxnSpPr>
          <p:nvPr/>
        </p:nvCxnSpPr>
        <p:spPr>
          <a:xfrm>
            <a:off x="8153400" y="1009650"/>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8F9B08B-A307-AC32-C552-EEE2E21C849B}"/>
              </a:ext>
            </a:extLst>
          </p:cNvPr>
          <p:cNvCxnSpPr>
            <a:cxnSpLocks/>
          </p:cNvCxnSpPr>
          <p:nvPr/>
        </p:nvCxnSpPr>
        <p:spPr>
          <a:xfrm>
            <a:off x="8153400" y="2663484"/>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516CA3-48A2-B7EE-21D3-57695A92C249}"/>
              </a:ext>
            </a:extLst>
          </p:cNvPr>
          <p:cNvCxnSpPr>
            <a:cxnSpLocks/>
          </p:cNvCxnSpPr>
          <p:nvPr/>
        </p:nvCxnSpPr>
        <p:spPr>
          <a:xfrm>
            <a:off x="8153400" y="4358934"/>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7051F9-5528-675E-51E7-79C598F69F1D}"/>
              </a:ext>
            </a:extLst>
          </p:cNvPr>
          <p:cNvCxnSpPr>
            <a:cxnSpLocks/>
          </p:cNvCxnSpPr>
          <p:nvPr/>
        </p:nvCxnSpPr>
        <p:spPr>
          <a:xfrm>
            <a:off x="8153400" y="6012768"/>
            <a:ext cx="1771650" cy="0"/>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25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AAC44D-B12D-72DF-C8A2-9F68FF66B458}"/>
                  </a:ext>
                </a:extLst>
              </p:cNvPr>
              <p:cNvSpPr txBox="1"/>
              <p:nvPr/>
            </p:nvSpPr>
            <p:spPr>
              <a:xfrm>
                <a:off x="339213" y="610587"/>
                <a:ext cx="7664520" cy="132343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CA" sz="8000" i="1" smtClean="0">
                              <a:solidFill>
                                <a:srgbClr val="FF0000"/>
                              </a:solidFill>
                              <a:latin typeface="Cambria Math" panose="02040503050406030204" pitchFamily="18" charset="0"/>
                            </a:rPr>
                          </m:ctrlPr>
                        </m:sSupPr>
                        <m:e>
                          <m:r>
                            <a:rPr lang="en-CA" sz="8000" i="1">
                              <a:solidFill>
                                <a:srgbClr val="FF0000"/>
                              </a:solidFill>
                              <a:latin typeface="Cambria Math" panose="02040503050406030204" pitchFamily="18" charset="0"/>
                            </a:rPr>
                            <m:t>𝜓</m:t>
                          </m:r>
                        </m:e>
                        <m:sup>
                          <m:r>
                            <a:rPr lang="en-CA" sz="8000" i="1">
                              <a:solidFill>
                                <a:srgbClr val="FF0000"/>
                              </a:solidFill>
                              <a:latin typeface="Cambria Math" panose="02040503050406030204" pitchFamily="18" charset="0"/>
                            </a:rPr>
                            <m:t>𝑇</m:t>
                          </m:r>
                        </m:sup>
                      </m:sSup>
                      <m:r>
                        <a:rPr lang="en-CA" sz="8000" i="1">
                          <a:solidFill>
                            <a:srgbClr val="FF0000"/>
                          </a:solidFill>
                          <a:latin typeface="Cambria Math" panose="02040503050406030204" pitchFamily="18" charset="0"/>
                        </a:rPr>
                        <m:t>𝜖</m:t>
                      </m:r>
                      <m:r>
                        <a:rPr lang="en-CA" sz="8000" b="0" i="1" smtClean="0">
                          <a:solidFill>
                            <a:srgbClr val="FF0000"/>
                          </a:solidFill>
                          <a:latin typeface="Cambria Math" panose="02040503050406030204" pitchFamily="18" charset="0"/>
                        </a:rPr>
                        <m:t>  </m:t>
                      </m:r>
                      <m:r>
                        <a:rPr lang="en-CA" sz="8000" b="0" i="1" smtClean="0">
                          <a:solidFill>
                            <a:schemeClr val="tx1"/>
                          </a:solidFill>
                          <a:effectLst/>
                          <a:latin typeface="Cambria Math" panose="02040503050406030204" pitchFamily="18" charset="0"/>
                        </a:rPr>
                        <m:t>→ </m:t>
                      </m:r>
                      <m:sSup>
                        <m:sSupPr>
                          <m:ctrlPr>
                            <a:rPr lang="en-CA" sz="8000" i="1" smtClean="0">
                              <a:solidFill>
                                <a:srgbClr val="FF0000"/>
                              </a:solidFill>
                              <a:latin typeface="Cambria Math" panose="02040503050406030204" pitchFamily="18" charset="0"/>
                            </a:rPr>
                          </m:ctrlPr>
                        </m:sSupPr>
                        <m:e>
                          <m:r>
                            <a:rPr lang="en-CA" sz="8000" i="1">
                              <a:solidFill>
                                <a:srgbClr val="FF0000"/>
                              </a:solidFill>
                              <a:latin typeface="Cambria Math" panose="02040503050406030204" pitchFamily="18" charset="0"/>
                            </a:rPr>
                            <m:t>𝜓</m:t>
                          </m:r>
                        </m:e>
                        <m:sup>
                          <m:r>
                            <a:rPr lang="en-CA" sz="8000" i="1">
                              <a:solidFill>
                                <a:srgbClr val="FF0000"/>
                              </a:solidFill>
                              <a:latin typeface="Cambria Math" panose="02040503050406030204" pitchFamily="18" charset="0"/>
                            </a:rPr>
                            <m:t>𝑇</m:t>
                          </m:r>
                        </m:sup>
                      </m:sSup>
                      <m:r>
                        <a:rPr lang="en-CA" sz="8000" i="1">
                          <a:solidFill>
                            <a:srgbClr val="FF0000"/>
                          </a:solidFill>
                          <a:latin typeface="Cambria Math" panose="02040503050406030204" pitchFamily="18" charset="0"/>
                        </a:rPr>
                        <m:t>𝜖</m:t>
                      </m:r>
                      <m:sSup>
                        <m:sSupPr>
                          <m:ctrlPr>
                            <a:rPr lang="en-CA" sz="8000" b="0" i="1" smtClean="0">
                              <a:solidFill>
                                <a:schemeClr val="tx1"/>
                              </a:solidFill>
                              <a:effectLst/>
                              <a:latin typeface="Cambria Math" panose="02040503050406030204" pitchFamily="18" charset="0"/>
                            </a:rPr>
                          </m:ctrlPr>
                        </m:sSupPr>
                        <m:e>
                          <m:r>
                            <a:rPr lang="en-CA" sz="8000" b="0" i="1" smtClean="0">
                              <a:solidFill>
                                <a:schemeClr val="tx1"/>
                              </a:solidFill>
                              <a:effectLst/>
                              <a:latin typeface="Cambria Math" panose="02040503050406030204" pitchFamily="18" charset="0"/>
                            </a:rPr>
                            <m:t>𝐿</m:t>
                          </m:r>
                        </m:e>
                        <m:sup>
                          <m:r>
                            <a:rPr lang="en-CA" sz="8000" b="0" i="1" smtClean="0">
                              <a:solidFill>
                                <a:schemeClr val="tx1"/>
                              </a:solidFill>
                              <a:effectLst/>
                              <a:latin typeface="Cambria Math" panose="02040503050406030204" pitchFamily="18" charset="0"/>
                            </a:rPr>
                            <m:t>−1</m:t>
                          </m:r>
                        </m:sup>
                      </m:sSup>
                    </m:oMath>
                  </m:oMathPara>
                </a14:m>
                <a:endParaRPr lang="en-CA" sz="8000" dirty="0"/>
              </a:p>
            </p:txBody>
          </p:sp>
        </mc:Choice>
        <mc:Fallback xmlns="">
          <p:sp>
            <p:nvSpPr>
              <p:cNvPr id="5" name="TextBox 4">
                <a:extLst>
                  <a:ext uri="{FF2B5EF4-FFF2-40B4-BE49-F238E27FC236}">
                    <a16:creationId xmlns:a16="http://schemas.microsoft.com/office/drawing/2014/main" id="{B5AAC44D-B12D-72DF-C8A2-9F68FF66B458}"/>
                  </a:ext>
                </a:extLst>
              </p:cNvPr>
              <p:cNvSpPr txBox="1">
                <a:spLocks noRot="1" noChangeAspect="1" noMove="1" noResize="1" noEditPoints="1" noAdjustHandles="1" noChangeArrowheads="1" noChangeShapeType="1" noTextEdit="1"/>
              </p:cNvSpPr>
              <p:nvPr/>
            </p:nvSpPr>
            <p:spPr>
              <a:xfrm>
                <a:off x="339213" y="610587"/>
                <a:ext cx="7664520" cy="132343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466E8C-387F-0D8D-02D0-17784EC33DA0}"/>
                  </a:ext>
                </a:extLst>
              </p:cNvPr>
              <p:cNvSpPr txBox="1"/>
              <p:nvPr/>
            </p:nvSpPr>
            <p:spPr>
              <a:xfrm>
                <a:off x="8637188" y="1372068"/>
                <a:ext cx="3421462" cy="2134430"/>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CA" sz="4000" i="1" smtClean="0">
                          <a:latin typeface="Cambria Math" panose="02040503050406030204" pitchFamily="18" charset="0"/>
                        </a:rPr>
                        <m:t>𝜖</m:t>
                      </m:r>
                      <m:r>
                        <a:rPr lang="en-CA" sz="4000" b="0" i="1" smtClean="0">
                          <a:latin typeface="Cambria Math" panose="02040503050406030204" pitchFamily="18" charset="0"/>
                        </a:rPr>
                        <m:t>→</m:t>
                      </m:r>
                      <m:d>
                        <m:dPr>
                          <m:begChr m:val="["/>
                          <m:endChr m:val="]"/>
                          <m:ctrlPr>
                            <a:rPr lang="en-CA" sz="4000" i="1">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r>
                                  <a:rPr lang="en-CA" sz="4000" b="0" i="1" smtClean="0">
                                    <a:latin typeface="Cambria Math" panose="02040503050406030204" pitchFamily="18" charset="0"/>
                                  </a:rPr>
                                  <m:t>0</m:t>
                                </m:r>
                              </m:e>
                              <m:e>
                                <m:r>
                                  <a:rPr lang="en-CA" sz="4000" b="0" i="1" smtClean="0">
                                    <a:latin typeface="Cambria Math" panose="02040503050406030204" pitchFamily="18" charset="0"/>
                                  </a:rPr>
                                  <m:t>+1</m:t>
                                </m:r>
                              </m:e>
                            </m:mr>
                            <m:mr>
                              <m:e>
                                <m:r>
                                  <a:rPr lang="en-CA" sz="4000" b="0" i="1" smtClean="0">
                                    <a:latin typeface="Cambria Math" panose="02040503050406030204" pitchFamily="18" charset="0"/>
                                  </a:rPr>
                                  <m:t>−1</m:t>
                                </m:r>
                              </m:e>
                              <m:e>
                                <m:r>
                                  <a:rPr lang="en-CA" sz="4000" b="0" i="1" smtClean="0">
                                    <a:latin typeface="Cambria Math" panose="02040503050406030204" pitchFamily="18" charset="0"/>
                                  </a:rPr>
                                  <m:t>0</m:t>
                                </m:r>
                              </m:e>
                            </m:mr>
                          </m:m>
                        </m:e>
                      </m:d>
                    </m:oMath>
                  </m:oMathPara>
                </a14:m>
                <a:endParaRPr lang="en-CA" sz="4000" dirty="0"/>
              </a:p>
              <a:p>
                <a:endParaRPr lang="en-CA" sz="1200" dirty="0"/>
              </a:p>
              <a:p>
                <a:pPr/>
                <a14:m>
                  <m:oMathPara xmlns:m="http://schemas.openxmlformats.org/officeDocument/2006/math">
                    <m:oMathParaPr>
                      <m:jc m:val="center"/>
                    </m:oMathParaPr>
                    <m:oMath xmlns:m="http://schemas.openxmlformats.org/officeDocument/2006/math">
                      <m:sSup>
                        <m:sSupPr>
                          <m:ctrlPr>
                            <a:rPr lang="en-CA" sz="5400" b="0" i="1" smtClean="0">
                              <a:latin typeface="Cambria Math" panose="02040503050406030204" pitchFamily="18" charset="0"/>
                            </a:rPr>
                          </m:ctrlPr>
                        </m:sSupPr>
                        <m:e>
                          <m:r>
                            <a:rPr lang="en-CA" sz="5400" i="1" smtClean="0">
                              <a:latin typeface="Cambria Math" panose="02040503050406030204" pitchFamily="18" charset="0"/>
                            </a:rPr>
                            <m:t>𝜖</m:t>
                          </m:r>
                        </m:e>
                        <m:sup>
                          <m:r>
                            <a:rPr lang="en-CA" sz="5400" b="0" i="1" smtClean="0">
                              <a:latin typeface="Cambria Math" panose="02040503050406030204" pitchFamily="18" charset="0"/>
                            </a:rPr>
                            <m:t>𝑇</m:t>
                          </m:r>
                        </m:sup>
                      </m:sSup>
                      <m:r>
                        <a:rPr lang="en-CA" sz="5400" b="0" i="1" smtClean="0">
                          <a:latin typeface="Cambria Math" panose="02040503050406030204" pitchFamily="18" charset="0"/>
                        </a:rPr>
                        <m:t>=−</m:t>
                      </m:r>
                      <m:r>
                        <a:rPr lang="en-CA" sz="5400" i="1">
                          <a:latin typeface="Cambria Math" panose="02040503050406030204" pitchFamily="18" charset="0"/>
                        </a:rPr>
                        <m:t>𝜖</m:t>
                      </m:r>
                    </m:oMath>
                  </m:oMathPara>
                </a14:m>
                <a:endParaRPr lang="en-CA" sz="4000" dirty="0"/>
              </a:p>
            </p:txBody>
          </p:sp>
        </mc:Choice>
        <mc:Fallback xmlns="">
          <p:sp>
            <p:nvSpPr>
              <p:cNvPr id="6" name="TextBox 5">
                <a:extLst>
                  <a:ext uri="{FF2B5EF4-FFF2-40B4-BE49-F238E27FC236}">
                    <a16:creationId xmlns:a16="http://schemas.microsoft.com/office/drawing/2014/main" id="{1D466E8C-387F-0D8D-02D0-17784EC33DA0}"/>
                  </a:ext>
                </a:extLst>
              </p:cNvPr>
              <p:cNvSpPr txBox="1">
                <a:spLocks noRot="1" noChangeAspect="1" noMove="1" noResize="1" noEditPoints="1" noAdjustHandles="1" noChangeArrowheads="1" noChangeShapeType="1" noTextEdit="1"/>
              </p:cNvSpPr>
              <p:nvPr/>
            </p:nvSpPr>
            <p:spPr>
              <a:xfrm>
                <a:off x="8637188" y="1372068"/>
                <a:ext cx="3421462" cy="2134430"/>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69043E-5D5E-43FF-3ABF-580E8FDCD92E}"/>
                  </a:ext>
                </a:extLst>
              </p:cNvPr>
              <p:cNvSpPr txBox="1"/>
              <p:nvPr/>
            </p:nvSpPr>
            <p:spPr>
              <a:xfrm>
                <a:off x="182672" y="2640569"/>
                <a:ext cx="8754853" cy="4247317"/>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CA" sz="8000" i="1" smtClean="0">
                          <a:latin typeface="Cambria Math" panose="02040503050406030204" pitchFamily="18" charset="0"/>
                        </a:rPr>
                        <m:t> </m:t>
                      </m:r>
                      <m:sSup>
                        <m:sSupPr>
                          <m:ctrlPr>
                            <a:rPr lang="en-CA" sz="8000" b="0" i="1" smtClean="0">
                              <a:solidFill>
                                <a:srgbClr val="FF0000"/>
                              </a:solidFill>
                              <a:latin typeface="Cambria Math" panose="02040503050406030204" pitchFamily="18" charset="0"/>
                            </a:rPr>
                          </m:ctrlPr>
                        </m:sSupPr>
                        <m:e>
                          <m:r>
                            <a:rPr lang="en-CA" sz="8000" i="1" smtClean="0">
                              <a:solidFill>
                                <a:srgbClr val="FF0000"/>
                              </a:solidFill>
                              <a:latin typeface="Cambria Math" panose="02040503050406030204" pitchFamily="18" charset="0"/>
                            </a:rPr>
                            <m:t>𝜖</m:t>
                          </m:r>
                        </m:e>
                        <m:sup>
                          <m:r>
                            <a:rPr lang="en-CA" sz="8000" b="0" i="1" smtClean="0">
                              <a:solidFill>
                                <a:srgbClr val="FF0000"/>
                              </a:solidFill>
                              <a:latin typeface="Cambria Math" panose="02040503050406030204" pitchFamily="18" charset="0"/>
                            </a:rPr>
                            <m:t>𝑇</m:t>
                          </m:r>
                        </m:sup>
                      </m:sSup>
                      <m:r>
                        <a:rPr lang="en-CA" sz="8000" i="1">
                          <a:solidFill>
                            <a:srgbClr val="FF0000"/>
                          </a:solidFill>
                          <a:latin typeface="Cambria Math" panose="02040503050406030204" pitchFamily="18" charset="0"/>
                        </a:rPr>
                        <m:t>𝜓</m:t>
                      </m:r>
                      <m:r>
                        <a:rPr lang="en-CA" sz="8000" b="0" i="1" smtClean="0">
                          <a:solidFill>
                            <a:schemeClr val="tx1"/>
                          </a:solidFill>
                          <a:effectLst/>
                          <a:latin typeface="Cambria Math" panose="02040503050406030204" pitchFamily="18" charset="0"/>
                        </a:rPr>
                        <m:t>→ </m:t>
                      </m:r>
                      <m:sSup>
                        <m:sSupPr>
                          <m:ctrlPr>
                            <a:rPr lang="en-CA" sz="8000" b="0" i="1" smtClean="0">
                              <a:solidFill>
                                <a:schemeClr val="tx1"/>
                              </a:solidFill>
                              <a:effectLst/>
                              <a:latin typeface="Cambria Math" panose="02040503050406030204" pitchFamily="18" charset="0"/>
                            </a:rPr>
                          </m:ctrlPr>
                        </m:sSupPr>
                        <m:e>
                          <m:d>
                            <m:dPr>
                              <m:ctrlPr>
                                <a:rPr lang="en-CA" sz="8000" b="0" i="1" smtClean="0">
                                  <a:solidFill>
                                    <a:schemeClr val="tx1"/>
                                  </a:solidFill>
                                  <a:effectLst/>
                                  <a:latin typeface="Cambria Math" panose="02040503050406030204" pitchFamily="18" charset="0"/>
                                </a:rPr>
                              </m:ctrlPr>
                            </m:dPr>
                            <m:e>
                              <m:sSup>
                                <m:sSupPr>
                                  <m:ctrlPr>
                                    <a:rPr lang="en-CA" sz="8000" i="1">
                                      <a:latin typeface="Cambria Math" panose="02040503050406030204" pitchFamily="18" charset="0"/>
                                    </a:rPr>
                                  </m:ctrlPr>
                                </m:sSupPr>
                                <m:e>
                                  <m:r>
                                    <a:rPr lang="en-CA" sz="8000" i="1">
                                      <a:latin typeface="Cambria Math" panose="02040503050406030204" pitchFamily="18" charset="0"/>
                                    </a:rPr>
                                    <m:t>𝐿</m:t>
                                  </m:r>
                                </m:e>
                                <m:sup>
                                  <m:r>
                                    <a:rPr lang="en-CA" sz="8000" i="1">
                                      <a:latin typeface="Cambria Math" panose="02040503050406030204" pitchFamily="18" charset="0"/>
                                    </a:rPr>
                                    <m:t>−1</m:t>
                                  </m:r>
                                </m:sup>
                              </m:sSup>
                            </m:e>
                          </m:d>
                        </m:e>
                        <m:sup>
                          <m:r>
                            <a:rPr lang="en-CA" sz="8000" b="0" i="1" smtClean="0">
                              <a:solidFill>
                                <a:schemeClr val="tx1"/>
                              </a:solidFill>
                              <a:effectLst/>
                              <a:latin typeface="Cambria Math" panose="02040503050406030204" pitchFamily="18" charset="0"/>
                            </a:rPr>
                            <m:t>𝑇</m:t>
                          </m:r>
                        </m:sup>
                      </m:sSup>
                      <m:sSup>
                        <m:sSupPr>
                          <m:ctrlPr>
                            <a:rPr lang="en-CA" sz="8000" i="1">
                              <a:solidFill>
                                <a:srgbClr val="FF0000"/>
                              </a:solidFill>
                              <a:latin typeface="Cambria Math" panose="02040503050406030204" pitchFamily="18" charset="0"/>
                            </a:rPr>
                          </m:ctrlPr>
                        </m:sSupPr>
                        <m:e>
                          <m:r>
                            <a:rPr lang="en-CA" sz="8000" i="1">
                              <a:solidFill>
                                <a:srgbClr val="FF0000"/>
                              </a:solidFill>
                              <a:latin typeface="Cambria Math" panose="02040503050406030204" pitchFamily="18" charset="0"/>
                            </a:rPr>
                            <m:t>𝜖</m:t>
                          </m:r>
                        </m:e>
                        <m:sup>
                          <m:r>
                            <a:rPr lang="en-CA" sz="8000" i="1">
                              <a:solidFill>
                                <a:srgbClr val="FF0000"/>
                              </a:solidFill>
                              <a:latin typeface="Cambria Math" panose="02040503050406030204" pitchFamily="18" charset="0"/>
                            </a:rPr>
                            <m:t>𝑇</m:t>
                          </m:r>
                        </m:sup>
                      </m:sSup>
                      <m:r>
                        <a:rPr lang="en-CA" sz="8000" i="1">
                          <a:solidFill>
                            <a:srgbClr val="FF0000"/>
                          </a:solidFill>
                          <a:latin typeface="Cambria Math" panose="02040503050406030204" pitchFamily="18" charset="0"/>
                        </a:rPr>
                        <m:t>𝜓</m:t>
                      </m:r>
                    </m:oMath>
                  </m:oMathPara>
                </a14:m>
                <a:endParaRPr lang="en-CA" sz="8000" dirty="0"/>
              </a:p>
              <a:p>
                <a:pPr>
                  <a:spcAft>
                    <a:spcPts val="1200"/>
                  </a:spcAft>
                </a:pPr>
                <a14:m>
                  <m:oMathPara xmlns:m="http://schemas.openxmlformats.org/officeDocument/2006/math">
                    <m:oMathParaPr>
                      <m:jc m:val="left"/>
                    </m:oMathParaPr>
                    <m:oMath xmlns:m="http://schemas.openxmlformats.org/officeDocument/2006/math">
                      <m:r>
                        <a:rPr lang="en-CA" sz="8000" b="0" i="1" smtClean="0">
                          <a:solidFill>
                            <a:schemeClr val="tx1"/>
                          </a:solidFill>
                          <a:latin typeface="Cambria Math" panose="02040503050406030204" pitchFamily="18" charset="0"/>
                        </a:rPr>
                        <m:t>−</m:t>
                      </m:r>
                      <m:r>
                        <a:rPr lang="en-CA" sz="8000" i="1">
                          <a:solidFill>
                            <a:srgbClr val="FF0000"/>
                          </a:solidFill>
                          <a:latin typeface="Cambria Math" panose="02040503050406030204" pitchFamily="18" charset="0"/>
                        </a:rPr>
                        <m:t>𝜖𝜓</m:t>
                      </m:r>
                      <m:r>
                        <a:rPr lang="en-CA" sz="8000" b="0" i="1" smtClean="0">
                          <a:solidFill>
                            <a:schemeClr val="tx1"/>
                          </a:solidFill>
                          <a:effectLst/>
                          <a:latin typeface="Cambria Math" panose="02040503050406030204" pitchFamily="18" charset="0"/>
                        </a:rPr>
                        <m:t>→−</m:t>
                      </m:r>
                      <m:sSup>
                        <m:sSupPr>
                          <m:ctrlPr>
                            <a:rPr lang="en-CA" sz="8000" b="0" i="1" smtClean="0">
                              <a:solidFill>
                                <a:schemeClr val="tx1"/>
                              </a:solidFill>
                              <a:effectLst/>
                              <a:latin typeface="Cambria Math" panose="02040503050406030204" pitchFamily="18" charset="0"/>
                            </a:rPr>
                          </m:ctrlPr>
                        </m:sSupPr>
                        <m:e>
                          <m:d>
                            <m:dPr>
                              <m:ctrlPr>
                                <a:rPr lang="en-CA" sz="8000" b="0" i="1" smtClean="0">
                                  <a:solidFill>
                                    <a:schemeClr val="tx1"/>
                                  </a:solidFill>
                                  <a:effectLst/>
                                  <a:latin typeface="Cambria Math" panose="02040503050406030204" pitchFamily="18" charset="0"/>
                                </a:rPr>
                              </m:ctrlPr>
                            </m:dPr>
                            <m:e>
                              <m:sSup>
                                <m:sSupPr>
                                  <m:ctrlPr>
                                    <a:rPr lang="en-CA" sz="8000" i="1">
                                      <a:latin typeface="Cambria Math" panose="02040503050406030204" pitchFamily="18" charset="0"/>
                                    </a:rPr>
                                  </m:ctrlPr>
                                </m:sSupPr>
                                <m:e>
                                  <m:r>
                                    <a:rPr lang="en-CA" sz="8000" i="1">
                                      <a:latin typeface="Cambria Math" panose="02040503050406030204" pitchFamily="18" charset="0"/>
                                    </a:rPr>
                                    <m:t>𝐿</m:t>
                                  </m:r>
                                </m:e>
                                <m:sup>
                                  <m:r>
                                    <a:rPr lang="en-CA" sz="8000" i="1">
                                      <a:latin typeface="Cambria Math" panose="02040503050406030204" pitchFamily="18" charset="0"/>
                                    </a:rPr>
                                    <m:t>−1</m:t>
                                  </m:r>
                                </m:sup>
                              </m:sSup>
                            </m:e>
                          </m:d>
                        </m:e>
                        <m:sup>
                          <m:r>
                            <a:rPr lang="en-CA" sz="8000" b="0" i="1" smtClean="0">
                              <a:solidFill>
                                <a:schemeClr val="tx1"/>
                              </a:solidFill>
                              <a:effectLst/>
                              <a:latin typeface="Cambria Math" panose="02040503050406030204" pitchFamily="18" charset="0"/>
                            </a:rPr>
                            <m:t>𝑇</m:t>
                          </m:r>
                        </m:sup>
                      </m:sSup>
                      <m:r>
                        <a:rPr lang="en-CA" sz="8000" i="1">
                          <a:solidFill>
                            <a:srgbClr val="FF0000"/>
                          </a:solidFill>
                          <a:latin typeface="Cambria Math" panose="02040503050406030204" pitchFamily="18" charset="0"/>
                        </a:rPr>
                        <m:t>𝜖𝜓</m:t>
                      </m:r>
                    </m:oMath>
                  </m:oMathPara>
                </a14:m>
                <a:endParaRPr lang="en-CA" sz="8000" dirty="0"/>
              </a:p>
              <a:p>
                <a:pPr>
                  <a:spcAft>
                    <a:spcPts val="1200"/>
                  </a:spcAft>
                </a:pPr>
                <a14:m>
                  <m:oMathPara xmlns:m="http://schemas.openxmlformats.org/officeDocument/2006/math">
                    <m:oMathParaPr>
                      <m:jc m:val="left"/>
                    </m:oMathParaPr>
                    <m:oMath xmlns:m="http://schemas.openxmlformats.org/officeDocument/2006/math">
                      <m:r>
                        <a:rPr lang="en-CA" sz="8000" b="0" i="1" smtClean="0">
                          <a:solidFill>
                            <a:schemeClr val="bg1"/>
                          </a:solidFill>
                          <a:latin typeface="Cambria Math" panose="02040503050406030204" pitchFamily="18" charset="0"/>
                        </a:rPr>
                        <m:t>−</m:t>
                      </m:r>
                      <m:r>
                        <a:rPr lang="en-CA" sz="8000" i="1">
                          <a:solidFill>
                            <a:srgbClr val="FF0000"/>
                          </a:solidFill>
                          <a:latin typeface="Cambria Math" panose="02040503050406030204" pitchFamily="18" charset="0"/>
                        </a:rPr>
                        <m:t>𝜖𝜓</m:t>
                      </m:r>
                      <m:r>
                        <a:rPr lang="en-CA" sz="8000" b="0" i="1" smtClean="0">
                          <a:solidFill>
                            <a:schemeClr val="tx1"/>
                          </a:solidFill>
                          <a:effectLst/>
                          <a:latin typeface="Cambria Math" panose="02040503050406030204" pitchFamily="18" charset="0"/>
                        </a:rPr>
                        <m:t>→</m:t>
                      </m:r>
                      <m:r>
                        <a:rPr lang="en-CA" sz="8000" b="0" i="1" smtClean="0">
                          <a:solidFill>
                            <a:schemeClr val="bg1"/>
                          </a:solidFill>
                          <a:effectLst/>
                          <a:latin typeface="Cambria Math" panose="02040503050406030204" pitchFamily="18" charset="0"/>
                        </a:rPr>
                        <m:t>−</m:t>
                      </m:r>
                      <m:sSup>
                        <m:sSupPr>
                          <m:ctrlPr>
                            <a:rPr lang="en-CA" sz="8000" b="0" i="1" smtClean="0">
                              <a:solidFill>
                                <a:schemeClr val="tx1"/>
                              </a:solidFill>
                              <a:effectLst/>
                              <a:latin typeface="Cambria Math" panose="02040503050406030204" pitchFamily="18" charset="0"/>
                            </a:rPr>
                          </m:ctrlPr>
                        </m:sSupPr>
                        <m:e>
                          <m:d>
                            <m:dPr>
                              <m:ctrlPr>
                                <a:rPr lang="en-CA" sz="8000" b="0" i="1" smtClean="0">
                                  <a:solidFill>
                                    <a:schemeClr val="tx1"/>
                                  </a:solidFill>
                                  <a:effectLst/>
                                  <a:latin typeface="Cambria Math" panose="02040503050406030204" pitchFamily="18" charset="0"/>
                                </a:rPr>
                              </m:ctrlPr>
                            </m:dPr>
                            <m:e>
                              <m:sSup>
                                <m:sSupPr>
                                  <m:ctrlPr>
                                    <a:rPr lang="en-CA" sz="8000" i="1">
                                      <a:latin typeface="Cambria Math" panose="02040503050406030204" pitchFamily="18" charset="0"/>
                                    </a:rPr>
                                  </m:ctrlPr>
                                </m:sSupPr>
                                <m:e>
                                  <m:r>
                                    <a:rPr lang="en-CA" sz="8000" i="1">
                                      <a:latin typeface="Cambria Math" panose="02040503050406030204" pitchFamily="18" charset="0"/>
                                    </a:rPr>
                                    <m:t>𝐿</m:t>
                                  </m:r>
                                </m:e>
                                <m:sup>
                                  <m:r>
                                    <a:rPr lang="en-CA" sz="8000" i="1">
                                      <a:latin typeface="Cambria Math" panose="02040503050406030204" pitchFamily="18" charset="0"/>
                                    </a:rPr>
                                    <m:t>−1</m:t>
                                  </m:r>
                                </m:sup>
                              </m:sSup>
                            </m:e>
                          </m:d>
                        </m:e>
                        <m:sup>
                          <m:r>
                            <a:rPr lang="en-CA" sz="8000" b="0" i="1" smtClean="0">
                              <a:solidFill>
                                <a:schemeClr val="tx1"/>
                              </a:solidFill>
                              <a:effectLst/>
                              <a:latin typeface="Cambria Math" panose="02040503050406030204" pitchFamily="18" charset="0"/>
                            </a:rPr>
                            <m:t>𝑇</m:t>
                          </m:r>
                        </m:sup>
                      </m:sSup>
                      <m:r>
                        <a:rPr lang="en-CA" sz="8000" i="1">
                          <a:solidFill>
                            <a:srgbClr val="FF0000"/>
                          </a:solidFill>
                          <a:latin typeface="Cambria Math" panose="02040503050406030204" pitchFamily="18" charset="0"/>
                        </a:rPr>
                        <m:t>𝜖𝜓</m:t>
                      </m:r>
                    </m:oMath>
                  </m:oMathPara>
                </a14:m>
                <a:endParaRPr lang="en-CA" sz="8000" dirty="0"/>
              </a:p>
            </p:txBody>
          </p:sp>
        </mc:Choice>
        <mc:Fallback xmlns="">
          <p:sp>
            <p:nvSpPr>
              <p:cNvPr id="8" name="TextBox 7">
                <a:extLst>
                  <a:ext uri="{FF2B5EF4-FFF2-40B4-BE49-F238E27FC236}">
                    <a16:creationId xmlns:a16="http://schemas.microsoft.com/office/drawing/2014/main" id="{2269043E-5D5E-43FF-3ABF-580E8FDCD92E}"/>
                  </a:ext>
                </a:extLst>
              </p:cNvPr>
              <p:cNvSpPr txBox="1">
                <a:spLocks noRot="1" noChangeAspect="1" noMove="1" noResize="1" noEditPoints="1" noAdjustHandles="1" noChangeArrowheads="1" noChangeShapeType="1" noTextEdit="1"/>
              </p:cNvSpPr>
              <p:nvPr/>
            </p:nvSpPr>
            <p:spPr>
              <a:xfrm>
                <a:off x="182672" y="2640569"/>
                <a:ext cx="8754853" cy="424731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FB4652-F719-0A3C-6C41-1D249EF01214}"/>
                  </a:ext>
                </a:extLst>
              </p:cNvPr>
              <p:cNvSpPr txBox="1"/>
              <p:nvPr/>
            </p:nvSpPr>
            <p:spPr>
              <a:xfrm>
                <a:off x="-142843" y="284132"/>
                <a:ext cx="3863838" cy="186204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CA" sz="11500" b="0" i="1" smtClean="0">
                              <a:latin typeface="Cambria Math" panose="02040503050406030204" pitchFamily="18" charset="0"/>
                            </a:rPr>
                          </m:ctrlPr>
                        </m:sSupPr>
                        <m:e>
                          <m:d>
                            <m:dPr>
                              <m:ctrlPr>
                                <a:rPr lang="en-CA" sz="11500" b="0" i="1" smtClean="0">
                                  <a:latin typeface="Cambria Math" panose="02040503050406030204" pitchFamily="18" charset="0"/>
                                </a:rPr>
                              </m:ctrlPr>
                            </m:dPr>
                            <m:e>
                              <m:r>
                                <a:rPr lang="en-CA" sz="11500" b="0" i="1" smtClean="0">
                                  <a:latin typeface="Cambria Math" panose="02040503050406030204" pitchFamily="18" charset="0"/>
                                </a:rPr>
                                <m:t>     </m:t>
                              </m:r>
                            </m:e>
                          </m:d>
                        </m:e>
                        <m:sup>
                          <m:r>
                            <a:rPr lang="en-CA" sz="11500" b="0" i="1" smtClean="0">
                              <a:latin typeface="Cambria Math" panose="02040503050406030204" pitchFamily="18" charset="0"/>
                            </a:rPr>
                            <m:t>𝑇</m:t>
                          </m:r>
                        </m:sup>
                      </m:sSup>
                    </m:oMath>
                  </m:oMathPara>
                </a14:m>
                <a:endParaRPr lang="en-CA" sz="11500" dirty="0"/>
              </a:p>
            </p:txBody>
          </p:sp>
        </mc:Choice>
        <mc:Fallback xmlns="">
          <p:sp>
            <p:nvSpPr>
              <p:cNvPr id="9" name="TextBox 8">
                <a:extLst>
                  <a:ext uri="{FF2B5EF4-FFF2-40B4-BE49-F238E27FC236}">
                    <a16:creationId xmlns:a16="http://schemas.microsoft.com/office/drawing/2014/main" id="{A7FB4652-F719-0A3C-6C41-1D249EF01214}"/>
                  </a:ext>
                </a:extLst>
              </p:cNvPr>
              <p:cNvSpPr txBox="1">
                <a:spLocks noRot="1" noChangeAspect="1" noMove="1" noResize="1" noEditPoints="1" noAdjustHandles="1" noChangeArrowheads="1" noChangeShapeType="1" noTextEdit="1"/>
              </p:cNvSpPr>
              <p:nvPr/>
            </p:nvSpPr>
            <p:spPr>
              <a:xfrm>
                <a:off x="-142843" y="284132"/>
                <a:ext cx="3863838" cy="186204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985FD9-1B5B-FBDC-1B77-65CBBFB3D6D6}"/>
                  </a:ext>
                </a:extLst>
              </p:cNvPr>
              <p:cNvSpPr txBox="1"/>
              <p:nvPr/>
            </p:nvSpPr>
            <p:spPr>
              <a:xfrm>
                <a:off x="3720995" y="284132"/>
                <a:ext cx="3863838" cy="186204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CA" sz="11500" b="0" i="1" smtClean="0">
                              <a:latin typeface="Cambria Math" panose="02040503050406030204" pitchFamily="18" charset="0"/>
                            </a:rPr>
                          </m:ctrlPr>
                        </m:sSupPr>
                        <m:e>
                          <m:d>
                            <m:dPr>
                              <m:ctrlPr>
                                <a:rPr lang="en-CA" sz="11500" b="0" i="1" smtClean="0">
                                  <a:latin typeface="Cambria Math" panose="02040503050406030204" pitchFamily="18" charset="0"/>
                                </a:rPr>
                              </m:ctrlPr>
                            </m:dPr>
                            <m:e>
                              <m:r>
                                <a:rPr lang="en-CA" sz="11500" b="0" i="1" smtClean="0">
                                  <a:latin typeface="Cambria Math" panose="02040503050406030204" pitchFamily="18" charset="0"/>
                                </a:rPr>
                                <m:t>         </m:t>
                              </m:r>
                            </m:e>
                          </m:d>
                        </m:e>
                        <m:sup>
                          <m:r>
                            <a:rPr lang="en-CA" sz="11500" b="0" i="1" smtClean="0">
                              <a:latin typeface="Cambria Math" panose="02040503050406030204" pitchFamily="18" charset="0"/>
                            </a:rPr>
                            <m:t>𝑇</m:t>
                          </m:r>
                        </m:sup>
                      </m:sSup>
                    </m:oMath>
                  </m:oMathPara>
                </a14:m>
                <a:endParaRPr lang="en-CA" sz="11500" dirty="0"/>
              </a:p>
            </p:txBody>
          </p:sp>
        </mc:Choice>
        <mc:Fallback xmlns="">
          <p:sp>
            <p:nvSpPr>
              <p:cNvPr id="10" name="TextBox 9">
                <a:extLst>
                  <a:ext uri="{FF2B5EF4-FFF2-40B4-BE49-F238E27FC236}">
                    <a16:creationId xmlns:a16="http://schemas.microsoft.com/office/drawing/2014/main" id="{30985FD9-1B5B-FBDC-1B77-65CBBFB3D6D6}"/>
                  </a:ext>
                </a:extLst>
              </p:cNvPr>
              <p:cNvSpPr txBox="1">
                <a:spLocks noRot="1" noChangeAspect="1" noMove="1" noResize="1" noEditPoints="1" noAdjustHandles="1" noChangeArrowheads="1" noChangeShapeType="1" noTextEdit="1"/>
              </p:cNvSpPr>
              <p:nvPr/>
            </p:nvSpPr>
            <p:spPr>
              <a:xfrm>
                <a:off x="3720995" y="284132"/>
                <a:ext cx="3863838" cy="1862048"/>
              </a:xfrm>
              <a:prstGeom prst="rect">
                <a:avLst/>
              </a:prstGeom>
              <a:blipFill>
                <a:blip r:embed="rId7"/>
                <a:stretch>
                  <a:fillRect r="-25710"/>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4" name="Ink 13">
                <a:extLst>
                  <a:ext uri="{FF2B5EF4-FFF2-40B4-BE49-F238E27FC236}">
                    <a16:creationId xmlns:a16="http://schemas.microsoft.com/office/drawing/2014/main" id="{C21FACD1-80BB-361C-48B1-E28A4B690C82}"/>
                  </a:ext>
                </a:extLst>
              </p14:cNvPr>
              <p14:cNvContentPartPr/>
              <p14:nvPr>
                <p:extLst>
                  <p:ext uri="{42D2F446-02D8-4167-A562-619A0277C38B}">
                    <p15:isNarration xmlns:p15="http://schemas.microsoft.com/office/powerpoint/2012/main" val="1"/>
                  </p:ext>
                </p:extLst>
              </p14:nvPr>
            </p14:nvContentPartPr>
            <p14:xfrm>
              <a:off x="290160" y="1790640"/>
              <a:ext cx="11351160" cy="4707000"/>
            </p14:xfrm>
          </p:contentPart>
        </mc:Choice>
        <mc:Fallback xmlns="">
          <p:pic>
            <p:nvPicPr>
              <p:cNvPr id="14" name="Ink 13">
                <a:extLst>
                  <a:ext uri="{FF2B5EF4-FFF2-40B4-BE49-F238E27FC236}">
                    <a16:creationId xmlns:a16="http://schemas.microsoft.com/office/drawing/2014/main" id="{C21FACD1-80BB-361C-48B1-E28A4B690C82}"/>
                  </a:ext>
                </a:extLst>
              </p:cNvPr>
              <p:cNvPicPr>
                <a:picLocks noGrp="1" noRot="1" noChangeAspect="1" noMove="1" noResize="1" noEditPoints="1" noAdjustHandles="1" noChangeArrowheads="1" noChangeShapeType="1"/>
              </p:cNvPicPr>
              <p:nvPr/>
            </p:nvPicPr>
            <p:blipFill>
              <a:blip r:embed="rId9"/>
              <a:stretch>
                <a:fillRect/>
              </a:stretch>
            </p:blipFill>
            <p:spPr>
              <a:xfrm>
                <a:off x="280800" y="1781280"/>
                <a:ext cx="11369880" cy="4725720"/>
              </a:xfrm>
              <a:prstGeom prst="rect">
                <a:avLst/>
              </a:prstGeom>
            </p:spPr>
          </p:pic>
        </mc:Fallback>
      </mc:AlternateContent>
    </p:spTree>
    <p:custDataLst>
      <p:tags r:id="rId1"/>
    </p:custDataLst>
    <p:extLst>
      <p:ext uri="{BB962C8B-B14F-4D97-AF65-F5344CB8AC3E}">
        <p14:creationId xmlns:p14="http://schemas.microsoft.com/office/powerpoint/2010/main" val="1454300624"/>
      </p:ext>
    </p:extLst>
  </p:cSld>
  <p:clrMapOvr>
    <a:masterClrMapping/>
  </p:clrMapOvr>
  <mc:AlternateContent xmlns:mc="http://schemas.openxmlformats.org/markup-compatibility/2006" xmlns:p14="http://schemas.microsoft.com/office/powerpoint/2010/main">
    <mc:Choice Requires="p14">
      <p:transition spd="slow" p14:dur="2000" advTm="34608"/>
    </mc:Choice>
    <mc:Fallback xmlns="">
      <p:transition spd="slow" advTm="34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uiExpand="1" build="p"/>
      <p:bldP spid="9" grpId="0"/>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7">
                <a:extLst>
                  <a:ext uri="{FF2B5EF4-FFF2-40B4-BE49-F238E27FC236}">
                    <a16:creationId xmlns:a16="http://schemas.microsoft.com/office/drawing/2014/main" id="{5B258414-2D7D-120F-D91C-749D760F3C1D}"/>
                  </a:ext>
                </a:extLst>
              </p:cNvPr>
              <p:cNvGraphicFramePr>
                <a:graphicFrameLocks noGrp="1"/>
              </p:cNvGraphicFramePr>
              <p:nvPr>
                <p:extLst>
                  <p:ext uri="{D42A27DB-BD31-4B8C-83A1-F6EECF244321}">
                    <p14:modId xmlns:p14="http://schemas.microsoft.com/office/powerpoint/2010/main" val="1277370628"/>
                  </p:ext>
                </p:extLst>
              </p:nvPr>
            </p:nvGraphicFramePr>
            <p:xfrm>
              <a:off x="58993" y="38864"/>
              <a:ext cx="12044516" cy="6789915"/>
            </p:xfrm>
            <a:graphic>
              <a:graphicData uri="http://schemas.openxmlformats.org/drawingml/2006/table">
                <a:tbl>
                  <a:tblPr firstRow="1" bandRow="1">
                    <a:tableStyleId>{5940675A-B579-460E-94D1-54222C63F5DA}</a:tableStyleId>
                  </a:tblPr>
                  <a:tblGrid>
                    <a:gridCol w="2300749">
                      <a:extLst>
                        <a:ext uri="{9D8B030D-6E8A-4147-A177-3AD203B41FA5}">
                          <a16:colId xmlns:a16="http://schemas.microsoft.com/office/drawing/2014/main" val="677050511"/>
                        </a:ext>
                      </a:extLst>
                    </a:gridCol>
                    <a:gridCol w="4159045">
                      <a:extLst>
                        <a:ext uri="{9D8B030D-6E8A-4147-A177-3AD203B41FA5}">
                          <a16:colId xmlns:a16="http://schemas.microsoft.com/office/drawing/2014/main" val="3117955444"/>
                        </a:ext>
                      </a:extLst>
                    </a:gridCol>
                    <a:gridCol w="2153265">
                      <a:extLst>
                        <a:ext uri="{9D8B030D-6E8A-4147-A177-3AD203B41FA5}">
                          <a16:colId xmlns:a16="http://schemas.microsoft.com/office/drawing/2014/main" val="2231186128"/>
                        </a:ext>
                      </a:extLst>
                    </a:gridCol>
                    <a:gridCol w="3431457">
                      <a:extLst>
                        <a:ext uri="{9D8B030D-6E8A-4147-A177-3AD203B41FA5}">
                          <a16:colId xmlns:a16="http://schemas.microsoft.com/office/drawing/2014/main" val="2536790380"/>
                        </a:ext>
                      </a:extLst>
                    </a:gridCol>
                  </a:tblGrid>
                  <a:tr h="1354995">
                    <a:tc>
                      <a:txBody>
                        <a:bodyPr/>
                        <a:lstStyle/>
                        <a:p>
                          <a:pPr algn="ctr"/>
                          <a:r>
                            <a:rPr lang="en-CA" sz="3200" b="1" dirty="0"/>
                            <a:t>Weyl Spinor Type</a:t>
                          </a:r>
                        </a:p>
                      </a:txBody>
                      <a:tcPr anchor="ctr"/>
                    </a:tc>
                    <a:tc>
                      <a:txBody>
                        <a:bodyPr/>
                        <a:lstStyle/>
                        <a:p>
                          <a:pPr algn="ctr"/>
                          <a:r>
                            <a:rPr lang="en-CA" sz="3200" b="1" dirty="0"/>
                            <a:t>Lorentz Transformation</a:t>
                          </a:r>
                        </a:p>
                      </a:txBody>
                      <a:tcPr anchor="ctr"/>
                    </a:tc>
                    <a:tc>
                      <a:txBody>
                        <a:bodyPr/>
                        <a:lstStyle/>
                        <a:p>
                          <a:pPr algn="ctr"/>
                          <a:r>
                            <a:rPr lang="en-CA" sz="3200" b="1" dirty="0"/>
                            <a:t>Notation</a:t>
                          </a:r>
                        </a:p>
                      </a:txBody>
                      <a:tcPr anchor="ctr"/>
                    </a:tc>
                    <a:tc>
                      <a:txBody>
                        <a:bodyPr/>
                        <a:lstStyle/>
                        <a:p>
                          <a:pPr algn="ctr"/>
                          <a:r>
                            <a:rPr lang="en-CA" sz="3200" b="1" dirty="0"/>
                            <a:t>In terms of Left spinor components</a:t>
                          </a:r>
                        </a:p>
                      </a:txBody>
                      <a:tcPr anchor="ctr"/>
                    </a:tc>
                    <a:extLst>
                      <a:ext uri="{0D108BD9-81ED-4DB2-BD59-A6C34878D82A}">
                        <a16:rowId xmlns:a16="http://schemas.microsoft.com/office/drawing/2014/main" val="2392908407"/>
                      </a:ext>
                    </a:extLst>
                  </a:tr>
                  <a:tr h="1380091">
                    <a:tc>
                      <a:txBody>
                        <a:bodyPr/>
                        <a:lstStyle/>
                        <a:p>
                          <a:pPr algn="ctr"/>
                          <a:r>
                            <a:rPr lang="en-CA" sz="4000" dirty="0"/>
                            <a:t>Left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4000" b="0" i="1" smtClean="0">
                                    <a:solidFill>
                                      <a:srgbClr val="00B050"/>
                                    </a:solidFill>
                                    <a:effectLst/>
                                    <a:latin typeface="Cambria Math" panose="02040503050406030204" pitchFamily="18" charset="0"/>
                                  </a:rPr>
                                  <m:t>𝜓</m:t>
                                </m:r>
                                <m:r>
                                  <a:rPr lang="en-CA" sz="4000" b="0" i="1" smtClean="0">
                                    <a:solidFill>
                                      <a:schemeClr val="tx1"/>
                                    </a:solidFill>
                                    <a:effectLst/>
                                    <a:latin typeface="Cambria Math" panose="02040503050406030204" pitchFamily="18" charset="0"/>
                                  </a:rPr>
                                  <m:t>→</m:t>
                                </m:r>
                                <m:r>
                                  <a:rPr lang="en-CA" sz="4000" b="0" i="1" smtClean="0">
                                    <a:solidFill>
                                      <a:schemeClr val="tx1"/>
                                    </a:solidFill>
                                    <a:effectLst/>
                                    <a:latin typeface="Cambria Math" panose="02040503050406030204" pitchFamily="18" charset="0"/>
                                  </a:rPr>
                                  <m:t>𝐿</m:t>
                                </m:r>
                                <m:r>
                                  <a:rPr lang="en-CA" sz="4000" b="0" i="1" smtClean="0">
                                    <a:solidFill>
                                      <a:srgbClr val="00B050"/>
                                    </a:solidFill>
                                    <a:effectLst/>
                                    <a:latin typeface="Cambria Math" panose="02040503050406030204" pitchFamily="18" charset="0"/>
                                  </a:rPr>
                                  <m:t>𝜓</m:t>
                                </m:r>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800" b="0" i="1" smtClean="0">
                                        <a:solidFill>
                                          <a:schemeClr val="tx1"/>
                                        </a:solidFill>
                                        <a:effectLst/>
                                        <a:latin typeface="Cambria Math" panose="02040503050406030204" pitchFamily="18" charset="0"/>
                                      </a:rPr>
                                    </m:ctrlPr>
                                  </m:dPr>
                                  <m:e>
                                    <m:eqArr>
                                      <m:eqArrPr>
                                        <m:ctrlPr>
                                          <a:rPr lang="en-CA" sz="3800" b="0" i="1" smtClean="0">
                                            <a:solidFill>
                                              <a:srgbClr val="00B050"/>
                                            </a:solidFill>
                                            <a:effectLst/>
                                            <a:latin typeface="Cambria Math" panose="02040503050406030204" pitchFamily="18" charset="0"/>
                                          </a:rPr>
                                        </m:ctrlPr>
                                      </m:eqArrPr>
                                      <m:e>
                                        <m:sSup>
                                          <m:sSupPr>
                                            <m:ctrlPr>
                                              <a:rPr lang="en-CA" sz="3800" b="0" i="1" smtClean="0">
                                                <a:solidFill>
                                                  <a:srgbClr val="00B050"/>
                                                </a:solidFill>
                                                <a:effectLst/>
                                                <a:latin typeface="Cambria Math" panose="02040503050406030204" pitchFamily="18" charset="0"/>
                                              </a:rPr>
                                            </m:ctrlPr>
                                          </m:sSupPr>
                                          <m:e>
                                            <m:r>
                                              <a:rPr lang="en-CA" sz="3800" b="0" i="1" smtClean="0">
                                                <a:solidFill>
                                                  <a:srgbClr val="00B050"/>
                                                </a:solidFill>
                                                <a:effectLst/>
                                                <a:latin typeface="Cambria Math" panose="02040503050406030204" pitchFamily="18" charset="0"/>
                                              </a:rPr>
                                              <m:t>𝜓</m:t>
                                            </m:r>
                                          </m:e>
                                          <m:sup>
                                            <m:r>
                                              <a:rPr lang="en-CA" sz="3800" b="0" i="1" smtClean="0">
                                                <a:solidFill>
                                                  <a:srgbClr val="00B050"/>
                                                </a:solidFill>
                                                <a:effectLst/>
                                                <a:latin typeface="Cambria Math" panose="02040503050406030204" pitchFamily="18" charset="0"/>
                                              </a:rPr>
                                              <m:t>1</m:t>
                                            </m:r>
                                          </m:sup>
                                        </m:sSup>
                                      </m:e>
                                      <m:e>
                                        <m:sSup>
                                          <m:sSupPr>
                                            <m:ctrlPr>
                                              <a:rPr lang="en-CA" sz="3800" b="0" i="1" smtClean="0">
                                                <a:solidFill>
                                                  <a:srgbClr val="00B050"/>
                                                </a:solidFill>
                                                <a:effectLst/>
                                                <a:latin typeface="Cambria Math" panose="02040503050406030204" pitchFamily="18" charset="0"/>
                                              </a:rPr>
                                            </m:ctrlPr>
                                          </m:sSupPr>
                                          <m:e>
                                            <m:r>
                                              <a:rPr lang="en-CA" sz="3800" b="0" i="1" smtClean="0">
                                                <a:solidFill>
                                                  <a:srgbClr val="00B050"/>
                                                </a:solidFill>
                                                <a:effectLst/>
                                                <a:latin typeface="Cambria Math" panose="02040503050406030204" pitchFamily="18" charset="0"/>
                                              </a:rPr>
                                              <m:t>𝜓</m:t>
                                            </m:r>
                                          </m:e>
                                          <m:sup>
                                            <m:r>
                                              <a:rPr lang="en-CA" sz="3800" b="0" i="1" smtClean="0">
                                                <a:solidFill>
                                                  <a:srgbClr val="00B050"/>
                                                </a:solidFill>
                                                <a:effectLst/>
                                                <a:latin typeface="Cambria Math" panose="02040503050406030204" pitchFamily="18" charset="0"/>
                                              </a:rPr>
                                              <m:t>2</m:t>
                                            </m:r>
                                          </m:sup>
                                        </m:sSup>
                                      </m:e>
                                    </m:eqArr>
                                  </m:e>
                                </m:d>
                              </m:oMath>
                            </m:oMathPara>
                          </a14:m>
                          <a:endParaRPr lang="en-CA" sz="3800" dirty="0">
                            <a:solidFill>
                              <a:schemeClr val="tx1"/>
                            </a:solidFill>
                          </a:endParaRPr>
                        </a:p>
                      </a:txBody>
                      <a:tcPr anchor="ctr"/>
                    </a:tc>
                    <a:tc>
                      <a:txBody>
                        <a:bodyPr/>
                        <a:lstStyle/>
                        <a:p>
                          <a:pPr algn="ctr"/>
                          <a:r>
                            <a:rPr lang="en-CA" sz="4000" dirty="0"/>
                            <a:t>-</a:t>
                          </a:r>
                        </a:p>
                      </a:txBody>
                      <a:tcPr anchor="ctr"/>
                    </a:tc>
                    <a:extLst>
                      <a:ext uri="{0D108BD9-81ED-4DB2-BD59-A6C34878D82A}">
                        <a16:rowId xmlns:a16="http://schemas.microsoft.com/office/drawing/2014/main" val="547333825"/>
                      </a:ext>
                    </a:extLst>
                  </a:tr>
                  <a:tr h="1274077">
                    <a:tc>
                      <a:txBody>
                        <a:bodyPr/>
                        <a:lstStyle/>
                        <a:p>
                          <a:pPr algn="ctr"/>
                          <a:r>
                            <a:rPr lang="en-CA" sz="4000" dirty="0"/>
                            <a:t>Left Dual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000" i="1" smtClean="0">
                                        <a:solidFill>
                                          <a:srgbClr val="FF0000"/>
                                        </a:solidFill>
                                        <a:latin typeface="Cambria Math" panose="02040503050406030204" pitchFamily="18" charset="0"/>
                                      </a:rPr>
                                    </m:ctrlPr>
                                  </m:sSupPr>
                                  <m:e>
                                    <m:r>
                                      <a:rPr lang="en-CA" sz="4000" i="1">
                                        <a:solidFill>
                                          <a:srgbClr val="FF0000"/>
                                        </a:solidFill>
                                        <a:latin typeface="Cambria Math" panose="02040503050406030204" pitchFamily="18" charset="0"/>
                                      </a:rPr>
                                      <m:t>𝜓</m:t>
                                    </m:r>
                                  </m:e>
                                  <m:sup>
                                    <m:r>
                                      <a:rPr lang="en-CA" sz="4000" i="1">
                                        <a:solidFill>
                                          <a:srgbClr val="FF0000"/>
                                        </a:solidFill>
                                        <a:latin typeface="Cambria Math" panose="02040503050406030204" pitchFamily="18" charset="0"/>
                                      </a:rPr>
                                      <m:t>𝑇</m:t>
                                    </m:r>
                                  </m:sup>
                                </m:sSup>
                                <m:r>
                                  <a:rPr lang="en-CA" sz="4000" i="1">
                                    <a:solidFill>
                                      <a:srgbClr val="FF0000"/>
                                    </a:solidFill>
                                    <a:latin typeface="Cambria Math" panose="02040503050406030204" pitchFamily="18" charset="0"/>
                                  </a:rPr>
                                  <m:t>𝜖</m:t>
                                </m:r>
                                <m:r>
                                  <a:rPr lang="en-CA" sz="4000" b="0" i="1" smtClean="0">
                                    <a:solidFill>
                                      <a:schemeClr val="tx1"/>
                                    </a:solidFill>
                                    <a:effectLst/>
                                    <a:latin typeface="Cambria Math" panose="02040503050406030204" pitchFamily="18" charset="0"/>
                                  </a:rPr>
                                  <m:t>→</m:t>
                                </m:r>
                                <m:sSup>
                                  <m:sSupPr>
                                    <m:ctrlPr>
                                      <a:rPr lang="en-CA" sz="4000" i="1" smtClean="0">
                                        <a:solidFill>
                                          <a:srgbClr val="FF0000"/>
                                        </a:solidFill>
                                        <a:latin typeface="Cambria Math" panose="02040503050406030204" pitchFamily="18" charset="0"/>
                                      </a:rPr>
                                    </m:ctrlPr>
                                  </m:sSupPr>
                                  <m:e>
                                    <m:r>
                                      <a:rPr lang="en-CA" sz="4000" i="1">
                                        <a:solidFill>
                                          <a:srgbClr val="FF0000"/>
                                        </a:solidFill>
                                        <a:latin typeface="Cambria Math" panose="02040503050406030204" pitchFamily="18" charset="0"/>
                                      </a:rPr>
                                      <m:t>𝜓</m:t>
                                    </m:r>
                                  </m:e>
                                  <m:sup>
                                    <m:r>
                                      <a:rPr lang="en-CA" sz="4000" i="1">
                                        <a:solidFill>
                                          <a:srgbClr val="FF0000"/>
                                        </a:solidFill>
                                        <a:latin typeface="Cambria Math" panose="02040503050406030204" pitchFamily="18" charset="0"/>
                                      </a:rPr>
                                      <m:t>𝑇</m:t>
                                    </m:r>
                                  </m:sup>
                                </m:sSup>
                                <m:r>
                                  <a:rPr lang="en-CA" sz="4000" i="1">
                                    <a:solidFill>
                                      <a:srgbClr val="FF0000"/>
                                    </a:solidFill>
                                    <a:latin typeface="Cambria Math" panose="02040503050406030204" pitchFamily="18" charset="0"/>
                                  </a:rPr>
                                  <m:t>𝜖</m:t>
                                </m:r>
                                <m:sSup>
                                  <m:sSupPr>
                                    <m:ctrlPr>
                                      <a:rPr lang="en-CA" sz="4000" b="0" i="1" smtClean="0">
                                        <a:solidFill>
                                          <a:schemeClr val="tx1"/>
                                        </a:solidFill>
                                        <a:effectLst/>
                                        <a:latin typeface="Cambria Math" panose="02040503050406030204" pitchFamily="18" charset="0"/>
                                      </a:rPr>
                                    </m:ctrlPr>
                                  </m:sSupPr>
                                  <m:e>
                                    <m:r>
                                      <a:rPr lang="en-CA" sz="4000" b="0" i="1" smtClean="0">
                                        <a:solidFill>
                                          <a:schemeClr val="tx1"/>
                                        </a:solidFill>
                                        <a:effectLst/>
                                        <a:latin typeface="Cambria Math" panose="02040503050406030204" pitchFamily="18" charset="0"/>
                                      </a:rPr>
                                      <m:t>𝐿</m:t>
                                    </m:r>
                                  </m:e>
                                  <m:sup>
                                    <m:r>
                                      <a:rPr lang="en-CA" sz="4000" b="0" i="1" smtClean="0">
                                        <a:solidFill>
                                          <a:schemeClr val="tx1"/>
                                        </a:solidFill>
                                        <a:effectLst/>
                                        <a:latin typeface="Cambria Math" panose="02040503050406030204" pitchFamily="18" charset="0"/>
                                      </a:rPr>
                                      <m:t>−1</m:t>
                                    </m:r>
                                  </m:sup>
                                </m:sSup>
                                <m:r>
                                  <a:rPr lang="en-CA" sz="4000" b="0" i="1" smtClean="0">
                                    <a:solidFill>
                                      <a:schemeClr val="tx1"/>
                                    </a:solidFill>
                                    <a:effectLst/>
                                    <a:latin typeface="Cambria Math" panose="02040503050406030204" pitchFamily="18" charset="0"/>
                                  </a:rPr>
                                  <m:t> </m:t>
                                </m:r>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000" b="0" i="1" smtClean="0">
                                        <a:solidFill>
                                          <a:schemeClr val="tx1"/>
                                        </a:solidFill>
                                        <a:effectLst/>
                                        <a:latin typeface="Cambria Math" panose="02040503050406030204" pitchFamily="18" charset="0"/>
                                      </a:rPr>
                                    </m:ctrlPr>
                                  </m:dPr>
                                  <m:e>
                                    <m:sSub>
                                      <m:sSubPr>
                                        <m:ctrlPr>
                                          <a:rPr lang="en-CA" sz="4000" b="0" i="1" smtClean="0">
                                            <a:solidFill>
                                              <a:srgbClr val="FF0000"/>
                                            </a:solidFill>
                                            <a:effectLst/>
                                            <a:latin typeface="Cambria Math" panose="02040503050406030204" pitchFamily="18" charset="0"/>
                                          </a:rPr>
                                        </m:ctrlPr>
                                      </m:sSubPr>
                                      <m:e>
                                        <m:r>
                                          <a:rPr lang="en-CA" sz="4000" b="0" i="1" smtClean="0">
                                            <a:solidFill>
                                              <a:srgbClr val="FF0000"/>
                                            </a:solidFill>
                                            <a:effectLst/>
                                            <a:latin typeface="Cambria Math" panose="02040503050406030204" pitchFamily="18" charset="0"/>
                                          </a:rPr>
                                          <m:t>𝜓</m:t>
                                        </m:r>
                                      </m:e>
                                      <m:sub>
                                        <m:r>
                                          <a:rPr lang="en-CA" sz="4000" b="0" i="1" smtClean="0">
                                            <a:solidFill>
                                              <a:srgbClr val="FF0000"/>
                                            </a:solidFill>
                                            <a:effectLst/>
                                            <a:latin typeface="Cambria Math" panose="02040503050406030204" pitchFamily="18" charset="0"/>
                                          </a:rPr>
                                          <m:t>1</m:t>
                                        </m:r>
                                      </m:sub>
                                    </m:sSub>
                                    <m:r>
                                      <a:rPr lang="en-CA" sz="4000" b="0" i="1" smtClean="0">
                                        <a:solidFill>
                                          <a:srgbClr val="FF0000"/>
                                        </a:solidFill>
                                        <a:effectLst/>
                                        <a:latin typeface="Cambria Math" panose="02040503050406030204" pitchFamily="18" charset="0"/>
                                      </a:rPr>
                                      <m:t>  </m:t>
                                    </m:r>
                                    <m:sSub>
                                      <m:sSubPr>
                                        <m:ctrlPr>
                                          <a:rPr lang="en-CA" sz="4000" b="0" i="1" smtClean="0">
                                            <a:solidFill>
                                              <a:srgbClr val="FF0000"/>
                                            </a:solidFill>
                                            <a:effectLst/>
                                            <a:latin typeface="Cambria Math" panose="02040503050406030204" pitchFamily="18" charset="0"/>
                                          </a:rPr>
                                        </m:ctrlPr>
                                      </m:sSubPr>
                                      <m:e>
                                        <m:r>
                                          <a:rPr lang="en-CA" sz="4000" b="0" i="1" smtClean="0">
                                            <a:solidFill>
                                              <a:srgbClr val="FF0000"/>
                                            </a:solidFill>
                                            <a:effectLst/>
                                            <a:latin typeface="Cambria Math" panose="02040503050406030204" pitchFamily="18" charset="0"/>
                                          </a:rPr>
                                          <m:t>𝜓</m:t>
                                        </m:r>
                                      </m:e>
                                      <m:sub>
                                        <m:r>
                                          <a:rPr lang="en-CA" sz="4000" b="0" i="1" smtClean="0">
                                            <a:solidFill>
                                              <a:srgbClr val="FF0000"/>
                                            </a:solidFill>
                                            <a:effectLst/>
                                            <a:latin typeface="Cambria Math" panose="02040503050406030204" pitchFamily="18" charset="0"/>
                                          </a:rPr>
                                          <m:t>2</m:t>
                                        </m:r>
                                      </m:sub>
                                    </m:sSub>
                                  </m:e>
                                </m:d>
                              </m:oMath>
                            </m:oMathPara>
                          </a14:m>
                          <a:endParaRPr lang="en-CA" sz="40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CA" sz="4000" b="0" i="1" smtClean="0">
                                  <a:solidFill>
                                    <a:schemeClr val="tx1"/>
                                  </a:solidFill>
                                  <a:effectLst/>
                                  <a:latin typeface="Cambria Math" panose="02040503050406030204" pitchFamily="18" charset="0"/>
                                </a:rPr>
                                <m:t>=</m:t>
                              </m:r>
                              <m:d>
                                <m:dPr>
                                  <m:begChr m:val="["/>
                                  <m:endChr m:val="]"/>
                                  <m:ctrlPr>
                                    <a:rPr lang="en-CA" sz="4000" i="1">
                                      <a:latin typeface="Cambria Math" panose="02040503050406030204" pitchFamily="18" charset="0"/>
                                    </a:rPr>
                                  </m:ctrlPr>
                                </m:dPr>
                                <m:e>
                                  <m:r>
                                    <a:rPr lang="en-CA" sz="4000" b="0" i="1" smtClean="0">
                                      <a:latin typeface="Cambria Math" panose="02040503050406030204" pitchFamily="18" charset="0"/>
                                    </a:rPr>
                                    <m:t>−</m:t>
                                  </m:r>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2</m:t>
                                      </m:r>
                                    </m:sup>
                                  </m:sSup>
                                  <m:r>
                                    <a:rPr lang="en-CA" sz="4000" b="0" i="1" smtClean="0">
                                      <a:solidFill>
                                        <a:srgbClr val="00B050"/>
                                      </a:solidFill>
                                      <a:latin typeface="Cambria Math" panose="02040503050406030204" pitchFamily="18" charset="0"/>
                                    </a:rPr>
                                    <m:t>   </m:t>
                                  </m:r>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b="0" i="1" smtClean="0">
                                          <a:solidFill>
                                            <a:srgbClr val="00B050"/>
                                          </a:solidFill>
                                          <a:latin typeface="Cambria Math" panose="02040503050406030204" pitchFamily="18" charset="0"/>
                                        </a:rPr>
                                        <m:t>1</m:t>
                                      </m:r>
                                    </m:sup>
                                  </m:sSup>
                                </m:e>
                              </m:d>
                            </m:oMath>
                          </a14:m>
                          <a:r>
                            <a:rPr lang="en-CA" sz="4000" dirty="0">
                              <a:solidFill>
                                <a:schemeClr val="tx1"/>
                              </a:solidFill>
                            </a:rPr>
                            <a:t> </a:t>
                          </a:r>
                        </a:p>
                      </a:txBody>
                      <a:tcPr anchor="ctr"/>
                    </a:tc>
                    <a:extLst>
                      <a:ext uri="{0D108BD9-81ED-4DB2-BD59-A6C34878D82A}">
                        <a16:rowId xmlns:a16="http://schemas.microsoft.com/office/drawing/2014/main" val="1307439687"/>
                      </a:ext>
                    </a:extLst>
                  </a:tr>
                  <a:tr h="1459355">
                    <a:tc>
                      <a:txBody>
                        <a:bodyPr/>
                        <a:lstStyle/>
                        <a:p>
                          <a:pPr algn="ctr"/>
                          <a:r>
                            <a:rPr lang="en-CA" sz="4000" dirty="0"/>
                            <a:t>Right Dual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000" i="1" smtClean="0">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𝜓</m:t>
                                    </m:r>
                                  </m:e>
                                  <m:sup>
                                    <m:r>
                                      <a:rPr lang="en-CA" sz="4000" i="1">
                                        <a:solidFill>
                                          <a:srgbClr val="0070C0"/>
                                        </a:solidFill>
                                        <a:latin typeface="Cambria Math" panose="02040503050406030204" pitchFamily="18" charset="0"/>
                                      </a:rPr>
                                      <m:t>∗</m:t>
                                    </m:r>
                                  </m:sup>
                                </m:sSup>
                                <m:r>
                                  <a:rPr lang="en-CA" sz="4000" i="1">
                                    <a:latin typeface="Cambria Math" panose="02040503050406030204" pitchFamily="18" charset="0"/>
                                  </a:rPr>
                                  <m:t>→</m:t>
                                </m:r>
                                <m:sSup>
                                  <m:sSupPr>
                                    <m:ctrlPr>
                                      <a:rPr lang="en-CA" sz="4000" i="1">
                                        <a:latin typeface="Cambria Math" panose="02040503050406030204" pitchFamily="18" charset="0"/>
                                      </a:rPr>
                                    </m:ctrlPr>
                                  </m:sSupPr>
                                  <m:e>
                                    <m:r>
                                      <a:rPr lang="en-CA" sz="4000" i="1">
                                        <a:latin typeface="Cambria Math" panose="02040503050406030204" pitchFamily="18" charset="0"/>
                                      </a:rPr>
                                      <m:t>𝐿</m:t>
                                    </m:r>
                                  </m:e>
                                  <m:sup>
                                    <m:r>
                                      <a:rPr lang="en-CA" sz="4000" i="1">
                                        <a:latin typeface="Cambria Math" panose="02040503050406030204" pitchFamily="18" charset="0"/>
                                      </a:rPr>
                                      <m:t>∗</m:t>
                                    </m:r>
                                  </m:sup>
                                </m:sSup>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𝜓</m:t>
                                    </m:r>
                                  </m:e>
                                  <m:sup>
                                    <m:r>
                                      <a:rPr lang="en-CA" sz="4000" i="1">
                                        <a:solidFill>
                                          <a:srgbClr val="0070C0"/>
                                        </a:solidFill>
                                        <a:latin typeface="Cambria Math" panose="02040503050406030204" pitchFamily="18" charset="0"/>
                                      </a:rPr>
                                      <m:t>∗</m:t>
                                    </m:r>
                                  </m:sup>
                                </m:sSup>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800" b="0" i="1" smtClean="0">
                                        <a:solidFill>
                                          <a:schemeClr val="tx1"/>
                                        </a:solidFill>
                                        <a:effectLst/>
                                        <a:latin typeface="Cambria Math" panose="02040503050406030204" pitchFamily="18" charset="0"/>
                                      </a:rPr>
                                    </m:ctrlPr>
                                  </m:dPr>
                                  <m:e>
                                    <m:eqArr>
                                      <m:eqArrPr>
                                        <m:ctrlPr>
                                          <a:rPr lang="en-CA" sz="3800" b="0" i="1" smtClean="0">
                                            <a:solidFill>
                                              <a:srgbClr val="0070C0"/>
                                            </a:solidFill>
                                            <a:effectLst/>
                                            <a:latin typeface="Cambria Math" panose="02040503050406030204" pitchFamily="18" charset="0"/>
                                          </a:rPr>
                                        </m:ctrlPr>
                                      </m:eqArrPr>
                                      <m:e>
                                        <m:sSup>
                                          <m:sSupPr>
                                            <m:ctrlPr>
                                              <a:rPr lang="en-CA" sz="3800" b="0" i="1" smtClean="0">
                                                <a:solidFill>
                                                  <a:srgbClr val="0070C0"/>
                                                </a:solidFill>
                                                <a:effectLst/>
                                                <a:latin typeface="Cambria Math" panose="02040503050406030204" pitchFamily="18" charset="0"/>
                                              </a:rPr>
                                            </m:ctrlPr>
                                          </m:sSupPr>
                                          <m:e>
                                            <m:r>
                                              <a:rPr lang="en-CA" sz="3800" b="0" i="1" smtClean="0">
                                                <a:solidFill>
                                                  <a:srgbClr val="0070C0"/>
                                                </a:solidFill>
                                                <a:effectLst/>
                                                <a:latin typeface="Cambria Math" panose="02040503050406030204" pitchFamily="18" charset="0"/>
                                              </a:rPr>
                                              <m:t>𝜓</m:t>
                                            </m:r>
                                          </m:e>
                                          <m:sup>
                                            <m:acc>
                                              <m:accPr>
                                                <m:chr m:val="̇"/>
                                                <m:ctrlPr>
                                                  <a:rPr lang="en-CA" sz="3800" b="0" i="1" smtClean="0">
                                                    <a:solidFill>
                                                      <a:srgbClr val="0070C0"/>
                                                    </a:solidFill>
                                                    <a:effectLst/>
                                                    <a:latin typeface="Cambria Math" panose="02040503050406030204" pitchFamily="18" charset="0"/>
                                                  </a:rPr>
                                                </m:ctrlPr>
                                              </m:accPr>
                                              <m:e>
                                                <m:r>
                                                  <a:rPr lang="en-CA" sz="3800" b="0" i="1" smtClean="0">
                                                    <a:solidFill>
                                                      <a:srgbClr val="0070C0"/>
                                                    </a:solidFill>
                                                    <a:effectLst/>
                                                    <a:latin typeface="Cambria Math" panose="02040503050406030204" pitchFamily="18" charset="0"/>
                                                  </a:rPr>
                                                  <m:t>1</m:t>
                                                </m:r>
                                              </m:e>
                                            </m:acc>
                                          </m:sup>
                                        </m:sSup>
                                      </m:e>
                                      <m:e>
                                        <m:sSup>
                                          <m:sSupPr>
                                            <m:ctrlPr>
                                              <a:rPr lang="en-CA" sz="3800" b="0" i="1" smtClean="0">
                                                <a:solidFill>
                                                  <a:srgbClr val="0070C0"/>
                                                </a:solidFill>
                                                <a:effectLst/>
                                                <a:latin typeface="Cambria Math" panose="02040503050406030204" pitchFamily="18" charset="0"/>
                                              </a:rPr>
                                            </m:ctrlPr>
                                          </m:sSupPr>
                                          <m:e>
                                            <m:r>
                                              <a:rPr lang="en-CA" sz="3800" b="0" i="1" smtClean="0">
                                                <a:solidFill>
                                                  <a:srgbClr val="0070C0"/>
                                                </a:solidFill>
                                                <a:effectLst/>
                                                <a:latin typeface="Cambria Math" panose="02040503050406030204" pitchFamily="18" charset="0"/>
                                              </a:rPr>
                                              <m:t>𝜓</m:t>
                                            </m:r>
                                          </m:e>
                                          <m:sup>
                                            <m:acc>
                                              <m:accPr>
                                                <m:chr m:val="̇"/>
                                                <m:ctrlPr>
                                                  <a:rPr lang="en-CA" sz="3800" b="0" i="1" smtClean="0">
                                                    <a:solidFill>
                                                      <a:srgbClr val="0070C0"/>
                                                    </a:solidFill>
                                                    <a:effectLst/>
                                                    <a:latin typeface="Cambria Math" panose="02040503050406030204" pitchFamily="18" charset="0"/>
                                                  </a:rPr>
                                                </m:ctrlPr>
                                              </m:accPr>
                                              <m:e>
                                                <m:r>
                                                  <a:rPr lang="en-CA" sz="3800" b="0" i="1" smtClean="0">
                                                    <a:solidFill>
                                                      <a:srgbClr val="0070C0"/>
                                                    </a:solidFill>
                                                    <a:effectLst/>
                                                    <a:latin typeface="Cambria Math" panose="02040503050406030204" pitchFamily="18" charset="0"/>
                                                  </a:rPr>
                                                  <m:t>2</m:t>
                                                </m:r>
                                              </m:e>
                                            </m:acc>
                                          </m:sup>
                                        </m:sSup>
                                      </m:e>
                                    </m:eqArr>
                                  </m:e>
                                </m:d>
                              </m:oMath>
                            </m:oMathPara>
                          </a14:m>
                          <a:endParaRPr lang="en-CA" sz="38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3200" b="0" i="1" smtClean="0">
                                    <a:solidFill>
                                      <a:schemeClr val="tx1"/>
                                    </a:solidFill>
                                    <a:effectLst/>
                                    <a:latin typeface="Cambria Math" panose="02040503050406030204" pitchFamily="18" charset="0"/>
                                  </a:rPr>
                                  <m:t>=</m:t>
                                </m:r>
                                <m:d>
                                  <m:dPr>
                                    <m:begChr m:val="["/>
                                    <m:endChr m:val="]"/>
                                    <m:ctrlPr>
                                      <a:rPr lang="en-CA" sz="3200" b="0" i="1" smtClean="0">
                                        <a:solidFill>
                                          <a:schemeClr val="tx1"/>
                                        </a:solidFill>
                                        <a:effectLst/>
                                        <a:latin typeface="Cambria Math" panose="02040503050406030204" pitchFamily="18" charset="0"/>
                                      </a:rPr>
                                    </m:ctrlPr>
                                  </m:dPr>
                                  <m:e>
                                    <m:eqArr>
                                      <m:eqArrPr>
                                        <m:ctrlPr>
                                          <a:rPr lang="en-CA" sz="3200" b="0" i="1" smtClean="0">
                                            <a:solidFill>
                                              <a:srgbClr val="00B050"/>
                                            </a:solidFill>
                                            <a:effectLst/>
                                            <a:latin typeface="Cambria Math" panose="02040503050406030204" pitchFamily="18" charset="0"/>
                                          </a:rPr>
                                        </m:ctrlPr>
                                      </m:eqArrPr>
                                      <m:e>
                                        <m:sSup>
                                          <m:sSupPr>
                                            <m:ctrlPr>
                                              <a:rPr lang="en-CA" sz="3200" b="0" i="1" smtClean="0">
                                                <a:solidFill>
                                                  <a:srgbClr val="00B050"/>
                                                </a:solidFill>
                                                <a:effectLst/>
                                                <a:latin typeface="Cambria Math" panose="02040503050406030204" pitchFamily="18" charset="0"/>
                                              </a:rPr>
                                            </m:ctrlPr>
                                          </m:sSupPr>
                                          <m:e>
                                            <m:sSup>
                                              <m:sSupPr>
                                                <m:ctrlPr>
                                                  <a:rPr lang="en-CA" sz="3200" b="0" i="1" smtClean="0">
                                                    <a:solidFill>
                                                      <a:srgbClr val="00B050"/>
                                                    </a:solidFill>
                                                    <a:effectLst/>
                                                    <a:latin typeface="Cambria Math" panose="02040503050406030204" pitchFamily="18" charset="0"/>
                                                  </a:rPr>
                                                </m:ctrlPr>
                                              </m:sSupPr>
                                              <m:e>
                                                <m:r>
                                                  <a:rPr lang="en-CA" sz="3200" b="0" i="1" smtClean="0">
                                                    <a:solidFill>
                                                      <a:srgbClr val="00B050"/>
                                                    </a:solidFill>
                                                    <a:effectLst/>
                                                    <a:latin typeface="Cambria Math" panose="02040503050406030204" pitchFamily="18" charset="0"/>
                                                  </a:rPr>
                                                  <m:t>𝜓</m:t>
                                                </m:r>
                                              </m:e>
                                              <m:sup>
                                                <m:r>
                                                  <a:rPr lang="en-CA" sz="3200" b="0" i="1" smtClean="0">
                                                    <a:solidFill>
                                                      <a:srgbClr val="00B050"/>
                                                    </a:solidFill>
                                                    <a:effectLst/>
                                                    <a:latin typeface="Cambria Math" panose="02040503050406030204" pitchFamily="18" charset="0"/>
                                                  </a:rPr>
                                                  <m:t>1</m:t>
                                                </m:r>
                                              </m:sup>
                                            </m:sSup>
                                          </m:e>
                                          <m:sup>
                                            <m:r>
                                              <a:rPr lang="en-CA" sz="3200" b="0" i="1" smtClean="0">
                                                <a:solidFill>
                                                  <a:schemeClr val="tx1"/>
                                                </a:solidFill>
                                                <a:effectLst/>
                                                <a:latin typeface="Cambria Math" panose="02040503050406030204" pitchFamily="18" charset="0"/>
                                              </a:rPr>
                                              <m:t>∗</m:t>
                                            </m:r>
                                          </m:sup>
                                        </m:sSup>
                                      </m:e>
                                      <m:e>
                                        <m:sSup>
                                          <m:sSupPr>
                                            <m:ctrlPr>
                                              <a:rPr lang="en-CA" sz="3200" b="0" i="1" smtClean="0">
                                                <a:solidFill>
                                                  <a:srgbClr val="00B050"/>
                                                </a:solidFill>
                                                <a:effectLst/>
                                                <a:latin typeface="Cambria Math" panose="02040503050406030204" pitchFamily="18" charset="0"/>
                                              </a:rPr>
                                            </m:ctrlPr>
                                          </m:sSupPr>
                                          <m:e>
                                            <m:sSup>
                                              <m:sSupPr>
                                                <m:ctrlPr>
                                                  <a:rPr lang="en-CA" sz="3200" b="0" i="1" smtClean="0">
                                                    <a:solidFill>
                                                      <a:srgbClr val="00B050"/>
                                                    </a:solidFill>
                                                    <a:effectLst/>
                                                    <a:latin typeface="Cambria Math" panose="02040503050406030204" pitchFamily="18" charset="0"/>
                                                  </a:rPr>
                                                </m:ctrlPr>
                                              </m:sSupPr>
                                              <m:e>
                                                <m:r>
                                                  <a:rPr lang="en-CA" sz="3200" b="0" i="1" smtClean="0">
                                                    <a:solidFill>
                                                      <a:srgbClr val="00B050"/>
                                                    </a:solidFill>
                                                    <a:effectLst/>
                                                    <a:latin typeface="Cambria Math" panose="02040503050406030204" pitchFamily="18" charset="0"/>
                                                  </a:rPr>
                                                  <m:t>𝜓</m:t>
                                                </m:r>
                                              </m:e>
                                              <m:sup>
                                                <m:r>
                                                  <a:rPr lang="en-CA" sz="3200" b="0" i="1" smtClean="0">
                                                    <a:solidFill>
                                                      <a:srgbClr val="00B050"/>
                                                    </a:solidFill>
                                                    <a:effectLst/>
                                                    <a:latin typeface="Cambria Math" panose="02040503050406030204" pitchFamily="18" charset="0"/>
                                                  </a:rPr>
                                                  <m:t>2</m:t>
                                                </m:r>
                                              </m:sup>
                                            </m:sSup>
                                          </m:e>
                                          <m:sup>
                                            <m:r>
                                              <a:rPr lang="en-CA" sz="3200" b="0" i="1" smtClean="0">
                                                <a:solidFill>
                                                  <a:schemeClr val="tx1"/>
                                                </a:solidFill>
                                                <a:effectLst/>
                                                <a:latin typeface="Cambria Math" panose="02040503050406030204" pitchFamily="18" charset="0"/>
                                              </a:rPr>
                                              <m:t>∗</m:t>
                                            </m:r>
                                          </m:sup>
                                        </m:sSup>
                                      </m:e>
                                    </m:eqArr>
                                  </m:e>
                                </m:d>
                              </m:oMath>
                            </m:oMathPara>
                          </a14:m>
                          <a:endParaRPr lang="en-CA" sz="3200" dirty="0">
                            <a:solidFill>
                              <a:schemeClr val="tx1"/>
                            </a:solidFill>
                          </a:endParaRPr>
                        </a:p>
                      </a:txBody>
                      <a:tcPr anchor="ctr"/>
                    </a:tc>
                    <a:extLst>
                      <a:ext uri="{0D108BD9-81ED-4DB2-BD59-A6C34878D82A}">
                        <a16:rowId xmlns:a16="http://schemas.microsoft.com/office/drawing/2014/main" val="1711203595"/>
                      </a:ext>
                    </a:extLst>
                  </a:tr>
                  <a:tr h="1321122">
                    <a:tc>
                      <a:txBody>
                        <a:bodyPr/>
                        <a:lstStyle/>
                        <a:p>
                          <a:pPr algn="ctr"/>
                          <a:r>
                            <a:rPr lang="en-CA" sz="4000" dirty="0"/>
                            <a:t>Right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000" i="1" smtClean="0">
                                        <a:solidFill>
                                          <a:srgbClr val="7030A0"/>
                                        </a:solidFill>
                                        <a:latin typeface="Cambria Math" panose="02040503050406030204" pitchFamily="18" charset="0"/>
                                      </a:rPr>
                                    </m:ctrlPr>
                                  </m:sSupPr>
                                  <m:e>
                                    <m:r>
                                      <a:rPr lang="en-CA" sz="4000" i="1">
                                        <a:solidFill>
                                          <a:srgbClr val="7030A0"/>
                                        </a:solidFill>
                                        <a:latin typeface="Cambria Math" panose="02040503050406030204" pitchFamily="18" charset="0"/>
                                      </a:rPr>
                                      <m:t>𝜓</m:t>
                                    </m:r>
                                  </m:e>
                                  <m:sup>
                                    <m:r>
                                      <m:rPr>
                                        <m:nor/>
                                      </m:rPr>
                                      <a:rPr lang="en-CA" sz="4000">
                                        <a:solidFill>
                                          <a:srgbClr val="7030A0"/>
                                        </a:solidFill>
                                      </a:rPr>
                                      <m:t>†</m:t>
                                    </m:r>
                                  </m:sup>
                                </m:sSup>
                                <m:r>
                                  <a:rPr lang="en-CA" sz="4000" i="1">
                                    <a:solidFill>
                                      <a:srgbClr val="7030A0"/>
                                    </a:solidFill>
                                    <a:latin typeface="Cambria Math" panose="02040503050406030204" pitchFamily="18" charset="0"/>
                                  </a:rPr>
                                  <m:t>𝜖</m:t>
                                </m:r>
                                <m:r>
                                  <a:rPr lang="en-CA" sz="4000" i="1">
                                    <a:latin typeface="Cambria Math" panose="02040503050406030204" pitchFamily="18" charset="0"/>
                                  </a:rPr>
                                  <m:t>→</m:t>
                                </m:r>
                                <m:sSup>
                                  <m:sSupPr>
                                    <m:ctrlPr>
                                      <a:rPr lang="en-CA" sz="4000" i="1">
                                        <a:solidFill>
                                          <a:srgbClr val="7030A0"/>
                                        </a:solidFill>
                                        <a:latin typeface="Cambria Math" panose="02040503050406030204" pitchFamily="18" charset="0"/>
                                      </a:rPr>
                                    </m:ctrlPr>
                                  </m:sSupPr>
                                  <m:e>
                                    <m:r>
                                      <a:rPr lang="en-CA" sz="4000" i="1">
                                        <a:solidFill>
                                          <a:srgbClr val="7030A0"/>
                                        </a:solidFill>
                                        <a:latin typeface="Cambria Math" panose="02040503050406030204" pitchFamily="18" charset="0"/>
                                      </a:rPr>
                                      <m:t>𝜓</m:t>
                                    </m:r>
                                  </m:e>
                                  <m:sup>
                                    <m:r>
                                      <m:rPr>
                                        <m:nor/>
                                      </m:rPr>
                                      <a:rPr lang="en-CA" sz="4000">
                                        <a:solidFill>
                                          <a:srgbClr val="7030A0"/>
                                        </a:solidFill>
                                      </a:rPr>
                                      <m:t>†</m:t>
                                    </m:r>
                                  </m:sup>
                                </m:sSup>
                                <m:r>
                                  <a:rPr lang="en-CA" sz="4000" i="1">
                                    <a:solidFill>
                                      <a:srgbClr val="7030A0"/>
                                    </a:solidFill>
                                    <a:latin typeface="Cambria Math" panose="02040503050406030204" pitchFamily="18" charset="0"/>
                                  </a:rPr>
                                  <m:t>𝜖</m:t>
                                </m:r>
                                <m:sSup>
                                  <m:sSupPr>
                                    <m:ctrlPr>
                                      <a:rPr lang="en-CA" sz="4000" i="1">
                                        <a:latin typeface="Cambria Math" panose="02040503050406030204" pitchFamily="18" charset="0"/>
                                      </a:rPr>
                                    </m:ctrlPr>
                                  </m:sSupPr>
                                  <m:e>
                                    <m:d>
                                      <m:dPr>
                                        <m:ctrlPr>
                                          <a:rPr lang="en-CA" sz="4000" i="1">
                                            <a:latin typeface="Cambria Math" panose="02040503050406030204" pitchFamily="18" charset="0"/>
                                          </a:rPr>
                                        </m:ctrlPr>
                                      </m:dPr>
                                      <m:e>
                                        <m:sSup>
                                          <m:sSupPr>
                                            <m:ctrlPr>
                                              <a:rPr lang="en-CA" sz="4000" i="1">
                                                <a:latin typeface="Cambria Math" panose="02040503050406030204" pitchFamily="18" charset="0"/>
                                              </a:rPr>
                                            </m:ctrlPr>
                                          </m:sSupPr>
                                          <m:e>
                                            <m:r>
                                              <a:rPr lang="en-CA" sz="4000" i="1">
                                                <a:latin typeface="Cambria Math" panose="02040503050406030204" pitchFamily="18" charset="0"/>
                                              </a:rPr>
                                              <m:t>𝐿</m:t>
                                            </m:r>
                                          </m:e>
                                          <m:sup>
                                            <m:r>
                                              <a:rPr lang="en-CA" sz="4000" i="1">
                                                <a:latin typeface="Cambria Math" panose="02040503050406030204" pitchFamily="18" charset="0"/>
                                              </a:rPr>
                                              <m:t>−1</m:t>
                                            </m:r>
                                          </m:sup>
                                        </m:sSup>
                                      </m:e>
                                    </m:d>
                                  </m:e>
                                  <m:sup>
                                    <m:r>
                                      <a:rPr lang="en-CA" sz="4000" i="1">
                                        <a:latin typeface="Cambria Math" panose="02040503050406030204" pitchFamily="18" charset="0"/>
                                      </a:rPr>
                                      <m:t>∗</m:t>
                                    </m:r>
                                  </m:sup>
                                </m:sSup>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4000" b="0" i="1" smtClean="0">
                                        <a:solidFill>
                                          <a:schemeClr val="tx1"/>
                                        </a:solidFill>
                                        <a:effectLst/>
                                        <a:latin typeface="Cambria Math" panose="02040503050406030204" pitchFamily="18" charset="0"/>
                                      </a:rPr>
                                    </m:ctrlPr>
                                  </m:dPr>
                                  <m:e>
                                    <m:sSub>
                                      <m:sSubPr>
                                        <m:ctrlPr>
                                          <a:rPr lang="en-CA" sz="4000" b="0" i="1" smtClean="0">
                                            <a:solidFill>
                                              <a:srgbClr val="7030A0"/>
                                            </a:solidFill>
                                            <a:effectLst/>
                                            <a:latin typeface="Cambria Math" panose="02040503050406030204" pitchFamily="18" charset="0"/>
                                          </a:rPr>
                                        </m:ctrlPr>
                                      </m:sSubPr>
                                      <m:e>
                                        <m:r>
                                          <a:rPr lang="en-CA" sz="4000" b="0" i="1" smtClean="0">
                                            <a:solidFill>
                                              <a:srgbClr val="7030A0"/>
                                            </a:solidFill>
                                            <a:effectLst/>
                                            <a:latin typeface="Cambria Math" panose="02040503050406030204" pitchFamily="18" charset="0"/>
                                          </a:rPr>
                                          <m:t>𝜓</m:t>
                                        </m:r>
                                      </m:e>
                                      <m:sub>
                                        <m:acc>
                                          <m:accPr>
                                            <m:chr m:val="̇"/>
                                            <m:ctrlPr>
                                              <a:rPr lang="en-CA" sz="4000" b="0" i="1" smtClean="0">
                                                <a:solidFill>
                                                  <a:srgbClr val="7030A0"/>
                                                </a:solidFill>
                                                <a:effectLst/>
                                                <a:latin typeface="Cambria Math" panose="02040503050406030204" pitchFamily="18" charset="0"/>
                                              </a:rPr>
                                            </m:ctrlPr>
                                          </m:accPr>
                                          <m:e>
                                            <m:r>
                                              <a:rPr lang="en-CA" sz="4000" b="0" i="1" smtClean="0">
                                                <a:solidFill>
                                                  <a:srgbClr val="7030A0"/>
                                                </a:solidFill>
                                                <a:effectLst/>
                                                <a:latin typeface="Cambria Math" panose="02040503050406030204" pitchFamily="18" charset="0"/>
                                              </a:rPr>
                                              <m:t>1</m:t>
                                            </m:r>
                                          </m:e>
                                        </m:acc>
                                      </m:sub>
                                    </m:sSub>
                                    <m:r>
                                      <a:rPr lang="en-CA" sz="4000" b="0" i="1" smtClean="0">
                                        <a:solidFill>
                                          <a:srgbClr val="7030A0"/>
                                        </a:solidFill>
                                        <a:effectLst/>
                                        <a:latin typeface="Cambria Math" panose="02040503050406030204" pitchFamily="18" charset="0"/>
                                      </a:rPr>
                                      <m:t>  </m:t>
                                    </m:r>
                                    <m:sSub>
                                      <m:sSubPr>
                                        <m:ctrlPr>
                                          <a:rPr lang="en-CA" sz="4000" b="0" i="1" smtClean="0">
                                            <a:solidFill>
                                              <a:srgbClr val="7030A0"/>
                                            </a:solidFill>
                                            <a:effectLst/>
                                            <a:latin typeface="Cambria Math" panose="02040503050406030204" pitchFamily="18" charset="0"/>
                                          </a:rPr>
                                        </m:ctrlPr>
                                      </m:sSubPr>
                                      <m:e>
                                        <m:r>
                                          <a:rPr lang="en-CA" sz="4000" b="0" i="1" smtClean="0">
                                            <a:solidFill>
                                              <a:srgbClr val="7030A0"/>
                                            </a:solidFill>
                                            <a:effectLst/>
                                            <a:latin typeface="Cambria Math" panose="02040503050406030204" pitchFamily="18" charset="0"/>
                                          </a:rPr>
                                          <m:t>𝜓</m:t>
                                        </m:r>
                                      </m:e>
                                      <m:sub>
                                        <m:acc>
                                          <m:accPr>
                                            <m:chr m:val="̇"/>
                                            <m:ctrlPr>
                                              <a:rPr lang="en-CA" sz="4000" b="0" i="1" smtClean="0">
                                                <a:solidFill>
                                                  <a:srgbClr val="7030A0"/>
                                                </a:solidFill>
                                                <a:effectLst/>
                                                <a:latin typeface="Cambria Math" panose="02040503050406030204" pitchFamily="18" charset="0"/>
                                              </a:rPr>
                                            </m:ctrlPr>
                                          </m:accPr>
                                          <m:e>
                                            <m:r>
                                              <a:rPr lang="en-CA" sz="4000" b="0" i="1" smtClean="0">
                                                <a:solidFill>
                                                  <a:srgbClr val="7030A0"/>
                                                </a:solidFill>
                                                <a:effectLst/>
                                                <a:latin typeface="Cambria Math" panose="02040503050406030204" pitchFamily="18" charset="0"/>
                                              </a:rPr>
                                              <m:t>2</m:t>
                                            </m:r>
                                          </m:e>
                                        </m:acc>
                                      </m:sub>
                                    </m:sSub>
                                  </m:e>
                                </m:d>
                              </m:oMath>
                            </m:oMathPara>
                          </a14:m>
                          <a:endParaRPr lang="en-CA" sz="40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CA" sz="4000" b="0" i="1" smtClean="0">
                                  <a:solidFill>
                                    <a:schemeClr val="tx1"/>
                                  </a:solidFill>
                                  <a:effectLst/>
                                  <a:latin typeface="Cambria Math" panose="02040503050406030204" pitchFamily="18" charset="0"/>
                                </a:rPr>
                                <m:t>=</m:t>
                              </m:r>
                              <m:d>
                                <m:dPr>
                                  <m:begChr m:val="["/>
                                  <m:endChr m:val="]"/>
                                  <m:ctrlPr>
                                    <a:rPr lang="en-CA" sz="4000" i="1">
                                      <a:latin typeface="Cambria Math" panose="02040503050406030204" pitchFamily="18" charset="0"/>
                                    </a:rPr>
                                  </m:ctrlPr>
                                </m:dPr>
                                <m:e>
                                  <m:r>
                                    <a:rPr lang="en-CA" sz="4000" b="0" i="1" smtClean="0">
                                      <a:latin typeface="Cambria Math" panose="02040503050406030204" pitchFamily="18" charset="0"/>
                                    </a:rPr>
                                    <m:t>−</m:t>
                                  </m:r>
                                  <m:sSup>
                                    <m:sSupPr>
                                      <m:ctrlPr>
                                        <a:rPr lang="en-CA" sz="4000" b="0" i="1" smtClean="0">
                                          <a:solidFill>
                                            <a:srgbClr val="00B050"/>
                                          </a:solidFill>
                                          <a:latin typeface="Cambria Math" panose="02040503050406030204" pitchFamily="18" charset="0"/>
                                        </a:rPr>
                                      </m:ctrlPr>
                                    </m:sSupPr>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i="1">
                                              <a:solidFill>
                                                <a:srgbClr val="00B050"/>
                                              </a:solidFill>
                                              <a:latin typeface="Cambria Math" panose="02040503050406030204" pitchFamily="18" charset="0"/>
                                            </a:rPr>
                                            <m:t>2</m:t>
                                          </m:r>
                                        </m:sup>
                                      </m:sSup>
                                    </m:e>
                                    <m:sup>
                                      <m:r>
                                        <a:rPr lang="en-CA" sz="4000" b="0" i="1" smtClean="0">
                                          <a:solidFill>
                                            <a:schemeClr val="tx1"/>
                                          </a:solidFill>
                                          <a:latin typeface="Cambria Math" panose="02040503050406030204" pitchFamily="18" charset="0"/>
                                        </a:rPr>
                                        <m:t>∗</m:t>
                                      </m:r>
                                    </m:sup>
                                  </m:sSup>
                                  <m:r>
                                    <a:rPr lang="en-CA" sz="4000" b="0" i="1" smtClean="0">
                                      <a:solidFill>
                                        <a:srgbClr val="00B050"/>
                                      </a:solidFill>
                                      <a:latin typeface="Cambria Math" panose="02040503050406030204" pitchFamily="18" charset="0"/>
                                    </a:rPr>
                                    <m:t>   </m:t>
                                  </m:r>
                                  <m:sSup>
                                    <m:sSupPr>
                                      <m:ctrlPr>
                                        <a:rPr lang="en-CA" sz="4000" b="0" i="1" smtClean="0">
                                          <a:solidFill>
                                            <a:srgbClr val="00B050"/>
                                          </a:solidFill>
                                          <a:latin typeface="Cambria Math" panose="02040503050406030204" pitchFamily="18" charset="0"/>
                                        </a:rPr>
                                      </m:ctrlPr>
                                    </m:sSupPr>
                                    <m:e>
                                      <m:sSup>
                                        <m:sSupPr>
                                          <m:ctrlPr>
                                            <a:rPr lang="en-CA" sz="4000" i="1">
                                              <a:solidFill>
                                                <a:srgbClr val="00B050"/>
                                              </a:solidFill>
                                              <a:latin typeface="Cambria Math" panose="02040503050406030204" pitchFamily="18" charset="0"/>
                                            </a:rPr>
                                          </m:ctrlPr>
                                        </m:sSupPr>
                                        <m:e>
                                          <m:r>
                                            <a:rPr lang="en-CA" sz="4000" i="1">
                                              <a:solidFill>
                                                <a:srgbClr val="00B050"/>
                                              </a:solidFill>
                                              <a:latin typeface="Cambria Math" panose="02040503050406030204" pitchFamily="18" charset="0"/>
                                            </a:rPr>
                                            <m:t>𝜓</m:t>
                                          </m:r>
                                        </m:e>
                                        <m:sup>
                                          <m:r>
                                            <a:rPr lang="en-CA" sz="4000" b="0" i="1" smtClean="0">
                                              <a:solidFill>
                                                <a:srgbClr val="00B050"/>
                                              </a:solidFill>
                                              <a:latin typeface="Cambria Math" panose="02040503050406030204" pitchFamily="18" charset="0"/>
                                            </a:rPr>
                                            <m:t>1</m:t>
                                          </m:r>
                                        </m:sup>
                                      </m:sSup>
                                    </m:e>
                                    <m:sup>
                                      <m:r>
                                        <a:rPr lang="en-CA" sz="4000" b="0" i="1" smtClean="0">
                                          <a:solidFill>
                                            <a:schemeClr val="tx1"/>
                                          </a:solidFill>
                                          <a:latin typeface="Cambria Math" panose="02040503050406030204" pitchFamily="18" charset="0"/>
                                        </a:rPr>
                                        <m:t>∗</m:t>
                                      </m:r>
                                    </m:sup>
                                  </m:sSup>
                                </m:e>
                              </m:d>
                            </m:oMath>
                          </a14:m>
                          <a:r>
                            <a:rPr lang="en-CA" sz="4000" dirty="0">
                              <a:solidFill>
                                <a:schemeClr val="tx1"/>
                              </a:solidFill>
                            </a:rPr>
                            <a:t> </a:t>
                          </a:r>
                        </a:p>
                      </a:txBody>
                      <a:tcPr anchor="ctr"/>
                    </a:tc>
                    <a:extLst>
                      <a:ext uri="{0D108BD9-81ED-4DB2-BD59-A6C34878D82A}">
                        <a16:rowId xmlns:a16="http://schemas.microsoft.com/office/drawing/2014/main" val="1989600164"/>
                      </a:ext>
                    </a:extLst>
                  </a:tr>
                </a:tbl>
              </a:graphicData>
            </a:graphic>
          </p:graphicFrame>
        </mc:Choice>
        <mc:Fallback xmlns="">
          <p:graphicFrame>
            <p:nvGraphicFramePr>
              <p:cNvPr id="3" name="Table 7">
                <a:extLst>
                  <a:ext uri="{FF2B5EF4-FFF2-40B4-BE49-F238E27FC236}">
                    <a16:creationId xmlns:a16="http://schemas.microsoft.com/office/drawing/2014/main" id="{5B258414-2D7D-120F-D91C-749D760F3C1D}"/>
                  </a:ext>
                </a:extLst>
              </p:cNvPr>
              <p:cNvGraphicFramePr>
                <a:graphicFrameLocks noGrp="1"/>
              </p:cNvGraphicFramePr>
              <p:nvPr>
                <p:extLst>
                  <p:ext uri="{D42A27DB-BD31-4B8C-83A1-F6EECF244321}">
                    <p14:modId xmlns:p14="http://schemas.microsoft.com/office/powerpoint/2010/main" val="1277370628"/>
                  </p:ext>
                </p:extLst>
              </p:nvPr>
            </p:nvGraphicFramePr>
            <p:xfrm>
              <a:off x="58993" y="38864"/>
              <a:ext cx="12044516" cy="6789915"/>
            </p:xfrm>
            <a:graphic>
              <a:graphicData uri="http://schemas.openxmlformats.org/drawingml/2006/table">
                <a:tbl>
                  <a:tblPr firstRow="1" bandRow="1">
                    <a:tableStyleId>{5940675A-B579-460E-94D1-54222C63F5DA}</a:tableStyleId>
                  </a:tblPr>
                  <a:tblGrid>
                    <a:gridCol w="2300749">
                      <a:extLst>
                        <a:ext uri="{9D8B030D-6E8A-4147-A177-3AD203B41FA5}">
                          <a16:colId xmlns:a16="http://schemas.microsoft.com/office/drawing/2014/main" val="677050511"/>
                        </a:ext>
                      </a:extLst>
                    </a:gridCol>
                    <a:gridCol w="4159045">
                      <a:extLst>
                        <a:ext uri="{9D8B030D-6E8A-4147-A177-3AD203B41FA5}">
                          <a16:colId xmlns:a16="http://schemas.microsoft.com/office/drawing/2014/main" val="3117955444"/>
                        </a:ext>
                      </a:extLst>
                    </a:gridCol>
                    <a:gridCol w="2153265">
                      <a:extLst>
                        <a:ext uri="{9D8B030D-6E8A-4147-A177-3AD203B41FA5}">
                          <a16:colId xmlns:a16="http://schemas.microsoft.com/office/drawing/2014/main" val="2231186128"/>
                        </a:ext>
                      </a:extLst>
                    </a:gridCol>
                    <a:gridCol w="3431457">
                      <a:extLst>
                        <a:ext uri="{9D8B030D-6E8A-4147-A177-3AD203B41FA5}">
                          <a16:colId xmlns:a16="http://schemas.microsoft.com/office/drawing/2014/main" val="2536790380"/>
                        </a:ext>
                      </a:extLst>
                    </a:gridCol>
                  </a:tblGrid>
                  <a:tr h="1354995">
                    <a:tc>
                      <a:txBody>
                        <a:bodyPr/>
                        <a:lstStyle/>
                        <a:p>
                          <a:pPr algn="ctr"/>
                          <a:r>
                            <a:rPr lang="en-CA" sz="3200" b="1" dirty="0"/>
                            <a:t>Weyl Spinor Type</a:t>
                          </a:r>
                        </a:p>
                      </a:txBody>
                      <a:tcPr anchor="ctr"/>
                    </a:tc>
                    <a:tc>
                      <a:txBody>
                        <a:bodyPr/>
                        <a:lstStyle/>
                        <a:p>
                          <a:pPr algn="ctr"/>
                          <a:r>
                            <a:rPr lang="en-CA" sz="3200" b="1" dirty="0"/>
                            <a:t>Lorentz Transformation</a:t>
                          </a:r>
                        </a:p>
                      </a:txBody>
                      <a:tcPr anchor="ctr"/>
                    </a:tc>
                    <a:tc>
                      <a:txBody>
                        <a:bodyPr/>
                        <a:lstStyle/>
                        <a:p>
                          <a:pPr algn="ctr"/>
                          <a:r>
                            <a:rPr lang="en-CA" sz="3200" b="1" dirty="0"/>
                            <a:t>Notation</a:t>
                          </a:r>
                        </a:p>
                      </a:txBody>
                      <a:tcPr anchor="ctr"/>
                    </a:tc>
                    <a:tc>
                      <a:txBody>
                        <a:bodyPr/>
                        <a:lstStyle/>
                        <a:p>
                          <a:pPr algn="ctr"/>
                          <a:r>
                            <a:rPr lang="en-CA" sz="3200" b="1" dirty="0"/>
                            <a:t>In terms of Left spinor components</a:t>
                          </a:r>
                        </a:p>
                      </a:txBody>
                      <a:tcPr anchor="ctr"/>
                    </a:tc>
                    <a:extLst>
                      <a:ext uri="{0D108BD9-81ED-4DB2-BD59-A6C34878D82A}">
                        <a16:rowId xmlns:a16="http://schemas.microsoft.com/office/drawing/2014/main" val="2392908407"/>
                      </a:ext>
                    </a:extLst>
                  </a:tr>
                  <a:tr h="1380173">
                    <a:tc>
                      <a:txBody>
                        <a:bodyPr/>
                        <a:lstStyle/>
                        <a:p>
                          <a:pPr algn="ctr"/>
                          <a:r>
                            <a:rPr lang="en-CA" sz="4000" dirty="0"/>
                            <a:t>Left</a:t>
                          </a:r>
                        </a:p>
                      </a:txBody>
                      <a:tcPr anchor="ctr"/>
                    </a:tc>
                    <a:tc>
                      <a:txBody>
                        <a:bodyPr/>
                        <a:lstStyle/>
                        <a:p>
                          <a:endParaRPr lang="en-US"/>
                        </a:p>
                      </a:txBody>
                      <a:tcPr anchor="ctr">
                        <a:blipFill>
                          <a:blip r:embed="rId2"/>
                          <a:stretch>
                            <a:fillRect l="-55572" t="-99115" r="-134751" b="-295575"/>
                          </a:stretch>
                        </a:blipFill>
                      </a:tcPr>
                    </a:tc>
                    <a:tc>
                      <a:txBody>
                        <a:bodyPr/>
                        <a:lstStyle/>
                        <a:p>
                          <a:endParaRPr lang="en-US"/>
                        </a:p>
                      </a:txBody>
                      <a:tcPr anchor="ctr">
                        <a:blipFill>
                          <a:blip r:embed="rId2"/>
                          <a:stretch>
                            <a:fillRect l="-299718" t="-99115" r="-159605" b="-295575"/>
                          </a:stretch>
                        </a:blipFill>
                      </a:tcPr>
                    </a:tc>
                    <a:tc>
                      <a:txBody>
                        <a:bodyPr/>
                        <a:lstStyle/>
                        <a:p>
                          <a:pPr algn="ctr"/>
                          <a:r>
                            <a:rPr lang="en-CA" sz="4000" dirty="0"/>
                            <a:t>-</a:t>
                          </a:r>
                        </a:p>
                      </a:txBody>
                      <a:tcPr anchor="ctr"/>
                    </a:tc>
                    <a:extLst>
                      <a:ext uri="{0D108BD9-81ED-4DB2-BD59-A6C34878D82A}">
                        <a16:rowId xmlns:a16="http://schemas.microsoft.com/office/drawing/2014/main" val="547333825"/>
                      </a:ext>
                    </a:extLst>
                  </a:tr>
                  <a:tr h="1274077">
                    <a:tc>
                      <a:txBody>
                        <a:bodyPr/>
                        <a:lstStyle/>
                        <a:p>
                          <a:pPr algn="ctr"/>
                          <a:r>
                            <a:rPr lang="en-CA" sz="4000" dirty="0"/>
                            <a:t>Left Dual</a:t>
                          </a:r>
                        </a:p>
                      </a:txBody>
                      <a:tcPr anchor="ctr"/>
                    </a:tc>
                    <a:tc>
                      <a:txBody>
                        <a:bodyPr/>
                        <a:lstStyle/>
                        <a:p>
                          <a:endParaRPr lang="en-US"/>
                        </a:p>
                      </a:txBody>
                      <a:tcPr anchor="ctr">
                        <a:blipFill>
                          <a:blip r:embed="rId2"/>
                          <a:stretch>
                            <a:fillRect l="-55572" t="-215311" r="-134751" b="-219617"/>
                          </a:stretch>
                        </a:blipFill>
                      </a:tcPr>
                    </a:tc>
                    <a:tc>
                      <a:txBody>
                        <a:bodyPr/>
                        <a:lstStyle/>
                        <a:p>
                          <a:endParaRPr lang="en-US"/>
                        </a:p>
                      </a:txBody>
                      <a:tcPr anchor="ctr">
                        <a:blipFill>
                          <a:blip r:embed="rId2"/>
                          <a:stretch>
                            <a:fillRect l="-299718" t="-215311" r="-159605" b="-219617"/>
                          </a:stretch>
                        </a:blipFill>
                      </a:tcPr>
                    </a:tc>
                    <a:tc>
                      <a:txBody>
                        <a:bodyPr/>
                        <a:lstStyle/>
                        <a:p>
                          <a:endParaRPr lang="en-US"/>
                        </a:p>
                      </a:txBody>
                      <a:tcPr anchor="ctr">
                        <a:blipFill>
                          <a:blip r:embed="rId2"/>
                          <a:stretch>
                            <a:fillRect l="-251332" t="-215311" r="-355" b="-219617"/>
                          </a:stretch>
                        </a:blipFill>
                      </a:tcPr>
                    </a:tc>
                    <a:extLst>
                      <a:ext uri="{0D108BD9-81ED-4DB2-BD59-A6C34878D82A}">
                        <a16:rowId xmlns:a16="http://schemas.microsoft.com/office/drawing/2014/main" val="1307439687"/>
                      </a:ext>
                    </a:extLst>
                  </a:tr>
                  <a:tr h="1459548">
                    <a:tc>
                      <a:txBody>
                        <a:bodyPr/>
                        <a:lstStyle/>
                        <a:p>
                          <a:pPr algn="ctr"/>
                          <a:r>
                            <a:rPr lang="en-CA" sz="4000" dirty="0"/>
                            <a:t>Right Dual </a:t>
                          </a:r>
                        </a:p>
                      </a:txBody>
                      <a:tcPr anchor="ctr"/>
                    </a:tc>
                    <a:tc>
                      <a:txBody>
                        <a:bodyPr/>
                        <a:lstStyle/>
                        <a:p>
                          <a:endParaRPr lang="en-US"/>
                        </a:p>
                      </a:txBody>
                      <a:tcPr anchor="ctr">
                        <a:blipFill>
                          <a:blip r:embed="rId2"/>
                          <a:stretch>
                            <a:fillRect l="-55572" t="-274583" r="-134751" b="-91250"/>
                          </a:stretch>
                        </a:blipFill>
                      </a:tcPr>
                    </a:tc>
                    <a:tc>
                      <a:txBody>
                        <a:bodyPr/>
                        <a:lstStyle/>
                        <a:p>
                          <a:endParaRPr lang="en-US"/>
                        </a:p>
                      </a:txBody>
                      <a:tcPr anchor="ctr">
                        <a:blipFill>
                          <a:blip r:embed="rId2"/>
                          <a:stretch>
                            <a:fillRect l="-299718" t="-274583" r="-159605" b="-91250"/>
                          </a:stretch>
                        </a:blipFill>
                      </a:tcPr>
                    </a:tc>
                    <a:tc>
                      <a:txBody>
                        <a:bodyPr/>
                        <a:lstStyle/>
                        <a:p>
                          <a:endParaRPr lang="en-US"/>
                        </a:p>
                      </a:txBody>
                      <a:tcPr anchor="ctr">
                        <a:blipFill>
                          <a:blip r:embed="rId2"/>
                          <a:stretch>
                            <a:fillRect l="-251332" t="-274583" r="-355" b="-91250"/>
                          </a:stretch>
                        </a:blipFill>
                      </a:tcPr>
                    </a:tc>
                    <a:extLst>
                      <a:ext uri="{0D108BD9-81ED-4DB2-BD59-A6C34878D82A}">
                        <a16:rowId xmlns:a16="http://schemas.microsoft.com/office/drawing/2014/main" val="1711203595"/>
                      </a:ext>
                    </a:extLst>
                  </a:tr>
                  <a:tr h="1321122">
                    <a:tc>
                      <a:txBody>
                        <a:bodyPr/>
                        <a:lstStyle/>
                        <a:p>
                          <a:pPr algn="ctr"/>
                          <a:r>
                            <a:rPr lang="en-CA" sz="4000" dirty="0"/>
                            <a:t>Right</a:t>
                          </a:r>
                        </a:p>
                      </a:txBody>
                      <a:tcPr anchor="ctr"/>
                    </a:tc>
                    <a:tc>
                      <a:txBody>
                        <a:bodyPr/>
                        <a:lstStyle/>
                        <a:p>
                          <a:endParaRPr lang="en-US"/>
                        </a:p>
                      </a:txBody>
                      <a:tcPr anchor="ctr">
                        <a:blipFill>
                          <a:blip r:embed="rId2"/>
                          <a:stretch>
                            <a:fillRect l="-55572" t="-414286" r="-134751" b="-922"/>
                          </a:stretch>
                        </a:blipFill>
                      </a:tcPr>
                    </a:tc>
                    <a:tc>
                      <a:txBody>
                        <a:bodyPr/>
                        <a:lstStyle/>
                        <a:p>
                          <a:endParaRPr lang="en-US"/>
                        </a:p>
                      </a:txBody>
                      <a:tcPr anchor="ctr">
                        <a:blipFill>
                          <a:blip r:embed="rId2"/>
                          <a:stretch>
                            <a:fillRect l="-299718" t="-414286" r="-159605" b="-922"/>
                          </a:stretch>
                        </a:blipFill>
                      </a:tcPr>
                    </a:tc>
                    <a:tc>
                      <a:txBody>
                        <a:bodyPr/>
                        <a:lstStyle/>
                        <a:p>
                          <a:endParaRPr lang="en-US"/>
                        </a:p>
                      </a:txBody>
                      <a:tcPr anchor="ctr">
                        <a:blipFill>
                          <a:blip r:embed="rId2"/>
                          <a:stretch>
                            <a:fillRect l="-251332" t="-414286" r="-355" b="-922"/>
                          </a:stretch>
                        </a:blipFill>
                      </a:tcPr>
                    </a:tc>
                    <a:extLst>
                      <a:ext uri="{0D108BD9-81ED-4DB2-BD59-A6C34878D82A}">
                        <a16:rowId xmlns:a16="http://schemas.microsoft.com/office/drawing/2014/main" val="1989600164"/>
                      </a:ext>
                    </a:extLst>
                  </a:tr>
                </a:tbl>
              </a:graphicData>
            </a:graphic>
          </p:graphicFrame>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6" name="Ink 5">
                <a:extLst>
                  <a:ext uri="{FF2B5EF4-FFF2-40B4-BE49-F238E27FC236}">
                    <a16:creationId xmlns:a16="http://schemas.microsoft.com/office/drawing/2014/main" id="{ADADD1CA-A5B0-1BDD-61FC-35668F7EA4CD}"/>
                  </a:ext>
                </a:extLst>
              </p14:cNvPr>
              <p14:cNvContentPartPr/>
              <p14:nvPr>
                <p:extLst>
                  <p:ext uri="{42D2F446-02D8-4167-A562-619A0277C38B}">
                    <p15:isNarration xmlns:p15="http://schemas.microsoft.com/office/powerpoint/2012/main" val="1"/>
                  </p:ext>
                </p:extLst>
              </p14:nvPr>
            </p14:nvContentPartPr>
            <p14:xfrm>
              <a:off x="5009400" y="2969280"/>
              <a:ext cx="1381320" cy="3686760"/>
            </p14:xfrm>
          </p:contentPart>
        </mc:Choice>
        <mc:Fallback xmlns="">
          <p:pic>
            <p:nvPicPr>
              <p:cNvPr id="6" name="Ink 5">
                <a:extLst>
                  <a:ext uri="{FF2B5EF4-FFF2-40B4-BE49-F238E27FC236}">
                    <a16:creationId xmlns:a16="http://schemas.microsoft.com/office/drawing/2014/main" id="{ADADD1CA-A5B0-1BDD-61FC-35668F7EA4CD}"/>
                  </a:ext>
                </a:extLst>
              </p:cNvPr>
              <p:cNvPicPr>
                <a:picLocks noGrp="1" noRot="1" noChangeAspect="1" noMove="1" noResize="1" noEditPoints="1" noAdjustHandles="1" noChangeArrowheads="1" noChangeShapeType="1"/>
              </p:cNvPicPr>
              <p:nvPr/>
            </p:nvPicPr>
            <p:blipFill>
              <a:blip r:embed="rId4"/>
              <a:stretch>
                <a:fillRect/>
              </a:stretch>
            </p:blipFill>
            <p:spPr>
              <a:xfrm>
                <a:off x="5000040" y="2959920"/>
                <a:ext cx="1400040" cy="3705480"/>
              </a:xfrm>
              <a:prstGeom prst="rect">
                <a:avLst/>
              </a:prstGeom>
            </p:spPr>
          </p:pic>
        </mc:Fallback>
      </mc:AlternateContent>
    </p:spTree>
    <p:extLst>
      <p:ext uri="{BB962C8B-B14F-4D97-AF65-F5344CB8AC3E}">
        <p14:creationId xmlns:p14="http://schemas.microsoft.com/office/powerpoint/2010/main" val="121660492"/>
      </p:ext>
    </p:extLst>
  </p:cSld>
  <p:clrMapOvr>
    <a:masterClrMapping/>
  </p:clrMapOvr>
  <mc:AlternateContent xmlns:mc="http://schemas.openxmlformats.org/markup-compatibility/2006" xmlns:p14="http://schemas.microsoft.com/office/powerpoint/2010/main">
    <mc:Choice Requires="p14">
      <p:transition spd="slow" p14:dur="2000" advTm="10768"/>
    </mc:Choice>
    <mc:Fallback xmlns="">
      <p:transition spd="slow" advTm="10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7">
                <a:extLst>
                  <a:ext uri="{FF2B5EF4-FFF2-40B4-BE49-F238E27FC236}">
                    <a16:creationId xmlns:a16="http://schemas.microsoft.com/office/drawing/2014/main" id="{5B258414-2D7D-120F-D91C-749D760F3C1D}"/>
                  </a:ext>
                </a:extLst>
              </p:cNvPr>
              <p:cNvGraphicFramePr>
                <a:graphicFrameLocks noGrp="1"/>
              </p:cNvGraphicFramePr>
              <p:nvPr>
                <p:extLst>
                  <p:ext uri="{D42A27DB-BD31-4B8C-83A1-F6EECF244321}">
                    <p14:modId xmlns:p14="http://schemas.microsoft.com/office/powerpoint/2010/main" val="2019483478"/>
                  </p:ext>
                </p:extLst>
              </p:nvPr>
            </p:nvGraphicFramePr>
            <p:xfrm>
              <a:off x="58993" y="38864"/>
              <a:ext cx="12044516" cy="6789915"/>
            </p:xfrm>
            <a:graphic>
              <a:graphicData uri="http://schemas.openxmlformats.org/drawingml/2006/table">
                <a:tbl>
                  <a:tblPr firstRow="1" bandRow="1">
                    <a:tableStyleId>{5940675A-B579-460E-94D1-54222C63F5DA}</a:tableStyleId>
                  </a:tblPr>
                  <a:tblGrid>
                    <a:gridCol w="2300749">
                      <a:extLst>
                        <a:ext uri="{9D8B030D-6E8A-4147-A177-3AD203B41FA5}">
                          <a16:colId xmlns:a16="http://schemas.microsoft.com/office/drawing/2014/main" val="677050511"/>
                        </a:ext>
                      </a:extLst>
                    </a:gridCol>
                    <a:gridCol w="4159045">
                      <a:extLst>
                        <a:ext uri="{9D8B030D-6E8A-4147-A177-3AD203B41FA5}">
                          <a16:colId xmlns:a16="http://schemas.microsoft.com/office/drawing/2014/main" val="3117955444"/>
                        </a:ext>
                      </a:extLst>
                    </a:gridCol>
                    <a:gridCol w="2153265">
                      <a:extLst>
                        <a:ext uri="{9D8B030D-6E8A-4147-A177-3AD203B41FA5}">
                          <a16:colId xmlns:a16="http://schemas.microsoft.com/office/drawing/2014/main" val="2231186128"/>
                        </a:ext>
                      </a:extLst>
                    </a:gridCol>
                    <a:gridCol w="3431457">
                      <a:extLst>
                        <a:ext uri="{9D8B030D-6E8A-4147-A177-3AD203B41FA5}">
                          <a16:colId xmlns:a16="http://schemas.microsoft.com/office/drawing/2014/main" val="2536790380"/>
                        </a:ext>
                      </a:extLst>
                    </a:gridCol>
                  </a:tblGrid>
                  <a:tr h="1354995">
                    <a:tc>
                      <a:txBody>
                        <a:bodyPr/>
                        <a:lstStyle/>
                        <a:p>
                          <a:pPr algn="ctr"/>
                          <a:r>
                            <a:rPr lang="en-CA" sz="3200" b="1" dirty="0"/>
                            <a:t>Weyl Spinor Type</a:t>
                          </a:r>
                        </a:p>
                      </a:txBody>
                      <a:tcPr anchor="ctr"/>
                    </a:tc>
                    <a:tc>
                      <a:txBody>
                        <a:bodyPr/>
                        <a:lstStyle/>
                        <a:p>
                          <a:pPr algn="ctr"/>
                          <a:r>
                            <a:rPr lang="en-CA" sz="3200" b="1" dirty="0"/>
                            <a:t>Lorentz Transformation</a:t>
                          </a:r>
                        </a:p>
                      </a:txBody>
                      <a:tcPr anchor="ctr"/>
                    </a:tc>
                    <a:tc>
                      <a:txBody>
                        <a:bodyPr/>
                        <a:lstStyle/>
                        <a:p>
                          <a:pPr algn="ctr"/>
                          <a:r>
                            <a:rPr lang="en-CA" sz="3200" b="1" dirty="0"/>
                            <a:t>Notation</a:t>
                          </a:r>
                        </a:p>
                      </a:txBody>
                      <a:tcPr anchor="ctr"/>
                    </a:tc>
                    <a:tc>
                      <a:txBody>
                        <a:bodyPr/>
                        <a:lstStyle/>
                        <a:p>
                          <a:pPr algn="ctr"/>
                          <a:r>
                            <a:rPr lang="en-CA" sz="3200" b="1" dirty="0"/>
                            <a:t>In terms of Left spinor components</a:t>
                          </a:r>
                        </a:p>
                      </a:txBody>
                      <a:tcPr anchor="ctr"/>
                    </a:tc>
                    <a:extLst>
                      <a:ext uri="{0D108BD9-81ED-4DB2-BD59-A6C34878D82A}">
                        <a16:rowId xmlns:a16="http://schemas.microsoft.com/office/drawing/2014/main" val="2392908407"/>
                      </a:ext>
                    </a:extLst>
                  </a:tr>
                  <a:tr h="1380091">
                    <a:tc>
                      <a:txBody>
                        <a:bodyPr/>
                        <a:lstStyle/>
                        <a:p>
                          <a:pPr algn="ctr"/>
                          <a:r>
                            <a:rPr lang="en-CA" sz="4000" dirty="0"/>
                            <a:t>Left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4000" b="0" i="1" smtClean="0">
                                    <a:solidFill>
                                      <a:srgbClr val="00B050"/>
                                    </a:solidFill>
                                    <a:effectLst/>
                                    <a:latin typeface="Cambria Math" panose="02040503050406030204" pitchFamily="18" charset="0"/>
                                  </a:rPr>
                                  <m:t>𝜓</m:t>
                                </m:r>
                                <m:r>
                                  <a:rPr lang="en-CA" sz="4000" b="0" i="1" smtClean="0">
                                    <a:solidFill>
                                      <a:schemeClr val="tx1"/>
                                    </a:solidFill>
                                    <a:effectLst/>
                                    <a:latin typeface="Cambria Math" panose="02040503050406030204" pitchFamily="18" charset="0"/>
                                  </a:rPr>
                                  <m:t>→</m:t>
                                </m:r>
                                <m:r>
                                  <a:rPr lang="en-CA" sz="4000" b="0" i="1" smtClean="0">
                                    <a:solidFill>
                                      <a:schemeClr val="tx1"/>
                                    </a:solidFill>
                                    <a:effectLst/>
                                    <a:latin typeface="Cambria Math" panose="02040503050406030204" pitchFamily="18" charset="0"/>
                                  </a:rPr>
                                  <m:t>𝐿</m:t>
                                </m:r>
                                <m:r>
                                  <a:rPr lang="en-CA" sz="4000" b="0" i="1" smtClean="0">
                                    <a:solidFill>
                                      <a:srgbClr val="00B050"/>
                                    </a:solidFill>
                                    <a:effectLst/>
                                    <a:latin typeface="Cambria Math" panose="02040503050406030204" pitchFamily="18" charset="0"/>
                                  </a:rPr>
                                  <m:t>𝜓</m:t>
                                </m:r>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800" b="0" i="1" smtClean="0">
                                        <a:solidFill>
                                          <a:schemeClr val="tx1"/>
                                        </a:solidFill>
                                        <a:effectLst/>
                                        <a:latin typeface="Cambria Math" panose="02040503050406030204" pitchFamily="18" charset="0"/>
                                      </a:rPr>
                                    </m:ctrlPr>
                                  </m:dPr>
                                  <m:e>
                                    <m:eqArr>
                                      <m:eqArrPr>
                                        <m:ctrlPr>
                                          <a:rPr lang="en-CA" sz="3800" b="0" i="1" smtClean="0">
                                            <a:solidFill>
                                              <a:srgbClr val="00B050"/>
                                            </a:solidFill>
                                            <a:effectLst/>
                                            <a:latin typeface="Cambria Math" panose="02040503050406030204" pitchFamily="18" charset="0"/>
                                          </a:rPr>
                                        </m:ctrlPr>
                                      </m:eqArrPr>
                                      <m:e>
                                        <m:sSup>
                                          <m:sSupPr>
                                            <m:ctrlPr>
                                              <a:rPr lang="en-CA" sz="3800" b="0" i="1" smtClean="0">
                                                <a:solidFill>
                                                  <a:srgbClr val="00B050"/>
                                                </a:solidFill>
                                                <a:effectLst/>
                                                <a:latin typeface="Cambria Math" panose="02040503050406030204" pitchFamily="18" charset="0"/>
                                              </a:rPr>
                                            </m:ctrlPr>
                                          </m:sSupPr>
                                          <m:e>
                                            <m:r>
                                              <a:rPr lang="en-CA" sz="3800" b="0" i="1" smtClean="0">
                                                <a:solidFill>
                                                  <a:srgbClr val="00B050"/>
                                                </a:solidFill>
                                                <a:effectLst/>
                                                <a:latin typeface="Cambria Math" panose="02040503050406030204" pitchFamily="18" charset="0"/>
                                              </a:rPr>
                                              <m:t>𝜓</m:t>
                                            </m:r>
                                          </m:e>
                                          <m:sup>
                                            <m:r>
                                              <a:rPr lang="en-CA" sz="3800" b="0" i="1" smtClean="0">
                                                <a:solidFill>
                                                  <a:srgbClr val="00B050"/>
                                                </a:solidFill>
                                                <a:effectLst/>
                                                <a:latin typeface="Cambria Math" panose="02040503050406030204" pitchFamily="18" charset="0"/>
                                              </a:rPr>
                                              <m:t>1</m:t>
                                            </m:r>
                                          </m:sup>
                                        </m:sSup>
                                      </m:e>
                                      <m:e>
                                        <m:sSup>
                                          <m:sSupPr>
                                            <m:ctrlPr>
                                              <a:rPr lang="en-CA" sz="3800" b="0" i="1" smtClean="0">
                                                <a:solidFill>
                                                  <a:srgbClr val="00B050"/>
                                                </a:solidFill>
                                                <a:effectLst/>
                                                <a:latin typeface="Cambria Math" panose="02040503050406030204" pitchFamily="18" charset="0"/>
                                              </a:rPr>
                                            </m:ctrlPr>
                                          </m:sSupPr>
                                          <m:e>
                                            <m:r>
                                              <a:rPr lang="en-CA" sz="3800" b="0" i="1" smtClean="0">
                                                <a:solidFill>
                                                  <a:srgbClr val="00B050"/>
                                                </a:solidFill>
                                                <a:effectLst/>
                                                <a:latin typeface="Cambria Math" panose="02040503050406030204" pitchFamily="18" charset="0"/>
                                              </a:rPr>
                                              <m:t>𝜓</m:t>
                                            </m:r>
                                          </m:e>
                                          <m:sup>
                                            <m:r>
                                              <a:rPr lang="en-CA" sz="3800" b="0" i="1" smtClean="0">
                                                <a:solidFill>
                                                  <a:srgbClr val="00B050"/>
                                                </a:solidFill>
                                                <a:effectLst/>
                                                <a:latin typeface="Cambria Math" panose="02040503050406030204" pitchFamily="18" charset="0"/>
                                              </a:rPr>
                                              <m:t>2</m:t>
                                            </m:r>
                                          </m:sup>
                                        </m:sSup>
                                      </m:e>
                                    </m:eqArr>
                                  </m:e>
                                </m:d>
                              </m:oMath>
                            </m:oMathPara>
                          </a14:m>
                          <a:endParaRPr lang="en-CA" sz="3800" dirty="0">
                            <a:solidFill>
                              <a:schemeClr val="tx1"/>
                            </a:solidFill>
                          </a:endParaRPr>
                        </a:p>
                      </a:txBody>
                      <a:tcPr anchor="ctr"/>
                    </a:tc>
                    <a:tc>
                      <a:txBody>
                        <a:bodyPr/>
                        <a:lstStyle/>
                        <a:p>
                          <a:pPr algn="ctr"/>
                          <a:r>
                            <a:rPr lang="en-CA" sz="4000" dirty="0"/>
                            <a:t>-</a:t>
                          </a:r>
                        </a:p>
                      </a:txBody>
                      <a:tcPr anchor="ctr"/>
                    </a:tc>
                    <a:extLst>
                      <a:ext uri="{0D108BD9-81ED-4DB2-BD59-A6C34878D82A}">
                        <a16:rowId xmlns:a16="http://schemas.microsoft.com/office/drawing/2014/main" val="547333825"/>
                      </a:ext>
                    </a:extLst>
                  </a:tr>
                  <a:tr h="1274077">
                    <a:tc>
                      <a:txBody>
                        <a:bodyPr/>
                        <a:lstStyle/>
                        <a:p>
                          <a:pPr algn="ctr"/>
                          <a:r>
                            <a:rPr lang="en-CA" sz="4000" dirty="0"/>
                            <a:t>Left Dual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3800" b="0" i="1" smtClean="0">
                                    <a:solidFill>
                                      <a:schemeClr val="tx1"/>
                                    </a:solidFill>
                                    <a:latin typeface="Cambria Math" panose="02040503050406030204" pitchFamily="18" charset="0"/>
                                  </a:rPr>
                                  <m:t>−</m:t>
                                </m:r>
                                <m:r>
                                  <a:rPr lang="en-CA" sz="3800" i="1" smtClean="0">
                                    <a:solidFill>
                                      <a:srgbClr val="FF0000"/>
                                    </a:solidFill>
                                    <a:latin typeface="Cambria Math" panose="02040503050406030204" pitchFamily="18" charset="0"/>
                                  </a:rPr>
                                  <m:t>𝜖𝜓</m:t>
                                </m:r>
                                <m:r>
                                  <a:rPr lang="en-CA" sz="3800" b="0" i="1" smtClean="0">
                                    <a:solidFill>
                                      <a:schemeClr val="tx1"/>
                                    </a:solidFill>
                                    <a:effectLst/>
                                    <a:latin typeface="Cambria Math" panose="02040503050406030204" pitchFamily="18" charset="0"/>
                                  </a:rPr>
                                  <m:t>→</m:t>
                                </m:r>
                                <m:r>
                                  <a:rPr lang="en-CA" sz="3800" b="0" i="1" smtClean="0">
                                    <a:solidFill>
                                      <a:schemeClr val="tx1"/>
                                    </a:solidFill>
                                    <a:latin typeface="Cambria Math" panose="02040503050406030204" pitchFamily="18" charset="0"/>
                                  </a:rPr>
                                  <m:t>−</m:t>
                                </m:r>
                                <m:sSup>
                                  <m:sSupPr>
                                    <m:ctrlPr>
                                      <a:rPr lang="en-CA" sz="3800" b="0" i="1" smtClean="0">
                                        <a:solidFill>
                                          <a:schemeClr val="tx1"/>
                                        </a:solidFill>
                                        <a:effectLst/>
                                        <a:latin typeface="Cambria Math" panose="02040503050406030204" pitchFamily="18" charset="0"/>
                                      </a:rPr>
                                    </m:ctrlPr>
                                  </m:sSupPr>
                                  <m:e>
                                    <m:d>
                                      <m:dPr>
                                        <m:ctrlPr>
                                          <a:rPr lang="en-CA" sz="3800" b="0" i="1" smtClean="0">
                                            <a:solidFill>
                                              <a:schemeClr val="tx1"/>
                                            </a:solidFill>
                                            <a:effectLst/>
                                            <a:latin typeface="Cambria Math" panose="02040503050406030204" pitchFamily="18" charset="0"/>
                                          </a:rPr>
                                        </m:ctrlPr>
                                      </m:dPr>
                                      <m:e>
                                        <m:sSup>
                                          <m:sSupPr>
                                            <m:ctrlPr>
                                              <a:rPr lang="en-CA" sz="3800" b="0" i="1" smtClean="0">
                                                <a:solidFill>
                                                  <a:schemeClr val="tx1"/>
                                                </a:solidFill>
                                                <a:effectLst/>
                                                <a:latin typeface="Cambria Math" panose="02040503050406030204" pitchFamily="18" charset="0"/>
                                              </a:rPr>
                                            </m:ctrlPr>
                                          </m:sSupPr>
                                          <m:e>
                                            <m:r>
                                              <a:rPr lang="en-CA" sz="3800" b="0" i="1" smtClean="0">
                                                <a:solidFill>
                                                  <a:schemeClr val="tx1"/>
                                                </a:solidFill>
                                                <a:effectLst/>
                                                <a:latin typeface="Cambria Math" panose="02040503050406030204" pitchFamily="18" charset="0"/>
                                              </a:rPr>
                                              <m:t>𝐿</m:t>
                                            </m:r>
                                          </m:e>
                                          <m:sup>
                                            <m:r>
                                              <a:rPr lang="en-CA" sz="3800" b="0" i="1" smtClean="0">
                                                <a:solidFill>
                                                  <a:schemeClr val="tx1"/>
                                                </a:solidFill>
                                                <a:effectLst/>
                                                <a:latin typeface="Cambria Math" panose="02040503050406030204" pitchFamily="18" charset="0"/>
                                              </a:rPr>
                                              <m:t>−1</m:t>
                                            </m:r>
                                          </m:sup>
                                        </m:sSup>
                                      </m:e>
                                    </m:d>
                                  </m:e>
                                  <m:sup>
                                    <m:r>
                                      <a:rPr lang="en-CA" sz="3800" b="0" i="1" smtClean="0">
                                        <a:solidFill>
                                          <a:schemeClr val="tx1"/>
                                        </a:solidFill>
                                        <a:effectLst/>
                                        <a:latin typeface="Cambria Math" panose="02040503050406030204" pitchFamily="18" charset="0"/>
                                      </a:rPr>
                                      <m:t>𝑇</m:t>
                                    </m:r>
                                  </m:sup>
                                </m:sSup>
                                <m:r>
                                  <a:rPr lang="en-CA" sz="3800" i="1" smtClean="0">
                                    <a:solidFill>
                                      <a:srgbClr val="FF0000"/>
                                    </a:solidFill>
                                    <a:latin typeface="Cambria Math" panose="02040503050406030204" pitchFamily="18" charset="0"/>
                                  </a:rPr>
                                  <m:t>𝜖𝜓</m:t>
                                </m:r>
                              </m:oMath>
                            </m:oMathPara>
                          </a14:m>
                          <a:endParaRPr lang="en-CA" sz="3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800" b="0" i="1" smtClean="0">
                                        <a:solidFill>
                                          <a:schemeClr val="tx1"/>
                                        </a:solidFill>
                                        <a:effectLst/>
                                        <a:latin typeface="Cambria Math" panose="02040503050406030204" pitchFamily="18" charset="0"/>
                                      </a:rPr>
                                    </m:ctrlPr>
                                  </m:dPr>
                                  <m:e>
                                    <m:eqArr>
                                      <m:eqArrPr>
                                        <m:ctrlPr>
                                          <a:rPr lang="en-CA" sz="3800" b="0" i="1" smtClean="0">
                                            <a:solidFill>
                                              <a:srgbClr val="00B050"/>
                                            </a:solidFill>
                                            <a:effectLst/>
                                            <a:latin typeface="Cambria Math" panose="02040503050406030204" pitchFamily="18" charset="0"/>
                                          </a:rPr>
                                        </m:ctrlPr>
                                      </m:eqArrPr>
                                      <m:e>
                                        <m:sSub>
                                          <m:sSubPr>
                                            <m:ctrlPr>
                                              <a:rPr lang="en-CA" sz="3800" b="0" i="1" smtClean="0">
                                                <a:solidFill>
                                                  <a:srgbClr val="FF0000"/>
                                                </a:solidFill>
                                                <a:effectLst/>
                                                <a:latin typeface="Cambria Math" panose="02040503050406030204" pitchFamily="18" charset="0"/>
                                              </a:rPr>
                                            </m:ctrlPr>
                                          </m:sSubPr>
                                          <m:e>
                                            <m:r>
                                              <a:rPr lang="en-CA" sz="3800" b="0" i="1" smtClean="0">
                                                <a:solidFill>
                                                  <a:srgbClr val="FF0000"/>
                                                </a:solidFill>
                                                <a:effectLst/>
                                                <a:latin typeface="Cambria Math" panose="02040503050406030204" pitchFamily="18" charset="0"/>
                                              </a:rPr>
                                              <m:t>𝜓</m:t>
                                            </m:r>
                                          </m:e>
                                          <m:sub>
                                            <m:r>
                                              <a:rPr lang="en-CA" sz="3800" b="0" i="1" smtClean="0">
                                                <a:solidFill>
                                                  <a:srgbClr val="FF0000"/>
                                                </a:solidFill>
                                                <a:effectLst/>
                                                <a:latin typeface="Cambria Math" panose="02040503050406030204" pitchFamily="18" charset="0"/>
                                              </a:rPr>
                                              <m:t>1</m:t>
                                            </m:r>
                                          </m:sub>
                                        </m:sSub>
                                      </m:e>
                                      <m:e>
                                        <m:sSub>
                                          <m:sSubPr>
                                            <m:ctrlPr>
                                              <a:rPr lang="en-CA" sz="3800" b="0" i="1" smtClean="0">
                                                <a:solidFill>
                                                  <a:srgbClr val="FF0000"/>
                                                </a:solidFill>
                                                <a:effectLst/>
                                                <a:latin typeface="Cambria Math" panose="02040503050406030204" pitchFamily="18" charset="0"/>
                                              </a:rPr>
                                            </m:ctrlPr>
                                          </m:sSubPr>
                                          <m:e>
                                            <m:r>
                                              <a:rPr lang="en-CA" sz="3800" b="0" i="1" smtClean="0">
                                                <a:solidFill>
                                                  <a:srgbClr val="FF0000"/>
                                                </a:solidFill>
                                                <a:effectLst/>
                                                <a:latin typeface="Cambria Math" panose="02040503050406030204" pitchFamily="18" charset="0"/>
                                              </a:rPr>
                                              <m:t>𝜓</m:t>
                                            </m:r>
                                          </m:e>
                                          <m:sub>
                                            <m:r>
                                              <a:rPr lang="en-CA" sz="3800" b="0" i="1" smtClean="0">
                                                <a:solidFill>
                                                  <a:srgbClr val="FF0000"/>
                                                </a:solidFill>
                                                <a:effectLst/>
                                                <a:latin typeface="Cambria Math" panose="02040503050406030204" pitchFamily="18" charset="0"/>
                                              </a:rPr>
                                              <m:t>2</m:t>
                                            </m:r>
                                          </m:sub>
                                        </m:sSub>
                                      </m:e>
                                    </m:eqArr>
                                  </m:e>
                                </m:d>
                              </m:oMath>
                            </m:oMathPara>
                          </a14:m>
                          <a:endParaRPr lang="en-CA" sz="38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CA" sz="3200" b="0" i="1" smtClean="0">
                                  <a:solidFill>
                                    <a:schemeClr val="tx1"/>
                                  </a:solidFill>
                                  <a:effectLst/>
                                  <a:latin typeface="Cambria Math" panose="02040503050406030204" pitchFamily="18" charset="0"/>
                                </a:rPr>
                                <m:t>=−</m:t>
                              </m:r>
                              <m:d>
                                <m:dPr>
                                  <m:begChr m:val="["/>
                                  <m:endChr m:val="]"/>
                                  <m:ctrlPr>
                                    <a:rPr lang="en-CA" sz="3200" i="1">
                                      <a:latin typeface="Cambria Math" panose="02040503050406030204" pitchFamily="18" charset="0"/>
                                    </a:rPr>
                                  </m:ctrlPr>
                                </m:dPr>
                                <m:e>
                                  <m:eqArr>
                                    <m:eqArrPr>
                                      <m:ctrlPr>
                                        <a:rPr lang="en-CA" sz="3200" b="0" i="1" smtClean="0">
                                          <a:solidFill>
                                            <a:srgbClr val="00B050"/>
                                          </a:solidFill>
                                          <a:latin typeface="Cambria Math" panose="02040503050406030204" pitchFamily="18" charset="0"/>
                                        </a:rPr>
                                      </m:ctrlPr>
                                    </m:eqArrPr>
                                    <m:e>
                                      <m:r>
                                        <a:rPr lang="en-CA" sz="3200" b="0" i="1" smtClean="0">
                                          <a:solidFill>
                                            <a:schemeClr val="bg1"/>
                                          </a:solidFill>
                                          <a:latin typeface="Cambria Math" panose="02040503050406030204" pitchFamily="18" charset="0"/>
                                        </a:rPr>
                                        <m:t>−</m:t>
                                      </m:r>
                                      <m:sSup>
                                        <m:sSupPr>
                                          <m:ctrlPr>
                                            <a:rPr lang="en-CA" sz="3200" i="1">
                                              <a:solidFill>
                                                <a:srgbClr val="00B050"/>
                                              </a:solidFill>
                                              <a:latin typeface="Cambria Math" panose="02040503050406030204" pitchFamily="18" charset="0"/>
                                            </a:rPr>
                                          </m:ctrlPr>
                                        </m:sSupPr>
                                        <m:e>
                                          <m:r>
                                            <a:rPr lang="en-CA" sz="3200" i="1">
                                              <a:solidFill>
                                                <a:srgbClr val="00B050"/>
                                              </a:solidFill>
                                              <a:latin typeface="Cambria Math" panose="02040503050406030204" pitchFamily="18" charset="0"/>
                                            </a:rPr>
                                            <m:t>𝜓</m:t>
                                          </m:r>
                                        </m:e>
                                        <m:sup>
                                          <m:r>
                                            <a:rPr lang="en-CA" sz="3200" i="1">
                                              <a:solidFill>
                                                <a:srgbClr val="00B050"/>
                                              </a:solidFill>
                                              <a:latin typeface="Cambria Math" panose="02040503050406030204" pitchFamily="18" charset="0"/>
                                            </a:rPr>
                                            <m:t>2</m:t>
                                          </m:r>
                                        </m:sup>
                                      </m:sSup>
                                    </m:e>
                                    <m:e>
                                      <m:r>
                                        <a:rPr lang="en-CA" sz="3200" b="0" i="1" smtClean="0">
                                          <a:solidFill>
                                            <a:schemeClr val="tx1"/>
                                          </a:solidFill>
                                          <a:latin typeface="Cambria Math" panose="02040503050406030204" pitchFamily="18" charset="0"/>
                                        </a:rPr>
                                        <m:t>−</m:t>
                                      </m:r>
                                      <m:sSup>
                                        <m:sSupPr>
                                          <m:ctrlPr>
                                            <a:rPr lang="en-CA" sz="3200" i="1">
                                              <a:solidFill>
                                                <a:srgbClr val="00B050"/>
                                              </a:solidFill>
                                              <a:latin typeface="Cambria Math" panose="02040503050406030204" pitchFamily="18" charset="0"/>
                                            </a:rPr>
                                          </m:ctrlPr>
                                        </m:sSupPr>
                                        <m:e>
                                          <m:r>
                                            <a:rPr lang="en-CA" sz="3200" i="1">
                                              <a:solidFill>
                                                <a:srgbClr val="00B050"/>
                                              </a:solidFill>
                                              <a:latin typeface="Cambria Math" panose="02040503050406030204" pitchFamily="18" charset="0"/>
                                            </a:rPr>
                                            <m:t>𝜓</m:t>
                                          </m:r>
                                        </m:e>
                                        <m:sup>
                                          <m:r>
                                            <a:rPr lang="en-CA" sz="3200" b="0" i="1" smtClean="0">
                                              <a:solidFill>
                                                <a:srgbClr val="00B050"/>
                                              </a:solidFill>
                                              <a:latin typeface="Cambria Math" panose="02040503050406030204" pitchFamily="18" charset="0"/>
                                            </a:rPr>
                                            <m:t>1</m:t>
                                          </m:r>
                                        </m:sup>
                                      </m:sSup>
                                    </m:e>
                                  </m:eqArr>
                                </m:e>
                              </m:d>
                            </m:oMath>
                          </a14:m>
                          <a:r>
                            <a:rPr lang="en-CA" sz="3200" dirty="0">
                              <a:solidFill>
                                <a:schemeClr val="tx1"/>
                              </a:solidFill>
                            </a:rPr>
                            <a:t> </a:t>
                          </a:r>
                        </a:p>
                      </a:txBody>
                      <a:tcPr anchor="ctr"/>
                    </a:tc>
                    <a:extLst>
                      <a:ext uri="{0D108BD9-81ED-4DB2-BD59-A6C34878D82A}">
                        <a16:rowId xmlns:a16="http://schemas.microsoft.com/office/drawing/2014/main" val="1307439687"/>
                      </a:ext>
                    </a:extLst>
                  </a:tr>
                  <a:tr h="1459355">
                    <a:tc>
                      <a:txBody>
                        <a:bodyPr/>
                        <a:lstStyle/>
                        <a:p>
                          <a:pPr algn="ctr"/>
                          <a:r>
                            <a:rPr lang="en-CA" sz="4000" dirty="0"/>
                            <a:t>Right Dual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000" i="1" smtClean="0">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𝜓</m:t>
                                    </m:r>
                                  </m:e>
                                  <m:sup>
                                    <m:r>
                                      <a:rPr lang="en-CA" sz="4000" i="1">
                                        <a:solidFill>
                                          <a:srgbClr val="0070C0"/>
                                        </a:solidFill>
                                        <a:latin typeface="Cambria Math" panose="02040503050406030204" pitchFamily="18" charset="0"/>
                                      </a:rPr>
                                      <m:t>∗</m:t>
                                    </m:r>
                                  </m:sup>
                                </m:sSup>
                                <m:r>
                                  <a:rPr lang="en-CA" sz="4000" i="1">
                                    <a:latin typeface="Cambria Math" panose="02040503050406030204" pitchFamily="18" charset="0"/>
                                  </a:rPr>
                                  <m:t>→</m:t>
                                </m:r>
                                <m:sSup>
                                  <m:sSupPr>
                                    <m:ctrlPr>
                                      <a:rPr lang="en-CA" sz="4000" i="1">
                                        <a:latin typeface="Cambria Math" panose="02040503050406030204" pitchFamily="18" charset="0"/>
                                      </a:rPr>
                                    </m:ctrlPr>
                                  </m:sSupPr>
                                  <m:e>
                                    <m:r>
                                      <a:rPr lang="en-CA" sz="4000" i="1">
                                        <a:latin typeface="Cambria Math" panose="02040503050406030204" pitchFamily="18" charset="0"/>
                                      </a:rPr>
                                      <m:t>𝐿</m:t>
                                    </m:r>
                                  </m:e>
                                  <m:sup>
                                    <m:r>
                                      <a:rPr lang="en-CA" sz="4000" i="1">
                                        <a:latin typeface="Cambria Math" panose="02040503050406030204" pitchFamily="18" charset="0"/>
                                      </a:rPr>
                                      <m:t>∗</m:t>
                                    </m:r>
                                  </m:sup>
                                </m:sSup>
                                <m:sSup>
                                  <m:sSupPr>
                                    <m:ctrlPr>
                                      <a:rPr lang="en-CA" sz="4000" i="1">
                                        <a:solidFill>
                                          <a:srgbClr val="0070C0"/>
                                        </a:solidFill>
                                        <a:latin typeface="Cambria Math" panose="02040503050406030204" pitchFamily="18" charset="0"/>
                                      </a:rPr>
                                    </m:ctrlPr>
                                  </m:sSupPr>
                                  <m:e>
                                    <m:r>
                                      <a:rPr lang="en-CA" sz="4000" i="1">
                                        <a:solidFill>
                                          <a:srgbClr val="0070C0"/>
                                        </a:solidFill>
                                        <a:latin typeface="Cambria Math" panose="02040503050406030204" pitchFamily="18" charset="0"/>
                                      </a:rPr>
                                      <m:t>𝜓</m:t>
                                    </m:r>
                                  </m:e>
                                  <m:sup>
                                    <m:r>
                                      <a:rPr lang="en-CA" sz="4000" i="1">
                                        <a:solidFill>
                                          <a:srgbClr val="0070C0"/>
                                        </a:solidFill>
                                        <a:latin typeface="Cambria Math" panose="02040503050406030204" pitchFamily="18" charset="0"/>
                                      </a:rPr>
                                      <m:t>∗</m:t>
                                    </m:r>
                                  </m:sup>
                                </m:sSup>
                              </m:oMath>
                            </m:oMathPara>
                          </a14:m>
                          <a:endParaRPr lang="en-CA" sz="4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800" b="0" i="1" smtClean="0">
                                        <a:solidFill>
                                          <a:schemeClr val="tx1"/>
                                        </a:solidFill>
                                        <a:effectLst/>
                                        <a:latin typeface="Cambria Math" panose="02040503050406030204" pitchFamily="18" charset="0"/>
                                      </a:rPr>
                                    </m:ctrlPr>
                                  </m:dPr>
                                  <m:e>
                                    <m:eqArr>
                                      <m:eqArrPr>
                                        <m:ctrlPr>
                                          <a:rPr lang="en-CA" sz="3800" b="0" i="1" smtClean="0">
                                            <a:solidFill>
                                              <a:srgbClr val="0070C0"/>
                                            </a:solidFill>
                                            <a:effectLst/>
                                            <a:latin typeface="Cambria Math" panose="02040503050406030204" pitchFamily="18" charset="0"/>
                                          </a:rPr>
                                        </m:ctrlPr>
                                      </m:eqArrPr>
                                      <m:e>
                                        <m:sSup>
                                          <m:sSupPr>
                                            <m:ctrlPr>
                                              <a:rPr lang="en-CA" sz="3800" b="0" i="1" smtClean="0">
                                                <a:solidFill>
                                                  <a:srgbClr val="0070C0"/>
                                                </a:solidFill>
                                                <a:effectLst/>
                                                <a:latin typeface="Cambria Math" panose="02040503050406030204" pitchFamily="18" charset="0"/>
                                              </a:rPr>
                                            </m:ctrlPr>
                                          </m:sSupPr>
                                          <m:e>
                                            <m:r>
                                              <a:rPr lang="en-CA" sz="3800" b="0" i="1" smtClean="0">
                                                <a:solidFill>
                                                  <a:srgbClr val="0070C0"/>
                                                </a:solidFill>
                                                <a:effectLst/>
                                                <a:latin typeface="Cambria Math" panose="02040503050406030204" pitchFamily="18" charset="0"/>
                                              </a:rPr>
                                              <m:t>𝜓</m:t>
                                            </m:r>
                                          </m:e>
                                          <m:sup>
                                            <m:acc>
                                              <m:accPr>
                                                <m:chr m:val="̇"/>
                                                <m:ctrlPr>
                                                  <a:rPr lang="en-CA" sz="3800" b="0" i="1" smtClean="0">
                                                    <a:solidFill>
                                                      <a:srgbClr val="0070C0"/>
                                                    </a:solidFill>
                                                    <a:effectLst/>
                                                    <a:latin typeface="Cambria Math" panose="02040503050406030204" pitchFamily="18" charset="0"/>
                                                  </a:rPr>
                                                </m:ctrlPr>
                                              </m:accPr>
                                              <m:e>
                                                <m:r>
                                                  <a:rPr lang="en-CA" sz="3800" b="0" i="1" smtClean="0">
                                                    <a:solidFill>
                                                      <a:srgbClr val="0070C0"/>
                                                    </a:solidFill>
                                                    <a:effectLst/>
                                                    <a:latin typeface="Cambria Math" panose="02040503050406030204" pitchFamily="18" charset="0"/>
                                                  </a:rPr>
                                                  <m:t>1</m:t>
                                                </m:r>
                                              </m:e>
                                            </m:acc>
                                          </m:sup>
                                        </m:sSup>
                                      </m:e>
                                      <m:e>
                                        <m:sSup>
                                          <m:sSupPr>
                                            <m:ctrlPr>
                                              <a:rPr lang="en-CA" sz="3800" b="0" i="1" smtClean="0">
                                                <a:solidFill>
                                                  <a:srgbClr val="0070C0"/>
                                                </a:solidFill>
                                                <a:effectLst/>
                                                <a:latin typeface="Cambria Math" panose="02040503050406030204" pitchFamily="18" charset="0"/>
                                              </a:rPr>
                                            </m:ctrlPr>
                                          </m:sSupPr>
                                          <m:e>
                                            <m:r>
                                              <a:rPr lang="en-CA" sz="3800" b="0" i="1" smtClean="0">
                                                <a:solidFill>
                                                  <a:srgbClr val="0070C0"/>
                                                </a:solidFill>
                                                <a:effectLst/>
                                                <a:latin typeface="Cambria Math" panose="02040503050406030204" pitchFamily="18" charset="0"/>
                                              </a:rPr>
                                              <m:t>𝜓</m:t>
                                            </m:r>
                                          </m:e>
                                          <m:sup>
                                            <m:acc>
                                              <m:accPr>
                                                <m:chr m:val="̇"/>
                                                <m:ctrlPr>
                                                  <a:rPr lang="en-CA" sz="3800" b="0" i="1" smtClean="0">
                                                    <a:solidFill>
                                                      <a:srgbClr val="0070C0"/>
                                                    </a:solidFill>
                                                    <a:effectLst/>
                                                    <a:latin typeface="Cambria Math" panose="02040503050406030204" pitchFamily="18" charset="0"/>
                                                  </a:rPr>
                                                </m:ctrlPr>
                                              </m:accPr>
                                              <m:e>
                                                <m:r>
                                                  <a:rPr lang="en-CA" sz="3800" b="0" i="1" smtClean="0">
                                                    <a:solidFill>
                                                      <a:srgbClr val="0070C0"/>
                                                    </a:solidFill>
                                                    <a:effectLst/>
                                                    <a:latin typeface="Cambria Math" panose="02040503050406030204" pitchFamily="18" charset="0"/>
                                                  </a:rPr>
                                                  <m:t>2</m:t>
                                                </m:r>
                                              </m:e>
                                            </m:acc>
                                          </m:sup>
                                        </m:sSup>
                                      </m:e>
                                    </m:eqArr>
                                  </m:e>
                                </m:d>
                              </m:oMath>
                            </m:oMathPara>
                          </a14:m>
                          <a:endParaRPr lang="en-CA" sz="38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3200" b="0" i="1" smtClean="0">
                                    <a:solidFill>
                                      <a:schemeClr val="tx1"/>
                                    </a:solidFill>
                                    <a:effectLst/>
                                    <a:latin typeface="Cambria Math" panose="02040503050406030204" pitchFamily="18" charset="0"/>
                                  </a:rPr>
                                  <m:t>=</m:t>
                                </m:r>
                                <m:d>
                                  <m:dPr>
                                    <m:begChr m:val="["/>
                                    <m:endChr m:val="]"/>
                                    <m:ctrlPr>
                                      <a:rPr lang="en-CA" sz="3200" b="0" i="1" smtClean="0">
                                        <a:solidFill>
                                          <a:schemeClr val="tx1"/>
                                        </a:solidFill>
                                        <a:effectLst/>
                                        <a:latin typeface="Cambria Math" panose="02040503050406030204" pitchFamily="18" charset="0"/>
                                      </a:rPr>
                                    </m:ctrlPr>
                                  </m:dPr>
                                  <m:e>
                                    <m:eqArr>
                                      <m:eqArrPr>
                                        <m:ctrlPr>
                                          <a:rPr lang="en-CA" sz="3200" b="0" i="1" smtClean="0">
                                            <a:solidFill>
                                              <a:srgbClr val="00B050"/>
                                            </a:solidFill>
                                            <a:effectLst/>
                                            <a:latin typeface="Cambria Math" panose="02040503050406030204" pitchFamily="18" charset="0"/>
                                          </a:rPr>
                                        </m:ctrlPr>
                                      </m:eqArrPr>
                                      <m:e>
                                        <m:sSup>
                                          <m:sSupPr>
                                            <m:ctrlPr>
                                              <a:rPr lang="en-CA" sz="3200" b="0" i="1" smtClean="0">
                                                <a:solidFill>
                                                  <a:srgbClr val="00B050"/>
                                                </a:solidFill>
                                                <a:effectLst/>
                                                <a:latin typeface="Cambria Math" panose="02040503050406030204" pitchFamily="18" charset="0"/>
                                              </a:rPr>
                                            </m:ctrlPr>
                                          </m:sSupPr>
                                          <m:e>
                                            <m:sSup>
                                              <m:sSupPr>
                                                <m:ctrlPr>
                                                  <a:rPr lang="en-CA" sz="3200" b="0" i="1" smtClean="0">
                                                    <a:solidFill>
                                                      <a:srgbClr val="00B050"/>
                                                    </a:solidFill>
                                                    <a:effectLst/>
                                                    <a:latin typeface="Cambria Math" panose="02040503050406030204" pitchFamily="18" charset="0"/>
                                                  </a:rPr>
                                                </m:ctrlPr>
                                              </m:sSupPr>
                                              <m:e>
                                                <m:r>
                                                  <a:rPr lang="en-CA" sz="3200" b="0" i="1" smtClean="0">
                                                    <a:solidFill>
                                                      <a:srgbClr val="00B050"/>
                                                    </a:solidFill>
                                                    <a:effectLst/>
                                                    <a:latin typeface="Cambria Math" panose="02040503050406030204" pitchFamily="18" charset="0"/>
                                                  </a:rPr>
                                                  <m:t>𝜓</m:t>
                                                </m:r>
                                              </m:e>
                                              <m:sup>
                                                <m:r>
                                                  <a:rPr lang="en-CA" sz="3200" b="0" i="1" smtClean="0">
                                                    <a:solidFill>
                                                      <a:srgbClr val="00B050"/>
                                                    </a:solidFill>
                                                    <a:effectLst/>
                                                    <a:latin typeface="Cambria Math" panose="02040503050406030204" pitchFamily="18" charset="0"/>
                                                  </a:rPr>
                                                  <m:t>1</m:t>
                                                </m:r>
                                              </m:sup>
                                            </m:sSup>
                                          </m:e>
                                          <m:sup>
                                            <m:r>
                                              <a:rPr lang="en-CA" sz="3200" b="0" i="1" smtClean="0">
                                                <a:solidFill>
                                                  <a:schemeClr val="tx1"/>
                                                </a:solidFill>
                                                <a:effectLst/>
                                                <a:latin typeface="Cambria Math" panose="02040503050406030204" pitchFamily="18" charset="0"/>
                                              </a:rPr>
                                              <m:t>∗</m:t>
                                            </m:r>
                                          </m:sup>
                                        </m:sSup>
                                      </m:e>
                                      <m:e>
                                        <m:sSup>
                                          <m:sSupPr>
                                            <m:ctrlPr>
                                              <a:rPr lang="en-CA" sz="3200" b="0" i="1" smtClean="0">
                                                <a:solidFill>
                                                  <a:srgbClr val="00B050"/>
                                                </a:solidFill>
                                                <a:effectLst/>
                                                <a:latin typeface="Cambria Math" panose="02040503050406030204" pitchFamily="18" charset="0"/>
                                              </a:rPr>
                                            </m:ctrlPr>
                                          </m:sSupPr>
                                          <m:e>
                                            <m:sSup>
                                              <m:sSupPr>
                                                <m:ctrlPr>
                                                  <a:rPr lang="en-CA" sz="3200" b="0" i="1" smtClean="0">
                                                    <a:solidFill>
                                                      <a:srgbClr val="00B050"/>
                                                    </a:solidFill>
                                                    <a:effectLst/>
                                                    <a:latin typeface="Cambria Math" panose="02040503050406030204" pitchFamily="18" charset="0"/>
                                                  </a:rPr>
                                                </m:ctrlPr>
                                              </m:sSupPr>
                                              <m:e>
                                                <m:r>
                                                  <a:rPr lang="en-CA" sz="3200" b="0" i="1" smtClean="0">
                                                    <a:solidFill>
                                                      <a:srgbClr val="00B050"/>
                                                    </a:solidFill>
                                                    <a:effectLst/>
                                                    <a:latin typeface="Cambria Math" panose="02040503050406030204" pitchFamily="18" charset="0"/>
                                                  </a:rPr>
                                                  <m:t>𝜓</m:t>
                                                </m:r>
                                              </m:e>
                                              <m:sup>
                                                <m:r>
                                                  <a:rPr lang="en-CA" sz="3200" b="0" i="1" smtClean="0">
                                                    <a:solidFill>
                                                      <a:srgbClr val="00B050"/>
                                                    </a:solidFill>
                                                    <a:effectLst/>
                                                    <a:latin typeface="Cambria Math" panose="02040503050406030204" pitchFamily="18" charset="0"/>
                                                  </a:rPr>
                                                  <m:t>2</m:t>
                                                </m:r>
                                              </m:sup>
                                            </m:sSup>
                                          </m:e>
                                          <m:sup>
                                            <m:r>
                                              <a:rPr lang="en-CA" sz="3200" b="0" i="1" smtClean="0">
                                                <a:solidFill>
                                                  <a:schemeClr val="tx1"/>
                                                </a:solidFill>
                                                <a:effectLst/>
                                                <a:latin typeface="Cambria Math" panose="02040503050406030204" pitchFamily="18" charset="0"/>
                                              </a:rPr>
                                              <m:t>∗</m:t>
                                            </m:r>
                                          </m:sup>
                                        </m:sSup>
                                      </m:e>
                                    </m:eqArr>
                                  </m:e>
                                </m:d>
                              </m:oMath>
                            </m:oMathPara>
                          </a14:m>
                          <a:endParaRPr lang="en-CA" sz="3200" dirty="0">
                            <a:solidFill>
                              <a:schemeClr val="tx1"/>
                            </a:solidFill>
                          </a:endParaRPr>
                        </a:p>
                      </a:txBody>
                      <a:tcPr anchor="ctr"/>
                    </a:tc>
                    <a:extLst>
                      <a:ext uri="{0D108BD9-81ED-4DB2-BD59-A6C34878D82A}">
                        <a16:rowId xmlns:a16="http://schemas.microsoft.com/office/drawing/2014/main" val="1711203595"/>
                      </a:ext>
                    </a:extLst>
                  </a:tr>
                  <a:tr h="1321122">
                    <a:tc>
                      <a:txBody>
                        <a:bodyPr/>
                        <a:lstStyle/>
                        <a:p>
                          <a:pPr algn="ctr"/>
                          <a:r>
                            <a:rPr lang="en-CA" sz="4000" dirty="0"/>
                            <a:t>Right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3300" b="0" i="1" smtClean="0">
                                    <a:solidFill>
                                      <a:schemeClr val="tx1"/>
                                    </a:solidFill>
                                    <a:latin typeface="Cambria Math" panose="02040503050406030204" pitchFamily="18" charset="0"/>
                                  </a:rPr>
                                  <m:t>−</m:t>
                                </m:r>
                                <m:r>
                                  <a:rPr lang="en-CA" sz="3300" i="1" smtClean="0">
                                    <a:solidFill>
                                      <a:srgbClr val="7030A0"/>
                                    </a:solidFill>
                                    <a:latin typeface="Cambria Math" panose="02040503050406030204" pitchFamily="18" charset="0"/>
                                  </a:rPr>
                                  <m:t>𝜖</m:t>
                                </m:r>
                                <m:sSup>
                                  <m:sSupPr>
                                    <m:ctrlPr>
                                      <a:rPr lang="en-CA" sz="3300" i="1" smtClean="0">
                                        <a:solidFill>
                                          <a:srgbClr val="7030A0"/>
                                        </a:solidFill>
                                        <a:latin typeface="Cambria Math" panose="02040503050406030204" pitchFamily="18" charset="0"/>
                                      </a:rPr>
                                    </m:ctrlPr>
                                  </m:sSupPr>
                                  <m:e>
                                    <m:r>
                                      <a:rPr lang="en-CA" sz="3300" i="1">
                                        <a:solidFill>
                                          <a:srgbClr val="7030A0"/>
                                        </a:solidFill>
                                        <a:latin typeface="Cambria Math" panose="02040503050406030204" pitchFamily="18" charset="0"/>
                                      </a:rPr>
                                      <m:t>𝜓</m:t>
                                    </m:r>
                                  </m:e>
                                  <m:sup>
                                    <m:r>
                                      <m:rPr>
                                        <m:nor/>
                                      </m:rPr>
                                      <a:rPr lang="en-CA" sz="3300" b="0" i="0" smtClean="0">
                                        <a:solidFill>
                                          <a:srgbClr val="7030A0"/>
                                        </a:solidFill>
                                        <a:latin typeface="Cambria Math" panose="02040503050406030204" pitchFamily="18" charset="0"/>
                                      </a:rPr>
                                      <m:t>∗</m:t>
                                    </m:r>
                                  </m:sup>
                                </m:sSup>
                                <m:r>
                                  <a:rPr lang="en-CA" sz="3300" i="1">
                                    <a:latin typeface="Cambria Math" panose="02040503050406030204" pitchFamily="18" charset="0"/>
                                  </a:rPr>
                                  <m:t>→</m:t>
                                </m:r>
                                <m:r>
                                  <a:rPr lang="en-CA" sz="3300" b="0" i="1" smtClean="0">
                                    <a:solidFill>
                                      <a:schemeClr val="tx1"/>
                                    </a:solidFill>
                                    <a:latin typeface="Cambria Math" panose="02040503050406030204" pitchFamily="18" charset="0"/>
                                  </a:rPr>
                                  <m:t>−</m:t>
                                </m:r>
                                <m:sSup>
                                  <m:sSupPr>
                                    <m:ctrlPr>
                                      <a:rPr lang="en-CA" sz="3300" i="1" smtClean="0">
                                        <a:solidFill>
                                          <a:schemeClr val="tx1"/>
                                        </a:solidFill>
                                        <a:latin typeface="Cambria Math" panose="02040503050406030204" pitchFamily="18" charset="0"/>
                                      </a:rPr>
                                    </m:ctrlPr>
                                  </m:sSupPr>
                                  <m:e>
                                    <m:d>
                                      <m:dPr>
                                        <m:ctrlPr>
                                          <a:rPr lang="en-CA" sz="3300" i="1">
                                            <a:solidFill>
                                              <a:schemeClr val="tx1"/>
                                            </a:solidFill>
                                            <a:latin typeface="Cambria Math" panose="02040503050406030204" pitchFamily="18" charset="0"/>
                                          </a:rPr>
                                        </m:ctrlPr>
                                      </m:dPr>
                                      <m:e>
                                        <m:sSup>
                                          <m:sSupPr>
                                            <m:ctrlPr>
                                              <a:rPr lang="en-CA" sz="3300" i="1">
                                                <a:solidFill>
                                                  <a:schemeClr val="tx1"/>
                                                </a:solidFill>
                                                <a:latin typeface="Cambria Math" panose="02040503050406030204" pitchFamily="18" charset="0"/>
                                              </a:rPr>
                                            </m:ctrlPr>
                                          </m:sSupPr>
                                          <m:e>
                                            <m:r>
                                              <a:rPr lang="en-CA" sz="3300" i="1">
                                                <a:solidFill>
                                                  <a:schemeClr val="tx1"/>
                                                </a:solidFill>
                                                <a:latin typeface="Cambria Math" panose="02040503050406030204" pitchFamily="18" charset="0"/>
                                              </a:rPr>
                                              <m:t>𝐿</m:t>
                                            </m:r>
                                          </m:e>
                                          <m:sup>
                                            <m:r>
                                              <a:rPr lang="en-CA" sz="3300" i="1">
                                                <a:solidFill>
                                                  <a:schemeClr val="tx1"/>
                                                </a:solidFill>
                                                <a:latin typeface="Cambria Math" panose="02040503050406030204" pitchFamily="18" charset="0"/>
                                              </a:rPr>
                                              <m:t>−1</m:t>
                                            </m:r>
                                          </m:sup>
                                        </m:sSup>
                                      </m:e>
                                    </m:d>
                                  </m:e>
                                  <m:sup>
                                    <m:r>
                                      <m:rPr>
                                        <m:nor/>
                                      </m:rPr>
                                      <a:rPr lang="en-CA" sz="3300" smtClean="0">
                                        <a:solidFill>
                                          <a:schemeClr val="tx1"/>
                                        </a:solidFill>
                                      </a:rPr>
                                      <m:t>†</m:t>
                                    </m:r>
                                  </m:sup>
                                </m:sSup>
                                <m:r>
                                  <a:rPr lang="en-CA" sz="3300" i="1" smtClean="0">
                                    <a:solidFill>
                                      <a:srgbClr val="7030A0"/>
                                    </a:solidFill>
                                    <a:latin typeface="Cambria Math" panose="02040503050406030204" pitchFamily="18" charset="0"/>
                                  </a:rPr>
                                  <m:t>𝜖</m:t>
                                </m:r>
                                <m:sSup>
                                  <m:sSupPr>
                                    <m:ctrlPr>
                                      <a:rPr lang="en-CA" sz="3300" i="1" smtClean="0">
                                        <a:solidFill>
                                          <a:srgbClr val="7030A0"/>
                                        </a:solidFill>
                                        <a:latin typeface="Cambria Math" panose="02040503050406030204" pitchFamily="18" charset="0"/>
                                      </a:rPr>
                                    </m:ctrlPr>
                                  </m:sSupPr>
                                  <m:e>
                                    <m:r>
                                      <a:rPr lang="en-CA" sz="3300" i="1">
                                        <a:solidFill>
                                          <a:srgbClr val="7030A0"/>
                                        </a:solidFill>
                                        <a:latin typeface="Cambria Math" panose="02040503050406030204" pitchFamily="18" charset="0"/>
                                      </a:rPr>
                                      <m:t>𝜓</m:t>
                                    </m:r>
                                  </m:e>
                                  <m:sup>
                                    <m:r>
                                      <m:rPr>
                                        <m:nor/>
                                      </m:rPr>
                                      <a:rPr lang="en-CA" sz="3300" b="0" i="0" smtClean="0">
                                        <a:solidFill>
                                          <a:srgbClr val="7030A0"/>
                                        </a:solidFill>
                                        <a:latin typeface="Cambria Math" panose="02040503050406030204" pitchFamily="18" charset="0"/>
                                      </a:rPr>
                                      <m:t>∗</m:t>
                                    </m:r>
                                  </m:sup>
                                </m:sSup>
                              </m:oMath>
                            </m:oMathPara>
                          </a14:m>
                          <a:endParaRPr lang="en-CA" sz="33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800" b="0" i="1" smtClean="0">
                                        <a:solidFill>
                                          <a:schemeClr val="tx1"/>
                                        </a:solidFill>
                                        <a:effectLst/>
                                        <a:latin typeface="Cambria Math" panose="02040503050406030204" pitchFamily="18" charset="0"/>
                                      </a:rPr>
                                    </m:ctrlPr>
                                  </m:dPr>
                                  <m:e>
                                    <m:eqArr>
                                      <m:eqArrPr>
                                        <m:ctrlPr>
                                          <a:rPr lang="en-CA" sz="3800" b="0" i="1" smtClean="0">
                                            <a:solidFill>
                                              <a:srgbClr val="7030A0"/>
                                            </a:solidFill>
                                            <a:effectLst/>
                                            <a:latin typeface="Cambria Math" panose="02040503050406030204" pitchFamily="18" charset="0"/>
                                          </a:rPr>
                                        </m:ctrlPr>
                                      </m:eqArrPr>
                                      <m:e>
                                        <m:sSub>
                                          <m:sSubPr>
                                            <m:ctrlPr>
                                              <a:rPr lang="en-CA" sz="3800" b="0" i="1" smtClean="0">
                                                <a:solidFill>
                                                  <a:srgbClr val="7030A0"/>
                                                </a:solidFill>
                                                <a:effectLst/>
                                                <a:latin typeface="Cambria Math" panose="02040503050406030204" pitchFamily="18" charset="0"/>
                                              </a:rPr>
                                            </m:ctrlPr>
                                          </m:sSubPr>
                                          <m:e>
                                            <m:r>
                                              <a:rPr lang="en-CA" sz="3800" b="0" i="1" smtClean="0">
                                                <a:solidFill>
                                                  <a:srgbClr val="7030A0"/>
                                                </a:solidFill>
                                                <a:effectLst/>
                                                <a:latin typeface="Cambria Math" panose="02040503050406030204" pitchFamily="18" charset="0"/>
                                              </a:rPr>
                                              <m:t>𝜓</m:t>
                                            </m:r>
                                          </m:e>
                                          <m:sub>
                                            <m:acc>
                                              <m:accPr>
                                                <m:chr m:val="̇"/>
                                                <m:ctrlPr>
                                                  <a:rPr lang="en-CA" sz="3800" b="0" i="1" smtClean="0">
                                                    <a:solidFill>
                                                      <a:srgbClr val="7030A0"/>
                                                    </a:solidFill>
                                                    <a:effectLst/>
                                                    <a:latin typeface="Cambria Math" panose="02040503050406030204" pitchFamily="18" charset="0"/>
                                                  </a:rPr>
                                                </m:ctrlPr>
                                              </m:accPr>
                                              <m:e>
                                                <m:r>
                                                  <a:rPr lang="en-CA" sz="3800" b="0" i="1" smtClean="0">
                                                    <a:solidFill>
                                                      <a:srgbClr val="7030A0"/>
                                                    </a:solidFill>
                                                    <a:effectLst/>
                                                    <a:latin typeface="Cambria Math" panose="02040503050406030204" pitchFamily="18" charset="0"/>
                                                  </a:rPr>
                                                  <m:t>1</m:t>
                                                </m:r>
                                              </m:e>
                                            </m:acc>
                                          </m:sub>
                                        </m:sSub>
                                      </m:e>
                                      <m:e>
                                        <m:sSub>
                                          <m:sSubPr>
                                            <m:ctrlPr>
                                              <a:rPr lang="en-CA" sz="3800" b="0" i="1" smtClean="0">
                                                <a:solidFill>
                                                  <a:srgbClr val="7030A0"/>
                                                </a:solidFill>
                                                <a:effectLst/>
                                                <a:latin typeface="Cambria Math" panose="02040503050406030204" pitchFamily="18" charset="0"/>
                                              </a:rPr>
                                            </m:ctrlPr>
                                          </m:sSubPr>
                                          <m:e>
                                            <m:r>
                                              <a:rPr lang="en-CA" sz="3800" b="0" i="1" smtClean="0">
                                                <a:solidFill>
                                                  <a:srgbClr val="7030A0"/>
                                                </a:solidFill>
                                                <a:effectLst/>
                                                <a:latin typeface="Cambria Math" panose="02040503050406030204" pitchFamily="18" charset="0"/>
                                              </a:rPr>
                                              <m:t>𝜓</m:t>
                                            </m:r>
                                          </m:e>
                                          <m:sub>
                                            <m:acc>
                                              <m:accPr>
                                                <m:chr m:val="̇"/>
                                                <m:ctrlPr>
                                                  <a:rPr lang="en-CA" sz="3800" b="0" i="1" smtClean="0">
                                                    <a:solidFill>
                                                      <a:srgbClr val="7030A0"/>
                                                    </a:solidFill>
                                                    <a:effectLst/>
                                                    <a:latin typeface="Cambria Math" panose="02040503050406030204" pitchFamily="18" charset="0"/>
                                                  </a:rPr>
                                                </m:ctrlPr>
                                              </m:accPr>
                                              <m:e>
                                                <m:r>
                                                  <a:rPr lang="en-CA" sz="3800" b="0" i="1" smtClean="0">
                                                    <a:solidFill>
                                                      <a:srgbClr val="7030A0"/>
                                                    </a:solidFill>
                                                    <a:effectLst/>
                                                    <a:latin typeface="Cambria Math" panose="02040503050406030204" pitchFamily="18" charset="0"/>
                                                  </a:rPr>
                                                  <m:t>2</m:t>
                                                </m:r>
                                              </m:e>
                                            </m:acc>
                                          </m:sub>
                                        </m:sSub>
                                      </m:e>
                                    </m:eqArr>
                                  </m:e>
                                </m:d>
                              </m:oMath>
                            </m:oMathPara>
                          </a14:m>
                          <a:endParaRPr lang="en-CA" sz="38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3200" b="0" i="1" smtClean="0">
                                    <a:solidFill>
                                      <a:schemeClr val="tx1"/>
                                    </a:solidFill>
                                    <a:effectLst/>
                                    <a:latin typeface="Cambria Math" panose="02040503050406030204" pitchFamily="18" charset="0"/>
                                  </a:rPr>
                                  <m:t>=−</m:t>
                                </m:r>
                                <m:d>
                                  <m:dPr>
                                    <m:begChr m:val="["/>
                                    <m:endChr m:val="]"/>
                                    <m:ctrlPr>
                                      <a:rPr lang="en-CA" sz="3200" b="0" i="1" smtClean="0">
                                        <a:solidFill>
                                          <a:schemeClr val="tx1"/>
                                        </a:solidFill>
                                        <a:effectLst/>
                                        <a:latin typeface="Cambria Math" panose="02040503050406030204" pitchFamily="18" charset="0"/>
                                      </a:rPr>
                                    </m:ctrlPr>
                                  </m:dPr>
                                  <m:e>
                                    <m:eqArr>
                                      <m:eqArrPr>
                                        <m:ctrlPr>
                                          <a:rPr lang="en-CA" sz="3200" b="0" i="1" smtClean="0">
                                            <a:solidFill>
                                              <a:srgbClr val="00B050"/>
                                            </a:solidFill>
                                            <a:effectLst/>
                                            <a:latin typeface="Cambria Math" panose="02040503050406030204" pitchFamily="18" charset="0"/>
                                          </a:rPr>
                                        </m:ctrlPr>
                                      </m:eqArrPr>
                                      <m:e>
                                        <m:r>
                                          <a:rPr lang="en-CA" sz="3200" b="0" i="1" smtClean="0">
                                            <a:solidFill>
                                              <a:schemeClr val="bg1"/>
                                            </a:solidFill>
                                            <a:latin typeface="Cambria Math" panose="02040503050406030204" pitchFamily="18" charset="0"/>
                                          </a:rPr>
                                          <m:t>−</m:t>
                                        </m:r>
                                        <m:sSup>
                                          <m:sSupPr>
                                            <m:ctrlPr>
                                              <a:rPr lang="en-CA" sz="3200" b="0" i="1" smtClean="0">
                                                <a:solidFill>
                                                  <a:srgbClr val="00B050"/>
                                                </a:solidFill>
                                                <a:latin typeface="Cambria Math" panose="02040503050406030204" pitchFamily="18" charset="0"/>
                                              </a:rPr>
                                            </m:ctrlPr>
                                          </m:sSupPr>
                                          <m:e>
                                            <m:sSup>
                                              <m:sSupPr>
                                                <m:ctrlPr>
                                                  <a:rPr lang="en-CA" sz="3200" i="1">
                                                    <a:solidFill>
                                                      <a:srgbClr val="00B050"/>
                                                    </a:solidFill>
                                                    <a:latin typeface="Cambria Math" panose="02040503050406030204" pitchFamily="18" charset="0"/>
                                                  </a:rPr>
                                                </m:ctrlPr>
                                              </m:sSupPr>
                                              <m:e>
                                                <m:r>
                                                  <a:rPr lang="en-CA" sz="3200" i="1">
                                                    <a:solidFill>
                                                      <a:srgbClr val="00B050"/>
                                                    </a:solidFill>
                                                    <a:latin typeface="Cambria Math" panose="02040503050406030204" pitchFamily="18" charset="0"/>
                                                  </a:rPr>
                                                  <m:t>𝜓</m:t>
                                                </m:r>
                                              </m:e>
                                              <m:sup>
                                                <m:r>
                                                  <a:rPr lang="en-CA" sz="3200" i="1">
                                                    <a:solidFill>
                                                      <a:srgbClr val="00B050"/>
                                                    </a:solidFill>
                                                    <a:latin typeface="Cambria Math" panose="02040503050406030204" pitchFamily="18" charset="0"/>
                                                  </a:rPr>
                                                  <m:t>2</m:t>
                                                </m:r>
                                              </m:sup>
                                            </m:sSup>
                                          </m:e>
                                          <m:sup>
                                            <m:r>
                                              <a:rPr lang="en-CA" sz="3200" b="0" i="1" smtClean="0">
                                                <a:solidFill>
                                                  <a:schemeClr val="tx1"/>
                                                </a:solidFill>
                                                <a:latin typeface="Cambria Math" panose="02040503050406030204" pitchFamily="18" charset="0"/>
                                              </a:rPr>
                                              <m:t>∗</m:t>
                                            </m:r>
                                          </m:sup>
                                        </m:sSup>
                                      </m:e>
                                      <m:e>
                                        <m:r>
                                          <a:rPr lang="en-CA" sz="3200" b="0" i="1" smtClean="0">
                                            <a:solidFill>
                                              <a:schemeClr val="tx1"/>
                                            </a:solidFill>
                                            <a:latin typeface="Cambria Math" panose="02040503050406030204" pitchFamily="18" charset="0"/>
                                          </a:rPr>
                                          <m:t>−</m:t>
                                        </m:r>
                                        <m:sSup>
                                          <m:sSupPr>
                                            <m:ctrlPr>
                                              <a:rPr lang="en-CA" sz="3200" b="0" i="1" smtClean="0">
                                                <a:solidFill>
                                                  <a:srgbClr val="00B050"/>
                                                </a:solidFill>
                                                <a:latin typeface="Cambria Math" panose="02040503050406030204" pitchFamily="18" charset="0"/>
                                              </a:rPr>
                                            </m:ctrlPr>
                                          </m:sSupPr>
                                          <m:e>
                                            <m:sSup>
                                              <m:sSupPr>
                                                <m:ctrlPr>
                                                  <a:rPr lang="en-CA" sz="3200" i="1">
                                                    <a:solidFill>
                                                      <a:srgbClr val="00B050"/>
                                                    </a:solidFill>
                                                    <a:latin typeface="Cambria Math" panose="02040503050406030204" pitchFamily="18" charset="0"/>
                                                  </a:rPr>
                                                </m:ctrlPr>
                                              </m:sSupPr>
                                              <m:e>
                                                <m:r>
                                                  <a:rPr lang="en-CA" sz="3200" i="1">
                                                    <a:solidFill>
                                                      <a:srgbClr val="00B050"/>
                                                    </a:solidFill>
                                                    <a:latin typeface="Cambria Math" panose="02040503050406030204" pitchFamily="18" charset="0"/>
                                                  </a:rPr>
                                                  <m:t>𝜓</m:t>
                                                </m:r>
                                              </m:e>
                                              <m:sup>
                                                <m:r>
                                                  <a:rPr lang="en-CA" sz="3200" b="0" i="1" smtClean="0">
                                                    <a:solidFill>
                                                      <a:srgbClr val="00B050"/>
                                                    </a:solidFill>
                                                    <a:latin typeface="Cambria Math" panose="02040503050406030204" pitchFamily="18" charset="0"/>
                                                  </a:rPr>
                                                  <m:t>1</m:t>
                                                </m:r>
                                              </m:sup>
                                            </m:sSup>
                                          </m:e>
                                          <m:sup>
                                            <m:r>
                                              <a:rPr lang="en-CA" sz="3200" b="0" i="1" smtClean="0">
                                                <a:solidFill>
                                                  <a:schemeClr val="tx1"/>
                                                </a:solidFill>
                                                <a:latin typeface="Cambria Math" panose="02040503050406030204" pitchFamily="18" charset="0"/>
                                              </a:rPr>
                                              <m:t>∗</m:t>
                                            </m:r>
                                          </m:sup>
                                        </m:sSup>
                                      </m:e>
                                    </m:eqArr>
                                  </m:e>
                                </m:d>
                              </m:oMath>
                            </m:oMathPara>
                          </a14:m>
                          <a:endParaRPr lang="en-CA" sz="3200" dirty="0">
                            <a:solidFill>
                              <a:schemeClr val="tx1"/>
                            </a:solidFill>
                          </a:endParaRPr>
                        </a:p>
                      </a:txBody>
                      <a:tcPr anchor="ctr"/>
                    </a:tc>
                    <a:extLst>
                      <a:ext uri="{0D108BD9-81ED-4DB2-BD59-A6C34878D82A}">
                        <a16:rowId xmlns:a16="http://schemas.microsoft.com/office/drawing/2014/main" val="1989600164"/>
                      </a:ext>
                    </a:extLst>
                  </a:tr>
                </a:tbl>
              </a:graphicData>
            </a:graphic>
          </p:graphicFrame>
        </mc:Choice>
        <mc:Fallback xmlns="">
          <p:graphicFrame>
            <p:nvGraphicFramePr>
              <p:cNvPr id="3" name="Table 7">
                <a:extLst>
                  <a:ext uri="{FF2B5EF4-FFF2-40B4-BE49-F238E27FC236}">
                    <a16:creationId xmlns:a16="http://schemas.microsoft.com/office/drawing/2014/main" id="{5B258414-2D7D-120F-D91C-749D760F3C1D}"/>
                  </a:ext>
                </a:extLst>
              </p:cNvPr>
              <p:cNvGraphicFramePr>
                <a:graphicFrameLocks noGrp="1"/>
              </p:cNvGraphicFramePr>
              <p:nvPr>
                <p:extLst>
                  <p:ext uri="{D42A27DB-BD31-4B8C-83A1-F6EECF244321}">
                    <p14:modId xmlns:p14="http://schemas.microsoft.com/office/powerpoint/2010/main" val="2019483478"/>
                  </p:ext>
                </p:extLst>
              </p:nvPr>
            </p:nvGraphicFramePr>
            <p:xfrm>
              <a:off x="58993" y="38864"/>
              <a:ext cx="12044516" cy="6789915"/>
            </p:xfrm>
            <a:graphic>
              <a:graphicData uri="http://schemas.openxmlformats.org/drawingml/2006/table">
                <a:tbl>
                  <a:tblPr firstRow="1" bandRow="1">
                    <a:tableStyleId>{5940675A-B579-460E-94D1-54222C63F5DA}</a:tableStyleId>
                  </a:tblPr>
                  <a:tblGrid>
                    <a:gridCol w="2300749">
                      <a:extLst>
                        <a:ext uri="{9D8B030D-6E8A-4147-A177-3AD203B41FA5}">
                          <a16:colId xmlns:a16="http://schemas.microsoft.com/office/drawing/2014/main" val="677050511"/>
                        </a:ext>
                      </a:extLst>
                    </a:gridCol>
                    <a:gridCol w="4159045">
                      <a:extLst>
                        <a:ext uri="{9D8B030D-6E8A-4147-A177-3AD203B41FA5}">
                          <a16:colId xmlns:a16="http://schemas.microsoft.com/office/drawing/2014/main" val="3117955444"/>
                        </a:ext>
                      </a:extLst>
                    </a:gridCol>
                    <a:gridCol w="2153265">
                      <a:extLst>
                        <a:ext uri="{9D8B030D-6E8A-4147-A177-3AD203B41FA5}">
                          <a16:colId xmlns:a16="http://schemas.microsoft.com/office/drawing/2014/main" val="2231186128"/>
                        </a:ext>
                      </a:extLst>
                    </a:gridCol>
                    <a:gridCol w="3431457">
                      <a:extLst>
                        <a:ext uri="{9D8B030D-6E8A-4147-A177-3AD203B41FA5}">
                          <a16:colId xmlns:a16="http://schemas.microsoft.com/office/drawing/2014/main" val="2536790380"/>
                        </a:ext>
                      </a:extLst>
                    </a:gridCol>
                  </a:tblGrid>
                  <a:tr h="1354995">
                    <a:tc>
                      <a:txBody>
                        <a:bodyPr/>
                        <a:lstStyle/>
                        <a:p>
                          <a:pPr algn="ctr"/>
                          <a:r>
                            <a:rPr lang="en-CA" sz="3200" b="1" dirty="0"/>
                            <a:t>Weyl Spinor Type</a:t>
                          </a:r>
                        </a:p>
                      </a:txBody>
                      <a:tcPr anchor="ctr"/>
                    </a:tc>
                    <a:tc>
                      <a:txBody>
                        <a:bodyPr/>
                        <a:lstStyle/>
                        <a:p>
                          <a:pPr algn="ctr"/>
                          <a:r>
                            <a:rPr lang="en-CA" sz="3200" b="1" dirty="0"/>
                            <a:t>Lorentz Transformation</a:t>
                          </a:r>
                        </a:p>
                      </a:txBody>
                      <a:tcPr anchor="ctr"/>
                    </a:tc>
                    <a:tc>
                      <a:txBody>
                        <a:bodyPr/>
                        <a:lstStyle/>
                        <a:p>
                          <a:pPr algn="ctr"/>
                          <a:r>
                            <a:rPr lang="en-CA" sz="3200" b="1" dirty="0"/>
                            <a:t>Notation</a:t>
                          </a:r>
                        </a:p>
                      </a:txBody>
                      <a:tcPr anchor="ctr"/>
                    </a:tc>
                    <a:tc>
                      <a:txBody>
                        <a:bodyPr/>
                        <a:lstStyle/>
                        <a:p>
                          <a:pPr algn="ctr"/>
                          <a:r>
                            <a:rPr lang="en-CA" sz="3200" b="1" dirty="0"/>
                            <a:t>In terms of Left spinor components</a:t>
                          </a:r>
                        </a:p>
                      </a:txBody>
                      <a:tcPr anchor="ctr"/>
                    </a:tc>
                    <a:extLst>
                      <a:ext uri="{0D108BD9-81ED-4DB2-BD59-A6C34878D82A}">
                        <a16:rowId xmlns:a16="http://schemas.microsoft.com/office/drawing/2014/main" val="2392908407"/>
                      </a:ext>
                    </a:extLst>
                  </a:tr>
                  <a:tr h="1380173">
                    <a:tc>
                      <a:txBody>
                        <a:bodyPr/>
                        <a:lstStyle/>
                        <a:p>
                          <a:pPr algn="ctr"/>
                          <a:r>
                            <a:rPr lang="en-CA" sz="4000" dirty="0"/>
                            <a:t>Left</a:t>
                          </a:r>
                        </a:p>
                      </a:txBody>
                      <a:tcPr anchor="ctr"/>
                    </a:tc>
                    <a:tc>
                      <a:txBody>
                        <a:bodyPr/>
                        <a:lstStyle/>
                        <a:p>
                          <a:endParaRPr lang="en-US"/>
                        </a:p>
                      </a:txBody>
                      <a:tcPr anchor="ctr">
                        <a:blipFill>
                          <a:blip r:embed="rId2"/>
                          <a:stretch>
                            <a:fillRect l="-55572" t="-99115" r="-134751" b="-295575"/>
                          </a:stretch>
                        </a:blipFill>
                      </a:tcPr>
                    </a:tc>
                    <a:tc>
                      <a:txBody>
                        <a:bodyPr/>
                        <a:lstStyle/>
                        <a:p>
                          <a:endParaRPr lang="en-US"/>
                        </a:p>
                      </a:txBody>
                      <a:tcPr anchor="ctr">
                        <a:blipFill>
                          <a:blip r:embed="rId2"/>
                          <a:stretch>
                            <a:fillRect l="-299718" t="-99115" r="-159605" b="-295575"/>
                          </a:stretch>
                        </a:blipFill>
                      </a:tcPr>
                    </a:tc>
                    <a:tc>
                      <a:txBody>
                        <a:bodyPr/>
                        <a:lstStyle/>
                        <a:p>
                          <a:pPr algn="ctr"/>
                          <a:r>
                            <a:rPr lang="en-CA" sz="4000" dirty="0"/>
                            <a:t>-</a:t>
                          </a:r>
                        </a:p>
                      </a:txBody>
                      <a:tcPr anchor="ctr"/>
                    </a:tc>
                    <a:extLst>
                      <a:ext uri="{0D108BD9-81ED-4DB2-BD59-A6C34878D82A}">
                        <a16:rowId xmlns:a16="http://schemas.microsoft.com/office/drawing/2014/main" val="547333825"/>
                      </a:ext>
                    </a:extLst>
                  </a:tr>
                  <a:tr h="1274077">
                    <a:tc>
                      <a:txBody>
                        <a:bodyPr/>
                        <a:lstStyle/>
                        <a:p>
                          <a:pPr algn="ctr"/>
                          <a:r>
                            <a:rPr lang="en-CA" sz="4000" dirty="0"/>
                            <a:t>Left Dual</a:t>
                          </a:r>
                        </a:p>
                      </a:txBody>
                      <a:tcPr anchor="ctr"/>
                    </a:tc>
                    <a:tc>
                      <a:txBody>
                        <a:bodyPr/>
                        <a:lstStyle/>
                        <a:p>
                          <a:endParaRPr lang="en-US"/>
                        </a:p>
                      </a:txBody>
                      <a:tcPr anchor="ctr">
                        <a:blipFill>
                          <a:blip r:embed="rId2"/>
                          <a:stretch>
                            <a:fillRect l="-55572" t="-215311" r="-134751" b="-219617"/>
                          </a:stretch>
                        </a:blipFill>
                      </a:tcPr>
                    </a:tc>
                    <a:tc>
                      <a:txBody>
                        <a:bodyPr/>
                        <a:lstStyle/>
                        <a:p>
                          <a:endParaRPr lang="en-US"/>
                        </a:p>
                      </a:txBody>
                      <a:tcPr anchor="ctr">
                        <a:blipFill>
                          <a:blip r:embed="rId2"/>
                          <a:stretch>
                            <a:fillRect l="-299718" t="-215311" r="-159605" b="-219617"/>
                          </a:stretch>
                        </a:blipFill>
                      </a:tcPr>
                    </a:tc>
                    <a:tc>
                      <a:txBody>
                        <a:bodyPr/>
                        <a:lstStyle/>
                        <a:p>
                          <a:endParaRPr lang="en-US"/>
                        </a:p>
                      </a:txBody>
                      <a:tcPr anchor="ctr">
                        <a:blipFill>
                          <a:blip r:embed="rId2"/>
                          <a:stretch>
                            <a:fillRect l="-251332" t="-215311" r="-355" b="-219617"/>
                          </a:stretch>
                        </a:blipFill>
                      </a:tcPr>
                    </a:tc>
                    <a:extLst>
                      <a:ext uri="{0D108BD9-81ED-4DB2-BD59-A6C34878D82A}">
                        <a16:rowId xmlns:a16="http://schemas.microsoft.com/office/drawing/2014/main" val="1307439687"/>
                      </a:ext>
                    </a:extLst>
                  </a:tr>
                  <a:tr h="1459548">
                    <a:tc>
                      <a:txBody>
                        <a:bodyPr/>
                        <a:lstStyle/>
                        <a:p>
                          <a:pPr algn="ctr"/>
                          <a:r>
                            <a:rPr lang="en-CA" sz="4000" dirty="0"/>
                            <a:t>Right Dual </a:t>
                          </a:r>
                        </a:p>
                      </a:txBody>
                      <a:tcPr anchor="ctr"/>
                    </a:tc>
                    <a:tc>
                      <a:txBody>
                        <a:bodyPr/>
                        <a:lstStyle/>
                        <a:p>
                          <a:endParaRPr lang="en-US"/>
                        </a:p>
                      </a:txBody>
                      <a:tcPr anchor="ctr">
                        <a:blipFill>
                          <a:blip r:embed="rId2"/>
                          <a:stretch>
                            <a:fillRect l="-55572" t="-274583" r="-134751" b="-91250"/>
                          </a:stretch>
                        </a:blipFill>
                      </a:tcPr>
                    </a:tc>
                    <a:tc>
                      <a:txBody>
                        <a:bodyPr/>
                        <a:lstStyle/>
                        <a:p>
                          <a:endParaRPr lang="en-US"/>
                        </a:p>
                      </a:txBody>
                      <a:tcPr anchor="ctr">
                        <a:blipFill>
                          <a:blip r:embed="rId2"/>
                          <a:stretch>
                            <a:fillRect l="-299718" t="-274583" r="-159605" b="-91250"/>
                          </a:stretch>
                        </a:blipFill>
                      </a:tcPr>
                    </a:tc>
                    <a:tc>
                      <a:txBody>
                        <a:bodyPr/>
                        <a:lstStyle/>
                        <a:p>
                          <a:endParaRPr lang="en-US"/>
                        </a:p>
                      </a:txBody>
                      <a:tcPr anchor="ctr">
                        <a:blipFill>
                          <a:blip r:embed="rId2"/>
                          <a:stretch>
                            <a:fillRect l="-251332" t="-274583" r="-355" b="-91250"/>
                          </a:stretch>
                        </a:blipFill>
                      </a:tcPr>
                    </a:tc>
                    <a:extLst>
                      <a:ext uri="{0D108BD9-81ED-4DB2-BD59-A6C34878D82A}">
                        <a16:rowId xmlns:a16="http://schemas.microsoft.com/office/drawing/2014/main" val="1711203595"/>
                      </a:ext>
                    </a:extLst>
                  </a:tr>
                  <a:tr h="1321122">
                    <a:tc>
                      <a:txBody>
                        <a:bodyPr/>
                        <a:lstStyle/>
                        <a:p>
                          <a:pPr algn="ctr"/>
                          <a:r>
                            <a:rPr lang="en-CA" sz="4000" dirty="0"/>
                            <a:t>Right</a:t>
                          </a:r>
                        </a:p>
                      </a:txBody>
                      <a:tcPr anchor="ctr"/>
                    </a:tc>
                    <a:tc>
                      <a:txBody>
                        <a:bodyPr/>
                        <a:lstStyle/>
                        <a:p>
                          <a:endParaRPr lang="en-US"/>
                        </a:p>
                      </a:txBody>
                      <a:tcPr anchor="ctr">
                        <a:blipFill>
                          <a:blip r:embed="rId2"/>
                          <a:stretch>
                            <a:fillRect l="-55572" t="-414286" r="-134751" b="-922"/>
                          </a:stretch>
                        </a:blipFill>
                      </a:tcPr>
                    </a:tc>
                    <a:tc>
                      <a:txBody>
                        <a:bodyPr/>
                        <a:lstStyle/>
                        <a:p>
                          <a:endParaRPr lang="en-US"/>
                        </a:p>
                      </a:txBody>
                      <a:tcPr anchor="ctr">
                        <a:blipFill>
                          <a:blip r:embed="rId2"/>
                          <a:stretch>
                            <a:fillRect l="-299718" t="-414286" r="-159605" b="-922"/>
                          </a:stretch>
                        </a:blipFill>
                      </a:tcPr>
                    </a:tc>
                    <a:tc>
                      <a:txBody>
                        <a:bodyPr/>
                        <a:lstStyle/>
                        <a:p>
                          <a:endParaRPr lang="en-US"/>
                        </a:p>
                      </a:txBody>
                      <a:tcPr anchor="ctr">
                        <a:blipFill>
                          <a:blip r:embed="rId2"/>
                          <a:stretch>
                            <a:fillRect l="-251332" t="-414286" r="-355" b="-922"/>
                          </a:stretch>
                        </a:blipFill>
                      </a:tcPr>
                    </a:tc>
                    <a:extLst>
                      <a:ext uri="{0D108BD9-81ED-4DB2-BD59-A6C34878D82A}">
                        <a16:rowId xmlns:a16="http://schemas.microsoft.com/office/drawing/2014/main" val="1989600164"/>
                      </a:ext>
                    </a:extLst>
                  </a:tr>
                </a:tbl>
              </a:graphicData>
            </a:graphic>
          </p:graphicFrame>
        </mc:Fallback>
      </mc:AlternateContent>
    </p:spTree>
    <p:extLst>
      <p:ext uri="{BB962C8B-B14F-4D97-AF65-F5344CB8AC3E}">
        <p14:creationId xmlns:p14="http://schemas.microsoft.com/office/powerpoint/2010/main" val="3476187172"/>
      </p:ext>
    </p:extLst>
  </p:cSld>
  <p:clrMapOvr>
    <a:masterClrMapping/>
  </p:clrMapOvr>
  <mc:AlternateContent xmlns:mc="http://schemas.openxmlformats.org/markup-compatibility/2006" xmlns:p14="http://schemas.microsoft.com/office/powerpoint/2010/main">
    <mc:Choice Requires="p14">
      <p:transition spd="med" p14:dur="700" advTm="20569">
        <p:fade/>
      </p:transition>
    </mc:Choice>
    <mc:Fallback xmlns="">
      <p:transition spd="med" advTm="20569">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901B25-A60A-3A14-A168-E098C67A69E3}"/>
              </a:ext>
            </a:extLst>
          </p:cNvPr>
          <p:cNvSpPr txBox="1"/>
          <p:nvPr/>
        </p:nvSpPr>
        <p:spPr>
          <a:xfrm>
            <a:off x="1543049" y="914400"/>
            <a:ext cx="9391652" cy="1631216"/>
          </a:xfrm>
          <a:prstGeom prst="rect">
            <a:avLst/>
          </a:prstGeom>
          <a:noFill/>
        </p:spPr>
        <p:txBody>
          <a:bodyPr wrap="square" rtlCol="0">
            <a:spAutoFit/>
          </a:bodyPr>
          <a:lstStyle/>
          <a:p>
            <a:pPr algn="ctr"/>
            <a:r>
              <a:rPr lang="en-CA" sz="10000" dirty="0"/>
              <a:t>Special Relativity: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1A071B6-0B6C-031C-4C72-2483D5C6599F}"/>
                  </a:ext>
                </a:extLst>
              </p:cNvPr>
              <p:cNvSpPr txBox="1"/>
              <p:nvPr/>
            </p:nvSpPr>
            <p:spPr>
              <a:xfrm>
                <a:off x="381000" y="3392488"/>
                <a:ext cx="11430000" cy="2467086"/>
              </a:xfrm>
              <a:prstGeom prst="rect">
                <a:avLst/>
              </a:prstGeom>
              <a:noFill/>
            </p:spPr>
            <p:txBody>
              <a:bodyPr wrap="square" rtlCol="0">
                <a:spAutoFit/>
              </a:bodyPr>
              <a:lstStyle/>
              <a:p>
                <a:pPr algn="ctr"/>
                <a:r>
                  <a:rPr lang="en-CA" sz="6600" dirty="0"/>
                  <a:t>Speed of light </a:t>
                </a:r>
                <a14:m>
                  <m:oMath xmlns:m="http://schemas.openxmlformats.org/officeDocument/2006/math">
                    <m:r>
                      <a:rPr lang="en-CA" sz="6600" b="0" i="1" smtClean="0">
                        <a:solidFill>
                          <a:srgbClr val="0070C0"/>
                        </a:solidFill>
                        <a:latin typeface="Cambria Math" panose="02040503050406030204" pitchFamily="18" charset="0"/>
                      </a:rPr>
                      <m:t>𝑐</m:t>
                    </m:r>
                    <m:r>
                      <a:rPr lang="en-CA" sz="6600" b="0" i="1" smtClean="0">
                        <a:solidFill>
                          <a:srgbClr val="0070C0"/>
                        </a:solidFill>
                        <a:latin typeface="Cambria Math" panose="02040503050406030204" pitchFamily="18" charset="0"/>
                      </a:rPr>
                      <m:t>=3×</m:t>
                    </m:r>
                    <m:sSup>
                      <m:sSupPr>
                        <m:ctrlPr>
                          <a:rPr lang="en-CA" sz="6600" b="0" i="1" smtClean="0">
                            <a:solidFill>
                              <a:srgbClr val="0070C0"/>
                            </a:solidFill>
                            <a:latin typeface="Cambria Math" panose="02040503050406030204" pitchFamily="18" charset="0"/>
                          </a:rPr>
                        </m:ctrlPr>
                      </m:sSupPr>
                      <m:e>
                        <m:r>
                          <a:rPr lang="en-CA" sz="6600" b="0" i="1" smtClean="0">
                            <a:solidFill>
                              <a:srgbClr val="0070C0"/>
                            </a:solidFill>
                            <a:latin typeface="Cambria Math" panose="02040503050406030204" pitchFamily="18" charset="0"/>
                          </a:rPr>
                          <m:t>10</m:t>
                        </m:r>
                      </m:e>
                      <m:sup>
                        <m:r>
                          <a:rPr lang="en-CA" sz="6600" b="0" i="1" smtClean="0">
                            <a:solidFill>
                              <a:srgbClr val="0070C0"/>
                            </a:solidFill>
                            <a:latin typeface="Cambria Math" panose="02040503050406030204" pitchFamily="18" charset="0"/>
                          </a:rPr>
                          <m:t>8</m:t>
                        </m:r>
                      </m:sup>
                    </m:sSup>
                    <m:f>
                      <m:fPr>
                        <m:ctrlPr>
                          <a:rPr lang="en-CA" sz="6600" b="0" i="1" smtClean="0">
                            <a:solidFill>
                              <a:srgbClr val="0070C0"/>
                            </a:solidFill>
                            <a:latin typeface="Cambria Math" panose="02040503050406030204" pitchFamily="18" charset="0"/>
                          </a:rPr>
                        </m:ctrlPr>
                      </m:fPr>
                      <m:num>
                        <m:r>
                          <a:rPr lang="en-CA" sz="6600" b="0" i="1" smtClean="0">
                            <a:solidFill>
                              <a:srgbClr val="0070C0"/>
                            </a:solidFill>
                            <a:latin typeface="Cambria Math" panose="02040503050406030204" pitchFamily="18" charset="0"/>
                          </a:rPr>
                          <m:t>𝑚</m:t>
                        </m:r>
                      </m:num>
                      <m:den>
                        <m:r>
                          <a:rPr lang="en-CA" sz="6600" b="0" i="1" smtClean="0">
                            <a:solidFill>
                              <a:srgbClr val="0070C0"/>
                            </a:solidFill>
                            <a:latin typeface="Cambria Math" panose="02040503050406030204" pitchFamily="18" charset="0"/>
                          </a:rPr>
                          <m:t>𝑠</m:t>
                        </m:r>
                      </m:den>
                    </m:f>
                  </m:oMath>
                </a14:m>
                <a:r>
                  <a:rPr lang="en-CA" sz="6600" dirty="0">
                    <a:solidFill>
                      <a:srgbClr val="FF0000"/>
                    </a:solidFill>
                  </a:rPr>
                  <a:t> </a:t>
                </a:r>
                <a:br>
                  <a:rPr lang="en-CA" sz="6600" dirty="0"/>
                </a:br>
                <a:r>
                  <a:rPr lang="en-CA" sz="6600" dirty="0"/>
                  <a:t>is the same in all inertial frames.</a:t>
                </a:r>
              </a:p>
            </p:txBody>
          </p:sp>
        </mc:Choice>
        <mc:Fallback xmlns="">
          <p:sp>
            <p:nvSpPr>
              <p:cNvPr id="5" name="TextBox 4">
                <a:extLst>
                  <a:ext uri="{FF2B5EF4-FFF2-40B4-BE49-F238E27FC236}">
                    <a16:creationId xmlns:a16="http://schemas.microsoft.com/office/drawing/2014/main" id="{71A071B6-0B6C-031C-4C72-2483D5C6599F}"/>
                  </a:ext>
                </a:extLst>
              </p:cNvPr>
              <p:cNvSpPr txBox="1">
                <a:spLocks noRot="1" noChangeAspect="1" noMove="1" noResize="1" noEditPoints="1" noAdjustHandles="1" noChangeArrowheads="1" noChangeShapeType="1" noTextEdit="1"/>
              </p:cNvSpPr>
              <p:nvPr/>
            </p:nvSpPr>
            <p:spPr>
              <a:xfrm>
                <a:off x="381000" y="3392488"/>
                <a:ext cx="11430000" cy="2467086"/>
              </a:xfrm>
              <a:prstGeom prst="rect">
                <a:avLst/>
              </a:prstGeom>
              <a:blipFill>
                <a:blip r:embed="rId2"/>
                <a:stretch>
                  <a:fillRect l="-2613" t="-3218" r="-2560" b="-18069"/>
                </a:stretch>
              </a:blipFill>
            </p:spPr>
            <p:txBody>
              <a:bodyPr/>
              <a:lstStyle/>
              <a:p>
                <a:r>
                  <a:rPr lang="en-CA">
                    <a:noFill/>
                  </a:rPr>
                  <a:t> </a:t>
                </a:r>
              </a:p>
            </p:txBody>
          </p:sp>
        </mc:Fallback>
      </mc:AlternateContent>
    </p:spTree>
    <p:extLst>
      <p:ext uri="{BB962C8B-B14F-4D97-AF65-F5344CB8AC3E}">
        <p14:creationId xmlns:p14="http://schemas.microsoft.com/office/powerpoint/2010/main" val="3438818091"/>
      </p:ext>
    </p:extLst>
  </p:cSld>
  <p:clrMapOvr>
    <a:masterClrMapping/>
  </p:clrMapOvr>
  <mc:AlternateContent xmlns:mc="http://schemas.openxmlformats.org/markup-compatibility/2006" xmlns:p14="http://schemas.microsoft.com/office/powerpoint/2010/main">
    <mc:Choice Requires="p14">
      <p:transition spd="slow" p14:dur="2000" advTm="6706"/>
    </mc:Choice>
    <mc:Fallback xmlns="">
      <p:transition spd="slow" advTm="6706"/>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621AFF-C685-A53A-081B-855F172A43CE}"/>
                  </a:ext>
                </a:extLst>
              </p:cNvPr>
              <p:cNvSpPr txBox="1"/>
              <p:nvPr/>
            </p:nvSpPr>
            <p:spPr>
              <a:xfrm>
                <a:off x="337243" y="1694717"/>
                <a:ext cx="392714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8000" b="0" i="1" smtClean="0">
                          <a:solidFill>
                            <a:srgbClr val="00B050"/>
                          </a:solidFill>
                          <a:effectLst/>
                          <a:latin typeface="Cambria Math" panose="02040503050406030204" pitchFamily="18" charset="0"/>
                        </a:rPr>
                        <m:t>𝜓</m:t>
                      </m:r>
                      <m:r>
                        <a:rPr lang="en-CA" sz="8000" b="0" i="1" smtClean="0">
                          <a:solidFill>
                            <a:schemeClr val="tx1"/>
                          </a:solidFill>
                          <a:effectLst/>
                          <a:latin typeface="Cambria Math" panose="02040503050406030204" pitchFamily="18" charset="0"/>
                        </a:rPr>
                        <m:t>→</m:t>
                      </m:r>
                      <m:r>
                        <a:rPr lang="en-CA" sz="8000" b="0" i="1" smtClean="0">
                          <a:solidFill>
                            <a:schemeClr val="tx1"/>
                          </a:solidFill>
                          <a:effectLst/>
                          <a:latin typeface="Cambria Math" panose="02040503050406030204" pitchFamily="18" charset="0"/>
                        </a:rPr>
                        <m:t>𝐿</m:t>
                      </m:r>
                      <m:r>
                        <a:rPr lang="en-CA" sz="8000" b="0" i="1" smtClean="0">
                          <a:solidFill>
                            <a:srgbClr val="00B050"/>
                          </a:solidFill>
                          <a:effectLst/>
                          <a:latin typeface="Cambria Math" panose="02040503050406030204" pitchFamily="18" charset="0"/>
                        </a:rPr>
                        <m:t>𝜓</m:t>
                      </m:r>
                    </m:oMath>
                  </m:oMathPara>
                </a14:m>
                <a:endParaRPr lang="en-CA" sz="8000" dirty="0"/>
              </a:p>
            </p:txBody>
          </p:sp>
        </mc:Choice>
        <mc:Fallback xmlns="">
          <p:sp>
            <p:nvSpPr>
              <p:cNvPr id="5" name="TextBox 4">
                <a:extLst>
                  <a:ext uri="{FF2B5EF4-FFF2-40B4-BE49-F238E27FC236}">
                    <a16:creationId xmlns:a16="http://schemas.microsoft.com/office/drawing/2014/main" id="{AD621AFF-C685-A53A-081B-855F172A43CE}"/>
                  </a:ext>
                </a:extLst>
              </p:cNvPr>
              <p:cNvSpPr txBox="1">
                <a:spLocks noRot="1" noChangeAspect="1" noMove="1" noResize="1" noEditPoints="1" noAdjustHandles="1" noChangeArrowheads="1" noChangeShapeType="1" noTextEdit="1"/>
              </p:cNvSpPr>
              <p:nvPr/>
            </p:nvSpPr>
            <p:spPr>
              <a:xfrm>
                <a:off x="337243" y="1694717"/>
                <a:ext cx="3927143" cy="1323439"/>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E21364-2E94-AF90-58EB-0A6210AAA841}"/>
                  </a:ext>
                </a:extLst>
              </p:cNvPr>
              <p:cNvSpPr txBox="1"/>
              <p:nvPr/>
            </p:nvSpPr>
            <p:spPr>
              <a:xfrm>
                <a:off x="5527345" y="1694717"/>
                <a:ext cx="6305264" cy="11834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r>
                        <a:rPr lang="en-CA" sz="6000" i="1">
                          <a:latin typeface="Cambria Math" panose="02040503050406030204" pitchFamily="18" charset="0"/>
                        </a:rPr>
                        <m:t>→</m:t>
                      </m:r>
                      <m:sSup>
                        <m:sSupPr>
                          <m:ctrlPr>
                            <a:rPr lang="en-CA" sz="6000" i="1" smtClean="0">
                              <a:solidFill>
                                <a:schemeClr val="tx1"/>
                              </a:solidFill>
                              <a:latin typeface="Cambria Math" panose="02040503050406030204" pitchFamily="18" charset="0"/>
                            </a:rPr>
                          </m:ctrlPr>
                        </m:sSupPr>
                        <m:e>
                          <m:d>
                            <m:dPr>
                              <m:ctrlPr>
                                <a:rPr lang="en-CA" sz="6000" i="1">
                                  <a:solidFill>
                                    <a:schemeClr val="tx1"/>
                                  </a:solidFill>
                                  <a:latin typeface="Cambria Math" panose="02040503050406030204" pitchFamily="18" charset="0"/>
                                </a:rPr>
                              </m:ctrlPr>
                            </m:dPr>
                            <m:e>
                              <m:sSup>
                                <m:sSupPr>
                                  <m:ctrlPr>
                                    <a:rPr lang="en-CA" sz="6000" i="1">
                                      <a:solidFill>
                                        <a:schemeClr val="tx1"/>
                                      </a:solidFill>
                                      <a:latin typeface="Cambria Math" panose="02040503050406030204" pitchFamily="18" charset="0"/>
                                    </a:rPr>
                                  </m:ctrlPr>
                                </m:sSupPr>
                                <m:e>
                                  <m:r>
                                    <a:rPr lang="en-CA" sz="6000" i="1">
                                      <a:solidFill>
                                        <a:schemeClr val="tx1"/>
                                      </a:solidFill>
                                      <a:latin typeface="Cambria Math" panose="02040503050406030204" pitchFamily="18" charset="0"/>
                                    </a:rPr>
                                    <m:t>𝐿</m:t>
                                  </m:r>
                                </m:e>
                                <m:sup>
                                  <m:r>
                                    <a:rPr lang="en-CA" sz="6000" i="1">
                                      <a:solidFill>
                                        <a:schemeClr val="tx1"/>
                                      </a:solidFill>
                                      <a:latin typeface="Cambria Math" panose="02040503050406030204" pitchFamily="18" charset="0"/>
                                    </a:rPr>
                                    <m:t>−1</m:t>
                                  </m:r>
                                </m:sup>
                              </m:sSup>
                            </m:e>
                          </m:d>
                        </m:e>
                        <m:sup>
                          <m:r>
                            <m:rPr>
                              <m:nor/>
                            </m:rPr>
                            <a:rPr lang="en-CA" sz="6000" smtClean="0">
                              <a:solidFill>
                                <a:schemeClr val="tx1"/>
                              </a:solidFill>
                            </a:rPr>
                            <m:t>†</m:t>
                          </m:r>
                        </m:sup>
                      </m:sSup>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oMath>
                  </m:oMathPara>
                </a14:m>
                <a:endParaRPr lang="en-CA" sz="6000" dirty="0"/>
              </a:p>
            </p:txBody>
          </p:sp>
        </mc:Choice>
        <mc:Fallback xmlns="">
          <p:sp>
            <p:nvSpPr>
              <p:cNvPr id="7" name="TextBox 6">
                <a:extLst>
                  <a:ext uri="{FF2B5EF4-FFF2-40B4-BE49-F238E27FC236}">
                    <a16:creationId xmlns:a16="http://schemas.microsoft.com/office/drawing/2014/main" id="{6DE21364-2E94-AF90-58EB-0A6210AAA841}"/>
                  </a:ext>
                </a:extLst>
              </p:cNvPr>
              <p:cNvSpPr txBox="1">
                <a:spLocks noRot="1" noChangeAspect="1" noMove="1" noResize="1" noEditPoints="1" noAdjustHandles="1" noChangeArrowheads="1" noChangeShapeType="1" noTextEdit="1"/>
              </p:cNvSpPr>
              <p:nvPr/>
            </p:nvSpPr>
            <p:spPr>
              <a:xfrm>
                <a:off x="5527345" y="1694717"/>
                <a:ext cx="6305264" cy="1183401"/>
              </a:xfrm>
              <a:prstGeom prst="rect">
                <a:avLst/>
              </a:prstGeom>
              <a:blipFill>
                <a:blip r:embed="rId3"/>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F6948D38-4353-BB90-36FC-2D22BCFF1222}"/>
              </a:ext>
            </a:extLst>
          </p:cNvPr>
          <p:cNvSpPr txBox="1"/>
          <p:nvPr/>
        </p:nvSpPr>
        <p:spPr>
          <a:xfrm>
            <a:off x="631158" y="679054"/>
            <a:ext cx="3339312" cy="1015663"/>
          </a:xfrm>
          <a:prstGeom prst="rect">
            <a:avLst/>
          </a:prstGeom>
          <a:noFill/>
        </p:spPr>
        <p:txBody>
          <a:bodyPr wrap="none" rtlCol="0">
            <a:spAutoFit/>
          </a:bodyPr>
          <a:lstStyle/>
          <a:p>
            <a:r>
              <a:rPr lang="en-CA" sz="6000" dirty="0"/>
              <a:t>Left Chiral</a:t>
            </a:r>
          </a:p>
        </p:txBody>
      </p:sp>
      <p:sp>
        <p:nvSpPr>
          <p:cNvPr id="9" name="TextBox 8">
            <a:extLst>
              <a:ext uri="{FF2B5EF4-FFF2-40B4-BE49-F238E27FC236}">
                <a16:creationId xmlns:a16="http://schemas.microsoft.com/office/drawing/2014/main" id="{FBED685F-4E79-F1C2-5207-8DA0EC5A92CB}"/>
              </a:ext>
            </a:extLst>
          </p:cNvPr>
          <p:cNvSpPr txBox="1"/>
          <p:nvPr/>
        </p:nvSpPr>
        <p:spPr>
          <a:xfrm>
            <a:off x="6669316" y="678576"/>
            <a:ext cx="3758914" cy="1015663"/>
          </a:xfrm>
          <a:prstGeom prst="rect">
            <a:avLst/>
          </a:prstGeom>
          <a:noFill/>
        </p:spPr>
        <p:txBody>
          <a:bodyPr wrap="none" rtlCol="0">
            <a:spAutoFit/>
          </a:bodyPr>
          <a:lstStyle/>
          <a:p>
            <a:r>
              <a:rPr lang="en-CA" sz="6000" dirty="0"/>
              <a:t>Right Chiral</a:t>
            </a:r>
          </a:p>
        </p:txBody>
      </p:sp>
      <p:cxnSp>
        <p:nvCxnSpPr>
          <p:cNvPr id="11" name="Straight Connector 10">
            <a:extLst>
              <a:ext uri="{FF2B5EF4-FFF2-40B4-BE49-F238E27FC236}">
                <a16:creationId xmlns:a16="http://schemas.microsoft.com/office/drawing/2014/main" id="{5B0947BB-09F0-5D0B-9AE6-5CD752F6713B}"/>
              </a:ext>
            </a:extLst>
          </p:cNvPr>
          <p:cNvCxnSpPr>
            <a:cxnSpLocks/>
          </p:cNvCxnSpPr>
          <p:nvPr/>
        </p:nvCxnSpPr>
        <p:spPr>
          <a:xfrm>
            <a:off x="0" y="3429000"/>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C37847C-12AA-AAC9-9B15-C661AF76E26D}"/>
              </a:ext>
            </a:extLst>
          </p:cNvPr>
          <p:cNvGrpSpPr/>
          <p:nvPr/>
        </p:nvGrpSpPr>
        <p:grpSpPr>
          <a:xfrm>
            <a:off x="4264386" y="-60929"/>
            <a:ext cx="1645515" cy="3326643"/>
            <a:chOff x="4264386" y="-60929"/>
            <a:chExt cx="1645515" cy="3326643"/>
          </a:xfrm>
        </p:grpSpPr>
        <p:sp>
          <p:nvSpPr>
            <p:cNvPr id="13" name="Rectangle 12">
              <a:extLst>
                <a:ext uri="{FF2B5EF4-FFF2-40B4-BE49-F238E27FC236}">
                  <a16:creationId xmlns:a16="http://schemas.microsoft.com/office/drawing/2014/main" id="{1AF381D1-835B-D65A-DC10-09B4921E219A}"/>
                </a:ext>
              </a:extLst>
            </p:cNvPr>
            <p:cNvSpPr/>
            <p:nvPr/>
          </p:nvSpPr>
          <p:spPr>
            <a:xfrm>
              <a:off x="4989801" y="755650"/>
              <a:ext cx="160686" cy="251006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379556D2-12CB-CA6A-E0FD-192425B9DE94}"/>
                </a:ext>
              </a:extLst>
            </p:cNvPr>
            <p:cNvSpPr txBox="1"/>
            <p:nvPr/>
          </p:nvSpPr>
          <p:spPr>
            <a:xfrm>
              <a:off x="4264386" y="-60929"/>
              <a:ext cx="1645515" cy="769441"/>
            </a:xfrm>
            <a:prstGeom prst="rect">
              <a:avLst/>
            </a:prstGeom>
            <a:noFill/>
          </p:spPr>
          <p:txBody>
            <a:bodyPr wrap="none" rtlCol="0">
              <a:spAutoFit/>
            </a:bodyPr>
            <a:lstStyle/>
            <a:p>
              <a:r>
                <a:rPr lang="en-CA" sz="4400" dirty="0">
                  <a:solidFill>
                    <a:schemeClr val="accent5">
                      <a:lumMod val="75000"/>
                    </a:schemeClr>
                  </a:solidFill>
                </a:rPr>
                <a:t>mirror</a:t>
              </a:r>
            </a:p>
          </p:txBody>
        </p:sp>
      </p:grpSp>
      <p:grpSp>
        <p:nvGrpSpPr>
          <p:cNvPr id="16" name="Group 15">
            <a:extLst>
              <a:ext uri="{FF2B5EF4-FFF2-40B4-BE49-F238E27FC236}">
                <a16:creationId xmlns:a16="http://schemas.microsoft.com/office/drawing/2014/main" id="{1CB8E2F7-F61E-C73D-6C92-6C994C59DE44}"/>
              </a:ext>
            </a:extLst>
          </p:cNvPr>
          <p:cNvGrpSpPr/>
          <p:nvPr/>
        </p:nvGrpSpPr>
        <p:grpSpPr>
          <a:xfrm>
            <a:off x="4264385" y="3429000"/>
            <a:ext cx="1645515" cy="3326643"/>
            <a:chOff x="4264386" y="-60929"/>
            <a:chExt cx="1645515" cy="3326643"/>
          </a:xfrm>
        </p:grpSpPr>
        <p:sp>
          <p:nvSpPr>
            <p:cNvPr id="17" name="Rectangle 16">
              <a:extLst>
                <a:ext uri="{FF2B5EF4-FFF2-40B4-BE49-F238E27FC236}">
                  <a16:creationId xmlns:a16="http://schemas.microsoft.com/office/drawing/2014/main" id="{B8209683-23EA-81C2-D5C3-91E7FD13FC85}"/>
                </a:ext>
              </a:extLst>
            </p:cNvPr>
            <p:cNvSpPr/>
            <p:nvPr/>
          </p:nvSpPr>
          <p:spPr>
            <a:xfrm>
              <a:off x="4989801" y="755650"/>
              <a:ext cx="160686" cy="251006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7AC81C76-B1D5-A7CB-E3E3-70B7186CC4AD}"/>
                </a:ext>
              </a:extLst>
            </p:cNvPr>
            <p:cNvSpPr txBox="1"/>
            <p:nvPr/>
          </p:nvSpPr>
          <p:spPr>
            <a:xfrm>
              <a:off x="4264386" y="-60929"/>
              <a:ext cx="1645515" cy="769441"/>
            </a:xfrm>
            <a:prstGeom prst="rect">
              <a:avLst/>
            </a:prstGeom>
            <a:noFill/>
          </p:spPr>
          <p:txBody>
            <a:bodyPr wrap="none" rtlCol="0">
              <a:spAutoFit/>
            </a:bodyPr>
            <a:lstStyle/>
            <a:p>
              <a:r>
                <a:rPr lang="en-CA" sz="4400" dirty="0">
                  <a:solidFill>
                    <a:schemeClr val="accent5">
                      <a:lumMod val="75000"/>
                    </a:schemeClr>
                  </a:solidFill>
                </a:rPr>
                <a:t>mirror</a:t>
              </a:r>
            </a:p>
          </p:txBody>
        </p:sp>
      </p:grpSp>
      <p:pic>
        <p:nvPicPr>
          <p:cNvPr id="20" name="Graphic 19" descr="Raised hand with solid fill">
            <a:extLst>
              <a:ext uri="{FF2B5EF4-FFF2-40B4-BE49-F238E27FC236}">
                <a16:creationId xmlns:a16="http://schemas.microsoft.com/office/drawing/2014/main" id="{1BDB0A53-EA56-06EF-EA7B-1394CFD5B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8877" y="4243589"/>
            <a:ext cx="2538328" cy="2538328"/>
          </a:xfrm>
          <a:prstGeom prst="rect">
            <a:avLst/>
          </a:prstGeom>
        </p:spPr>
      </p:pic>
      <p:pic>
        <p:nvPicPr>
          <p:cNvPr id="22" name="Graphic 21" descr="Hand with solid fill">
            <a:extLst>
              <a:ext uri="{FF2B5EF4-FFF2-40B4-BE49-F238E27FC236}">
                <a16:creationId xmlns:a16="http://schemas.microsoft.com/office/drawing/2014/main" id="{02936258-48A2-853F-38EA-87F4CD54BC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7900" y="4236541"/>
            <a:ext cx="2538328" cy="2538328"/>
          </a:xfrm>
          <a:prstGeom prst="rect">
            <a:avLst/>
          </a:prstGeom>
        </p:spPr>
      </p:pic>
    </p:spTree>
    <p:extLst>
      <p:ext uri="{BB962C8B-B14F-4D97-AF65-F5344CB8AC3E}">
        <p14:creationId xmlns:p14="http://schemas.microsoft.com/office/powerpoint/2010/main" val="33364042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833AA2-AACD-7C32-2F70-77C2AEA537C6}"/>
                  </a:ext>
                </a:extLst>
              </p:cNvPr>
              <p:cNvSpPr txBox="1"/>
              <p:nvPr/>
            </p:nvSpPr>
            <p:spPr>
              <a:xfrm>
                <a:off x="3117180" y="1330886"/>
                <a:ext cx="1267257" cy="3503780"/>
              </a:xfrm>
              <a:prstGeom prst="rect">
                <a:avLst/>
              </a:prstGeom>
              <a:noFill/>
              <a:ln w="5715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sz="7200" b="0" i="1" smtClean="0">
                              <a:solidFill>
                                <a:srgbClr val="002060"/>
                              </a:solidFill>
                              <a:latin typeface="Cambria Math" panose="02040503050406030204" pitchFamily="18" charset="0"/>
                            </a:rPr>
                          </m:ctrlPr>
                        </m:sSubPr>
                        <m:e>
                          <m:r>
                            <a:rPr lang="en-CA" sz="7200" b="0" i="1" smtClean="0">
                              <a:solidFill>
                                <a:srgbClr val="002060"/>
                              </a:solidFill>
                              <a:latin typeface="Cambria Math" panose="02040503050406030204" pitchFamily="18" charset="0"/>
                            </a:rPr>
                            <m:t>𝜎</m:t>
                          </m:r>
                        </m:e>
                        <m:sub>
                          <m:r>
                            <a:rPr lang="en-CA" sz="7200" b="0" i="1" smtClean="0">
                              <a:solidFill>
                                <a:srgbClr val="002060"/>
                              </a:solidFill>
                              <a:latin typeface="Cambria Math" panose="02040503050406030204" pitchFamily="18" charset="0"/>
                            </a:rPr>
                            <m:t>𝑥</m:t>
                          </m:r>
                        </m:sub>
                      </m:sSub>
                    </m:oMath>
                  </m:oMathPara>
                </a14:m>
                <a:endParaRPr lang="en-CA" sz="72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CA" sz="7200" b="0" i="1" smtClean="0">
                              <a:solidFill>
                                <a:srgbClr val="002060"/>
                              </a:solidFill>
                              <a:latin typeface="Cambria Math" panose="02040503050406030204" pitchFamily="18" charset="0"/>
                            </a:rPr>
                          </m:ctrlPr>
                        </m:sSubPr>
                        <m:e>
                          <m:r>
                            <a:rPr lang="en-CA" sz="7200" b="0" i="1" smtClean="0">
                              <a:solidFill>
                                <a:srgbClr val="002060"/>
                              </a:solidFill>
                              <a:latin typeface="Cambria Math" panose="02040503050406030204" pitchFamily="18" charset="0"/>
                            </a:rPr>
                            <m:t>𝜎</m:t>
                          </m:r>
                        </m:e>
                        <m:sub>
                          <m:r>
                            <a:rPr lang="en-CA" sz="7200" b="0" i="1" smtClean="0">
                              <a:solidFill>
                                <a:srgbClr val="002060"/>
                              </a:solidFill>
                              <a:latin typeface="Cambria Math" panose="02040503050406030204" pitchFamily="18" charset="0"/>
                            </a:rPr>
                            <m:t>𝑦</m:t>
                          </m:r>
                        </m:sub>
                      </m:sSub>
                    </m:oMath>
                  </m:oMathPara>
                </a14:m>
                <a:endParaRPr lang="en-CA" sz="7200" i="1" dirty="0">
                  <a:solidFill>
                    <a:srgbClr val="00206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CA" sz="7200" b="0" i="1" smtClean="0">
                              <a:solidFill>
                                <a:srgbClr val="002060"/>
                              </a:solidFill>
                              <a:latin typeface="Cambria Math" panose="02040503050406030204" pitchFamily="18" charset="0"/>
                            </a:rPr>
                          </m:ctrlPr>
                        </m:sSubPr>
                        <m:e>
                          <m:r>
                            <a:rPr lang="en-CA" sz="7200" b="0" i="1" smtClean="0">
                              <a:solidFill>
                                <a:srgbClr val="002060"/>
                              </a:solidFill>
                              <a:latin typeface="Cambria Math" panose="02040503050406030204" pitchFamily="18" charset="0"/>
                            </a:rPr>
                            <m:t>𝜎</m:t>
                          </m:r>
                        </m:e>
                        <m:sub>
                          <m:r>
                            <a:rPr lang="en-CA" sz="7200" b="0" i="1" smtClean="0">
                              <a:solidFill>
                                <a:srgbClr val="002060"/>
                              </a:solidFill>
                              <a:latin typeface="Cambria Math" panose="02040503050406030204" pitchFamily="18" charset="0"/>
                            </a:rPr>
                            <m:t>𝑧</m:t>
                          </m:r>
                        </m:sub>
                      </m:sSub>
                    </m:oMath>
                  </m:oMathPara>
                </a14:m>
                <a:endParaRPr lang="en-CA" sz="7200" i="1" dirty="0">
                  <a:solidFill>
                    <a:srgbClr val="002060"/>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14833AA2-AACD-7C32-2F70-77C2AEA537C6}"/>
                  </a:ext>
                </a:extLst>
              </p:cNvPr>
              <p:cNvSpPr txBox="1">
                <a:spLocks noRot="1" noChangeAspect="1" noMove="1" noResize="1" noEditPoints="1" noAdjustHandles="1" noChangeArrowheads="1" noChangeShapeType="1" noTextEdit="1"/>
              </p:cNvSpPr>
              <p:nvPr/>
            </p:nvSpPr>
            <p:spPr>
              <a:xfrm>
                <a:off x="3117180" y="1330886"/>
                <a:ext cx="1267257" cy="3503780"/>
              </a:xfrm>
              <a:prstGeom prst="rect">
                <a:avLst/>
              </a:prstGeom>
              <a:blipFill>
                <a:blip r:embed="rId2"/>
                <a:stretch>
                  <a:fillRect/>
                </a:stretch>
              </a:blipFill>
              <a:ln w="57150">
                <a:solidFill>
                  <a:schemeClr val="tx1"/>
                </a:solidFill>
              </a:ln>
            </p:spPr>
            <p:txBody>
              <a:bodyPr/>
              <a:lstStyle/>
              <a:p>
                <a:r>
                  <a:rPr lang="en-CA">
                    <a:noFill/>
                  </a:rPr>
                  <a:t> </a:t>
                </a:r>
              </a:p>
            </p:txBody>
          </p:sp>
        </mc:Fallback>
      </mc:AlternateContent>
      <p:grpSp>
        <p:nvGrpSpPr>
          <p:cNvPr id="7" name="Group 6">
            <a:extLst>
              <a:ext uri="{FF2B5EF4-FFF2-40B4-BE49-F238E27FC236}">
                <a16:creationId xmlns:a16="http://schemas.microsoft.com/office/drawing/2014/main" id="{9F2DE392-CBAE-D784-088F-B218A6578A81}"/>
              </a:ext>
            </a:extLst>
          </p:cNvPr>
          <p:cNvGrpSpPr/>
          <p:nvPr/>
        </p:nvGrpSpPr>
        <p:grpSpPr>
          <a:xfrm>
            <a:off x="-95250" y="941691"/>
            <a:ext cx="3140323" cy="3846547"/>
            <a:chOff x="1347643" y="2624566"/>
            <a:chExt cx="3370621" cy="4128636"/>
          </a:xfrm>
        </p:grpSpPr>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45945C7-74AC-C046-127F-EF716EAB7498}"/>
                    </a:ext>
                  </a:extLst>
                </p:cNvPr>
                <p:cNvGraphicFramePr>
                  <a:graphicFrameLocks/>
                </p:cNvGraphicFramePr>
                <p:nvPr/>
              </p:nvGraphicFramePr>
              <p:xfrm>
                <a:off x="1347643" y="3336392"/>
                <a:ext cx="3362613" cy="3372740"/>
              </p:xfrm>
              <a:graphic>
                <a:graphicData uri="http://schemas.microsoft.com/office/drawing/2017/model3d">
                  <am3d:model3d r:embed="rId3">
                    <am3d:spPr>
                      <a:xfrm>
                        <a:off x="0" y="0"/>
                        <a:ext cx="3362613" cy="3372740"/>
                      </a:xfrm>
                      <a:prstGeom prst="rect">
                        <a:avLst/>
                      </a:prstGeom>
                    </am3d:spPr>
                    <am3d:camera>
                      <am3d:pos x="0" y="0" z="108000000"/>
                      <am3d:up dx="0" dy="36000000" dz="0"/>
                      <am3d:lookAt x="0" y="0" z="36000000"/>
                      <am3d:perspective fov="1760874"/>
                    </am3d:camera>
                    <am3d:trans>
                      <am3d:meterPerModelUnit n="3353303" d="1000000"/>
                      <am3d:preTrans dx="12342627" dy="-17944130" dz="-74835090"/>
                      <am3d:scale>
                        <am3d:sx n="1000000" d="1000000"/>
                        <am3d:sy n="1000000" d="1000000"/>
                        <am3d:sz n="1000000" d="1000000"/>
                      </am3d:scale>
                      <am3d:rot ax="600000"/>
                      <am3d:postTrans dx="0" dy="0" dz="3600000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45945C7-74AC-C046-127F-EF716EAB7498}"/>
                    </a:ext>
                  </a:extLst>
                </p:cNvPr>
                <p:cNvPicPr>
                  <a:picLocks noGrp="1" noRot="1" noChangeAspect="1" noMove="1" noResize="1" noEditPoints="1" noAdjustHandles="1" noChangeArrowheads="1" noChangeShapeType="1" noCrop="1"/>
                </p:cNvPicPr>
                <p:nvPr/>
              </p:nvPicPr>
              <p:blipFill>
                <a:blip r:embed="rId4"/>
                <a:stretch>
                  <a:fillRect/>
                </a:stretch>
              </p:blipFill>
              <p:spPr>
                <a:xfrm>
                  <a:off x="-95250" y="1604881"/>
                  <a:ext cx="3132862" cy="3142298"/>
                </a:xfrm>
                <a:prstGeom prst="rect">
                  <a:avLst/>
                </a:prstGeom>
              </p:spPr>
            </p:pic>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0D4D00-4C57-642E-56E4-51065B7214F8}"/>
                    </a:ext>
                  </a:extLst>
                </p:cNvPr>
                <p:cNvSpPr txBox="1"/>
                <p:nvPr/>
              </p:nvSpPr>
              <p:spPr>
                <a:xfrm>
                  <a:off x="1871944" y="2624566"/>
                  <a:ext cx="1178584" cy="1090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CA" sz="6000" i="1">
                                <a:solidFill>
                                  <a:srgbClr val="002060"/>
                                </a:solidFill>
                                <a:latin typeface="Cambria Math" panose="02040503050406030204" pitchFamily="18" charset="0"/>
                              </a:rPr>
                              <m:t>𝑧</m:t>
                            </m:r>
                          </m:sub>
                        </m:sSub>
                      </m:oMath>
                    </m:oMathPara>
                  </a14:m>
                  <a:endParaRPr lang="en-CA" sz="6000" dirty="0">
                    <a:solidFill>
                      <a:srgbClr val="0070C0"/>
                    </a:solidFill>
                  </a:endParaRPr>
                </a:p>
              </p:txBody>
            </p:sp>
          </mc:Choice>
          <mc:Fallback xmlns="">
            <p:sp>
              <p:nvSpPr>
                <p:cNvPr id="10" name="TextBox 9">
                  <a:extLst>
                    <a:ext uri="{FF2B5EF4-FFF2-40B4-BE49-F238E27FC236}">
                      <a16:creationId xmlns:a16="http://schemas.microsoft.com/office/drawing/2014/main" id="{580D4D00-4C57-642E-56E4-51065B7214F8}"/>
                    </a:ext>
                  </a:extLst>
                </p:cNvPr>
                <p:cNvSpPr txBox="1">
                  <a:spLocks noRot="1" noChangeAspect="1" noMove="1" noResize="1" noEditPoints="1" noAdjustHandles="1" noChangeArrowheads="1" noChangeShapeType="1" noTextEdit="1"/>
                </p:cNvSpPr>
                <p:nvPr/>
              </p:nvSpPr>
              <p:spPr>
                <a:xfrm>
                  <a:off x="1871944" y="2624566"/>
                  <a:ext cx="1178584" cy="109014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78B16D6-5BCE-6404-9377-BE0BD4350816}"/>
                    </a:ext>
                  </a:extLst>
                </p:cNvPr>
                <p:cNvSpPr txBox="1"/>
                <p:nvPr/>
              </p:nvSpPr>
              <p:spPr>
                <a:xfrm>
                  <a:off x="1746017" y="5663055"/>
                  <a:ext cx="1219395" cy="1090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CA" sz="6000" i="1">
                                <a:solidFill>
                                  <a:srgbClr val="002060"/>
                                </a:solidFill>
                                <a:latin typeface="Cambria Math" panose="02040503050406030204" pitchFamily="18" charset="0"/>
                              </a:rPr>
                              <m:t>𝑥</m:t>
                            </m:r>
                          </m:sub>
                        </m:sSub>
                      </m:oMath>
                    </m:oMathPara>
                  </a14:m>
                  <a:endParaRPr lang="en-CA" sz="6000" dirty="0">
                    <a:solidFill>
                      <a:srgbClr val="0070C0"/>
                    </a:solidFill>
                  </a:endParaRPr>
                </a:p>
              </p:txBody>
            </p:sp>
          </mc:Choice>
          <mc:Fallback xmlns="">
            <p:sp>
              <p:nvSpPr>
                <p:cNvPr id="11" name="TextBox 10">
                  <a:extLst>
                    <a:ext uri="{FF2B5EF4-FFF2-40B4-BE49-F238E27FC236}">
                      <a16:creationId xmlns:a16="http://schemas.microsoft.com/office/drawing/2014/main" id="{978B16D6-5BCE-6404-9377-BE0BD4350816}"/>
                    </a:ext>
                  </a:extLst>
                </p:cNvPr>
                <p:cNvSpPr txBox="1">
                  <a:spLocks noRot="1" noChangeAspect="1" noMove="1" noResize="1" noEditPoints="1" noAdjustHandles="1" noChangeArrowheads="1" noChangeShapeType="1" noTextEdit="1"/>
                </p:cNvSpPr>
                <p:nvPr/>
              </p:nvSpPr>
              <p:spPr>
                <a:xfrm>
                  <a:off x="1746017" y="5663055"/>
                  <a:ext cx="1219395" cy="109014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C15085-DC8F-CEBB-7019-7E981680D885}"/>
                    </a:ext>
                  </a:extLst>
                </p:cNvPr>
                <p:cNvSpPr txBox="1"/>
                <p:nvPr/>
              </p:nvSpPr>
              <p:spPr>
                <a:xfrm>
                  <a:off x="3474505" y="4147126"/>
                  <a:ext cx="1243759" cy="1168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CA" sz="6000" i="1">
                                <a:solidFill>
                                  <a:srgbClr val="002060"/>
                                </a:solidFill>
                                <a:latin typeface="Cambria Math" panose="02040503050406030204" pitchFamily="18" charset="0"/>
                              </a:rPr>
                              <m:t>𝑦</m:t>
                            </m:r>
                          </m:sub>
                        </m:sSub>
                      </m:oMath>
                    </m:oMathPara>
                  </a14:m>
                  <a:endParaRPr lang="en-CA" sz="6000" dirty="0">
                    <a:solidFill>
                      <a:srgbClr val="0070C0"/>
                    </a:solidFill>
                  </a:endParaRPr>
                </a:p>
              </p:txBody>
            </p:sp>
          </mc:Choice>
          <mc:Fallback xmlns="">
            <p:sp>
              <p:nvSpPr>
                <p:cNvPr id="12" name="TextBox 11">
                  <a:extLst>
                    <a:ext uri="{FF2B5EF4-FFF2-40B4-BE49-F238E27FC236}">
                      <a16:creationId xmlns:a16="http://schemas.microsoft.com/office/drawing/2014/main" id="{65C15085-DC8F-CEBB-7019-7E981680D885}"/>
                    </a:ext>
                  </a:extLst>
                </p:cNvPr>
                <p:cNvSpPr txBox="1">
                  <a:spLocks noRot="1" noChangeAspect="1" noMove="1" noResize="1" noEditPoints="1" noAdjustHandles="1" noChangeArrowheads="1" noChangeShapeType="1" noTextEdit="1"/>
                </p:cNvSpPr>
                <p:nvPr/>
              </p:nvSpPr>
              <p:spPr>
                <a:xfrm>
                  <a:off x="3474505" y="4147126"/>
                  <a:ext cx="1243759" cy="1168329"/>
                </a:xfrm>
                <a:prstGeom prst="rect">
                  <a:avLst/>
                </a:prstGeom>
                <a:blipFill>
                  <a:blip r:embed="rId7"/>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B441A5-36CC-ECEA-F34A-409B6E34C816}"/>
                  </a:ext>
                </a:extLst>
              </p:cNvPr>
              <p:cNvSpPr txBox="1"/>
              <p:nvPr/>
            </p:nvSpPr>
            <p:spPr>
              <a:xfrm>
                <a:off x="6871223" y="1330886"/>
                <a:ext cx="1953906" cy="3503780"/>
              </a:xfrm>
              <a:prstGeom prst="rect">
                <a:avLst/>
              </a:prstGeom>
              <a:no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7200" b="0" i="1" smtClean="0">
                          <a:solidFill>
                            <a:schemeClr val="tx1"/>
                          </a:solidFill>
                          <a:latin typeface="Cambria Math" panose="02040503050406030204" pitchFamily="18" charset="0"/>
                        </a:rPr>
                        <m:t>−</m:t>
                      </m:r>
                      <m:sSub>
                        <m:sSubPr>
                          <m:ctrlPr>
                            <a:rPr lang="en-CA" sz="7200" b="0" i="1" smtClean="0">
                              <a:solidFill>
                                <a:srgbClr val="002060"/>
                              </a:solidFill>
                              <a:latin typeface="Cambria Math" panose="02040503050406030204" pitchFamily="18" charset="0"/>
                            </a:rPr>
                          </m:ctrlPr>
                        </m:sSubPr>
                        <m:e>
                          <m:r>
                            <a:rPr lang="en-CA" sz="7200" b="0" i="1" smtClean="0">
                              <a:solidFill>
                                <a:srgbClr val="002060"/>
                              </a:solidFill>
                              <a:latin typeface="Cambria Math" panose="02040503050406030204" pitchFamily="18" charset="0"/>
                            </a:rPr>
                            <m:t>𝜎</m:t>
                          </m:r>
                        </m:e>
                        <m:sub>
                          <m:r>
                            <a:rPr lang="en-CA" sz="7200" b="0" i="1" smtClean="0">
                              <a:solidFill>
                                <a:srgbClr val="002060"/>
                              </a:solidFill>
                              <a:latin typeface="Cambria Math" panose="02040503050406030204" pitchFamily="18" charset="0"/>
                            </a:rPr>
                            <m:t>𝑥</m:t>
                          </m:r>
                        </m:sub>
                      </m:sSub>
                    </m:oMath>
                  </m:oMathPara>
                </a14:m>
                <a:endParaRPr lang="en-CA" sz="7200" i="1" dirty="0">
                  <a:solidFill>
                    <a:srgbClr val="00206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7200" b="0" i="1" smtClean="0">
                          <a:solidFill>
                            <a:schemeClr val="tx1"/>
                          </a:solidFill>
                          <a:latin typeface="Cambria Math" panose="02040503050406030204" pitchFamily="18" charset="0"/>
                        </a:rPr>
                        <m:t>−</m:t>
                      </m:r>
                      <m:sSub>
                        <m:sSubPr>
                          <m:ctrlPr>
                            <a:rPr lang="en-CA" sz="7200" b="0" i="1" smtClean="0">
                              <a:solidFill>
                                <a:srgbClr val="002060"/>
                              </a:solidFill>
                              <a:latin typeface="Cambria Math" panose="02040503050406030204" pitchFamily="18" charset="0"/>
                            </a:rPr>
                          </m:ctrlPr>
                        </m:sSubPr>
                        <m:e>
                          <m:r>
                            <a:rPr lang="en-CA" sz="7200" b="0" i="1" smtClean="0">
                              <a:solidFill>
                                <a:srgbClr val="002060"/>
                              </a:solidFill>
                              <a:latin typeface="Cambria Math" panose="02040503050406030204" pitchFamily="18" charset="0"/>
                            </a:rPr>
                            <m:t>𝜎</m:t>
                          </m:r>
                        </m:e>
                        <m:sub>
                          <m:r>
                            <a:rPr lang="en-CA" sz="7200" b="0" i="1" smtClean="0">
                              <a:solidFill>
                                <a:srgbClr val="002060"/>
                              </a:solidFill>
                              <a:latin typeface="Cambria Math" panose="02040503050406030204" pitchFamily="18" charset="0"/>
                            </a:rPr>
                            <m:t>𝑦</m:t>
                          </m:r>
                        </m:sub>
                      </m:sSub>
                    </m:oMath>
                  </m:oMathPara>
                </a14:m>
                <a:endParaRPr lang="en-CA" sz="7200" i="1" dirty="0">
                  <a:solidFill>
                    <a:srgbClr val="00206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7200" b="0" i="1" smtClean="0">
                          <a:solidFill>
                            <a:schemeClr val="tx1"/>
                          </a:solidFill>
                          <a:latin typeface="Cambria Math" panose="02040503050406030204" pitchFamily="18" charset="0"/>
                        </a:rPr>
                        <m:t>−</m:t>
                      </m:r>
                      <m:sSub>
                        <m:sSubPr>
                          <m:ctrlPr>
                            <a:rPr lang="en-CA" sz="7200" b="0" i="1" smtClean="0">
                              <a:solidFill>
                                <a:srgbClr val="002060"/>
                              </a:solidFill>
                              <a:latin typeface="Cambria Math" panose="02040503050406030204" pitchFamily="18" charset="0"/>
                            </a:rPr>
                          </m:ctrlPr>
                        </m:sSubPr>
                        <m:e>
                          <m:r>
                            <a:rPr lang="en-CA" sz="7200" b="0" i="1" smtClean="0">
                              <a:solidFill>
                                <a:srgbClr val="002060"/>
                              </a:solidFill>
                              <a:latin typeface="Cambria Math" panose="02040503050406030204" pitchFamily="18" charset="0"/>
                            </a:rPr>
                            <m:t>𝜎</m:t>
                          </m:r>
                        </m:e>
                        <m:sub>
                          <m:r>
                            <a:rPr lang="en-CA" sz="7200" b="0" i="1" smtClean="0">
                              <a:solidFill>
                                <a:srgbClr val="002060"/>
                              </a:solidFill>
                              <a:latin typeface="Cambria Math" panose="02040503050406030204" pitchFamily="18" charset="0"/>
                            </a:rPr>
                            <m:t>𝑧</m:t>
                          </m:r>
                        </m:sub>
                      </m:sSub>
                    </m:oMath>
                  </m:oMathPara>
                </a14:m>
                <a:endParaRPr lang="en-CA" sz="7200" i="1" dirty="0">
                  <a:solidFill>
                    <a:srgbClr val="002060"/>
                  </a:solidFill>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D3B441A5-36CC-ECEA-F34A-409B6E34C816}"/>
                  </a:ext>
                </a:extLst>
              </p:cNvPr>
              <p:cNvSpPr txBox="1">
                <a:spLocks noRot="1" noChangeAspect="1" noMove="1" noResize="1" noEditPoints="1" noAdjustHandles="1" noChangeArrowheads="1" noChangeShapeType="1" noTextEdit="1"/>
              </p:cNvSpPr>
              <p:nvPr/>
            </p:nvSpPr>
            <p:spPr>
              <a:xfrm>
                <a:off x="6871223" y="1330886"/>
                <a:ext cx="1953906" cy="3503780"/>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DC1CB487-D836-554D-538A-3F752668251F}"/>
                  </a:ext>
                </a:extLst>
              </p:cNvPr>
              <p:cNvGraphicFramePr>
                <a:graphicFrameLocks/>
              </p:cNvGraphicFramePr>
              <p:nvPr>
                <p:extLst>
                  <p:ext uri="{D42A27DB-BD31-4B8C-83A1-F6EECF244321}">
                    <p14:modId xmlns:p14="http://schemas.microsoft.com/office/powerpoint/2010/main" val="1653731340"/>
                  </p:ext>
                </p:extLst>
              </p:nvPr>
            </p:nvGraphicFramePr>
            <p:xfrm>
              <a:off x="8707044" y="2239526"/>
              <a:ext cx="3132862" cy="3142298"/>
            </p:xfrm>
            <a:graphic>
              <a:graphicData uri="http://schemas.microsoft.com/office/drawing/2017/model3d">
                <am3d:model3d r:embed="rId3">
                  <am3d:spPr>
                    <a:xfrm>
                      <a:off x="0" y="0"/>
                      <a:ext cx="3132862" cy="3142298"/>
                    </a:xfrm>
                    <a:prstGeom prst="rect">
                      <a:avLst/>
                    </a:prstGeom>
                  </am3d:spPr>
                  <am3d:camera>
                    <am3d:pos x="1373" y="0" z="115200000"/>
                    <am3d:up dx="0" dy="36000000" dz="0"/>
                    <am3d:lookAt x="1373" y="0" z="0"/>
                    <am3d:perspective fov="1760874"/>
                  </am3d:camera>
                  <am3d:trans>
                    <am3d:meterPerModelUnit n="3353303" d="1000000"/>
                    <am3d:preTrans dx="12342625" dy="-11692814" dz="-39380630"/>
                    <am3d:scale>
                      <am3d:sx n="1000000" d="1000000"/>
                      <am3d:sy n="1000000" d="1000000"/>
                      <am3d:sz n="1000000" d="1000000"/>
                    </am3d:scale>
                    <am3d:rot ax="-8754606" ay="4457329" az="1985074"/>
                    <am3d:postTrans dx="1373" dy="0"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DC1CB487-D836-554D-538A-3F752668251F}"/>
                  </a:ext>
                </a:extLst>
              </p:cNvPr>
              <p:cNvPicPr>
                <a:picLocks noGrp="1" noRot="1" noChangeAspect="1" noMove="1" noResize="1" noEditPoints="1" noAdjustHandles="1" noChangeArrowheads="1" noChangeShapeType="1" noCrop="1"/>
              </p:cNvPicPr>
              <p:nvPr/>
            </p:nvPicPr>
            <p:blipFill>
              <a:blip r:embed="rId9"/>
              <a:stretch>
                <a:fillRect/>
              </a:stretch>
            </p:blipFill>
            <p:spPr>
              <a:xfrm>
                <a:off x="8707044" y="2239526"/>
                <a:ext cx="3132862" cy="3142298"/>
              </a:xfrm>
              <a:prstGeom prst="rect">
                <a:avLst/>
              </a:prstGeom>
            </p:spPr>
          </p:pic>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1F8BDD-B502-9B5A-27A1-5A5B9C5EB1E1}"/>
                  </a:ext>
                </a:extLst>
              </p:cNvPr>
              <p:cNvSpPr txBox="1"/>
              <p:nvPr/>
            </p:nvSpPr>
            <p:spPr>
              <a:xfrm>
                <a:off x="10342418" y="4959260"/>
                <a:ext cx="1673535"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i="1">
                          <a:latin typeface="Cambria Math" panose="02040503050406030204" pitchFamily="18" charset="0"/>
                        </a:rPr>
                        <m:t>−</m:t>
                      </m:r>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CA" sz="6000" i="1">
                              <a:solidFill>
                                <a:srgbClr val="002060"/>
                              </a:solidFill>
                              <a:latin typeface="Cambria Math" panose="02040503050406030204" pitchFamily="18" charset="0"/>
                            </a:rPr>
                            <m:t>𝑧</m:t>
                          </m:r>
                        </m:sub>
                      </m:sSub>
                    </m:oMath>
                  </m:oMathPara>
                </a14:m>
                <a:endParaRPr lang="en-CA" sz="6000" dirty="0">
                  <a:solidFill>
                    <a:srgbClr val="0070C0"/>
                  </a:solidFill>
                </a:endParaRPr>
              </a:p>
            </p:txBody>
          </p:sp>
        </mc:Choice>
        <mc:Fallback xmlns="">
          <p:sp>
            <p:nvSpPr>
              <p:cNvPr id="16" name="TextBox 15">
                <a:extLst>
                  <a:ext uri="{FF2B5EF4-FFF2-40B4-BE49-F238E27FC236}">
                    <a16:creationId xmlns:a16="http://schemas.microsoft.com/office/drawing/2014/main" id="{B01F8BDD-B502-9B5A-27A1-5A5B9C5EB1E1}"/>
                  </a:ext>
                </a:extLst>
              </p:cNvPr>
              <p:cNvSpPr txBox="1">
                <a:spLocks noRot="1" noChangeAspect="1" noMove="1" noResize="1" noEditPoints="1" noAdjustHandles="1" noChangeArrowheads="1" noChangeShapeType="1" noTextEdit="1"/>
              </p:cNvSpPr>
              <p:nvPr/>
            </p:nvSpPr>
            <p:spPr>
              <a:xfrm>
                <a:off x="10342418" y="4959260"/>
                <a:ext cx="1673535" cy="1015663"/>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29004F0-0088-9B71-F1D1-EC78B48D61C6}"/>
                  </a:ext>
                </a:extLst>
              </p:cNvPr>
              <p:cNvSpPr txBox="1"/>
              <p:nvPr/>
            </p:nvSpPr>
            <p:spPr>
              <a:xfrm>
                <a:off x="10456136" y="2324794"/>
                <a:ext cx="1711558"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chemeClr val="tx1"/>
                          </a:solidFill>
                          <a:latin typeface="Cambria Math" panose="02040503050406030204" pitchFamily="18" charset="0"/>
                        </a:rPr>
                        <m:t>−</m:t>
                      </m:r>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CA" sz="6000" i="1">
                              <a:solidFill>
                                <a:srgbClr val="002060"/>
                              </a:solidFill>
                              <a:latin typeface="Cambria Math" panose="02040503050406030204" pitchFamily="18" charset="0"/>
                            </a:rPr>
                            <m:t>𝑥</m:t>
                          </m:r>
                        </m:sub>
                      </m:sSub>
                    </m:oMath>
                  </m:oMathPara>
                </a14:m>
                <a:endParaRPr lang="en-CA" sz="6000" dirty="0">
                  <a:solidFill>
                    <a:srgbClr val="0070C0"/>
                  </a:solidFill>
                </a:endParaRPr>
              </a:p>
            </p:txBody>
          </p:sp>
        </mc:Choice>
        <mc:Fallback xmlns="">
          <p:sp>
            <p:nvSpPr>
              <p:cNvPr id="17" name="TextBox 16">
                <a:extLst>
                  <a:ext uri="{FF2B5EF4-FFF2-40B4-BE49-F238E27FC236}">
                    <a16:creationId xmlns:a16="http://schemas.microsoft.com/office/drawing/2014/main" id="{929004F0-0088-9B71-F1D1-EC78B48D61C6}"/>
                  </a:ext>
                </a:extLst>
              </p:cNvPr>
              <p:cNvSpPr txBox="1">
                <a:spLocks noRot="1" noChangeAspect="1" noMove="1" noResize="1" noEditPoints="1" noAdjustHandles="1" noChangeArrowheads="1" noChangeShapeType="1" noTextEdit="1"/>
              </p:cNvSpPr>
              <p:nvPr/>
            </p:nvSpPr>
            <p:spPr>
              <a:xfrm>
                <a:off x="10456136" y="2324794"/>
                <a:ext cx="1711558" cy="1015663"/>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D07A94D-427A-8336-632E-66A8AD03A747}"/>
                  </a:ext>
                </a:extLst>
              </p:cNvPr>
              <p:cNvSpPr txBox="1"/>
              <p:nvPr/>
            </p:nvSpPr>
            <p:spPr>
              <a:xfrm>
                <a:off x="8721879" y="3335137"/>
                <a:ext cx="1734257" cy="10885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i="1">
                          <a:latin typeface="Cambria Math" panose="02040503050406030204" pitchFamily="18" charset="0"/>
                        </a:rPr>
                        <m:t>−</m:t>
                      </m:r>
                      <m:sSub>
                        <m:sSubPr>
                          <m:ctrlPr>
                            <a:rPr lang="en-CA" sz="6000" i="1">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CA" sz="6000" i="1">
                              <a:solidFill>
                                <a:srgbClr val="002060"/>
                              </a:solidFill>
                              <a:latin typeface="Cambria Math" panose="02040503050406030204" pitchFamily="18" charset="0"/>
                            </a:rPr>
                            <m:t>𝑦</m:t>
                          </m:r>
                        </m:sub>
                      </m:sSub>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2D07A94D-427A-8336-632E-66A8AD03A747}"/>
                  </a:ext>
                </a:extLst>
              </p:cNvPr>
              <p:cNvSpPr txBox="1">
                <a:spLocks noRot="1" noChangeAspect="1" noMove="1" noResize="1" noEditPoints="1" noAdjustHandles="1" noChangeArrowheads="1" noChangeShapeType="1" noTextEdit="1"/>
              </p:cNvSpPr>
              <p:nvPr/>
            </p:nvSpPr>
            <p:spPr>
              <a:xfrm>
                <a:off x="8721879" y="3335137"/>
                <a:ext cx="1734257" cy="1088503"/>
              </a:xfrm>
              <a:prstGeom prst="rect">
                <a:avLst/>
              </a:prstGeom>
              <a:blipFill>
                <a:blip r:embed="rId12"/>
                <a:stretch>
                  <a:fillRect/>
                </a:stretch>
              </a:blipFill>
            </p:spPr>
            <p:txBody>
              <a:bodyPr/>
              <a:lstStyle/>
              <a:p>
                <a:r>
                  <a:rPr lang="en-CA">
                    <a:noFill/>
                  </a:rPr>
                  <a:t> </a:t>
                </a:r>
              </a:p>
            </p:txBody>
          </p:sp>
        </mc:Fallback>
      </mc:AlternateContent>
      <p:sp>
        <p:nvSpPr>
          <p:cNvPr id="19" name="Arrow: Right 18">
            <a:extLst>
              <a:ext uri="{FF2B5EF4-FFF2-40B4-BE49-F238E27FC236}">
                <a16:creationId xmlns:a16="http://schemas.microsoft.com/office/drawing/2014/main" id="{5CCB98C1-3227-DF71-2869-F35B75093A72}"/>
              </a:ext>
            </a:extLst>
          </p:cNvPr>
          <p:cNvSpPr/>
          <p:nvPr/>
        </p:nvSpPr>
        <p:spPr>
          <a:xfrm>
            <a:off x="4663507" y="1862152"/>
            <a:ext cx="1953906" cy="43406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Arrow: Right 19">
            <a:extLst>
              <a:ext uri="{FF2B5EF4-FFF2-40B4-BE49-F238E27FC236}">
                <a16:creationId xmlns:a16="http://schemas.microsoft.com/office/drawing/2014/main" id="{466A3564-37EE-98E9-219A-C5265AB82D5D}"/>
              </a:ext>
            </a:extLst>
          </p:cNvPr>
          <p:cNvSpPr/>
          <p:nvPr/>
        </p:nvSpPr>
        <p:spPr>
          <a:xfrm>
            <a:off x="4663507" y="2958996"/>
            <a:ext cx="1953906" cy="43406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273A27CB-8F28-F5A7-C4C5-9D15EA034AAC}"/>
              </a:ext>
            </a:extLst>
          </p:cNvPr>
          <p:cNvSpPr/>
          <p:nvPr/>
        </p:nvSpPr>
        <p:spPr>
          <a:xfrm>
            <a:off x="4663507" y="4168506"/>
            <a:ext cx="1953906" cy="43406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786858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B4415F01-AA69-EFA4-764A-8A7BECE09768}"/>
              </a:ext>
            </a:extLst>
          </p:cNvPr>
          <p:cNvGrpSpPr/>
          <p:nvPr/>
        </p:nvGrpSpPr>
        <p:grpSpPr>
          <a:xfrm>
            <a:off x="120149" y="1097767"/>
            <a:ext cx="5368244" cy="5459841"/>
            <a:chOff x="1504950" y="1232105"/>
            <a:chExt cx="3663009" cy="3725509"/>
          </a:xfrm>
        </p:grpSpPr>
        <mc:AlternateContent xmlns:mc="http://schemas.openxmlformats.org/markup-compatibility/2006" xmlns:a14="http://schemas.microsoft.com/office/drawing/2010/main">
          <mc:Choice Requires="a14">
            <p:sp>
              <p:nvSpPr>
                <p:cNvPr id="29" name="Subtitle 2">
                  <a:extLst>
                    <a:ext uri="{FF2B5EF4-FFF2-40B4-BE49-F238E27FC236}">
                      <a16:creationId xmlns:a16="http://schemas.microsoft.com/office/drawing/2014/main" id="{430624D9-5B3A-6A9F-687E-5F8A11F172ED}"/>
                    </a:ext>
                  </a:extLst>
                </p:cNvPr>
                <p:cNvSpPr txBox="1">
                  <a:spLocks/>
                </p:cNvSpPr>
                <p:nvPr/>
              </p:nvSpPr>
              <p:spPr>
                <a:xfrm>
                  <a:off x="4499069" y="2502017"/>
                  <a:ext cx="668890" cy="655534"/>
                </a:xfrm>
                <a:prstGeom prst="rect">
                  <a:avLst/>
                </a:prstGeom>
                <a:noFill/>
                <a:ln>
                  <a:solidFill>
                    <a:schemeClr val="accent5">
                      <a:lumMod val="40000"/>
                      <a:lumOff val="60000"/>
                    </a:schemeClr>
                  </a:solidFill>
                </a:ln>
                <a:effectLst>
                  <a:softEdge rad="12700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CA" sz="7200" b="1" i="1">
                                <a:solidFill>
                                  <a:srgbClr val="002060"/>
                                </a:solidFill>
                                <a:latin typeface="Cambria Math" panose="02040503050406030204" pitchFamily="18" charset="0"/>
                              </a:rPr>
                            </m:ctrlPr>
                          </m:sSubPr>
                          <m:e>
                            <m:r>
                              <a:rPr lang="en-CA" sz="7200" b="1" i="1">
                                <a:solidFill>
                                  <a:srgbClr val="002060"/>
                                </a:solidFill>
                                <a:latin typeface="Cambria Math" panose="02040503050406030204" pitchFamily="18" charset="0"/>
                              </a:rPr>
                              <m:t>𝝈</m:t>
                            </m:r>
                          </m:e>
                          <m:sub>
                            <m:r>
                              <a:rPr lang="en-CA" sz="7200" b="1" i="1">
                                <a:solidFill>
                                  <a:srgbClr val="002060"/>
                                </a:solidFill>
                                <a:latin typeface="Cambria Math" panose="02040503050406030204" pitchFamily="18" charset="0"/>
                              </a:rPr>
                              <m:t>𝒙</m:t>
                            </m:r>
                          </m:sub>
                        </m:sSub>
                      </m:oMath>
                    </m:oMathPara>
                  </a14:m>
                  <a:endParaRPr lang="en-US" sz="7200" b="1" dirty="0">
                    <a:solidFill>
                      <a:srgbClr val="002060"/>
                    </a:solidFill>
                  </a:endParaRPr>
                </a:p>
              </p:txBody>
            </p:sp>
          </mc:Choice>
          <mc:Fallback xmlns="">
            <p:sp>
              <p:nvSpPr>
                <p:cNvPr id="29" name="Subtitle 2">
                  <a:extLst>
                    <a:ext uri="{FF2B5EF4-FFF2-40B4-BE49-F238E27FC236}">
                      <a16:creationId xmlns:a16="http://schemas.microsoft.com/office/drawing/2014/main" id="{430624D9-5B3A-6A9F-687E-5F8A11F172ED}"/>
                    </a:ext>
                  </a:extLst>
                </p:cNvPr>
                <p:cNvSpPr txBox="1">
                  <a:spLocks noRot="1" noChangeAspect="1" noMove="1" noResize="1" noEditPoints="1" noAdjustHandles="1" noChangeArrowheads="1" noChangeShapeType="1" noTextEdit="1"/>
                </p:cNvSpPr>
                <p:nvPr/>
              </p:nvSpPr>
              <p:spPr>
                <a:xfrm>
                  <a:off x="4499069" y="2502017"/>
                  <a:ext cx="668890" cy="655534"/>
                </a:xfrm>
                <a:prstGeom prst="rect">
                  <a:avLst/>
                </a:prstGeom>
                <a:blipFill>
                  <a:blip r:embed="rId3"/>
                  <a:stretch>
                    <a:fillRect l="-7407" b="-3145"/>
                  </a:stretch>
                </a:blipFill>
                <a:ln>
                  <a:solidFill>
                    <a:schemeClr val="accent5">
                      <a:lumMod val="40000"/>
                      <a:lumOff val="60000"/>
                    </a:schemeClr>
                  </a:solid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Subtitle 2">
                  <a:extLst>
                    <a:ext uri="{FF2B5EF4-FFF2-40B4-BE49-F238E27FC236}">
                      <a16:creationId xmlns:a16="http://schemas.microsoft.com/office/drawing/2014/main" id="{CE0EA6A1-E710-CAAE-F163-1626FD7467D9}"/>
                    </a:ext>
                  </a:extLst>
                </p:cNvPr>
                <p:cNvSpPr txBox="1">
                  <a:spLocks/>
                </p:cNvSpPr>
                <p:nvPr/>
              </p:nvSpPr>
              <p:spPr>
                <a:xfrm>
                  <a:off x="3243836" y="1232105"/>
                  <a:ext cx="859537" cy="794021"/>
                </a:xfrm>
                <a:prstGeom prst="rect">
                  <a:avLst/>
                </a:prstGeom>
                <a:noFill/>
                <a:ln>
                  <a:solidFill>
                    <a:schemeClr val="accent5">
                      <a:lumMod val="40000"/>
                      <a:lumOff val="60000"/>
                    </a:schemeClr>
                  </a:solidFill>
                </a:ln>
                <a:effectLst>
                  <a:softEdge rad="12700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CA" sz="7200" b="1" i="1" smtClean="0">
                                <a:solidFill>
                                  <a:srgbClr val="002060"/>
                                </a:solidFill>
                                <a:latin typeface="Cambria Math" panose="02040503050406030204" pitchFamily="18" charset="0"/>
                              </a:rPr>
                            </m:ctrlPr>
                          </m:sSubPr>
                          <m:e>
                            <m:r>
                              <a:rPr lang="en-CA" sz="7200" b="1" i="1">
                                <a:solidFill>
                                  <a:srgbClr val="002060"/>
                                </a:solidFill>
                                <a:latin typeface="Cambria Math" panose="02040503050406030204" pitchFamily="18" charset="0"/>
                              </a:rPr>
                              <m:t>𝝈</m:t>
                            </m:r>
                          </m:e>
                          <m:sub>
                            <m:r>
                              <a:rPr lang="en-CA" sz="7200" b="1" i="1" smtClean="0">
                                <a:solidFill>
                                  <a:srgbClr val="002060"/>
                                </a:solidFill>
                                <a:latin typeface="Cambria Math" panose="02040503050406030204" pitchFamily="18" charset="0"/>
                              </a:rPr>
                              <m:t>𝒚</m:t>
                            </m:r>
                          </m:sub>
                        </m:sSub>
                      </m:oMath>
                    </m:oMathPara>
                  </a14:m>
                  <a:endParaRPr lang="en-US" sz="7200" b="1" dirty="0">
                    <a:solidFill>
                      <a:srgbClr val="002060"/>
                    </a:solidFill>
                  </a:endParaRPr>
                </a:p>
              </p:txBody>
            </p:sp>
          </mc:Choice>
          <mc:Fallback xmlns="">
            <p:sp>
              <p:nvSpPr>
                <p:cNvPr id="30" name="Subtitle 2">
                  <a:extLst>
                    <a:ext uri="{FF2B5EF4-FFF2-40B4-BE49-F238E27FC236}">
                      <a16:creationId xmlns:a16="http://schemas.microsoft.com/office/drawing/2014/main" id="{CE0EA6A1-E710-CAAE-F163-1626FD7467D9}"/>
                    </a:ext>
                  </a:extLst>
                </p:cNvPr>
                <p:cNvSpPr txBox="1">
                  <a:spLocks noRot="1" noChangeAspect="1" noMove="1" noResize="1" noEditPoints="1" noAdjustHandles="1" noChangeArrowheads="1" noChangeShapeType="1" noTextEdit="1"/>
                </p:cNvSpPr>
                <p:nvPr/>
              </p:nvSpPr>
              <p:spPr>
                <a:xfrm>
                  <a:off x="3243836" y="1232105"/>
                  <a:ext cx="859537" cy="794021"/>
                </a:xfrm>
                <a:prstGeom prst="rect">
                  <a:avLst/>
                </a:prstGeom>
                <a:blipFill>
                  <a:blip r:embed="rId4"/>
                  <a:stretch>
                    <a:fillRect/>
                  </a:stretch>
                </a:blipFill>
                <a:ln>
                  <a:solidFill>
                    <a:schemeClr val="accent5">
                      <a:lumMod val="40000"/>
                      <a:lumOff val="60000"/>
                    </a:schemeClr>
                  </a:solidFill>
                </a:ln>
                <a:effectLst>
                  <a:softEdge rad="127000"/>
                </a:effectLst>
              </p:spPr>
              <p:txBody>
                <a:bodyPr/>
                <a:lstStyle/>
                <a:p>
                  <a:r>
                    <a:rPr lang="en-CA">
                      <a:noFill/>
                    </a:rPr>
                    <a:t> </a:t>
                  </a:r>
                </a:p>
              </p:txBody>
            </p:sp>
          </mc:Fallback>
        </mc:AlternateContent>
        <p:grpSp>
          <p:nvGrpSpPr>
            <p:cNvPr id="31" name="Group 30">
              <a:extLst>
                <a:ext uri="{FF2B5EF4-FFF2-40B4-BE49-F238E27FC236}">
                  <a16:creationId xmlns:a16="http://schemas.microsoft.com/office/drawing/2014/main" id="{3E358398-FF9B-40ED-CEE9-F625620FAF81}"/>
                </a:ext>
              </a:extLst>
            </p:cNvPr>
            <p:cNvGrpSpPr/>
            <p:nvPr/>
          </p:nvGrpSpPr>
          <p:grpSpPr>
            <a:xfrm>
              <a:off x="1504950" y="1757511"/>
              <a:ext cx="3259890" cy="3200103"/>
              <a:chOff x="-542888" y="3823789"/>
              <a:chExt cx="3203022" cy="3144276"/>
            </a:xfrm>
          </p:grpSpPr>
          <p:cxnSp>
            <p:nvCxnSpPr>
              <p:cNvPr id="32" name="Straight Arrow Connector 31">
                <a:extLst>
                  <a:ext uri="{FF2B5EF4-FFF2-40B4-BE49-F238E27FC236}">
                    <a16:creationId xmlns:a16="http://schemas.microsoft.com/office/drawing/2014/main" id="{310F98A3-9AC3-91B6-05F2-9A6986093DC5}"/>
                  </a:ext>
                </a:extLst>
              </p:cNvPr>
              <p:cNvCxnSpPr>
                <a:cxnSpLocks/>
              </p:cNvCxnSpPr>
              <p:nvPr/>
            </p:nvCxnSpPr>
            <p:spPr>
              <a:xfrm>
                <a:off x="-542888" y="5403319"/>
                <a:ext cx="3203022" cy="0"/>
              </a:xfrm>
              <a:prstGeom prst="straightConnector1">
                <a:avLst/>
              </a:prstGeom>
              <a:ln w="190500">
                <a:solidFill>
                  <a:schemeClr val="accent5">
                    <a:lumMod val="40000"/>
                    <a:lumOff val="6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105C99B0-479C-9E25-5EBD-238896C199C8}"/>
                  </a:ext>
                </a:extLst>
              </p:cNvPr>
              <p:cNvCxnSpPr>
                <a:cxnSpLocks/>
              </p:cNvCxnSpPr>
              <p:nvPr/>
            </p:nvCxnSpPr>
            <p:spPr>
              <a:xfrm flipV="1">
                <a:off x="1026514" y="3823789"/>
                <a:ext cx="0" cy="3144276"/>
              </a:xfrm>
              <a:prstGeom prst="straightConnector1">
                <a:avLst/>
              </a:prstGeom>
              <a:ln w="190500">
                <a:solidFill>
                  <a:schemeClr val="accent5">
                    <a:lumMod val="40000"/>
                    <a:lumOff val="60000"/>
                  </a:schemeClr>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7" name="Group 16">
              <a:extLst>
                <a:ext uri="{FF2B5EF4-FFF2-40B4-BE49-F238E27FC236}">
                  <a16:creationId xmlns:a16="http://schemas.microsoft.com/office/drawing/2014/main" id="{336A7A73-026B-24FB-22F5-D2E67A88C41F}"/>
                </a:ext>
              </a:extLst>
            </p:cNvPr>
            <p:cNvGrpSpPr/>
            <p:nvPr/>
          </p:nvGrpSpPr>
          <p:grpSpPr>
            <a:xfrm>
              <a:off x="3035155" y="1749415"/>
              <a:ext cx="1729374" cy="1687591"/>
              <a:chOff x="960929" y="3823789"/>
              <a:chExt cx="1699205" cy="1658150"/>
            </a:xfrm>
          </p:grpSpPr>
          <p:cxnSp>
            <p:nvCxnSpPr>
              <p:cNvPr id="18" name="Straight Arrow Connector 17">
                <a:extLst>
                  <a:ext uri="{FF2B5EF4-FFF2-40B4-BE49-F238E27FC236}">
                    <a16:creationId xmlns:a16="http://schemas.microsoft.com/office/drawing/2014/main" id="{7390F662-36A3-78AF-FD6C-1C622008D842}"/>
                  </a:ext>
                </a:extLst>
              </p:cNvPr>
              <p:cNvCxnSpPr>
                <a:cxnSpLocks/>
              </p:cNvCxnSpPr>
              <p:nvPr/>
            </p:nvCxnSpPr>
            <p:spPr>
              <a:xfrm flipV="1">
                <a:off x="960929" y="5403319"/>
                <a:ext cx="1699205" cy="8375"/>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EF56CC5C-DD1C-3B3A-FC09-C9812AA5E2CA}"/>
                  </a:ext>
                </a:extLst>
              </p:cNvPr>
              <p:cNvCxnSpPr>
                <a:cxnSpLocks/>
              </p:cNvCxnSpPr>
              <p:nvPr/>
            </p:nvCxnSpPr>
            <p:spPr>
              <a:xfrm flipV="1">
                <a:off x="1026514" y="3823789"/>
                <a:ext cx="0" cy="1658150"/>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 name="Group 2">
            <a:extLst>
              <a:ext uri="{FF2B5EF4-FFF2-40B4-BE49-F238E27FC236}">
                <a16:creationId xmlns:a16="http://schemas.microsoft.com/office/drawing/2014/main" id="{DBC7C151-FA94-CF6A-A0CB-08B4EF3FEDE9}"/>
              </a:ext>
            </a:extLst>
          </p:cNvPr>
          <p:cNvGrpSpPr/>
          <p:nvPr/>
        </p:nvGrpSpPr>
        <p:grpSpPr>
          <a:xfrm>
            <a:off x="6714123" y="1927759"/>
            <a:ext cx="5302573" cy="4689843"/>
            <a:chOff x="6714123" y="1070509"/>
            <a:chExt cx="5302573" cy="4689843"/>
          </a:xfrm>
        </p:grpSpPr>
        <mc:AlternateContent xmlns:mc="http://schemas.openxmlformats.org/markup-compatibility/2006" xmlns:a14="http://schemas.microsoft.com/office/drawing/2010/main">
          <mc:Choice Requires="a14">
            <p:sp>
              <p:nvSpPr>
                <p:cNvPr id="40" name="Subtitle 2">
                  <a:extLst>
                    <a:ext uri="{FF2B5EF4-FFF2-40B4-BE49-F238E27FC236}">
                      <a16:creationId xmlns:a16="http://schemas.microsoft.com/office/drawing/2014/main" id="{1A85023D-DA34-EFE3-0D9E-3A9924003676}"/>
                    </a:ext>
                  </a:extLst>
                </p:cNvPr>
                <p:cNvSpPr txBox="1">
                  <a:spLocks/>
                </p:cNvSpPr>
                <p:nvPr/>
              </p:nvSpPr>
              <p:spPr>
                <a:xfrm>
                  <a:off x="6714123" y="1923837"/>
                  <a:ext cx="1907038" cy="960704"/>
                </a:xfrm>
                <a:prstGeom prst="rect">
                  <a:avLst/>
                </a:prstGeom>
                <a:noFill/>
                <a:ln>
                  <a:solidFill>
                    <a:schemeClr val="accent5">
                      <a:lumMod val="40000"/>
                      <a:lumOff val="60000"/>
                    </a:schemeClr>
                  </a:solidFill>
                </a:ln>
                <a:effectLst>
                  <a:softEdge rad="12700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CA" sz="7200" b="1" i="1" smtClean="0">
                            <a:solidFill>
                              <a:schemeClr val="tx1"/>
                            </a:solidFill>
                            <a:latin typeface="Cambria Math" panose="02040503050406030204" pitchFamily="18" charset="0"/>
                          </a:rPr>
                          <m:t>−</m:t>
                        </m:r>
                        <m:sSub>
                          <m:sSubPr>
                            <m:ctrlPr>
                              <a:rPr lang="en-CA" sz="7200" b="1" i="1">
                                <a:solidFill>
                                  <a:srgbClr val="002060"/>
                                </a:solidFill>
                                <a:latin typeface="Cambria Math" panose="02040503050406030204" pitchFamily="18" charset="0"/>
                              </a:rPr>
                            </m:ctrlPr>
                          </m:sSubPr>
                          <m:e>
                            <m:r>
                              <a:rPr lang="en-CA" sz="7200" b="1" i="1">
                                <a:solidFill>
                                  <a:srgbClr val="002060"/>
                                </a:solidFill>
                                <a:latin typeface="Cambria Math" panose="02040503050406030204" pitchFamily="18" charset="0"/>
                              </a:rPr>
                              <m:t>𝝈</m:t>
                            </m:r>
                          </m:e>
                          <m:sub>
                            <m:r>
                              <a:rPr lang="en-CA" sz="7200" b="1" i="1">
                                <a:solidFill>
                                  <a:srgbClr val="002060"/>
                                </a:solidFill>
                                <a:latin typeface="Cambria Math" panose="02040503050406030204" pitchFamily="18" charset="0"/>
                              </a:rPr>
                              <m:t>𝒙</m:t>
                            </m:r>
                          </m:sub>
                        </m:sSub>
                      </m:oMath>
                    </m:oMathPara>
                  </a14:m>
                  <a:endParaRPr lang="en-US" sz="7200" b="1" dirty="0">
                    <a:solidFill>
                      <a:srgbClr val="002060"/>
                    </a:solidFill>
                  </a:endParaRPr>
                </a:p>
              </p:txBody>
            </p:sp>
          </mc:Choice>
          <mc:Fallback xmlns="">
            <p:sp>
              <p:nvSpPr>
                <p:cNvPr id="40" name="Subtitle 2">
                  <a:extLst>
                    <a:ext uri="{FF2B5EF4-FFF2-40B4-BE49-F238E27FC236}">
                      <a16:creationId xmlns:a16="http://schemas.microsoft.com/office/drawing/2014/main" id="{1A85023D-DA34-EFE3-0D9E-3A9924003676}"/>
                    </a:ext>
                  </a:extLst>
                </p:cNvPr>
                <p:cNvSpPr txBox="1">
                  <a:spLocks noRot="1" noChangeAspect="1" noMove="1" noResize="1" noEditPoints="1" noAdjustHandles="1" noChangeArrowheads="1" noChangeShapeType="1" noTextEdit="1"/>
                </p:cNvSpPr>
                <p:nvPr/>
              </p:nvSpPr>
              <p:spPr>
                <a:xfrm>
                  <a:off x="6714123" y="1923837"/>
                  <a:ext cx="1907038" cy="960704"/>
                </a:xfrm>
                <a:prstGeom prst="rect">
                  <a:avLst/>
                </a:prstGeom>
                <a:blipFill>
                  <a:blip r:embed="rId5"/>
                  <a:stretch>
                    <a:fillRect b="-2500"/>
                  </a:stretch>
                </a:blipFill>
                <a:ln>
                  <a:solidFill>
                    <a:schemeClr val="accent5">
                      <a:lumMod val="40000"/>
                      <a:lumOff val="60000"/>
                    </a:schemeClr>
                  </a:solidFill>
                </a:ln>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Subtitle 2">
                  <a:extLst>
                    <a:ext uri="{FF2B5EF4-FFF2-40B4-BE49-F238E27FC236}">
                      <a16:creationId xmlns:a16="http://schemas.microsoft.com/office/drawing/2014/main" id="{831BB50F-4435-5899-554C-1F0F941A6FDF}"/>
                    </a:ext>
                  </a:extLst>
                </p:cNvPr>
                <p:cNvSpPr txBox="1">
                  <a:spLocks/>
                </p:cNvSpPr>
                <p:nvPr/>
              </p:nvSpPr>
              <p:spPr>
                <a:xfrm>
                  <a:off x="10341610" y="4594744"/>
                  <a:ext cx="1259676" cy="1163661"/>
                </a:xfrm>
                <a:prstGeom prst="rect">
                  <a:avLst/>
                </a:prstGeom>
                <a:noFill/>
                <a:ln>
                  <a:solidFill>
                    <a:schemeClr val="accent5">
                      <a:lumMod val="40000"/>
                      <a:lumOff val="60000"/>
                    </a:schemeClr>
                  </a:solidFill>
                </a:ln>
                <a:effectLst>
                  <a:softEdge rad="127000"/>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CA" sz="7200" b="1" i="1" smtClean="0">
                            <a:solidFill>
                              <a:schemeClr val="tx1"/>
                            </a:solidFill>
                            <a:latin typeface="Cambria Math" panose="02040503050406030204" pitchFamily="18" charset="0"/>
                          </a:rPr>
                          <m:t>−</m:t>
                        </m:r>
                        <m:sSub>
                          <m:sSubPr>
                            <m:ctrlPr>
                              <a:rPr lang="en-CA" sz="7200" b="1" i="1" smtClean="0">
                                <a:solidFill>
                                  <a:srgbClr val="002060"/>
                                </a:solidFill>
                                <a:latin typeface="Cambria Math" panose="02040503050406030204" pitchFamily="18" charset="0"/>
                              </a:rPr>
                            </m:ctrlPr>
                          </m:sSubPr>
                          <m:e>
                            <m:r>
                              <a:rPr lang="en-CA" sz="7200" b="1" i="1">
                                <a:solidFill>
                                  <a:srgbClr val="002060"/>
                                </a:solidFill>
                                <a:latin typeface="Cambria Math" panose="02040503050406030204" pitchFamily="18" charset="0"/>
                              </a:rPr>
                              <m:t>𝝈</m:t>
                            </m:r>
                          </m:e>
                          <m:sub>
                            <m:r>
                              <a:rPr lang="en-CA" sz="7200" b="1" i="1" smtClean="0">
                                <a:solidFill>
                                  <a:srgbClr val="002060"/>
                                </a:solidFill>
                                <a:latin typeface="Cambria Math" panose="02040503050406030204" pitchFamily="18" charset="0"/>
                              </a:rPr>
                              <m:t>𝒚</m:t>
                            </m:r>
                          </m:sub>
                        </m:sSub>
                      </m:oMath>
                    </m:oMathPara>
                  </a14:m>
                  <a:endParaRPr lang="en-US" sz="7200" b="1" dirty="0">
                    <a:solidFill>
                      <a:srgbClr val="002060"/>
                    </a:solidFill>
                  </a:endParaRPr>
                </a:p>
              </p:txBody>
            </p:sp>
          </mc:Choice>
          <mc:Fallback xmlns="">
            <p:sp>
              <p:nvSpPr>
                <p:cNvPr id="41" name="Subtitle 2">
                  <a:extLst>
                    <a:ext uri="{FF2B5EF4-FFF2-40B4-BE49-F238E27FC236}">
                      <a16:creationId xmlns:a16="http://schemas.microsoft.com/office/drawing/2014/main" id="{831BB50F-4435-5899-554C-1F0F941A6FDF}"/>
                    </a:ext>
                  </a:extLst>
                </p:cNvPr>
                <p:cNvSpPr txBox="1">
                  <a:spLocks noRot="1" noChangeAspect="1" noMove="1" noResize="1" noEditPoints="1" noAdjustHandles="1" noChangeArrowheads="1" noChangeShapeType="1" noTextEdit="1"/>
                </p:cNvSpPr>
                <p:nvPr/>
              </p:nvSpPr>
              <p:spPr>
                <a:xfrm>
                  <a:off x="10341610" y="4594744"/>
                  <a:ext cx="1259676" cy="1163661"/>
                </a:xfrm>
                <a:prstGeom prst="rect">
                  <a:avLst/>
                </a:prstGeom>
                <a:blipFill>
                  <a:blip r:embed="rId6"/>
                  <a:stretch>
                    <a:fillRect l="-19617" r="-5263"/>
                  </a:stretch>
                </a:blipFill>
                <a:ln>
                  <a:solidFill>
                    <a:schemeClr val="accent5">
                      <a:lumMod val="40000"/>
                      <a:lumOff val="60000"/>
                    </a:schemeClr>
                  </a:solidFill>
                </a:ln>
                <a:effectLst>
                  <a:softEdge rad="127000"/>
                </a:effectLst>
              </p:spPr>
              <p:txBody>
                <a:bodyPr/>
                <a:lstStyle/>
                <a:p>
                  <a:r>
                    <a:rPr lang="en-CA">
                      <a:noFill/>
                    </a:rPr>
                    <a:t> </a:t>
                  </a:r>
                </a:p>
              </p:txBody>
            </p:sp>
          </mc:Fallback>
        </mc:AlternateContent>
        <p:grpSp>
          <p:nvGrpSpPr>
            <p:cNvPr id="42" name="Group 41">
              <a:extLst>
                <a:ext uri="{FF2B5EF4-FFF2-40B4-BE49-F238E27FC236}">
                  <a16:creationId xmlns:a16="http://schemas.microsoft.com/office/drawing/2014/main" id="{230423D8-7C01-1AF8-025C-34BBCD13F474}"/>
                </a:ext>
              </a:extLst>
            </p:cNvPr>
            <p:cNvGrpSpPr/>
            <p:nvPr/>
          </p:nvGrpSpPr>
          <p:grpSpPr>
            <a:xfrm rot="10800000">
              <a:off x="7239234" y="1070509"/>
              <a:ext cx="4777462" cy="4689843"/>
              <a:chOff x="-542888" y="3823789"/>
              <a:chExt cx="3203022" cy="3144276"/>
            </a:xfrm>
          </p:grpSpPr>
          <p:cxnSp>
            <p:nvCxnSpPr>
              <p:cNvPr id="47" name="Straight Arrow Connector 46">
                <a:extLst>
                  <a:ext uri="{FF2B5EF4-FFF2-40B4-BE49-F238E27FC236}">
                    <a16:creationId xmlns:a16="http://schemas.microsoft.com/office/drawing/2014/main" id="{06865336-5B85-AAA9-BADE-46351B4BDF92}"/>
                  </a:ext>
                </a:extLst>
              </p:cNvPr>
              <p:cNvCxnSpPr>
                <a:cxnSpLocks/>
              </p:cNvCxnSpPr>
              <p:nvPr/>
            </p:nvCxnSpPr>
            <p:spPr>
              <a:xfrm>
                <a:off x="-542888" y="5403319"/>
                <a:ext cx="3203022" cy="0"/>
              </a:xfrm>
              <a:prstGeom prst="straightConnector1">
                <a:avLst/>
              </a:prstGeom>
              <a:ln w="190500">
                <a:solidFill>
                  <a:schemeClr val="accent5">
                    <a:lumMod val="40000"/>
                    <a:lumOff val="6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7">
                <a:extLst>
                  <a:ext uri="{FF2B5EF4-FFF2-40B4-BE49-F238E27FC236}">
                    <a16:creationId xmlns:a16="http://schemas.microsoft.com/office/drawing/2014/main" id="{DDA60BEF-CA3A-6E9B-846B-DAA193EB3717}"/>
                  </a:ext>
                </a:extLst>
              </p:cNvPr>
              <p:cNvCxnSpPr>
                <a:cxnSpLocks/>
              </p:cNvCxnSpPr>
              <p:nvPr/>
            </p:nvCxnSpPr>
            <p:spPr>
              <a:xfrm flipV="1">
                <a:off x="1026514" y="3823789"/>
                <a:ext cx="0" cy="3144276"/>
              </a:xfrm>
              <a:prstGeom prst="straightConnector1">
                <a:avLst/>
              </a:prstGeom>
              <a:ln w="190500">
                <a:solidFill>
                  <a:schemeClr val="accent5">
                    <a:lumMod val="40000"/>
                    <a:lumOff val="60000"/>
                  </a:schemeClr>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3" name="Group 42">
              <a:extLst>
                <a:ext uri="{FF2B5EF4-FFF2-40B4-BE49-F238E27FC236}">
                  <a16:creationId xmlns:a16="http://schemas.microsoft.com/office/drawing/2014/main" id="{3B2583C4-7683-8B85-393F-1A06C653EED9}"/>
                </a:ext>
              </a:extLst>
            </p:cNvPr>
            <p:cNvGrpSpPr/>
            <p:nvPr/>
          </p:nvGrpSpPr>
          <p:grpSpPr>
            <a:xfrm rot="10800000">
              <a:off x="7235663" y="3285191"/>
              <a:ext cx="2534447" cy="2473213"/>
              <a:chOff x="960929" y="3811017"/>
              <a:chExt cx="1699205" cy="1658150"/>
            </a:xfrm>
          </p:grpSpPr>
          <p:cxnSp>
            <p:nvCxnSpPr>
              <p:cNvPr id="45" name="Straight Arrow Connector 44">
                <a:extLst>
                  <a:ext uri="{FF2B5EF4-FFF2-40B4-BE49-F238E27FC236}">
                    <a16:creationId xmlns:a16="http://schemas.microsoft.com/office/drawing/2014/main" id="{BF853126-E48E-B744-9E2A-26904A4870E3}"/>
                  </a:ext>
                </a:extLst>
              </p:cNvPr>
              <p:cNvCxnSpPr>
                <a:cxnSpLocks/>
              </p:cNvCxnSpPr>
              <p:nvPr/>
            </p:nvCxnSpPr>
            <p:spPr>
              <a:xfrm flipV="1">
                <a:off x="960929" y="5403319"/>
                <a:ext cx="1699205" cy="8375"/>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F5250ECC-1F4D-3E34-D0D1-2FE931735212}"/>
                  </a:ext>
                </a:extLst>
              </p:cNvPr>
              <p:cNvCxnSpPr>
                <a:cxnSpLocks/>
              </p:cNvCxnSpPr>
              <p:nvPr/>
            </p:nvCxnSpPr>
            <p:spPr>
              <a:xfrm flipV="1">
                <a:off x="1026514" y="3811017"/>
                <a:ext cx="0" cy="1658150"/>
              </a:xfrm>
              <a:prstGeom prst="straightConnector1">
                <a:avLst/>
              </a:prstGeom>
              <a:ln w="1905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sp>
        <p:nvSpPr>
          <p:cNvPr id="44" name="Arc 43">
            <a:extLst>
              <a:ext uri="{FF2B5EF4-FFF2-40B4-BE49-F238E27FC236}">
                <a16:creationId xmlns:a16="http://schemas.microsoft.com/office/drawing/2014/main" id="{D8C38F43-7EDF-9BA3-D9D1-169BD7C4C437}"/>
              </a:ext>
            </a:extLst>
          </p:cNvPr>
          <p:cNvSpPr/>
          <p:nvPr/>
        </p:nvSpPr>
        <p:spPr>
          <a:xfrm rot="10800000">
            <a:off x="8647463" y="3207104"/>
            <a:ext cx="2047584" cy="2069211"/>
          </a:xfrm>
          <a:prstGeom prst="arc">
            <a:avLst>
              <a:gd name="adj1" fmla="val 17403499"/>
              <a:gd name="adj2" fmla="val 14256116"/>
            </a:avLst>
          </a:prstGeom>
          <a:ln w="152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 name="Arc 1">
            <a:extLst>
              <a:ext uri="{FF2B5EF4-FFF2-40B4-BE49-F238E27FC236}">
                <a16:creationId xmlns:a16="http://schemas.microsoft.com/office/drawing/2014/main" id="{2A9C6B75-7EFD-EA5D-0C6D-064B6B756361}"/>
              </a:ext>
            </a:extLst>
          </p:cNvPr>
          <p:cNvSpPr/>
          <p:nvPr/>
        </p:nvSpPr>
        <p:spPr>
          <a:xfrm>
            <a:off x="1433128" y="3207104"/>
            <a:ext cx="2047584" cy="2069210"/>
          </a:xfrm>
          <a:prstGeom prst="arc">
            <a:avLst>
              <a:gd name="adj1" fmla="val 17403499"/>
              <a:gd name="adj2" fmla="val 14256116"/>
            </a:avLst>
          </a:prstGeom>
          <a:ln w="152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E72B87-2937-34E6-FF5D-423549ADE0B8}"/>
                  </a:ext>
                </a:extLst>
              </p:cNvPr>
              <p:cNvSpPr txBox="1"/>
              <p:nvPr/>
            </p:nvSpPr>
            <p:spPr>
              <a:xfrm>
                <a:off x="0" y="18913"/>
                <a:ext cx="6745886" cy="1015663"/>
              </a:xfrm>
              <a:prstGeom prst="rect">
                <a:avLst/>
              </a:prstGeom>
              <a:noFill/>
            </p:spPr>
            <p:txBody>
              <a:bodyPr wrap="none" rtlCol="0">
                <a:spAutoFit/>
              </a:bodyPr>
              <a:lstStyle/>
              <a:p>
                <a:r>
                  <a:rPr lang="en-CA" sz="6000" dirty="0"/>
                  <a:t>Rotation in </a:t>
                </a:r>
                <a14:m>
                  <m:oMath xmlns:m="http://schemas.openxmlformats.org/officeDocument/2006/math">
                    <m:r>
                      <a:rPr lang="en-CA" sz="6000" b="0" i="1" dirty="0" smtClean="0">
                        <a:solidFill>
                          <a:srgbClr val="0070C0"/>
                        </a:solidFill>
                        <a:latin typeface="Cambria Math" panose="02040503050406030204" pitchFamily="18" charset="0"/>
                      </a:rPr>
                      <m:t>𝑥𝑦</m:t>
                    </m:r>
                  </m:oMath>
                </a14:m>
                <a:r>
                  <a:rPr lang="en-CA" sz="6000" dirty="0"/>
                  <a:t>-plane:</a:t>
                </a:r>
              </a:p>
            </p:txBody>
          </p:sp>
        </mc:Choice>
        <mc:Fallback xmlns="">
          <p:sp>
            <p:nvSpPr>
              <p:cNvPr id="4" name="TextBox 3">
                <a:extLst>
                  <a:ext uri="{FF2B5EF4-FFF2-40B4-BE49-F238E27FC236}">
                    <a16:creationId xmlns:a16="http://schemas.microsoft.com/office/drawing/2014/main" id="{B6E72B87-2937-34E6-FF5D-423549ADE0B8}"/>
                  </a:ext>
                </a:extLst>
              </p:cNvPr>
              <p:cNvSpPr txBox="1">
                <a:spLocks noRot="1" noChangeAspect="1" noMove="1" noResize="1" noEditPoints="1" noAdjustHandles="1" noChangeArrowheads="1" noChangeShapeType="1" noTextEdit="1"/>
              </p:cNvSpPr>
              <p:nvPr/>
            </p:nvSpPr>
            <p:spPr>
              <a:xfrm>
                <a:off x="0" y="18913"/>
                <a:ext cx="6745886" cy="1015663"/>
              </a:xfrm>
              <a:prstGeom prst="rect">
                <a:avLst/>
              </a:prstGeom>
              <a:blipFill>
                <a:blip r:embed="rId7"/>
                <a:stretch>
                  <a:fillRect l="-5420" t="-17964" r="-5420" b="-39521"/>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6" name="Ink 5">
                <a:extLst>
                  <a:ext uri="{FF2B5EF4-FFF2-40B4-BE49-F238E27FC236}">
                    <a16:creationId xmlns:a16="http://schemas.microsoft.com/office/drawing/2014/main" id="{862A2E1B-A984-1CA7-3618-3288495C2815}"/>
                  </a:ext>
                </a:extLst>
              </p14:cNvPr>
              <p14:cNvContentPartPr/>
              <p14:nvPr>
                <p:extLst>
                  <p:ext uri="{42D2F446-02D8-4167-A562-619A0277C38B}">
                    <p15:isNarration xmlns:p15="http://schemas.microsoft.com/office/powerpoint/2012/main" val="1"/>
                  </p:ext>
                </p:extLst>
              </p14:nvPr>
            </p14:nvContentPartPr>
            <p14:xfrm>
              <a:off x="5753880" y="3831480"/>
              <a:ext cx="896760" cy="506880"/>
            </p14:xfrm>
          </p:contentPart>
        </mc:Choice>
        <mc:Fallback xmlns="">
          <p:pic>
            <p:nvPicPr>
              <p:cNvPr id="6" name="Ink 5">
                <a:extLst>
                  <a:ext uri="{FF2B5EF4-FFF2-40B4-BE49-F238E27FC236}">
                    <a16:creationId xmlns:a16="http://schemas.microsoft.com/office/drawing/2014/main" id="{862A2E1B-A984-1CA7-3618-3288495C2815}"/>
                  </a:ext>
                </a:extLst>
              </p:cNvPr>
              <p:cNvPicPr>
                <a:picLocks noGrp="1" noRot="1" noChangeAspect="1" noMove="1" noResize="1" noEditPoints="1" noAdjustHandles="1" noChangeArrowheads="1" noChangeShapeType="1"/>
              </p:cNvPicPr>
              <p:nvPr/>
            </p:nvPicPr>
            <p:blipFill>
              <a:blip r:embed="rId9"/>
              <a:stretch>
                <a:fillRect/>
              </a:stretch>
            </p:blipFill>
            <p:spPr>
              <a:xfrm>
                <a:off x="5744520" y="3822120"/>
                <a:ext cx="915480" cy="525600"/>
              </a:xfrm>
              <a:prstGeom prst="rect">
                <a:avLst/>
              </a:prstGeom>
            </p:spPr>
          </p:pic>
        </mc:Fallback>
      </mc:AlternateContent>
    </p:spTree>
    <p:custDataLst>
      <p:tags r:id="rId1"/>
    </p:custDataLst>
    <p:extLst>
      <p:ext uri="{BB962C8B-B14F-4D97-AF65-F5344CB8AC3E}">
        <p14:creationId xmlns:p14="http://schemas.microsoft.com/office/powerpoint/2010/main" val="275990263"/>
      </p:ext>
    </p:extLst>
  </p:cSld>
  <p:clrMapOvr>
    <a:masterClrMapping/>
  </p:clrMapOvr>
  <mc:AlternateContent xmlns:mc="http://schemas.openxmlformats.org/markup-compatibility/2006" xmlns:p14="http://schemas.microsoft.com/office/powerpoint/2010/main">
    <mc:Choice Requires="p14">
      <p:transition spd="slow" p14:dur="2000" advTm="13821"/>
    </mc:Choice>
    <mc:Fallback xmlns="">
      <p:transition spd="slow" advTm="13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1000"/>
                                        <p:tgtEl>
                                          <p:spTgt spid="44"/>
                                        </p:tgtEl>
                                      </p:cBhvr>
                                    </p:animEffect>
                                    <p:anim calcmode="lin" valueType="num">
                                      <p:cBhvr>
                                        <p:cTn id="30" dur="1000" fill="hold"/>
                                        <p:tgtEl>
                                          <p:spTgt spid="44"/>
                                        </p:tgtEl>
                                        <p:attrNameLst>
                                          <p:attrName>ppt_x</p:attrName>
                                        </p:attrNameLst>
                                      </p:cBhvr>
                                      <p:tavLst>
                                        <p:tav tm="0">
                                          <p:val>
                                            <p:strVal val="#ppt_x"/>
                                          </p:val>
                                        </p:tav>
                                        <p:tav tm="100000">
                                          <p:val>
                                            <p:strVal val="#ppt_x"/>
                                          </p:val>
                                        </p:tav>
                                      </p:tavLst>
                                    </p:anim>
                                    <p:anim calcmode="lin" valueType="num">
                                      <p:cBhvr>
                                        <p:cTn id="3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F6A57A0-8B8E-F1FB-01BB-A37D3771E84A}"/>
              </a:ext>
            </a:extLst>
          </p:cNvPr>
          <p:cNvSpPr txBox="1">
            <a:spLocks/>
          </p:cNvSpPr>
          <p:nvPr/>
        </p:nvSpPr>
        <p:spPr>
          <a:xfrm>
            <a:off x="-15735" y="13519"/>
            <a:ext cx="12149680" cy="8392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5200" u="sng" dirty="0"/>
              <a:t>SU(2) Rotation Matrices</a:t>
            </a:r>
            <a:r>
              <a:rPr lang="en-GB" sz="5200" dirty="0"/>
              <a:t>:</a:t>
            </a:r>
          </a:p>
        </p:txBody>
      </p:sp>
      <p:grpSp>
        <p:nvGrpSpPr>
          <p:cNvPr id="9" name="Group 8">
            <a:extLst>
              <a:ext uri="{FF2B5EF4-FFF2-40B4-BE49-F238E27FC236}">
                <a16:creationId xmlns:a16="http://schemas.microsoft.com/office/drawing/2014/main" id="{5C8C835D-637F-6744-3476-2235D3F09C68}"/>
              </a:ext>
            </a:extLst>
          </p:cNvPr>
          <p:cNvGrpSpPr/>
          <p:nvPr/>
        </p:nvGrpSpPr>
        <p:grpSpPr>
          <a:xfrm>
            <a:off x="666298" y="709482"/>
            <a:ext cx="10503762" cy="1879384"/>
            <a:chOff x="380548" y="709482"/>
            <a:chExt cx="10503762" cy="1879384"/>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FDE5CC-A076-6EBD-D631-FB9D46280463}"/>
                    </a:ext>
                  </a:extLst>
                </p:cNvPr>
                <p:cNvSpPr txBox="1"/>
                <p:nvPr/>
              </p:nvSpPr>
              <p:spPr>
                <a:xfrm>
                  <a:off x="380548" y="852750"/>
                  <a:ext cx="10503762" cy="173611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800" i="1" dirty="0" smtClean="0">
                              <a:latin typeface="Cambria Math" panose="02040503050406030204" pitchFamily="18" charset="0"/>
                              <a:ea typeface="Cambria Math" panose="02040503050406030204" pitchFamily="18" charset="0"/>
                            </a:rPr>
                          </m:ctrlPr>
                        </m:dP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r>
                            <m:rPr>
                              <m:nor/>
                            </m:rPr>
                            <a:rPr lang="en-CA" sz="4800"/>
                            <m:t>𝟙</m:t>
                          </m:r>
                          <m:r>
                            <a:rPr lang="en-CA"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𝑥</m:t>
                              </m:r>
                            </m:sub>
                          </m:sSub>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𝑦</m:t>
                              </m:r>
                            </m:sub>
                          </m:sSub>
                        </m:e>
                      </m:d>
                      <m:r>
                        <a:rPr lang="en-GB"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𝑖</m:t>
                                    </m:r>
                                    <m:f>
                                      <m:fPr>
                                        <m:type m:val="skw"/>
                                        <m:ctrlPr>
                                          <a:rPr lang="en-GB" sz="4800" i="1" smtClean="0">
                                            <a:latin typeface="Cambria Math" panose="02040503050406030204" pitchFamily="18" charset="0"/>
                                            <a:ea typeface="Cambria Math" panose="02040503050406030204" pitchFamily="18" charset="0"/>
                                          </a:rPr>
                                        </m:ctrlPr>
                                      </m:fPr>
                                      <m:num>
                                        <m:r>
                                          <a:rPr lang="en-GB" sz="4800" i="1" smtClean="0">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e>
                                <m:r>
                                  <a:rPr lang="en-GB" sz="4800" i="1">
                                    <a:latin typeface="Cambria Math" panose="02040503050406030204" pitchFamily="18" charset="0"/>
                                  </a:rPr>
                                  <m:t>0</m:t>
                                </m:r>
                              </m:e>
                            </m:mr>
                            <m:mr>
                              <m:e>
                                <m:r>
                                  <a:rPr lang="en-GB" sz="4800" i="1">
                                    <a:latin typeface="Cambria Math" panose="02040503050406030204" pitchFamily="18" charset="0"/>
                                  </a:rPr>
                                  <m:t>0</m:t>
                                </m:r>
                              </m:e>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𝑖</m:t>
                                    </m:r>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mr>
                          </m:m>
                        </m:e>
                      </m:d>
                    </m:oMath>
                  </a14:m>
                  <a:r>
                    <a:rPr lang="en-GB" sz="4800" i="1" dirty="0">
                      <a:latin typeface="Cambria Math" panose="02040503050406030204" pitchFamily="18" charset="0"/>
                      <a:ea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AFFDE5CC-A076-6EBD-D631-FB9D46280463}"/>
                    </a:ext>
                  </a:extLst>
                </p:cNvPr>
                <p:cNvSpPr txBox="1">
                  <a:spLocks noRot="1" noChangeAspect="1" noMove="1" noResize="1" noEditPoints="1" noAdjustHandles="1" noChangeArrowheads="1" noChangeShapeType="1" noTextEdit="1"/>
                </p:cNvSpPr>
                <p:nvPr/>
              </p:nvSpPr>
              <p:spPr>
                <a:xfrm>
                  <a:off x="380548" y="852750"/>
                  <a:ext cx="10503762" cy="1736116"/>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8E6F85-E675-E9B5-09F6-A973E7498C95}"/>
                    </a:ext>
                  </a:extLst>
                </p:cNvPr>
                <p:cNvSpPr txBox="1"/>
                <p:nvPr/>
              </p:nvSpPr>
              <p:spPr>
                <a:xfrm>
                  <a:off x="4163503" y="709482"/>
                  <a:ext cx="2220157" cy="584775"/>
                </a:xfrm>
                <a:prstGeom prst="rect">
                  <a:avLst/>
                </a:prstGeom>
                <a:noFill/>
              </p:spPr>
              <p:txBody>
                <a:bodyPr wrap="square" rtlCol="0">
                  <a:spAutoFit/>
                </a:bodyPr>
                <a:lstStyle/>
                <a:p>
                  <a:pPr algn="ctr"/>
                  <a14:m>
                    <m:oMath xmlns:m="http://schemas.openxmlformats.org/officeDocument/2006/math">
                      <m:r>
                        <a:rPr lang="en-GB" sz="3200" b="0" i="1" smtClean="0">
                          <a:solidFill>
                            <a:srgbClr val="0070C0"/>
                          </a:solidFill>
                          <a:latin typeface="Cambria Math" panose="02040503050406030204" pitchFamily="18" charset="0"/>
                        </a:rPr>
                        <m:t>𝑥𝑦</m:t>
                      </m:r>
                    </m:oMath>
                  </a14:m>
                  <a:r>
                    <a:rPr lang="en-CA" sz="3200" dirty="0">
                      <a:solidFill>
                        <a:schemeClr val="tx1"/>
                      </a:solidFill>
                    </a:rPr>
                    <a:t>-</a:t>
                  </a:r>
                  <a:r>
                    <a:rPr lang="en-GB" sz="3200" dirty="0"/>
                    <a:t>rotation</a:t>
                  </a:r>
                  <a:endParaRPr lang="en-CA" sz="3200" dirty="0">
                    <a:solidFill>
                      <a:schemeClr val="tx1"/>
                    </a:solidFill>
                  </a:endParaRPr>
                </a:p>
              </p:txBody>
            </p:sp>
          </mc:Choice>
          <mc:Fallback xmlns="">
            <p:sp>
              <p:nvSpPr>
                <p:cNvPr id="5" name="TextBox 4">
                  <a:extLst>
                    <a:ext uri="{FF2B5EF4-FFF2-40B4-BE49-F238E27FC236}">
                      <a16:creationId xmlns:a16="http://schemas.microsoft.com/office/drawing/2014/main" id="{A58E6F85-E675-E9B5-09F6-A973E7498C95}"/>
                    </a:ext>
                  </a:extLst>
                </p:cNvPr>
                <p:cNvSpPr txBox="1">
                  <a:spLocks noRot="1" noChangeAspect="1" noMove="1" noResize="1" noEditPoints="1" noAdjustHandles="1" noChangeArrowheads="1" noChangeShapeType="1" noTextEdit="1"/>
                </p:cNvSpPr>
                <p:nvPr/>
              </p:nvSpPr>
              <p:spPr>
                <a:xfrm>
                  <a:off x="4163503" y="709482"/>
                  <a:ext cx="2220157" cy="584775"/>
                </a:xfrm>
                <a:prstGeom prst="rect">
                  <a:avLst/>
                </a:prstGeom>
                <a:blipFill>
                  <a:blip r:embed="rId5"/>
                  <a:stretch>
                    <a:fillRect t="-12500" r="-3571" b="-34375"/>
                  </a:stretch>
                </a:blipFill>
              </p:spPr>
              <p:txBody>
                <a:bodyPr/>
                <a:lstStyle/>
                <a:p>
                  <a:r>
                    <a:rPr lang="en-CA">
                      <a:noFill/>
                    </a:rPr>
                    <a:t> </a:t>
                  </a:r>
                </a:p>
              </p:txBody>
            </p:sp>
          </mc:Fallback>
        </mc:AlternateContent>
      </p:grpSp>
      <p:grpSp>
        <p:nvGrpSpPr>
          <p:cNvPr id="10" name="Group 9">
            <a:extLst>
              <a:ext uri="{FF2B5EF4-FFF2-40B4-BE49-F238E27FC236}">
                <a16:creationId xmlns:a16="http://schemas.microsoft.com/office/drawing/2014/main" id="{4E250882-C102-86C5-7E70-D674A9AB4E6F}"/>
              </a:ext>
            </a:extLst>
          </p:cNvPr>
          <p:cNvGrpSpPr/>
          <p:nvPr/>
        </p:nvGrpSpPr>
        <p:grpSpPr>
          <a:xfrm>
            <a:off x="666298" y="2478899"/>
            <a:ext cx="11563350" cy="1896925"/>
            <a:chOff x="380548" y="2478899"/>
            <a:chExt cx="11563350" cy="1896925"/>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1251E7-0804-B169-005E-231834E032FD}"/>
                    </a:ext>
                  </a:extLst>
                </p:cNvPr>
                <p:cNvSpPr txBox="1"/>
                <p:nvPr/>
              </p:nvSpPr>
              <p:spPr>
                <a:xfrm>
                  <a:off x="380548" y="2639708"/>
                  <a:ext cx="11563350" cy="173611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800" i="1" dirty="0" smtClean="0">
                              <a:latin typeface="Cambria Math" panose="02040503050406030204" pitchFamily="18" charset="0"/>
                              <a:ea typeface="Cambria Math" panose="02040503050406030204" pitchFamily="18" charset="0"/>
                            </a:rPr>
                          </m:ctrlPr>
                        </m:dP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r>
                            <m:rPr>
                              <m:nor/>
                            </m:rPr>
                            <a:rPr lang="en-CA" sz="4800"/>
                            <m:t>𝟙</m:t>
                          </m:r>
                          <m:r>
                            <a:rPr lang="en-CA"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GB" sz="4800" i="1">
                                  <a:solidFill>
                                    <a:srgbClr val="002060"/>
                                  </a:solidFill>
                                  <a:latin typeface="Cambria Math" panose="02040503050406030204" pitchFamily="18" charset="0"/>
                                </a:rPr>
                                <m:t>𝑧</m:t>
                              </m:r>
                            </m:sub>
                          </m:sSub>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GB" sz="4800" i="1">
                                  <a:solidFill>
                                    <a:srgbClr val="002060"/>
                                  </a:solidFill>
                                  <a:latin typeface="Cambria Math" panose="02040503050406030204" pitchFamily="18" charset="0"/>
                                </a:rPr>
                                <m:t>𝑥</m:t>
                              </m:r>
                            </m:sub>
                          </m:sSub>
                        </m:e>
                      </m:d>
                      <m:r>
                        <a:rPr lang="en-GB"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func>
                                  <m:funcPr>
                                    <m:ctrlPr>
                                      <a:rPr lang="en-GB" sz="4800" i="1">
                                        <a:latin typeface="Cambria Math" panose="02040503050406030204" pitchFamily="18" charset="0"/>
                                        <a:ea typeface="Cambria Math" panose="02040503050406030204" pitchFamily="18" charset="0"/>
                                      </a:rPr>
                                    </m:ctrlPr>
                                  </m:funcPr>
                                  <m:fName>
                                    <m:r>
                                      <m:rPr>
                                        <m:sty m:val="p"/>
                                      </m:rPr>
                                      <a:rPr lang="en-GB" sz="4800">
                                        <a:latin typeface="Cambria Math" panose="02040503050406030204" pitchFamily="18" charset="0"/>
                                        <a:ea typeface="Cambria Math" panose="02040503050406030204" pitchFamily="18" charset="0"/>
                                      </a:rPr>
                                      <m:t>cos</m:t>
                                    </m:r>
                                  </m:fName>
                                  <m:e>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e>
                                <m:r>
                                  <a:rPr lang="en-GB" sz="4800" i="1">
                                    <a:latin typeface="Cambria Math" panose="02040503050406030204" pitchFamily="18" charset="0"/>
                                    <a:ea typeface="Cambria Math" panose="02040503050406030204" pitchFamily="18" charset="0"/>
                                  </a:rPr>
                                  <m:t>−</m:t>
                                </m:r>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sin</m:t>
                                    </m:r>
                                  </m:fName>
                                  <m:e>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mr>
                            <m:mr>
                              <m:e>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sin</m:t>
                                    </m:r>
                                  </m:fName>
                                  <m:e>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e>
                                <m:func>
                                  <m:funcPr>
                                    <m:ctrlPr>
                                      <a:rPr lang="en-GB" sz="4800" i="1">
                                        <a:latin typeface="Cambria Math" panose="02040503050406030204" pitchFamily="18" charset="0"/>
                                        <a:ea typeface="Cambria Math" panose="02040503050406030204" pitchFamily="18" charset="0"/>
                                      </a:rPr>
                                    </m:ctrlPr>
                                  </m:funcPr>
                                  <m:fName>
                                    <m:r>
                                      <m:rPr>
                                        <m:sty m:val="p"/>
                                      </m:rPr>
                                      <a:rPr lang="en-GB" sz="4800">
                                        <a:latin typeface="Cambria Math" panose="02040503050406030204" pitchFamily="18" charset="0"/>
                                        <a:ea typeface="Cambria Math" panose="02040503050406030204" pitchFamily="18" charset="0"/>
                                      </a:rPr>
                                      <m:t>cos</m:t>
                                    </m:r>
                                  </m:fName>
                                  <m:e>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mr>
                          </m:m>
                        </m:e>
                      </m:d>
                    </m:oMath>
                  </a14:m>
                  <a:r>
                    <a:rPr lang="en-GB" sz="4800" i="1" dirty="0">
                      <a:latin typeface="Cambria Math" panose="02040503050406030204" pitchFamily="18" charset="0"/>
                      <a:ea typeface="Cambria Math" panose="02040503050406030204" pitchFamily="18" charset="0"/>
                    </a:rPr>
                    <a:t> </a:t>
                  </a:r>
                </a:p>
              </p:txBody>
            </p:sp>
          </mc:Choice>
          <mc:Fallback xmlns="">
            <p:sp>
              <p:nvSpPr>
                <p:cNvPr id="3" name="TextBox 2">
                  <a:extLst>
                    <a:ext uri="{FF2B5EF4-FFF2-40B4-BE49-F238E27FC236}">
                      <a16:creationId xmlns:a16="http://schemas.microsoft.com/office/drawing/2014/main" id="{AC1251E7-0804-B169-005E-231834E032FD}"/>
                    </a:ext>
                  </a:extLst>
                </p:cNvPr>
                <p:cNvSpPr txBox="1">
                  <a:spLocks noRot="1" noChangeAspect="1" noMove="1" noResize="1" noEditPoints="1" noAdjustHandles="1" noChangeArrowheads="1" noChangeShapeType="1" noTextEdit="1"/>
                </p:cNvSpPr>
                <p:nvPr/>
              </p:nvSpPr>
              <p:spPr>
                <a:xfrm>
                  <a:off x="380548" y="2639708"/>
                  <a:ext cx="11563350" cy="1736116"/>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FAC931-D493-07DE-C935-F209A3673505}"/>
                    </a:ext>
                  </a:extLst>
                </p:cNvPr>
                <p:cNvSpPr txBox="1"/>
                <p:nvPr/>
              </p:nvSpPr>
              <p:spPr>
                <a:xfrm>
                  <a:off x="4163503" y="2478899"/>
                  <a:ext cx="2220158"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𝑧</m:t>
                      </m:r>
                      <m:r>
                        <a:rPr lang="en-GB" sz="3200" b="0" i="1" smtClean="0">
                          <a:solidFill>
                            <a:srgbClr val="0070C0"/>
                          </a:solidFill>
                          <a:latin typeface="Cambria Math" panose="02040503050406030204" pitchFamily="18" charset="0"/>
                        </a:rPr>
                        <m:t>𝑥</m:t>
                      </m:r>
                    </m:oMath>
                  </a14:m>
                  <a:r>
                    <a:rPr lang="en-CA" sz="3200" dirty="0">
                      <a:solidFill>
                        <a:schemeClr val="tx1"/>
                      </a:solidFill>
                    </a:rPr>
                    <a:t>-</a:t>
                  </a:r>
                  <a:r>
                    <a:rPr lang="en-GB" sz="3200" dirty="0"/>
                    <a:t>rotation</a:t>
                  </a:r>
                  <a:endParaRPr lang="en-CA" sz="3200" dirty="0">
                    <a:solidFill>
                      <a:schemeClr val="tx1"/>
                    </a:solidFill>
                  </a:endParaRPr>
                </a:p>
              </p:txBody>
            </p:sp>
          </mc:Choice>
          <mc:Fallback xmlns="">
            <p:sp>
              <p:nvSpPr>
                <p:cNvPr id="7" name="TextBox 6">
                  <a:extLst>
                    <a:ext uri="{FF2B5EF4-FFF2-40B4-BE49-F238E27FC236}">
                      <a16:creationId xmlns:a16="http://schemas.microsoft.com/office/drawing/2014/main" id="{A4FAC931-D493-07DE-C935-F209A3673505}"/>
                    </a:ext>
                  </a:extLst>
                </p:cNvPr>
                <p:cNvSpPr txBox="1">
                  <a:spLocks noRot="1" noChangeAspect="1" noMove="1" noResize="1" noEditPoints="1" noAdjustHandles="1" noChangeArrowheads="1" noChangeShapeType="1" noTextEdit="1"/>
                </p:cNvSpPr>
                <p:nvPr/>
              </p:nvSpPr>
              <p:spPr>
                <a:xfrm>
                  <a:off x="4163503" y="2478899"/>
                  <a:ext cx="2220158" cy="584775"/>
                </a:xfrm>
                <a:prstGeom prst="rect">
                  <a:avLst/>
                </a:prstGeom>
                <a:blipFill>
                  <a:blip r:embed="rId7"/>
                  <a:stretch>
                    <a:fillRect t="-12500" r="-3022" b="-34375"/>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1E16814A-FE98-480E-BFBB-A149C87498FB}"/>
              </a:ext>
            </a:extLst>
          </p:cNvPr>
          <p:cNvGrpSpPr/>
          <p:nvPr/>
        </p:nvGrpSpPr>
        <p:grpSpPr>
          <a:xfrm>
            <a:off x="666298" y="4324982"/>
            <a:ext cx="11753396" cy="2440027"/>
            <a:chOff x="380548" y="4324982"/>
            <a:chExt cx="11753396" cy="244002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B9CC19-8BC5-0938-0661-C75E85C91C4B}"/>
                    </a:ext>
                  </a:extLst>
                </p:cNvPr>
                <p:cNvSpPr txBox="1"/>
                <p:nvPr/>
              </p:nvSpPr>
              <p:spPr>
                <a:xfrm>
                  <a:off x="380548" y="4324982"/>
                  <a:ext cx="11753396" cy="2440027"/>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800" i="1" dirty="0" smtClean="0">
                              <a:latin typeface="Cambria Math" panose="02040503050406030204" pitchFamily="18" charset="0"/>
                              <a:ea typeface="Cambria Math" panose="02040503050406030204" pitchFamily="18" charset="0"/>
                            </a:rPr>
                          </m:ctrlPr>
                        </m:dP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r>
                            <m:rPr>
                              <m:nor/>
                            </m:rPr>
                            <a:rPr lang="en-CA" sz="4800"/>
                            <m:t>𝟙</m:t>
                          </m:r>
                          <m:r>
                            <a:rPr lang="en-CA"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GB" sz="4800" i="1">
                                  <a:solidFill>
                                    <a:srgbClr val="002060"/>
                                  </a:solidFill>
                                  <a:latin typeface="Cambria Math" panose="02040503050406030204" pitchFamily="18" charset="0"/>
                                </a:rPr>
                                <m:t>𝑦</m:t>
                              </m:r>
                            </m:sub>
                          </m:sSub>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GB" sz="4800" i="1">
                                  <a:solidFill>
                                    <a:srgbClr val="002060"/>
                                  </a:solidFill>
                                  <a:latin typeface="Cambria Math" panose="02040503050406030204" pitchFamily="18" charset="0"/>
                                </a:rPr>
                                <m:t>𝑧</m:t>
                              </m:r>
                            </m:sub>
                          </m:sSub>
                        </m:e>
                      </m:d>
                      <m:r>
                        <a:rPr lang="en-GB"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func>
                                  <m:funcPr>
                                    <m:ctrlPr>
                                      <a:rPr lang="en-GB" sz="4800" i="1">
                                        <a:latin typeface="Cambria Math" panose="02040503050406030204" pitchFamily="18" charset="0"/>
                                        <a:ea typeface="Cambria Math" panose="02040503050406030204" pitchFamily="18" charset="0"/>
                                      </a:rPr>
                                    </m:ctrlPr>
                                  </m:funcPr>
                                  <m:fName>
                                    <m:r>
                                      <m:rPr>
                                        <m:sty m:val="p"/>
                                      </m:rPr>
                                      <a:rPr lang="en-GB" sz="4800">
                                        <a:latin typeface="Cambria Math" panose="02040503050406030204" pitchFamily="18" charset="0"/>
                                        <a:ea typeface="Cambria Math" panose="02040503050406030204" pitchFamily="18" charset="0"/>
                                      </a:rPr>
                                      <m:t>cos</m:t>
                                    </m:r>
                                  </m:fName>
                                  <m:e>
                                    <m:f>
                                      <m:fPr>
                                        <m:ctrlPr>
                                          <a:rPr lang="en-GB" sz="4800" i="1">
                                            <a:latin typeface="Cambria Math" panose="02040503050406030204" pitchFamily="18" charset="0"/>
                                            <a:ea typeface="Cambria Math" panose="02040503050406030204" pitchFamily="18" charset="0"/>
                                          </a:rPr>
                                        </m:ctrlPr>
                                      </m:fPr>
                                      <m:num>
                                        <m:r>
                                          <a:rPr lang="en-GB" sz="4800" i="1" smtClean="0">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e>
                                <m:r>
                                  <a:rPr lang="en-GB" sz="4800" i="1">
                                    <a:latin typeface="Cambria Math" panose="02040503050406030204" pitchFamily="18" charset="0"/>
                                  </a:rPr>
                                  <m:t>−</m:t>
                                </m:r>
                                <m:r>
                                  <a:rPr lang="en-GB" sz="4800" i="1">
                                    <a:latin typeface="Cambria Math" panose="02040503050406030204" pitchFamily="18" charset="0"/>
                                  </a:rPr>
                                  <m:t>𝑖</m:t>
                                </m:r>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sin</m:t>
                                    </m:r>
                                  </m:fName>
                                  <m:e>
                                    <m:f>
                                      <m:fPr>
                                        <m:ctrlPr>
                                          <a:rPr lang="en-GB" sz="4800" i="1">
                                            <a:latin typeface="Cambria Math" panose="02040503050406030204" pitchFamily="18" charset="0"/>
                                          </a:rPr>
                                        </m:ctrlPr>
                                      </m:fPr>
                                      <m:num>
                                        <m:r>
                                          <a:rPr lang="en-GB" sz="4800" i="1" smtClean="0">
                                            <a:solidFill>
                                              <a:srgbClr val="FF6600"/>
                                            </a:solidFill>
                                            <a:latin typeface="Cambria Math" panose="02040503050406030204" pitchFamily="18" charset="0"/>
                                          </a:rPr>
                                          <m:t>𝜃</m:t>
                                        </m:r>
                                      </m:num>
                                      <m:den>
                                        <m:r>
                                          <a:rPr lang="en-GB" sz="4800" i="1">
                                            <a:latin typeface="Cambria Math" panose="02040503050406030204" pitchFamily="18" charset="0"/>
                                          </a:rPr>
                                          <m:t>2</m:t>
                                        </m:r>
                                      </m:den>
                                    </m:f>
                                  </m:e>
                                </m:func>
                              </m:e>
                            </m:mr>
                            <m:mr>
                              <m:e>
                                <m:r>
                                  <a:rPr lang="en-GB" sz="4800" i="1">
                                    <a:latin typeface="Cambria Math" panose="02040503050406030204" pitchFamily="18" charset="0"/>
                                  </a:rPr>
                                  <m:t>−</m:t>
                                </m:r>
                                <m:r>
                                  <a:rPr lang="en-GB" sz="4800" i="1">
                                    <a:latin typeface="Cambria Math" panose="02040503050406030204" pitchFamily="18" charset="0"/>
                                  </a:rPr>
                                  <m:t>𝑖</m:t>
                                </m:r>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sin</m:t>
                                    </m:r>
                                  </m:fName>
                                  <m:e>
                                    <m:f>
                                      <m:fPr>
                                        <m:ctrlPr>
                                          <a:rPr lang="en-GB" sz="4800" i="1">
                                            <a:latin typeface="Cambria Math" panose="02040503050406030204" pitchFamily="18" charset="0"/>
                                          </a:rPr>
                                        </m:ctrlPr>
                                      </m:fPr>
                                      <m:num>
                                        <m:r>
                                          <a:rPr lang="en-GB" sz="4800" i="1" smtClean="0">
                                            <a:solidFill>
                                              <a:srgbClr val="FF6600"/>
                                            </a:solidFill>
                                            <a:latin typeface="Cambria Math" panose="02040503050406030204" pitchFamily="18" charset="0"/>
                                          </a:rPr>
                                          <m:t>𝜃</m:t>
                                        </m:r>
                                      </m:num>
                                      <m:den>
                                        <m:r>
                                          <a:rPr lang="en-GB" sz="4800" i="1">
                                            <a:latin typeface="Cambria Math" panose="02040503050406030204" pitchFamily="18" charset="0"/>
                                          </a:rPr>
                                          <m:t>2</m:t>
                                        </m:r>
                                      </m:den>
                                    </m:f>
                                  </m:e>
                                </m:func>
                              </m:e>
                              <m:e>
                                <m:func>
                                  <m:funcPr>
                                    <m:ctrlPr>
                                      <a:rPr lang="en-GB" sz="4800" i="1">
                                        <a:latin typeface="Cambria Math" panose="02040503050406030204" pitchFamily="18" charset="0"/>
                                        <a:ea typeface="Cambria Math" panose="02040503050406030204" pitchFamily="18" charset="0"/>
                                      </a:rPr>
                                    </m:ctrlPr>
                                  </m:funcPr>
                                  <m:fName>
                                    <m:r>
                                      <m:rPr>
                                        <m:sty m:val="p"/>
                                      </m:rPr>
                                      <a:rPr lang="en-GB" sz="4800">
                                        <a:latin typeface="Cambria Math" panose="02040503050406030204" pitchFamily="18" charset="0"/>
                                        <a:ea typeface="Cambria Math" panose="02040503050406030204" pitchFamily="18" charset="0"/>
                                      </a:rPr>
                                      <m:t>cos</m:t>
                                    </m:r>
                                  </m:fName>
                                  <m:e>
                                    <m:f>
                                      <m:fPr>
                                        <m:ctrlPr>
                                          <a:rPr lang="en-GB" sz="4800" i="1">
                                            <a:latin typeface="Cambria Math" panose="02040503050406030204" pitchFamily="18" charset="0"/>
                                            <a:ea typeface="Cambria Math" panose="02040503050406030204" pitchFamily="18" charset="0"/>
                                          </a:rPr>
                                        </m:ctrlPr>
                                      </m:fPr>
                                      <m:num>
                                        <m:r>
                                          <a:rPr lang="en-GB" sz="4800" i="1" smtClean="0">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mr>
                          </m:m>
                        </m:e>
                      </m:d>
                    </m:oMath>
                  </a14:m>
                  <a:r>
                    <a:rPr lang="en-GB" sz="4800" i="1" dirty="0">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C7B9CC19-8BC5-0938-0661-C75E85C91C4B}"/>
                    </a:ext>
                  </a:extLst>
                </p:cNvPr>
                <p:cNvSpPr txBox="1">
                  <a:spLocks noRot="1" noChangeAspect="1" noMove="1" noResize="1" noEditPoints="1" noAdjustHandles="1" noChangeArrowheads="1" noChangeShapeType="1" noTextEdit="1"/>
                </p:cNvSpPr>
                <p:nvPr/>
              </p:nvSpPr>
              <p:spPr>
                <a:xfrm>
                  <a:off x="380548" y="4324982"/>
                  <a:ext cx="11753396" cy="2440027"/>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34BEDE-E0A6-344F-7C3D-F597AE8882D3}"/>
                    </a:ext>
                  </a:extLst>
                </p:cNvPr>
                <p:cNvSpPr txBox="1"/>
                <p:nvPr/>
              </p:nvSpPr>
              <p:spPr>
                <a:xfrm>
                  <a:off x="4163503" y="4474101"/>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𝑦𝑧</m:t>
                      </m:r>
                    </m:oMath>
                  </a14:m>
                  <a:r>
                    <a:rPr lang="en-CA" sz="3200" dirty="0">
                      <a:solidFill>
                        <a:schemeClr val="tx1"/>
                      </a:solidFill>
                    </a:rPr>
                    <a:t>-</a:t>
                  </a:r>
                  <a:r>
                    <a:rPr lang="en-GB" sz="3200" dirty="0"/>
                    <a:t>rotation</a:t>
                  </a:r>
                  <a:endParaRPr lang="en-CA" sz="3200" dirty="0">
                    <a:solidFill>
                      <a:schemeClr val="tx1"/>
                    </a:solidFill>
                  </a:endParaRPr>
                </a:p>
              </p:txBody>
            </p:sp>
          </mc:Choice>
          <mc:Fallback xmlns="">
            <p:sp>
              <p:nvSpPr>
                <p:cNvPr id="8" name="TextBox 7">
                  <a:extLst>
                    <a:ext uri="{FF2B5EF4-FFF2-40B4-BE49-F238E27FC236}">
                      <a16:creationId xmlns:a16="http://schemas.microsoft.com/office/drawing/2014/main" id="{6C34BEDE-E0A6-344F-7C3D-F597AE8882D3}"/>
                    </a:ext>
                  </a:extLst>
                </p:cNvPr>
                <p:cNvSpPr txBox="1">
                  <a:spLocks noRot="1" noChangeAspect="1" noMove="1" noResize="1" noEditPoints="1" noAdjustHandles="1" noChangeArrowheads="1" noChangeShapeType="1" noTextEdit="1"/>
                </p:cNvSpPr>
                <p:nvPr/>
              </p:nvSpPr>
              <p:spPr>
                <a:xfrm>
                  <a:off x="4163503" y="4474101"/>
                  <a:ext cx="2220157" cy="584775"/>
                </a:xfrm>
                <a:prstGeom prst="rect">
                  <a:avLst/>
                </a:prstGeom>
                <a:blipFill>
                  <a:blip r:embed="rId9"/>
                  <a:stretch>
                    <a:fillRect t="-12500" r="-3297" b="-34375"/>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445468978"/>
      </p:ext>
    </p:extLst>
  </p:cSld>
  <p:clrMapOvr>
    <a:masterClrMapping/>
  </p:clrMapOvr>
  <mc:AlternateContent xmlns:mc="http://schemas.openxmlformats.org/markup-compatibility/2006" xmlns:p14="http://schemas.microsoft.com/office/powerpoint/2010/main">
    <mc:Choice Requires="p14">
      <p:transition p14:dur="0" advTm="3576"/>
    </mc:Choice>
    <mc:Fallback xmlns="">
      <p:transition advTm="3576"/>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F6A57A0-8B8E-F1FB-01BB-A37D3771E84A}"/>
              </a:ext>
            </a:extLst>
          </p:cNvPr>
          <p:cNvSpPr txBox="1">
            <a:spLocks/>
          </p:cNvSpPr>
          <p:nvPr/>
        </p:nvSpPr>
        <p:spPr>
          <a:xfrm>
            <a:off x="-15735" y="13519"/>
            <a:ext cx="12149680" cy="8392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5200" u="sng" dirty="0"/>
              <a:t>SU(2) Rotation Matrices</a:t>
            </a:r>
            <a:r>
              <a:rPr lang="en-GB" sz="5200" dirty="0"/>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79007D8-9D09-83EF-061A-2D77FABE65AE}"/>
                  </a:ext>
                </a:extLst>
              </p:cNvPr>
              <p:cNvSpPr txBox="1"/>
              <p:nvPr/>
            </p:nvSpPr>
            <p:spPr>
              <a:xfrm>
                <a:off x="-15735" y="4081888"/>
                <a:ext cx="7216635" cy="1171539"/>
              </a:xfrm>
              <a:prstGeom prst="rect">
                <a:avLst/>
              </a:prstGeom>
              <a:noFill/>
              <a:effectLst>
                <a:softEdge rad="127000"/>
              </a:effectLst>
            </p:spPr>
            <p:txBody>
              <a:bodyPr wrap="square">
                <a:spAutoFit/>
              </a:bodyPr>
              <a:lstStyle/>
              <a:p>
                <a:pPr>
                  <a:spcAft>
                    <a:spcPts val="600"/>
                  </a:spcAft>
                </a:pPr>
                <a14:m>
                  <m:oMath xmlns:m="http://schemas.openxmlformats.org/officeDocument/2006/math">
                    <m:func>
                      <m:funcPr>
                        <m:ctrlPr>
                          <a:rPr lang="en-GB" sz="4800" i="1" dirty="0" smtClean="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r>
                      <m:rPr>
                        <m:nor/>
                      </m:rPr>
                      <a:rPr lang="en-CA" sz="4800"/>
                      <m:t>𝟙</m:t>
                    </m:r>
                    <m:r>
                      <a:rPr lang="en-CA"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d>
                      <m:dPr>
                        <m:ctrlPr>
                          <a:rPr lang="en-CA" sz="4800" b="0" i="1" dirty="0" smtClean="0">
                            <a:latin typeface="Cambria Math" panose="02040503050406030204" pitchFamily="18" charset="0"/>
                            <a:ea typeface="Cambria Math" panose="02040503050406030204" pitchFamily="18" charset="0"/>
                          </a:rPr>
                        </m:ctrlPr>
                      </m:dPr>
                      <m:e>
                        <m:r>
                          <a:rPr lang="en-CA" sz="4800" b="0" i="1" dirty="0" smtClean="0">
                            <a:latin typeface="Cambria Math" panose="02040503050406030204" pitchFamily="18" charset="0"/>
                            <a:ea typeface="Cambria Math" panose="02040503050406030204" pitchFamily="18" charset="0"/>
                          </a:rPr>
                          <m:t>−</m:t>
                        </m:r>
                        <m:sSub>
                          <m:sSubPr>
                            <m:ctrlPr>
                              <a:rPr lang="en-CA" sz="4800" i="1" smtClean="0">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𝑥</m:t>
                            </m:r>
                          </m:sub>
                        </m:sSub>
                      </m:e>
                    </m:d>
                    <m:d>
                      <m:dPr>
                        <m:ctrlPr>
                          <a:rPr lang="en-CA" sz="4800" b="0" i="1" dirty="0" smtClean="0">
                            <a:latin typeface="Cambria Math" panose="02040503050406030204" pitchFamily="18" charset="0"/>
                            <a:ea typeface="Cambria Math" panose="02040503050406030204" pitchFamily="18" charset="0"/>
                          </a:rPr>
                        </m:ctrlPr>
                      </m:dPr>
                      <m:e>
                        <m:r>
                          <a:rPr lang="en-CA" sz="4800" b="0" i="1" dirty="0" smtClean="0">
                            <a:latin typeface="Cambria Math" panose="02040503050406030204" pitchFamily="18" charset="0"/>
                            <a:ea typeface="Cambria Math" panose="02040503050406030204" pitchFamily="18" charset="0"/>
                          </a:rPr>
                          <m:t>−</m:t>
                        </m:r>
                        <m:sSub>
                          <m:sSubPr>
                            <m:ctrlPr>
                              <a:rPr lang="en-CA" sz="4800" i="1" smtClean="0">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𝑦</m:t>
                            </m:r>
                          </m:sub>
                        </m:sSub>
                      </m:e>
                    </m:d>
                  </m:oMath>
                </a14:m>
                <a:r>
                  <a:rPr lang="en-GB" sz="4800" i="1" dirty="0">
                    <a:latin typeface="Cambria Math" panose="02040503050406030204" pitchFamily="18" charset="0"/>
                    <a:ea typeface="Cambria Math" panose="02040503050406030204" pitchFamily="18" charset="0"/>
                  </a:rPr>
                  <a:t> </a:t>
                </a:r>
              </a:p>
            </p:txBody>
          </p:sp>
        </mc:Choice>
        <mc:Fallback xmlns="">
          <p:sp>
            <p:nvSpPr>
              <p:cNvPr id="15" name="TextBox 14">
                <a:extLst>
                  <a:ext uri="{FF2B5EF4-FFF2-40B4-BE49-F238E27FC236}">
                    <a16:creationId xmlns:a16="http://schemas.microsoft.com/office/drawing/2014/main" id="{579007D8-9D09-83EF-061A-2D77FABE65AE}"/>
                  </a:ext>
                </a:extLst>
              </p:cNvPr>
              <p:cNvSpPr txBox="1">
                <a:spLocks noRot="1" noChangeAspect="1" noMove="1" noResize="1" noEditPoints="1" noAdjustHandles="1" noChangeArrowheads="1" noChangeShapeType="1" noTextEdit="1"/>
              </p:cNvSpPr>
              <p:nvPr/>
            </p:nvSpPr>
            <p:spPr>
              <a:xfrm>
                <a:off x="-15735" y="4081888"/>
                <a:ext cx="7216635" cy="1171539"/>
              </a:xfrm>
              <a:prstGeom prst="rect">
                <a:avLst/>
              </a:prstGeom>
              <a:blipFill>
                <a:blip r:embed="rId4"/>
                <a:stretch>
                  <a:fillRect/>
                </a:stretch>
              </a:blipFill>
              <a:effectLst>
                <a:softEdge rad="127000"/>
              </a:effectLst>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FA96149B-A1B3-4217-D90E-21CCBD525329}"/>
              </a:ext>
            </a:extLst>
          </p:cNvPr>
          <p:cNvGrpSpPr/>
          <p:nvPr/>
        </p:nvGrpSpPr>
        <p:grpSpPr>
          <a:xfrm>
            <a:off x="666298" y="709482"/>
            <a:ext cx="10503762" cy="1879384"/>
            <a:chOff x="380548" y="709482"/>
            <a:chExt cx="10503762" cy="187938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4EE7B3C-7C2A-995A-0926-2CC2844F1AC8}"/>
                    </a:ext>
                  </a:extLst>
                </p:cNvPr>
                <p:cNvSpPr txBox="1"/>
                <p:nvPr/>
              </p:nvSpPr>
              <p:spPr>
                <a:xfrm>
                  <a:off x="380548" y="852750"/>
                  <a:ext cx="10503762" cy="173611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800" i="1" dirty="0" smtClean="0">
                              <a:latin typeface="Cambria Math" panose="02040503050406030204" pitchFamily="18" charset="0"/>
                              <a:ea typeface="Cambria Math" panose="02040503050406030204" pitchFamily="18" charset="0"/>
                            </a:rPr>
                          </m:ctrlPr>
                        </m:dP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r>
                            <m:rPr>
                              <m:nor/>
                            </m:rPr>
                            <a:rPr lang="en-CA" sz="4800"/>
                            <m:t>𝟙</m:t>
                          </m:r>
                          <m:r>
                            <a:rPr lang="en-CA"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𝑥</m:t>
                              </m:r>
                            </m:sub>
                          </m:sSub>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𝑦</m:t>
                              </m:r>
                            </m:sub>
                          </m:sSub>
                        </m:e>
                      </m:d>
                      <m:r>
                        <a:rPr lang="en-GB"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𝑖</m:t>
                                    </m:r>
                                    <m:f>
                                      <m:fPr>
                                        <m:type m:val="skw"/>
                                        <m:ctrlPr>
                                          <a:rPr lang="en-GB" sz="4800" i="1" smtClean="0">
                                            <a:latin typeface="Cambria Math" panose="02040503050406030204" pitchFamily="18" charset="0"/>
                                            <a:ea typeface="Cambria Math" panose="02040503050406030204" pitchFamily="18" charset="0"/>
                                          </a:rPr>
                                        </m:ctrlPr>
                                      </m:fPr>
                                      <m:num>
                                        <m:r>
                                          <a:rPr lang="en-GB" sz="4800" i="1" smtClean="0">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e>
                                <m:r>
                                  <a:rPr lang="en-GB" sz="4800" i="1">
                                    <a:latin typeface="Cambria Math" panose="02040503050406030204" pitchFamily="18" charset="0"/>
                                  </a:rPr>
                                  <m:t>0</m:t>
                                </m:r>
                              </m:e>
                            </m:mr>
                            <m:mr>
                              <m:e>
                                <m:r>
                                  <a:rPr lang="en-GB" sz="4800" i="1">
                                    <a:latin typeface="Cambria Math" panose="02040503050406030204" pitchFamily="18" charset="0"/>
                                  </a:rPr>
                                  <m:t>0</m:t>
                                </m:r>
                              </m:e>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𝑖</m:t>
                                    </m:r>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mr>
                          </m:m>
                        </m:e>
                      </m:d>
                    </m:oMath>
                  </a14:m>
                  <a:r>
                    <a:rPr lang="en-GB" sz="4800" i="1" dirty="0">
                      <a:latin typeface="Cambria Math" panose="02040503050406030204" pitchFamily="18" charset="0"/>
                      <a:ea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AFFDE5CC-A076-6EBD-D631-FB9D46280463}"/>
                    </a:ext>
                  </a:extLst>
                </p:cNvPr>
                <p:cNvSpPr txBox="1">
                  <a:spLocks noRot="1" noChangeAspect="1" noMove="1" noResize="1" noEditPoints="1" noAdjustHandles="1" noChangeArrowheads="1" noChangeShapeType="1" noTextEdit="1"/>
                </p:cNvSpPr>
                <p:nvPr/>
              </p:nvSpPr>
              <p:spPr>
                <a:xfrm>
                  <a:off x="380548" y="852750"/>
                  <a:ext cx="10503762" cy="1736116"/>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AC86A5-17A7-1E98-AC88-9F8FF40C71CD}"/>
                    </a:ext>
                  </a:extLst>
                </p:cNvPr>
                <p:cNvSpPr txBox="1"/>
                <p:nvPr/>
              </p:nvSpPr>
              <p:spPr>
                <a:xfrm>
                  <a:off x="4163503" y="709482"/>
                  <a:ext cx="2220157" cy="584775"/>
                </a:xfrm>
                <a:prstGeom prst="rect">
                  <a:avLst/>
                </a:prstGeom>
                <a:noFill/>
              </p:spPr>
              <p:txBody>
                <a:bodyPr wrap="square" rtlCol="0">
                  <a:spAutoFit/>
                </a:bodyPr>
                <a:lstStyle/>
                <a:p>
                  <a:pPr algn="ctr"/>
                  <a14:m>
                    <m:oMath xmlns:m="http://schemas.openxmlformats.org/officeDocument/2006/math">
                      <m:r>
                        <a:rPr lang="en-GB" sz="3200" b="0" i="1" smtClean="0">
                          <a:solidFill>
                            <a:srgbClr val="0070C0"/>
                          </a:solidFill>
                          <a:latin typeface="Cambria Math" panose="02040503050406030204" pitchFamily="18" charset="0"/>
                        </a:rPr>
                        <m:t>𝑥𝑦</m:t>
                      </m:r>
                    </m:oMath>
                  </a14:m>
                  <a:r>
                    <a:rPr lang="en-CA" sz="3200" dirty="0">
                      <a:solidFill>
                        <a:schemeClr val="tx1"/>
                      </a:solidFill>
                    </a:rPr>
                    <a:t>-</a:t>
                  </a:r>
                  <a:r>
                    <a:rPr lang="en-GB" sz="3200" dirty="0"/>
                    <a:t>rotation</a:t>
                  </a:r>
                  <a:endParaRPr lang="en-CA" sz="3200" dirty="0">
                    <a:solidFill>
                      <a:schemeClr val="tx1"/>
                    </a:solidFill>
                  </a:endParaRPr>
                </a:p>
              </p:txBody>
            </p:sp>
          </mc:Choice>
          <mc:Fallback xmlns="">
            <p:sp>
              <p:nvSpPr>
                <p:cNvPr id="18" name="TextBox 17">
                  <a:extLst>
                    <a:ext uri="{FF2B5EF4-FFF2-40B4-BE49-F238E27FC236}">
                      <a16:creationId xmlns:a16="http://schemas.microsoft.com/office/drawing/2014/main" id="{67AC86A5-17A7-1E98-AC88-9F8FF40C71CD}"/>
                    </a:ext>
                  </a:extLst>
                </p:cNvPr>
                <p:cNvSpPr txBox="1">
                  <a:spLocks noRot="1" noChangeAspect="1" noMove="1" noResize="1" noEditPoints="1" noAdjustHandles="1" noChangeArrowheads="1" noChangeShapeType="1" noTextEdit="1"/>
                </p:cNvSpPr>
                <p:nvPr/>
              </p:nvSpPr>
              <p:spPr>
                <a:xfrm>
                  <a:off x="4163503" y="709482"/>
                  <a:ext cx="2220157" cy="584775"/>
                </a:xfrm>
                <a:prstGeom prst="rect">
                  <a:avLst/>
                </a:prstGeom>
                <a:blipFill>
                  <a:blip r:embed="rId6"/>
                  <a:stretch>
                    <a:fillRect t="-12500" r="-3571" b="-34375"/>
                  </a:stretch>
                </a:blipFill>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6905293A-31E1-2DCD-613E-BFFF21AEB156}"/>
              </a:ext>
            </a:extLst>
          </p:cNvPr>
          <p:cNvGrpSpPr/>
          <p:nvPr/>
        </p:nvGrpSpPr>
        <p:grpSpPr>
          <a:xfrm>
            <a:off x="666298" y="4920263"/>
            <a:ext cx="10503762" cy="1937737"/>
            <a:chOff x="380548" y="852750"/>
            <a:chExt cx="10503762" cy="1937737"/>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3BD73F-952F-C970-ED19-DDAFC71FD125}"/>
                    </a:ext>
                  </a:extLst>
                </p:cNvPr>
                <p:cNvSpPr txBox="1"/>
                <p:nvPr/>
              </p:nvSpPr>
              <p:spPr>
                <a:xfrm>
                  <a:off x="380548" y="852750"/>
                  <a:ext cx="10503762" cy="173611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800" i="1" dirty="0" smtClean="0">
                              <a:latin typeface="Cambria Math" panose="02040503050406030204" pitchFamily="18" charset="0"/>
                              <a:ea typeface="Cambria Math" panose="02040503050406030204" pitchFamily="18" charset="0"/>
                            </a:rPr>
                          </m:ctrlPr>
                        </m:dP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r>
                            <m:rPr>
                              <m:nor/>
                            </m:rPr>
                            <a:rPr lang="en-CA" sz="4800"/>
                            <m:t>𝟙</m:t>
                          </m:r>
                          <m:r>
                            <a:rPr lang="en-CA"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𝑥</m:t>
                              </m:r>
                            </m:sub>
                          </m:sSub>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𝑦</m:t>
                              </m:r>
                            </m:sub>
                          </m:sSub>
                        </m:e>
                      </m:d>
                      <m:r>
                        <a:rPr lang="en-GB"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𝑖</m:t>
                                    </m:r>
                                    <m:f>
                                      <m:fPr>
                                        <m:type m:val="skw"/>
                                        <m:ctrlPr>
                                          <a:rPr lang="en-GB" sz="4800" i="1" smtClean="0">
                                            <a:latin typeface="Cambria Math" panose="02040503050406030204" pitchFamily="18" charset="0"/>
                                            <a:ea typeface="Cambria Math" panose="02040503050406030204" pitchFamily="18" charset="0"/>
                                          </a:rPr>
                                        </m:ctrlPr>
                                      </m:fPr>
                                      <m:num>
                                        <m:r>
                                          <a:rPr lang="en-GB" sz="4800" i="1" smtClean="0">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e>
                                <m:r>
                                  <a:rPr lang="en-GB" sz="4800" i="1">
                                    <a:latin typeface="Cambria Math" panose="02040503050406030204" pitchFamily="18" charset="0"/>
                                  </a:rPr>
                                  <m:t>0</m:t>
                                </m:r>
                              </m:e>
                            </m:mr>
                            <m:mr>
                              <m:e>
                                <m:r>
                                  <a:rPr lang="en-GB" sz="4800" i="1">
                                    <a:latin typeface="Cambria Math" panose="02040503050406030204" pitchFamily="18" charset="0"/>
                                  </a:rPr>
                                  <m:t>0</m:t>
                                </m:r>
                              </m:e>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𝑖</m:t>
                                    </m:r>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mr>
                          </m:m>
                        </m:e>
                      </m:d>
                    </m:oMath>
                  </a14:m>
                  <a:r>
                    <a:rPr lang="en-GB" sz="4800" i="1" dirty="0">
                      <a:latin typeface="Cambria Math" panose="02040503050406030204" pitchFamily="18" charset="0"/>
                      <a:ea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AFFDE5CC-A076-6EBD-D631-FB9D46280463}"/>
                    </a:ext>
                  </a:extLst>
                </p:cNvPr>
                <p:cNvSpPr txBox="1">
                  <a:spLocks noRot="1" noChangeAspect="1" noMove="1" noResize="1" noEditPoints="1" noAdjustHandles="1" noChangeArrowheads="1" noChangeShapeType="1" noTextEdit="1"/>
                </p:cNvSpPr>
                <p:nvPr/>
              </p:nvSpPr>
              <p:spPr>
                <a:xfrm>
                  <a:off x="380548" y="852750"/>
                  <a:ext cx="10503762" cy="1736116"/>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C97D8F-70DF-A573-0CC5-A34DD3C62EF7}"/>
                    </a:ext>
                  </a:extLst>
                </p:cNvPr>
                <p:cNvSpPr txBox="1"/>
                <p:nvPr/>
              </p:nvSpPr>
              <p:spPr>
                <a:xfrm>
                  <a:off x="4163503" y="2205712"/>
                  <a:ext cx="2220157" cy="584775"/>
                </a:xfrm>
                <a:prstGeom prst="rect">
                  <a:avLst/>
                </a:prstGeom>
                <a:noFill/>
              </p:spPr>
              <p:txBody>
                <a:bodyPr wrap="square" rtlCol="0">
                  <a:spAutoFit/>
                </a:bodyPr>
                <a:lstStyle/>
                <a:p>
                  <a:pPr algn="ctr"/>
                  <a14:m>
                    <m:oMath xmlns:m="http://schemas.openxmlformats.org/officeDocument/2006/math">
                      <m:r>
                        <a:rPr lang="en-GB" sz="3200" b="0" i="1" smtClean="0">
                          <a:solidFill>
                            <a:srgbClr val="0070C0"/>
                          </a:solidFill>
                          <a:latin typeface="Cambria Math" panose="02040503050406030204" pitchFamily="18" charset="0"/>
                        </a:rPr>
                        <m:t>𝑥𝑦</m:t>
                      </m:r>
                    </m:oMath>
                  </a14:m>
                  <a:r>
                    <a:rPr lang="en-CA" sz="3200" dirty="0">
                      <a:solidFill>
                        <a:schemeClr val="tx1"/>
                      </a:solidFill>
                    </a:rPr>
                    <a:t>-</a:t>
                  </a:r>
                  <a:r>
                    <a:rPr lang="en-GB" sz="3200" dirty="0"/>
                    <a:t>rotation</a:t>
                  </a:r>
                  <a:endParaRPr lang="en-CA" sz="3200" dirty="0">
                    <a:solidFill>
                      <a:schemeClr val="tx1"/>
                    </a:solidFill>
                  </a:endParaRPr>
                </a:p>
              </p:txBody>
            </p:sp>
          </mc:Choice>
          <mc:Fallback xmlns="">
            <p:sp>
              <p:nvSpPr>
                <p:cNvPr id="21" name="TextBox 20">
                  <a:extLst>
                    <a:ext uri="{FF2B5EF4-FFF2-40B4-BE49-F238E27FC236}">
                      <a16:creationId xmlns:a16="http://schemas.microsoft.com/office/drawing/2014/main" id="{F8C97D8F-70DF-A573-0CC5-A34DD3C62EF7}"/>
                    </a:ext>
                  </a:extLst>
                </p:cNvPr>
                <p:cNvSpPr txBox="1">
                  <a:spLocks noRot="1" noChangeAspect="1" noMove="1" noResize="1" noEditPoints="1" noAdjustHandles="1" noChangeArrowheads="1" noChangeShapeType="1" noTextEdit="1"/>
                </p:cNvSpPr>
                <p:nvPr/>
              </p:nvSpPr>
              <p:spPr>
                <a:xfrm>
                  <a:off x="4163503" y="2205712"/>
                  <a:ext cx="2220157" cy="584775"/>
                </a:xfrm>
                <a:prstGeom prst="rect">
                  <a:avLst/>
                </a:prstGeom>
                <a:blipFill>
                  <a:blip r:embed="rId7"/>
                  <a:stretch>
                    <a:fillRect t="-12500" r="-3571" b="-34375"/>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22" name="Arrow: Down 21">
                <a:extLst>
                  <a:ext uri="{FF2B5EF4-FFF2-40B4-BE49-F238E27FC236}">
                    <a16:creationId xmlns:a16="http://schemas.microsoft.com/office/drawing/2014/main" id="{06AA2049-1449-4BBF-EF3D-F5B00C2F2A5A}"/>
                  </a:ext>
                </a:extLst>
              </p:cNvPr>
              <p:cNvSpPr/>
              <p:nvPr/>
            </p:nvSpPr>
            <p:spPr>
              <a:xfrm>
                <a:off x="3905251" y="2323132"/>
                <a:ext cx="2686050" cy="1995773"/>
              </a:xfrm>
              <a:prstGeom prst="downArrow">
                <a:avLst>
                  <a:gd name="adj1" fmla="val 74025"/>
                  <a:gd name="adj2" fmla="val 2805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CA" sz="3200" i="1">
                              <a:solidFill>
                                <a:srgbClr val="002060"/>
                              </a:solidFill>
                              <a:latin typeface="Cambria Math" panose="02040503050406030204" pitchFamily="18" charset="0"/>
                            </a:rPr>
                          </m:ctrlPr>
                        </m:sSubPr>
                        <m:e>
                          <m:r>
                            <a:rPr lang="en-CA" sz="3200" i="1">
                              <a:solidFill>
                                <a:srgbClr val="002060"/>
                              </a:solidFill>
                              <a:latin typeface="Cambria Math" panose="02040503050406030204" pitchFamily="18" charset="0"/>
                            </a:rPr>
                            <m:t>𝜎</m:t>
                          </m:r>
                        </m:e>
                        <m:sub>
                          <m:r>
                            <a:rPr lang="en-CA" sz="3200" i="1">
                              <a:solidFill>
                                <a:srgbClr val="002060"/>
                              </a:solidFill>
                              <a:latin typeface="Cambria Math" panose="02040503050406030204" pitchFamily="18" charset="0"/>
                            </a:rPr>
                            <m:t>𝑥</m:t>
                          </m:r>
                        </m:sub>
                      </m:sSub>
                      <m:r>
                        <a:rPr lang="en-CA" sz="3200" b="0" i="1" smtClean="0">
                          <a:solidFill>
                            <a:schemeClr val="tx1"/>
                          </a:solidFill>
                          <a:latin typeface="Cambria Math" panose="02040503050406030204" pitchFamily="18" charset="0"/>
                        </a:rPr>
                        <m:t>→−</m:t>
                      </m:r>
                      <m:sSub>
                        <m:sSubPr>
                          <m:ctrlPr>
                            <a:rPr lang="en-CA" sz="3200" b="0" i="1" smtClean="0">
                              <a:solidFill>
                                <a:srgbClr val="002060"/>
                              </a:solidFill>
                              <a:latin typeface="Cambria Math" panose="02040503050406030204" pitchFamily="18" charset="0"/>
                            </a:rPr>
                          </m:ctrlPr>
                        </m:sSubPr>
                        <m:e>
                          <m:r>
                            <a:rPr lang="en-CA" sz="3200" b="0" i="1" smtClean="0">
                              <a:solidFill>
                                <a:srgbClr val="002060"/>
                              </a:solidFill>
                              <a:latin typeface="Cambria Math" panose="02040503050406030204" pitchFamily="18" charset="0"/>
                            </a:rPr>
                            <m:t>𝜎</m:t>
                          </m:r>
                        </m:e>
                        <m:sub>
                          <m:r>
                            <a:rPr lang="en-CA" sz="3200" b="0" i="1" smtClean="0">
                              <a:solidFill>
                                <a:srgbClr val="002060"/>
                              </a:solidFill>
                              <a:latin typeface="Cambria Math" panose="02040503050406030204" pitchFamily="18" charset="0"/>
                            </a:rPr>
                            <m:t>𝑥</m:t>
                          </m:r>
                        </m:sub>
                      </m:sSub>
                    </m:oMath>
                  </m:oMathPara>
                </a14:m>
                <a:endParaRPr lang="en-CA" sz="3200" i="1" dirty="0">
                  <a:solidFill>
                    <a:srgbClr val="00206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CA" sz="3200" i="1">
                              <a:solidFill>
                                <a:srgbClr val="002060"/>
                              </a:solidFill>
                              <a:latin typeface="Cambria Math" panose="02040503050406030204" pitchFamily="18" charset="0"/>
                            </a:rPr>
                          </m:ctrlPr>
                        </m:sSubPr>
                        <m:e>
                          <m:r>
                            <a:rPr lang="en-CA" sz="3200" i="1">
                              <a:solidFill>
                                <a:srgbClr val="002060"/>
                              </a:solidFill>
                              <a:latin typeface="Cambria Math" panose="02040503050406030204" pitchFamily="18" charset="0"/>
                            </a:rPr>
                            <m:t>𝜎</m:t>
                          </m:r>
                        </m:e>
                        <m:sub>
                          <m:r>
                            <a:rPr lang="en-CA" sz="3200" i="1">
                              <a:solidFill>
                                <a:srgbClr val="002060"/>
                              </a:solidFill>
                              <a:latin typeface="Cambria Math" panose="02040503050406030204" pitchFamily="18" charset="0"/>
                            </a:rPr>
                            <m:t>𝑦</m:t>
                          </m:r>
                        </m:sub>
                      </m:sSub>
                      <m:r>
                        <a:rPr lang="en-CA" sz="3200" i="1">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m:t>
                      </m:r>
                      <m:sSub>
                        <m:sSubPr>
                          <m:ctrlPr>
                            <a:rPr lang="en-CA" sz="3200" b="0" i="1" smtClean="0">
                              <a:solidFill>
                                <a:srgbClr val="002060"/>
                              </a:solidFill>
                              <a:latin typeface="Cambria Math" panose="02040503050406030204" pitchFamily="18" charset="0"/>
                            </a:rPr>
                          </m:ctrlPr>
                        </m:sSubPr>
                        <m:e>
                          <m:r>
                            <a:rPr lang="en-CA" sz="3200" b="0" i="1" smtClean="0">
                              <a:solidFill>
                                <a:srgbClr val="002060"/>
                              </a:solidFill>
                              <a:latin typeface="Cambria Math" panose="02040503050406030204" pitchFamily="18" charset="0"/>
                            </a:rPr>
                            <m:t>𝜎</m:t>
                          </m:r>
                        </m:e>
                        <m:sub>
                          <m:r>
                            <a:rPr lang="en-CA" sz="3200" b="0" i="1" smtClean="0">
                              <a:solidFill>
                                <a:srgbClr val="002060"/>
                              </a:solidFill>
                              <a:latin typeface="Cambria Math" panose="02040503050406030204" pitchFamily="18" charset="0"/>
                            </a:rPr>
                            <m:t>𝑦</m:t>
                          </m:r>
                        </m:sub>
                      </m:sSub>
                    </m:oMath>
                  </m:oMathPara>
                </a14:m>
                <a:endParaRPr lang="en-CA" sz="3200" i="1" dirty="0">
                  <a:solidFill>
                    <a:srgbClr val="00206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CA" sz="3200" i="1">
                              <a:solidFill>
                                <a:srgbClr val="002060"/>
                              </a:solidFill>
                              <a:latin typeface="Cambria Math" panose="02040503050406030204" pitchFamily="18" charset="0"/>
                            </a:rPr>
                          </m:ctrlPr>
                        </m:sSubPr>
                        <m:e>
                          <m:r>
                            <a:rPr lang="en-CA" sz="3200" i="1">
                              <a:solidFill>
                                <a:srgbClr val="002060"/>
                              </a:solidFill>
                              <a:latin typeface="Cambria Math" panose="02040503050406030204" pitchFamily="18" charset="0"/>
                            </a:rPr>
                            <m:t>𝜎</m:t>
                          </m:r>
                        </m:e>
                        <m:sub>
                          <m:r>
                            <a:rPr lang="en-CA" sz="3200" i="1">
                              <a:solidFill>
                                <a:srgbClr val="002060"/>
                              </a:solidFill>
                              <a:latin typeface="Cambria Math" panose="02040503050406030204" pitchFamily="18" charset="0"/>
                            </a:rPr>
                            <m:t>𝑧</m:t>
                          </m:r>
                        </m:sub>
                      </m:sSub>
                      <m:r>
                        <a:rPr lang="en-CA" sz="3200" i="1">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m:t>
                      </m:r>
                      <m:sSub>
                        <m:sSubPr>
                          <m:ctrlPr>
                            <a:rPr lang="en-CA" sz="3200" b="0" i="1" smtClean="0">
                              <a:solidFill>
                                <a:srgbClr val="002060"/>
                              </a:solidFill>
                              <a:latin typeface="Cambria Math" panose="02040503050406030204" pitchFamily="18" charset="0"/>
                            </a:rPr>
                          </m:ctrlPr>
                        </m:sSubPr>
                        <m:e>
                          <m:r>
                            <a:rPr lang="en-CA" sz="3200" b="0" i="1" smtClean="0">
                              <a:solidFill>
                                <a:srgbClr val="002060"/>
                              </a:solidFill>
                              <a:latin typeface="Cambria Math" panose="02040503050406030204" pitchFamily="18" charset="0"/>
                            </a:rPr>
                            <m:t>𝜎</m:t>
                          </m:r>
                        </m:e>
                        <m:sub>
                          <m:r>
                            <a:rPr lang="en-CA" sz="3200" b="0" i="1" smtClean="0">
                              <a:solidFill>
                                <a:srgbClr val="002060"/>
                              </a:solidFill>
                              <a:latin typeface="Cambria Math" panose="02040503050406030204" pitchFamily="18" charset="0"/>
                            </a:rPr>
                            <m:t>𝑧</m:t>
                          </m:r>
                        </m:sub>
                      </m:sSub>
                    </m:oMath>
                  </m:oMathPara>
                </a14:m>
                <a:endParaRPr lang="en-CA" sz="3200" i="1" dirty="0">
                  <a:solidFill>
                    <a:srgbClr val="002060"/>
                  </a:solidFill>
                  <a:latin typeface="Cambria Math" panose="02040503050406030204" pitchFamily="18" charset="0"/>
                  <a:ea typeface="Cambria Math" panose="02040503050406030204" pitchFamily="18" charset="0"/>
                </a:endParaRPr>
              </a:p>
            </p:txBody>
          </p:sp>
        </mc:Choice>
        <mc:Fallback xmlns="">
          <p:sp>
            <p:nvSpPr>
              <p:cNvPr id="22" name="Arrow: Down 21">
                <a:extLst>
                  <a:ext uri="{FF2B5EF4-FFF2-40B4-BE49-F238E27FC236}">
                    <a16:creationId xmlns:a16="http://schemas.microsoft.com/office/drawing/2014/main" id="{06AA2049-1449-4BBF-EF3D-F5B00C2F2A5A}"/>
                  </a:ext>
                </a:extLst>
              </p:cNvPr>
              <p:cNvSpPr>
                <a:spLocks noRot="1" noChangeAspect="1" noMove="1" noResize="1" noEditPoints="1" noAdjustHandles="1" noChangeArrowheads="1" noChangeShapeType="1" noTextEdit="1"/>
              </p:cNvSpPr>
              <p:nvPr/>
            </p:nvSpPr>
            <p:spPr>
              <a:xfrm>
                <a:off x="3905251" y="2323132"/>
                <a:ext cx="2686050" cy="1995773"/>
              </a:xfrm>
              <a:prstGeom prst="downArrow">
                <a:avLst>
                  <a:gd name="adj1" fmla="val 74025"/>
                  <a:gd name="adj2" fmla="val 28054"/>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4" name="Ink 23">
                <a:extLst>
                  <a:ext uri="{FF2B5EF4-FFF2-40B4-BE49-F238E27FC236}">
                    <a16:creationId xmlns:a16="http://schemas.microsoft.com/office/drawing/2014/main" id="{94A912D5-A393-0921-A55F-6E885F392C89}"/>
                  </a:ext>
                </a:extLst>
              </p14:cNvPr>
              <p14:cNvContentPartPr/>
              <p14:nvPr>
                <p:extLst>
                  <p:ext uri="{42D2F446-02D8-4167-A562-619A0277C38B}">
                    <p15:isNarration xmlns:p15="http://schemas.microsoft.com/office/powerpoint/2012/main" val="1"/>
                  </p:ext>
                </p:extLst>
              </p14:nvPr>
            </p14:nvContentPartPr>
            <p14:xfrm>
              <a:off x="3927600" y="4600080"/>
              <a:ext cx="1996920" cy="206640"/>
            </p14:xfrm>
          </p:contentPart>
        </mc:Choice>
        <mc:Fallback xmlns="">
          <p:pic>
            <p:nvPicPr>
              <p:cNvPr id="24" name="Ink 23">
                <a:extLst>
                  <a:ext uri="{FF2B5EF4-FFF2-40B4-BE49-F238E27FC236}">
                    <a16:creationId xmlns:a16="http://schemas.microsoft.com/office/drawing/2014/main" id="{94A912D5-A393-0921-A55F-6E885F392C89}"/>
                  </a:ext>
                </a:extLst>
              </p:cNvPr>
              <p:cNvPicPr>
                <a:picLocks noGrp="1" noRot="1" noChangeAspect="1" noMove="1" noResize="1" noEditPoints="1" noAdjustHandles="1" noChangeArrowheads="1" noChangeShapeType="1"/>
              </p:cNvPicPr>
              <p:nvPr/>
            </p:nvPicPr>
            <p:blipFill>
              <a:blip r:embed="rId10"/>
              <a:stretch>
                <a:fillRect/>
              </a:stretch>
            </p:blipFill>
            <p:spPr>
              <a:xfrm>
                <a:off x="3918240" y="4590720"/>
                <a:ext cx="2015640" cy="225360"/>
              </a:xfrm>
              <a:prstGeom prst="rect">
                <a:avLst/>
              </a:prstGeom>
            </p:spPr>
          </p:pic>
        </mc:Fallback>
      </mc:AlternateContent>
    </p:spTree>
    <p:custDataLst>
      <p:tags r:id="rId1"/>
    </p:custDataLst>
    <p:extLst>
      <p:ext uri="{BB962C8B-B14F-4D97-AF65-F5344CB8AC3E}">
        <p14:creationId xmlns:p14="http://schemas.microsoft.com/office/powerpoint/2010/main" val="3988127857"/>
      </p:ext>
    </p:extLst>
  </p:cSld>
  <p:clrMapOvr>
    <a:masterClrMapping/>
  </p:clrMapOvr>
  <mc:AlternateContent xmlns:mc="http://schemas.openxmlformats.org/markup-compatibility/2006" xmlns:p14="http://schemas.microsoft.com/office/powerpoint/2010/main">
    <mc:Choice Requires="p14">
      <p:transition spd="med" p14:dur="700" advTm="14971">
        <p:fade/>
      </p:transition>
    </mc:Choice>
    <mc:Fallback xmlns="">
      <p:transition spd="med" advTm="149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md type="call" cmd="playFrom(0.0)">
                                      <p:cBhvr>
                                        <p:cTn id="7" dur="1" fill="hold"/>
                                        <p:tgtEl>
                                          <p:spTgt spid="2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621AFF-C685-A53A-081B-855F172A43CE}"/>
                  </a:ext>
                </a:extLst>
              </p:cNvPr>
              <p:cNvSpPr txBox="1"/>
              <p:nvPr/>
            </p:nvSpPr>
            <p:spPr>
              <a:xfrm>
                <a:off x="337243" y="941509"/>
                <a:ext cx="392714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8000" b="0" i="1" smtClean="0">
                          <a:solidFill>
                            <a:srgbClr val="00B050"/>
                          </a:solidFill>
                          <a:effectLst/>
                          <a:latin typeface="Cambria Math" panose="02040503050406030204" pitchFamily="18" charset="0"/>
                        </a:rPr>
                        <m:t>𝜓</m:t>
                      </m:r>
                      <m:r>
                        <a:rPr lang="en-CA" sz="8000" b="0" i="1" smtClean="0">
                          <a:solidFill>
                            <a:schemeClr val="tx1"/>
                          </a:solidFill>
                          <a:effectLst/>
                          <a:latin typeface="Cambria Math" panose="02040503050406030204" pitchFamily="18" charset="0"/>
                        </a:rPr>
                        <m:t>→</m:t>
                      </m:r>
                      <m:r>
                        <a:rPr lang="en-CA" sz="8000" b="0" i="1" smtClean="0">
                          <a:solidFill>
                            <a:schemeClr val="tx1"/>
                          </a:solidFill>
                          <a:effectLst/>
                          <a:latin typeface="Cambria Math" panose="02040503050406030204" pitchFamily="18" charset="0"/>
                        </a:rPr>
                        <m:t>𝐿</m:t>
                      </m:r>
                      <m:r>
                        <a:rPr lang="en-CA" sz="8000" b="0" i="1" smtClean="0">
                          <a:solidFill>
                            <a:srgbClr val="00B050"/>
                          </a:solidFill>
                          <a:effectLst/>
                          <a:latin typeface="Cambria Math" panose="02040503050406030204" pitchFamily="18" charset="0"/>
                        </a:rPr>
                        <m:t>𝜓</m:t>
                      </m:r>
                    </m:oMath>
                  </m:oMathPara>
                </a14:m>
                <a:endParaRPr lang="en-CA" sz="8000" dirty="0"/>
              </a:p>
            </p:txBody>
          </p:sp>
        </mc:Choice>
        <mc:Fallback xmlns="">
          <p:sp>
            <p:nvSpPr>
              <p:cNvPr id="5" name="TextBox 4">
                <a:extLst>
                  <a:ext uri="{FF2B5EF4-FFF2-40B4-BE49-F238E27FC236}">
                    <a16:creationId xmlns:a16="http://schemas.microsoft.com/office/drawing/2014/main" id="{AD621AFF-C685-A53A-081B-855F172A43CE}"/>
                  </a:ext>
                </a:extLst>
              </p:cNvPr>
              <p:cNvSpPr txBox="1">
                <a:spLocks noRot="1" noChangeAspect="1" noMove="1" noResize="1" noEditPoints="1" noAdjustHandles="1" noChangeArrowheads="1" noChangeShapeType="1" noTextEdit="1"/>
              </p:cNvSpPr>
              <p:nvPr/>
            </p:nvSpPr>
            <p:spPr>
              <a:xfrm>
                <a:off x="337243" y="941509"/>
                <a:ext cx="3927143" cy="132343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E21364-2E94-AF90-58EB-0A6210AAA841}"/>
                  </a:ext>
                </a:extLst>
              </p:cNvPr>
              <p:cNvSpPr txBox="1"/>
              <p:nvPr/>
            </p:nvSpPr>
            <p:spPr>
              <a:xfrm>
                <a:off x="5527345" y="941509"/>
                <a:ext cx="6305264" cy="11834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r>
                        <a:rPr lang="en-CA" sz="6000" i="1">
                          <a:latin typeface="Cambria Math" panose="02040503050406030204" pitchFamily="18" charset="0"/>
                        </a:rPr>
                        <m:t>→</m:t>
                      </m:r>
                      <m:sSup>
                        <m:sSupPr>
                          <m:ctrlPr>
                            <a:rPr lang="en-CA" sz="6000" i="1" smtClean="0">
                              <a:solidFill>
                                <a:schemeClr val="tx1"/>
                              </a:solidFill>
                              <a:latin typeface="Cambria Math" panose="02040503050406030204" pitchFamily="18" charset="0"/>
                            </a:rPr>
                          </m:ctrlPr>
                        </m:sSupPr>
                        <m:e>
                          <m:d>
                            <m:dPr>
                              <m:ctrlPr>
                                <a:rPr lang="en-CA" sz="6000" i="1">
                                  <a:solidFill>
                                    <a:schemeClr val="tx1"/>
                                  </a:solidFill>
                                  <a:latin typeface="Cambria Math" panose="02040503050406030204" pitchFamily="18" charset="0"/>
                                </a:rPr>
                              </m:ctrlPr>
                            </m:dPr>
                            <m:e>
                              <m:sSup>
                                <m:sSupPr>
                                  <m:ctrlPr>
                                    <a:rPr lang="en-CA" sz="6000" i="1">
                                      <a:solidFill>
                                        <a:schemeClr val="tx1"/>
                                      </a:solidFill>
                                      <a:latin typeface="Cambria Math" panose="02040503050406030204" pitchFamily="18" charset="0"/>
                                    </a:rPr>
                                  </m:ctrlPr>
                                </m:sSupPr>
                                <m:e>
                                  <m:r>
                                    <a:rPr lang="en-CA" sz="6000" i="1">
                                      <a:solidFill>
                                        <a:schemeClr val="tx1"/>
                                      </a:solidFill>
                                      <a:latin typeface="Cambria Math" panose="02040503050406030204" pitchFamily="18" charset="0"/>
                                    </a:rPr>
                                    <m:t>𝐿</m:t>
                                  </m:r>
                                </m:e>
                                <m:sup>
                                  <m:r>
                                    <a:rPr lang="en-CA" sz="6000" i="1">
                                      <a:solidFill>
                                        <a:schemeClr val="tx1"/>
                                      </a:solidFill>
                                      <a:latin typeface="Cambria Math" panose="02040503050406030204" pitchFamily="18" charset="0"/>
                                    </a:rPr>
                                    <m:t>−1</m:t>
                                  </m:r>
                                </m:sup>
                              </m:sSup>
                            </m:e>
                          </m:d>
                        </m:e>
                        <m:sup>
                          <m:r>
                            <m:rPr>
                              <m:nor/>
                            </m:rPr>
                            <a:rPr lang="en-CA" sz="6000" smtClean="0">
                              <a:solidFill>
                                <a:schemeClr val="tx1"/>
                              </a:solidFill>
                            </a:rPr>
                            <m:t>†</m:t>
                          </m:r>
                        </m:sup>
                      </m:sSup>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oMath>
                  </m:oMathPara>
                </a14:m>
                <a:endParaRPr lang="en-CA" sz="6000" dirty="0"/>
              </a:p>
            </p:txBody>
          </p:sp>
        </mc:Choice>
        <mc:Fallback xmlns="">
          <p:sp>
            <p:nvSpPr>
              <p:cNvPr id="7" name="TextBox 6">
                <a:extLst>
                  <a:ext uri="{FF2B5EF4-FFF2-40B4-BE49-F238E27FC236}">
                    <a16:creationId xmlns:a16="http://schemas.microsoft.com/office/drawing/2014/main" id="{6DE21364-2E94-AF90-58EB-0A6210AAA841}"/>
                  </a:ext>
                </a:extLst>
              </p:cNvPr>
              <p:cNvSpPr txBox="1">
                <a:spLocks noRot="1" noChangeAspect="1" noMove="1" noResize="1" noEditPoints="1" noAdjustHandles="1" noChangeArrowheads="1" noChangeShapeType="1" noTextEdit="1"/>
              </p:cNvSpPr>
              <p:nvPr/>
            </p:nvSpPr>
            <p:spPr>
              <a:xfrm>
                <a:off x="5527345" y="941509"/>
                <a:ext cx="6305264" cy="1183401"/>
              </a:xfrm>
              <a:prstGeom prst="rect">
                <a:avLst/>
              </a:prstGeom>
              <a:blipFill>
                <a:blip r:embed="rId4"/>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F6948D38-4353-BB90-36FC-2D22BCFF1222}"/>
              </a:ext>
            </a:extLst>
          </p:cNvPr>
          <p:cNvSpPr txBox="1"/>
          <p:nvPr/>
        </p:nvSpPr>
        <p:spPr>
          <a:xfrm>
            <a:off x="631158" y="154446"/>
            <a:ext cx="3339312" cy="1015663"/>
          </a:xfrm>
          <a:prstGeom prst="rect">
            <a:avLst/>
          </a:prstGeom>
          <a:noFill/>
        </p:spPr>
        <p:txBody>
          <a:bodyPr wrap="none" rtlCol="0">
            <a:spAutoFit/>
          </a:bodyPr>
          <a:lstStyle/>
          <a:p>
            <a:r>
              <a:rPr lang="en-CA" sz="6000" dirty="0"/>
              <a:t>Left Chiral</a:t>
            </a:r>
          </a:p>
        </p:txBody>
      </p:sp>
      <p:sp>
        <p:nvSpPr>
          <p:cNvPr id="9" name="TextBox 8">
            <a:extLst>
              <a:ext uri="{FF2B5EF4-FFF2-40B4-BE49-F238E27FC236}">
                <a16:creationId xmlns:a16="http://schemas.microsoft.com/office/drawing/2014/main" id="{FBED685F-4E79-F1C2-5207-8DA0EC5A92CB}"/>
              </a:ext>
            </a:extLst>
          </p:cNvPr>
          <p:cNvSpPr txBox="1"/>
          <p:nvPr/>
        </p:nvSpPr>
        <p:spPr>
          <a:xfrm>
            <a:off x="6669316" y="153968"/>
            <a:ext cx="3758914" cy="1015663"/>
          </a:xfrm>
          <a:prstGeom prst="rect">
            <a:avLst/>
          </a:prstGeom>
          <a:noFill/>
        </p:spPr>
        <p:txBody>
          <a:bodyPr wrap="none" rtlCol="0">
            <a:spAutoFit/>
          </a:bodyPr>
          <a:lstStyle/>
          <a:p>
            <a:r>
              <a:rPr lang="en-CA" sz="6000" dirty="0"/>
              <a:t>Right Chiral</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CF3595-56F2-331C-3AD8-EB9DFC32CF1A}"/>
                  </a:ext>
                </a:extLst>
              </p:cNvPr>
              <p:cNvSpPr txBox="1"/>
              <p:nvPr/>
            </p:nvSpPr>
            <p:spPr>
              <a:xfrm>
                <a:off x="6177604" y="2143960"/>
                <a:ext cx="5042846" cy="1798954"/>
              </a:xfrm>
              <a:prstGeom prst="rect">
                <a:avLst/>
              </a:prstGeom>
              <a:solidFill>
                <a:srgbClr val="EAF2FA"/>
              </a:solidFill>
              <a:ln w="57150">
                <a:solidFill>
                  <a:schemeClr val="tx1"/>
                </a:solidFill>
              </a:ln>
            </p:spPr>
            <p:txBody>
              <a:bodyPr wrap="square">
                <a:spAutoFit/>
              </a:bodyPr>
              <a:lstStyle/>
              <a:p>
                <a:pPr lvl="0" algn="ctr">
                  <a:defRPr/>
                </a:pPr>
                <a:r>
                  <a:rPr lang="en-CA" sz="4000" dirty="0"/>
                  <a:t>SU(2) rotation (unitary)</a:t>
                </a:r>
                <a:endParaRPr lang="en-CA" sz="4000" dirty="0">
                  <a:solidFill>
                    <a:schemeClr val="tx1"/>
                  </a:solidFill>
                </a:endParaRPr>
              </a:p>
              <a:p>
                <a:pPr lvl="0">
                  <a:defRPr/>
                </a:pPr>
                <a14:m>
                  <m:oMathPara xmlns:m="http://schemas.openxmlformats.org/officeDocument/2006/math">
                    <m:oMathParaPr>
                      <m:jc m:val="centerGroup"/>
                    </m:oMathParaPr>
                    <m:oMath xmlns:m="http://schemas.openxmlformats.org/officeDocument/2006/math">
                      <m:sSup>
                        <m:sSupPr>
                          <m:ctrlPr>
                            <a:rPr lang="en-CA" sz="6000" i="1" smtClean="0">
                              <a:solidFill>
                                <a:schemeClr val="tx1"/>
                              </a:solidFill>
                              <a:latin typeface="Cambria Math" panose="02040503050406030204" pitchFamily="18" charset="0"/>
                            </a:rPr>
                          </m:ctrlPr>
                        </m:sSupPr>
                        <m:e>
                          <m:r>
                            <a:rPr lang="en-CA" sz="6000" i="1">
                              <a:solidFill>
                                <a:schemeClr val="tx1"/>
                              </a:solidFill>
                              <a:latin typeface="Cambria Math" panose="02040503050406030204" pitchFamily="18" charset="0"/>
                            </a:rPr>
                            <m:t>𝐿</m:t>
                          </m:r>
                        </m:e>
                        <m:sup>
                          <m:r>
                            <a:rPr lang="en-CA" sz="6000" i="1">
                              <a:solidFill>
                                <a:schemeClr val="tx1"/>
                              </a:solidFill>
                              <a:latin typeface="Cambria Math" panose="02040503050406030204" pitchFamily="18" charset="0"/>
                            </a:rPr>
                            <m:t>−1</m:t>
                          </m:r>
                        </m:sup>
                      </m:sSup>
                      <m:r>
                        <a:rPr lang="en-CA" sz="6000" b="0" i="1" smtClean="0">
                          <a:solidFill>
                            <a:schemeClr val="tx1"/>
                          </a:solidFill>
                          <a:latin typeface="Cambria Math" panose="02040503050406030204" pitchFamily="18" charset="0"/>
                        </a:rPr>
                        <m:t>=</m:t>
                      </m:r>
                      <m:sSup>
                        <m:sSupPr>
                          <m:ctrlPr>
                            <a:rPr lang="en-CA" sz="6000" i="1">
                              <a:latin typeface="Cambria Math" panose="02040503050406030204" pitchFamily="18" charset="0"/>
                            </a:rPr>
                          </m:ctrlPr>
                        </m:sSupPr>
                        <m:e>
                          <m:r>
                            <a:rPr lang="en-CA" sz="6000" i="1">
                              <a:latin typeface="Cambria Math" panose="02040503050406030204" pitchFamily="18" charset="0"/>
                            </a:rPr>
                            <m:t>𝐿</m:t>
                          </m:r>
                        </m:e>
                        <m:sup>
                          <m:r>
                            <m:rPr>
                              <m:nor/>
                            </m:rPr>
                            <a:rPr lang="en-CA" sz="6000"/>
                            <m:t>†</m:t>
                          </m:r>
                        </m:sup>
                      </m:sSup>
                    </m:oMath>
                  </m:oMathPara>
                </a14:m>
                <a:endParaRPr lang="en-CA" sz="6000" dirty="0"/>
              </a:p>
            </p:txBody>
          </p:sp>
        </mc:Choice>
        <mc:Fallback xmlns="">
          <p:sp>
            <p:nvSpPr>
              <p:cNvPr id="2" name="TextBox 1">
                <a:extLst>
                  <a:ext uri="{FF2B5EF4-FFF2-40B4-BE49-F238E27FC236}">
                    <a16:creationId xmlns:a16="http://schemas.microsoft.com/office/drawing/2014/main" id="{ACCF3595-56F2-331C-3AD8-EB9DFC32CF1A}"/>
                  </a:ext>
                </a:extLst>
              </p:cNvPr>
              <p:cNvSpPr txBox="1">
                <a:spLocks noRot="1" noChangeAspect="1" noMove="1" noResize="1" noEditPoints="1" noAdjustHandles="1" noChangeArrowheads="1" noChangeShapeType="1" noTextEdit="1"/>
              </p:cNvSpPr>
              <p:nvPr/>
            </p:nvSpPr>
            <p:spPr>
              <a:xfrm>
                <a:off x="6177604" y="2143960"/>
                <a:ext cx="5042846" cy="1798954"/>
              </a:xfrm>
              <a:prstGeom prst="rect">
                <a:avLst/>
              </a:prstGeom>
              <a:blipFill>
                <a:blip r:embed="rId5"/>
                <a:stretch>
                  <a:fillRect l="-2987" t="-4605" r="-2867"/>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2D90F1-F710-5E7A-A383-2207BDC9E19D}"/>
                  </a:ext>
                </a:extLst>
              </p:cNvPr>
              <p:cNvSpPr txBox="1"/>
              <p:nvPr/>
            </p:nvSpPr>
            <p:spPr>
              <a:xfrm>
                <a:off x="5529904" y="3857703"/>
                <a:ext cx="6305264" cy="1826975"/>
              </a:xfrm>
              <a:prstGeom prst="rect">
                <a:avLst/>
              </a:prstGeom>
              <a:noFill/>
            </p:spPr>
            <p:txBody>
              <a:bodyPr wrap="square">
                <a:spAutoFit/>
              </a:bodyPr>
              <a:lstStyle/>
              <a:p>
                <a:pPr lvl="0">
                  <a:defRPr/>
                </a:pPr>
                <a14:m>
                  <m:oMathPara xmlns:m="http://schemas.openxmlformats.org/officeDocument/2006/math">
                    <m:oMathParaPr>
                      <m:jc m:val="centerGroup"/>
                    </m:oMathParaPr>
                    <m:oMath xmlns:m="http://schemas.openxmlformats.org/officeDocument/2006/math">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r>
                        <a:rPr lang="en-CA" sz="6000" i="1">
                          <a:latin typeface="Cambria Math" panose="02040503050406030204" pitchFamily="18" charset="0"/>
                        </a:rPr>
                        <m:t>→</m:t>
                      </m:r>
                      <m:sSup>
                        <m:sSupPr>
                          <m:ctrlPr>
                            <a:rPr lang="en-CA" sz="6000" i="1" smtClean="0">
                              <a:solidFill>
                                <a:schemeClr val="tx1"/>
                              </a:solidFill>
                              <a:latin typeface="Cambria Math" panose="02040503050406030204" pitchFamily="18" charset="0"/>
                            </a:rPr>
                          </m:ctrlPr>
                        </m:sSupPr>
                        <m:e>
                          <m:d>
                            <m:dPr>
                              <m:ctrlPr>
                                <a:rPr lang="en-CA" sz="6000" i="1" smtClean="0">
                                  <a:solidFill>
                                    <a:schemeClr val="tx1"/>
                                  </a:solidFill>
                                  <a:latin typeface="Cambria Math" panose="02040503050406030204" pitchFamily="18" charset="0"/>
                                </a:rPr>
                              </m:ctrlPr>
                            </m:dPr>
                            <m:e>
                              <m:sSup>
                                <m:sSupPr>
                                  <m:ctrlPr>
                                    <a:rPr lang="en-CA" sz="6000" i="1" smtClean="0">
                                      <a:solidFill>
                                        <a:schemeClr val="tx1"/>
                                      </a:solidFill>
                                      <a:latin typeface="Cambria Math" panose="02040503050406030204" pitchFamily="18" charset="0"/>
                                    </a:rPr>
                                  </m:ctrlPr>
                                </m:sSupPr>
                                <m:e>
                                  <m:r>
                                    <a:rPr lang="en-CA" sz="6000" i="1">
                                      <a:solidFill>
                                        <a:schemeClr val="tx1"/>
                                      </a:solidFill>
                                      <a:latin typeface="Cambria Math" panose="02040503050406030204" pitchFamily="18" charset="0"/>
                                    </a:rPr>
                                    <m:t>𝐿</m:t>
                                  </m:r>
                                </m:e>
                                <m:sup>
                                  <m:r>
                                    <m:rPr>
                                      <m:nor/>
                                    </m:rPr>
                                    <a:rPr lang="en-CA" sz="6000"/>
                                    <m:t>†</m:t>
                                  </m:r>
                                </m:sup>
                              </m:sSup>
                            </m:e>
                          </m:d>
                        </m:e>
                        <m:sup>
                          <m:r>
                            <m:rPr>
                              <m:nor/>
                            </m:rPr>
                            <a:rPr lang="en-CA" sz="6000" smtClean="0">
                              <a:solidFill>
                                <a:schemeClr val="tx1"/>
                              </a:solidFill>
                            </a:rPr>
                            <m:t>†</m:t>
                          </m:r>
                        </m:sup>
                      </m:sSup>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oMath>
                  </m:oMathPara>
                </a14:m>
                <a:endParaRPr lang="en-CA" sz="6000" dirty="0"/>
              </a:p>
            </p:txBody>
          </p:sp>
        </mc:Choice>
        <mc:Fallback xmlns="">
          <p:sp>
            <p:nvSpPr>
              <p:cNvPr id="3" name="TextBox 2">
                <a:extLst>
                  <a:ext uri="{FF2B5EF4-FFF2-40B4-BE49-F238E27FC236}">
                    <a16:creationId xmlns:a16="http://schemas.microsoft.com/office/drawing/2014/main" id="{B42D90F1-F710-5E7A-A383-2207BDC9E19D}"/>
                  </a:ext>
                </a:extLst>
              </p:cNvPr>
              <p:cNvSpPr txBox="1">
                <a:spLocks noRot="1" noChangeAspect="1" noMove="1" noResize="1" noEditPoints="1" noAdjustHandles="1" noChangeArrowheads="1" noChangeShapeType="1" noTextEdit="1"/>
              </p:cNvSpPr>
              <p:nvPr/>
            </p:nvSpPr>
            <p:spPr>
              <a:xfrm>
                <a:off x="5529904" y="3857703"/>
                <a:ext cx="6305264" cy="182697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65183D-A184-1D37-0766-F12E43C26855}"/>
                  </a:ext>
                </a:extLst>
              </p:cNvPr>
              <p:cNvSpPr txBox="1"/>
              <p:nvPr/>
            </p:nvSpPr>
            <p:spPr>
              <a:xfrm>
                <a:off x="5489245" y="5677727"/>
                <a:ext cx="6114764" cy="1204945"/>
              </a:xfrm>
              <a:prstGeom prst="rect">
                <a:avLst/>
              </a:prstGeom>
              <a:noFill/>
            </p:spPr>
            <p:txBody>
              <a:bodyPr wrap="square">
                <a:spAutoFit/>
              </a:bodyPr>
              <a:lstStyle/>
              <a:p>
                <a:pPr lvl="0">
                  <a:defRPr/>
                </a:pPr>
                <a14:m>
                  <m:oMathPara xmlns:m="http://schemas.openxmlformats.org/officeDocument/2006/math">
                    <m:oMathParaPr>
                      <m:jc m:val="centerGroup"/>
                    </m:oMathParaPr>
                    <m:oMath xmlns:m="http://schemas.openxmlformats.org/officeDocument/2006/math">
                      <m:r>
                        <a:rPr lang="en-CA" sz="7200" i="1" smtClean="0">
                          <a:solidFill>
                            <a:srgbClr val="7030A0"/>
                          </a:solidFill>
                          <a:latin typeface="Cambria Math" panose="02040503050406030204" pitchFamily="18" charset="0"/>
                        </a:rPr>
                        <m:t>𝜖</m:t>
                      </m:r>
                      <m:sSup>
                        <m:sSupPr>
                          <m:ctrlPr>
                            <a:rPr lang="en-CA" sz="7200" i="1" smtClean="0">
                              <a:solidFill>
                                <a:srgbClr val="7030A0"/>
                              </a:solidFill>
                              <a:latin typeface="Cambria Math" panose="02040503050406030204" pitchFamily="18" charset="0"/>
                            </a:rPr>
                          </m:ctrlPr>
                        </m:sSupPr>
                        <m:e>
                          <m:r>
                            <a:rPr lang="en-CA" sz="7200" i="1">
                              <a:solidFill>
                                <a:srgbClr val="7030A0"/>
                              </a:solidFill>
                              <a:latin typeface="Cambria Math" panose="02040503050406030204" pitchFamily="18" charset="0"/>
                            </a:rPr>
                            <m:t>𝜓</m:t>
                          </m:r>
                        </m:e>
                        <m:sup>
                          <m:r>
                            <m:rPr>
                              <m:nor/>
                            </m:rPr>
                            <a:rPr lang="en-CA" sz="7200" b="0" i="0" smtClean="0">
                              <a:solidFill>
                                <a:srgbClr val="7030A0"/>
                              </a:solidFill>
                              <a:latin typeface="Cambria Math" panose="02040503050406030204" pitchFamily="18" charset="0"/>
                            </a:rPr>
                            <m:t>∗</m:t>
                          </m:r>
                        </m:sup>
                      </m:sSup>
                      <m:r>
                        <a:rPr lang="en-CA" sz="7200" i="1">
                          <a:latin typeface="Cambria Math" panose="02040503050406030204" pitchFamily="18" charset="0"/>
                        </a:rPr>
                        <m:t>→</m:t>
                      </m:r>
                      <m:r>
                        <a:rPr lang="en-CA" sz="7200" b="0" i="1" smtClean="0">
                          <a:latin typeface="Cambria Math" panose="02040503050406030204" pitchFamily="18" charset="0"/>
                        </a:rPr>
                        <m:t> </m:t>
                      </m:r>
                      <m:r>
                        <a:rPr lang="en-CA" sz="7200" i="1">
                          <a:latin typeface="Cambria Math" panose="02040503050406030204" pitchFamily="18" charset="0"/>
                        </a:rPr>
                        <m:t>𝐿</m:t>
                      </m:r>
                      <m:r>
                        <a:rPr lang="en-CA" sz="7200" b="0" i="1" smtClean="0">
                          <a:latin typeface="Cambria Math" panose="02040503050406030204" pitchFamily="18" charset="0"/>
                        </a:rPr>
                        <m:t> </m:t>
                      </m:r>
                      <m:r>
                        <a:rPr lang="en-CA" sz="7200" i="1" smtClean="0">
                          <a:solidFill>
                            <a:srgbClr val="7030A0"/>
                          </a:solidFill>
                          <a:latin typeface="Cambria Math" panose="02040503050406030204" pitchFamily="18" charset="0"/>
                        </a:rPr>
                        <m:t>𝜖</m:t>
                      </m:r>
                      <m:sSup>
                        <m:sSupPr>
                          <m:ctrlPr>
                            <a:rPr lang="en-CA" sz="7200" i="1" smtClean="0">
                              <a:solidFill>
                                <a:srgbClr val="7030A0"/>
                              </a:solidFill>
                              <a:latin typeface="Cambria Math" panose="02040503050406030204" pitchFamily="18" charset="0"/>
                            </a:rPr>
                          </m:ctrlPr>
                        </m:sSupPr>
                        <m:e>
                          <m:r>
                            <a:rPr lang="en-CA" sz="7200" i="1">
                              <a:solidFill>
                                <a:srgbClr val="7030A0"/>
                              </a:solidFill>
                              <a:latin typeface="Cambria Math" panose="02040503050406030204" pitchFamily="18" charset="0"/>
                            </a:rPr>
                            <m:t>𝜓</m:t>
                          </m:r>
                        </m:e>
                        <m:sup>
                          <m:r>
                            <m:rPr>
                              <m:nor/>
                            </m:rPr>
                            <a:rPr lang="en-CA" sz="7200" b="0" i="0" smtClean="0">
                              <a:solidFill>
                                <a:srgbClr val="7030A0"/>
                              </a:solidFill>
                              <a:latin typeface="Cambria Math" panose="02040503050406030204" pitchFamily="18" charset="0"/>
                            </a:rPr>
                            <m:t>∗</m:t>
                          </m:r>
                        </m:sup>
                      </m:sSup>
                    </m:oMath>
                  </m:oMathPara>
                </a14:m>
                <a:endParaRPr lang="en-CA" sz="7200" dirty="0"/>
              </a:p>
            </p:txBody>
          </p:sp>
        </mc:Choice>
        <mc:Fallback xmlns="">
          <p:sp>
            <p:nvSpPr>
              <p:cNvPr id="4" name="TextBox 3">
                <a:extLst>
                  <a:ext uri="{FF2B5EF4-FFF2-40B4-BE49-F238E27FC236}">
                    <a16:creationId xmlns:a16="http://schemas.microsoft.com/office/drawing/2014/main" id="{2C65183D-A184-1D37-0766-F12E43C26855}"/>
                  </a:ext>
                </a:extLst>
              </p:cNvPr>
              <p:cNvSpPr txBox="1">
                <a:spLocks noRot="1" noChangeAspect="1" noMove="1" noResize="1" noEditPoints="1" noAdjustHandles="1" noChangeArrowheads="1" noChangeShapeType="1" noTextEdit="1"/>
              </p:cNvSpPr>
              <p:nvPr/>
            </p:nvSpPr>
            <p:spPr>
              <a:xfrm>
                <a:off x="5489245" y="5677727"/>
                <a:ext cx="6114764" cy="120494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0" name="Ink 9">
                <a:extLst>
                  <a:ext uri="{FF2B5EF4-FFF2-40B4-BE49-F238E27FC236}">
                    <a16:creationId xmlns:a16="http://schemas.microsoft.com/office/drawing/2014/main" id="{379971E7-28EF-0F7B-5946-F027B61C3F33}"/>
                  </a:ext>
                </a:extLst>
              </p14:cNvPr>
              <p14:cNvContentPartPr/>
              <p14:nvPr>
                <p:extLst>
                  <p:ext uri="{42D2F446-02D8-4167-A562-619A0277C38B}">
                    <p15:isNarration xmlns:p15="http://schemas.microsoft.com/office/powerpoint/2012/main" val="1"/>
                  </p:ext>
                </p:extLst>
              </p14:nvPr>
            </p14:nvContentPartPr>
            <p14:xfrm>
              <a:off x="2539080" y="1100160"/>
              <a:ext cx="7105680" cy="5623920"/>
            </p14:xfrm>
          </p:contentPart>
        </mc:Choice>
        <mc:Fallback xmlns="">
          <p:pic>
            <p:nvPicPr>
              <p:cNvPr id="10" name="Ink 9">
                <a:extLst>
                  <a:ext uri="{FF2B5EF4-FFF2-40B4-BE49-F238E27FC236}">
                    <a16:creationId xmlns:a16="http://schemas.microsoft.com/office/drawing/2014/main" id="{379971E7-28EF-0F7B-5946-F027B61C3F33}"/>
                  </a:ext>
                </a:extLst>
              </p:cNvPr>
              <p:cNvPicPr>
                <a:picLocks noGrp="1" noRot="1" noChangeAspect="1" noMove="1" noResize="1" noEditPoints="1" noAdjustHandles="1" noChangeArrowheads="1" noChangeShapeType="1"/>
              </p:cNvPicPr>
              <p:nvPr/>
            </p:nvPicPr>
            <p:blipFill>
              <a:blip r:embed="rId9"/>
              <a:stretch>
                <a:fillRect/>
              </a:stretch>
            </p:blipFill>
            <p:spPr>
              <a:xfrm>
                <a:off x="2529720" y="1090800"/>
                <a:ext cx="7124400" cy="5642640"/>
              </a:xfrm>
              <a:prstGeom prst="rect">
                <a:avLst/>
              </a:prstGeom>
            </p:spPr>
          </p:pic>
        </mc:Fallback>
      </mc:AlternateContent>
    </p:spTree>
    <p:custDataLst>
      <p:tags r:id="rId1"/>
    </p:custDataLst>
    <p:extLst>
      <p:ext uri="{BB962C8B-B14F-4D97-AF65-F5344CB8AC3E}">
        <p14:creationId xmlns:p14="http://schemas.microsoft.com/office/powerpoint/2010/main" val="3826104405"/>
      </p:ext>
    </p:extLst>
  </p:cSld>
  <p:clrMapOvr>
    <a:masterClrMapping/>
  </p:clrMapOvr>
  <mc:AlternateContent xmlns:mc="http://schemas.openxmlformats.org/markup-compatibility/2006" xmlns:p14="http://schemas.microsoft.com/office/powerpoint/2010/main">
    <mc:Choice Requires="p14">
      <p:transition spd="slow" p14:dur="2000" advTm="23572"/>
    </mc:Choice>
    <mc:Fallback xmlns="">
      <p:transition spd="slow" advTm="23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7D9850D-C0F1-37E7-A802-F831A15BCBC1}"/>
              </a:ext>
            </a:extLst>
          </p:cNvPr>
          <p:cNvSpPr txBox="1">
            <a:spLocks/>
          </p:cNvSpPr>
          <p:nvPr/>
        </p:nvSpPr>
        <p:spPr>
          <a:xfrm>
            <a:off x="-15735" y="13519"/>
            <a:ext cx="12149680" cy="8392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5200" u="sng" dirty="0"/>
              <a:t>Boost Matrices (Hermitian)</a:t>
            </a:r>
            <a:r>
              <a:rPr lang="en-GB" sz="5200" dirty="0"/>
              <a:t>:</a:t>
            </a:r>
          </a:p>
        </p:txBody>
      </p:sp>
      <p:grpSp>
        <p:nvGrpSpPr>
          <p:cNvPr id="21" name="Group 20">
            <a:extLst>
              <a:ext uri="{FF2B5EF4-FFF2-40B4-BE49-F238E27FC236}">
                <a16:creationId xmlns:a16="http://schemas.microsoft.com/office/drawing/2014/main" id="{316490E8-3AB5-BF0E-18FA-370AF63154CB}"/>
              </a:ext>
            </a:extLst>
          </p:cNvPr>
          <p:cNvGrpSpPr/>
          <p:nvPr/>
        </p:nvGrpSpPr>
        <p:grpSpPr>
          <a:xfrm>
            <a:off x="6804202" y="948254"/>
            <a:ext cx="4473398" cy="5749250"/>
            <a:chOff x="6804202" y="948254"/>
            <a:chExt cx="4473398" cy="574925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2F101C-B448-65DC-B10C-B2CE4AA82090}"/>
                    </a:ext>
                  </a:extLst>
                </p:cNvPr>
                <p:cNvSpPr txBox="1"/>
                <p:nvPr/>
              </p:nvSpPr>
              <p:spPr>
                <a:xfrm>
                  <a:off x="6804202" y="5039999"/>
                  <a:ext cx="4473398" cy="1657505"/>
                </a:xfrm>
                <a:prstGeom prst="rect">
                  <a:avLst/>
                </a:prstGeom>
                <a:noFill/>
                <a:effectLst>
                  <a:softEdge rad="127000"/>
                </a:effectLst>
              </p:spPr>
              <p:txBody>
                <a:bodyPr wrap="square">
                  <a:spAutoFit/>
                </a:bodyPr>
                <a:lstStyle/>
                <a:p>
                  <a:pPr>
                    <a:spcAft>
                      <a:spcPts val="600"/>
                    </a:spcAft>
                  </a:pPr>
                  <a14:m>
                    <m:oMath xmlns:m="http://schemas.openxmlformats.org/officeDocument/2006/math">
                      <m:r>
                        <a:rPr lang="en-CA" sz="4000" b="0" i="1" smtClean="0">
                          <a:solidFill>
                            <a:schemeClr val="tx1"/>
                          </a:solidFill>
                          <a:latin typeface="Cambria Math" panose="02040503050406030204" pitchFamily="18" charset="0"/>
                        </a:rPr>
                        <m:t>=</m:t>
                      </m:r>
                    </m:oMath>
                  </a14:m>
                  <a:r>
                    <a:rPr lang="en-CA" sz="4000" b="0" i="0" dirty="0">
                      <a:solidFill>
                        <a:schemeClr val="tx1"/>
                      </a:solidFill>
                      <a:latin typeface="+mj-lt"/>
                    </a:rPr>
                    <a:t> </a:t>
                  </a:r>
                  <a14:m>
                    <m:oMath xmlns:m="http://schemas.openxmlformats.org/officeDocument/2006/math">
                      <m:d>
                        <m:dPr>
                          <m:begChr m:val="["/>
                          <m:endChr m:val="]"/>
                          <m:ctrlPr>
                            <a:rPr lang="en-GB" sz="3200" i="1">
                              <a:latin typeface="Cambria Math" panose="02040503050406030204" pitchFamily="18" charset="0"/>
                              <a:ea typeface="Cambria Math" panose="02040503050406030204" pitchFamily="18" charset="0"/>
                            </a:rPr>
                          </m:ctrlPr>
                        </m:dPr>
                        <m:e>
                          <m:m>
                            <m:mPr>
                              <m:mcs>
                                <m:mc>
                                  <m:mcPr>
                                    <m:count m:val="2"/>
                                    <m:mcJc m:val="center"/>
                                  </m:mcPr>
                                </m:mc>
                              </m:mcs>
                              <m:ctrlPr>
                                <a:rPr lang="en-GB" sz="3200" i="1">
                                  <a:latin typeface="Cambria Math" panose="02040503050406030204" pitchFamily="18" charset="0"/>
                                  <a:ea typeface="Cambria Math" panose="02040503050406030204" pitchFamily="18" charset="0"/>
                                </a:rPr>
                              </m:ctrlPr>
                            </m:mPr>
                            <m:mr>
                              <m:e>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r>
                                  <a:rPr lang="en-CA" sz="3200" b="0" i="1" smtClean="0">
                                    <a:latin typeface="Cambria Math" panose="02040503050406030204" pitchFamily="18" charset="0"/>
                                    <a:ea typeface="Cambria Math" panose="02040503050406030204" pitchFamily="18" charset="0"/>
                                  </a:rPr>
                                  <m:t>−</m:t>
                                </m:r>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r>
                              <m:e>
                                <m:r>
                                  <a:rPr lang="en-CA" sz="3200" b="0" i="1" smtClean="0">
                                    <a:latin typeface="Cambria Math" panose="02040503050406030204" pitchFamily="18" charset="0"/>
                                  </a:rPr>
                                  <m:t>−</m:t>
                                </m:r>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422F101C-B448-65DC-B10C-B2CE4AA82090}"/>
                    </a:ext>
                  </a:extLst>
                </p:cNvPr>
                <p:cNvSpPr txBox="1">
                  <a:spLocks noRot="1" noChangeAspect="1" noMove="1" noResize="1" noEditPoints="1" noAdjustHandles="1" noChangeArrowheads="1" noChangeShapeType="1" noTextEdit="1"/>
                </p:cNvSpPr>
                <p:nvPr/>
              </p:nvSpPr>
              <p:spPr>
                <a:xfrm>
                  <a:off x="6804202" y="5039999"/>
                  <a:ext cx="4473398" cy="1657505"/>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1CE934F-5B9A-E3A8-6211-81DDC3BEE037}"/>
                    </a:ext>
                  </a:extLst>
                </p:cNvPr>
                <p:cNvSpPr txBox="1"/>
                <p:nvPr/>
              </p:nvSpPr>
              <p:spPr>
                <a:xfrm>
                  <a:off x="6804202" y="2897307"/>
                  <a:ext cx="4473398" cy="1657505"/>
                </a:xfrm>
                <a:prstGeom prst="rect">
                  <a:avLst/>
                </a:prstGeom>
                <a:noFill/>
                <a:effectLst>
                  <a:softEdge rad="127000"/>
                </a:effectLst>
              </p:spPr>
              <p:txBody>
                <a:bodyPr wrap="square">
                  <a:spAutoFit/>
                </a:bodyPr>
                <a:lstStyle/>
                <a:p>
                  <a:pPr>
                    <a:spcAft>
                      <a:spcPts val="600"/>
                    </a:spcAft>
                  </a:pPr>
                  <a14:m>
                    <m:oMath xmlns:m="http://schemas.openxmlformats.org/officeDocument/2006/math">
                      <m:r>
                        <a:rPr lang="en-CA" sz="4000" b="0" i="1" smtClean="0">
                          <a:solidFill>
                            <a:schemeClr val="tx1"/>
                          </a:solidFill>
                          <a:latin typeface="Cambria Math" panose="02040503050406030204" pitchFamily="18" charset="0"/>
                        </a:rPr>
                        <m:t>=</m:t>
                      </m:r>
                    </m:oMath>
                  </a14:m>
                  <a:r>
                    <a:rPr lang="en-CA" sz="4000" b="0" i="0" dirty="0">
                      <a:solidFill>
                        <a:schemeClr val="tx1"/>
                      </a:solidFill>
                      <a:latin typeface="+mj-lt"/>
                    </a:rPr>
                    <a:t> </a:t>
                  </a:r>
                  <a14:m>
                    <m:oMath xmlns:m="http://schemas.openxmlformats.org/officeDocument/2006/math">
                      <m:d>
                        <m:dPr>
                          <m:begChr m:val="["/>
                          <m:endChr m:val="]"/>
                          <m:ctrlPr>
                            <a:rPr lang="en-GB" sz="3200" i="1">
                              <a:latin typeface="Cambria Math" panose="02040503050406030204" pitchFamily="18" charset="0"/>
                              <a:ea typeface="Cambria Math" panose="02040503050406030204" pitchFamily="18" charset="0"/>
                            </a:rPr>
                          </m:ctrlPr>
                        </m:dPr>
                        <m:e>
                          <m:m>
                            <m:mPr>
                              <m:mcs>
                                <m:mc>
                                  <m:mcPr>
                                    <m:count m:val="2"/>
                                    <m:mcJc m:val="center"/>
                                  </m:mcPr>
                                </m:mc>
                              </m:mcs>
                              <m:ctrlPr>
                                <a:rPr lang="en-GB" sz="3200" i="1" smtClean="0">
                                  <a:latin typeface="Cambria Math" panose="02040503050406030204" pitchFamily="18" charset="0"/>
                                  <a:ea typeface="Cambria Math" panose="02040503050406030204" pitchFamily="18" charset="0"/>
                                </a:rPr>
                              </m:ctrlPr>
                            </m:mPr>
                            <m:mr>
                              <m:e>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r>
                                  <a:rPr lang="en-CA" sz="3200" b="0" i="1" smtClean="0">
                                    <a:latin typeface="Cambria Math" panose="02040503050406030204" pitchFamily="18" charset="0"/>
                                    <a:ea typeface="Cambria Math" panose="02040503050406030204" pitchFamily="18" charset="0"/>
                                  </a:rPr>
                                  <m:t>𝑖</m:t>
                                </m:r>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r>
                              <m:e>
                                <m:r>
                                  <a:rPr lang="en-GB" sz="3200" b="0" i="1" dirty="0" smtClean="0">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rPr>
                                  <m:t>𝑖</m:t>
                                </m:r>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p:sp>
              <p:nvSpPr>
                <p:cNvPr id="9" name="TextBox 8">
                  <a:extLst>
                    <a:ext uri="{FF2B5EF4-FFF2-40B4-BE49-F238E27FC236}">
                      <a16:creationId xmlns:a16="http://schemas.microsoft.com/office/drawing/2014/main" id="{D1CE934F-5B9A-E3A8-6211-81DDC3BEE037}"/>
                    </a:ext>
                  </a:extLst>
                </p:cNvPr>
                <p:cNvSpPr txBox="1">
                  <a:spLocks noRot="1" noChangeAspect="1" noMove="1" noResize="1" noEditPoints="1" noAdjustHandles="1" noChangeArrowheads="1" noChangeShapeType="1" noTextEdit="1"/>
                </p:cNvSpPr>
                <p:nvPr/>
              </p:nvSpPr>
              <p:spPr>
                <a:xfrm>
                  <a:off x="6804202" y="2897307"/>
                  <a:ext cx="4473398" cy="1657505"/>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F7AC92-265E-9B99-37E2-FBDC89E328BC}"/>
                    </a:ext>
                  </a:extLst>
                </p:cNvPr>
                <p:cNvSpPr txBox="1"/>
                <p:nvPr/>
              </p:nvSpPr>
              <p:spPr>
                <a:xfrm>
                  <a:off x="6842301" y="948254"/>
                  <a:ext cx="3668476" cy="1549207"/>
                </a:xfrm>
                <a:prstGeom prst="rect">
                  <a:avLst/>
                </a:prstGeom>
                <a:noFill/>
                <a:effectLst>
                  <a:softEdge rad="127000"/>
                </a:effectLst>
              </p:spPr>
              <p:txBody>
                <a:bodyPr wrap="square">
                  <a:spAutoFit/>
                </a:bodyPr>
                <a:lstStyle/>
                <a:p>
                  <a:pPr>
                    <a:spcAft>
                      <a:spcPts val="600"/>
                    </a:spcAft>
                  </a:pPr>
                  <a14:m>
                    <m:oMath xmlns:m="http://schemas.openxmlformats.org/officeDocument/2006/math">
                      <m:r>
                        <a:rPr lang="en-CA" sz="4000" b="0" i="1" smtClean="0">
                          <a:solidFill>
                            <a:schemeClr val="tx1"/>
                          </a:solidFill>
                          <a:latin typeface="Cambria Math" panose="02040503050406030204" pitchFamily="18" charset="0"/>
                        </a:rPr>
                        <m:t>=</m:t>
                      </m:r>
                    </m:oMath>
                  </a14:m>
                  <a:r>
                    <a:rPr lang="en-CA" sz="4000" b="0" i="0" dirty="0">
                      <a:solidFill>
                        <a:schemeClr val="tx1"/>
                      </a:solidFill>
                      <a:latin typeface="+mj-lt"/>
                    </a:rPr>
                    <a:t> </a:t>
                  </a:r>
                  <a14:m>
                    <m:oMath xmlns:m="http://schemas.openxmlformats.org/officeDocument/2006/math">
                      <m:d>
                        <m:dPr>
                          <m:begChr m:val="["/>
                          <m:endChr m:val="]"/>
                          <m:ctrlPr>
                            <a:rPr lang="en-GB" sz="3600" i="1">
                              <a:latin typeface="Cambria Math" panose="02040503050406030204" pitchFamily="18" charset="0"/>
                              <a:ea typeface="Cambria Math" panose="02040503050406030204" pitchFamily="18" charset="0"/>
                            </a:rPr>
                          </m:ctrlPr>
                        </m:dPr>
                        <m:e>
                          <m:m>
                            <m:mPr>
                              <m:mcs>
                                <m:mc>
                                  <m:mcPr>
                                    <m:count m:val="2"/>
                                    <m:mcJc m:val="center"/>
                                  </m:mcPr>
                                </m:mc>
                              </m:mcs>
                              <m:ctrlPr>
                                <a:rPr lang="en-GB" sz="3600" i="1">
                                  <a:latin typeface="Cambria Math" panose="02040503050406030204" pitchFamily="18" charset="0"/>
                                  <a:ea typeface="Cambria Math" panose="02040503050406030204" pitchFamily="18" charset="0"/>
                                </a:rPr>
                              </m:ctrlPr>
                            </m:mPr>
                            <m:mr>
                              <m:e>
                                <m:sSup>
                                  <m:sSupPr>
                                    <m:ctrlPr>
                                      <a:rPr lang="en-CA" sz="3600" b="0" i="1" dirty="0" smtClean="0">
                                        <a:latin typeface="Cambria Math" panose="02040503050406030204" pitchFamily="18" charset="0"/>
                                        <a:ea typeface="Cambria Math" panose="02040503050406030204" pitchFamily="18" charset="0"/>
                                      </a:rPr>
                                    </m:ctrlPr>
                                  </m:sSupPr>
                                  <m:e>
                                    <m:r>
                                      <a:rPr lang="en-CA" sz="3600" b="0" i="1" dirty="0" smtClean="0">
                                        <a:latin typeface="Cambria Math" panose="02040503050406030204" pitchFamily="18" charset="0"/>
                                        <a:ea typeface="Cambria Math" panose="02040503050406030204" pitchFamily="18" charset="0"/>
                                      </a:rPr>
                                      <m:t>𝑒</m:t>
                                    </m:r>
                                  </m:e>
                                  <m:sup>
                                    <m:r>
                                      <a:rPr lang="en-CA" sz="3600" b="0" i="1" dirty="0" smtClean="0">
                                        <a:latin typeface="Cambria Math" panose="02040503050406030204" pitchFamily="18" charset="0"/>
                                        <a:ea typeface="Cambria Math" panose="02040503050406030204" pitchFamily="18" charset="0"/>
                                      </a:rPr>
                                      <m:t>−</m:t>
                                    </m:r>
                                    <m:f>
                                      <m:fPr>
                                        <m:ctrlPr>
                                          <a:rPr lang="en-GB" sz="3600" i="1" dirty="0" smtClean="0">
                                            <a:latin typeface="Cambria Math" panose="02040503050406030204" pitchFamily="18" charset="0"/>
                                            <a:ea typeface="Cambria Math" panose="02040503050406030204" pitchFamily="18" charset="0"/>
                                          </a:rPr>
                                        </m:ctrlPr>
                                      </m:fPr>
                                      <m:num>
                                        <m:r>
                                          <a:rPr lang="en-CA" sz="3600" b="0" i="1" dirty="0" smtClean="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sup>
                                </m:sSup>
                              </m:e>
                              <m:e>
                                <m:r>
                                  <a:rPr lang="en-CA" sz="3600" b="0" i="1" smtClean="0">
                                    <a:latin typeface="Cambria Math" panose="02040503050406030204" pitchFamily="18" charset="0"/>
                                  </a:rPr>
                                  <m:t>0</m:t>
                                </m:r>
                              </m:e>
                            </m:mr>
                            <m:mr>
                              <m:e>
                                <m:r>
                                  <a:rPr lang="en-CA" sz="3600" b="0" i="1" smtClean="0">
                                    <a:latin typeface="Cambria Math" panose="02040503050406030204" pitchFamily="18" charset="0"/>
                                  </a:rPr>
                                  <m:t>0</m:t>
                                </m:r>
                              </m:e>
                              <m:e>
                                <m:sSup>
                                  <m:sSupPr>
                                    <m:ctrlPr>
                                      <a:rPr lang="en-CA" sz="3600" b="0" i="1" dirty="0" smtClean="0">
                                        <a:latin typeface="Cambria Math" panose="02040503050406030204" pitchFamily="18" charset="0"/>
                                        <a:ea typeface="Cambria Math" panose="02040503050406030204" pitchFamily="18" charset="0"/>
                                      </a:rPr>
                                    </m:ctrlPr>
                                  </m:sSupPr>
                                  <m:e>
                                    <m:r>
                                      <a:rPr lang="en-CA" sz="3600" b="0" i="1" dirty="0" smtClean="0">
                                        <a:latin typeface="Cambria Math" panose="02040503050406030204" pitchFamily="18" charset="0"/>
                                        <a:ea typeface="Cambria Math" panose="02040503050406030204" pitchFamily="18" charset="0"/>
                                      </a:rPr>
                                      <m:t>𝑒</m:t>
                                    </m:r>
                                  </m:e>
                                  <m:sup>
                                    <m:r>
                                      <a:rPr lang="en-CA" sz="3600" b="0" i="1" dirty="0" smtClean="0">
                                        <a:latin typeface="Cambria Math" panose="02040503050406030204" pitchFamily="18" charset="0"/>
                                        <a:ea typeface="Cambria Math" panose="02040503050406030204" pitchFamily="18" charset="0"/>
                                      </a:rPr>
                                      <m:t>+</m:t>
                                    </m:r>
                                    <m:f>
                                      <m:fPr>
                                        <m:ctrlPr>
                                          <a:rPr lang="en-GB" sz="3600" i="1" dirty="0" smtClean="0">
                                            <a:latin typeface="Cambria Math" panose="02040503050406030204" pitchFamily="18" charset="0"/>
                                            <a:ea typeface="Cambria Math" panose="02040503050406030204" pitchFamily="18" charset="0"/>
                                          </a:rPr>
                                        </m:ctrlPr>
                                      </m:fPr>
                                      <m:num>
                                        <m:r>
                                          <a:rPr lang="en-CA" sz="3600" b="0" i="1" dirty="0" smtClean="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sup>
                                </m:sSup>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12" name="TextBox 11">
                  <a:extLst>
                    <a:ext uri="{FF2B5EF4-FFF2-40B4-BE49-F238E27FC236}">
                      <a16:creationId xmlns:a16="http://schemas.microsoft.com/office/drawing/2014/main" id="{9BF7AC92-265E-9B99-37E2-FBDC89E328BC}"/>
                    </a:ext>
                  </a:extLst>
                </p:cNvPr>
                <p:cNvSpPr txBox="1">
                  <a:spLocks noRot="1" noChangeAspect="1" noMove="1" noResize="1" noEditPoints="1" noAdjustHandles="1" noChangeArrowheads="1" noChangeShapeType="1" noTextEdit="1"/>
                </p:cNvSpPr>
                <p:nvPr/>
              </p:nvSpPr>
              <p:spPr>
                <a:xfrm>
                  <a:off x="6842301" y="948254"/>
                  <a:ext cx="3668476" cy="1549207"/>
                </a:xfrm>
                <a:prstGeom prst="rect">
                  <a:avLst/>
                </a:prstGeom>
                <a:blipFill>
                  <a:blip r:embed="rId5"/>
                  <a:stretch>
                    <a:fillRect/>
                  </a:stretch>
                </a:blipFill>
                <a:effectLst>
                  <a:softEdge rad="127000"/>
                </a:effectLst>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64D7FF7C-7000-207E-679B-3D60D73E842A}"/>
              </a:ext>
            </a:extLst>
          </p:cNvPr>
          <p:cNvGrpSpPr/>
          <p:nvPr/>
        </p:nvGrpSpPr>
        <p:grpSpPr>
          <a:xfrm>
            <a:off x="-135529" y="954153"/>
            <a:ext cx="5869579" cy="5749250"/>
            <a:chOff x="-135529" y="954153"/>
            <a:chExt cx="5869579" cy="574925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D602F1-945F-3F15-980A-A4212A585389}"/>
                    </a:ext>
                  </a:extLst>
                </p:cNvPr>
                <p:cNvSpPr txBox="1"/>
                <p:nvPr/>
              </p:nvSpPr>
              <p:spPr>
                <a:xfrm>
                  <a:off x="-135529" y="5573542"/>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𝑡𝑥</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7" name="TextBox 6">
                  <a:extLst>
                    <a:ext uri="{FF2B5EF4-FFF2-40B4-BE49-F238E27FC236}">
                      <a16:creationId xmlns:a16="http://schemas.microsoft.com/office/drawing/2014/main" id="{12D602F1-945F-3F15-980A-A4212A585389}"/>
                    </a:ext>
                  </a:extLst>
                </p:cNvPr>
                <p:cNvSpPr txBox="1">
                  <a:spLocks noRot="1" noChangeAspect="1" noMove="1" noResize="1" noEditPoints="1" noAdjustHandles="1" noChangeArrowheads="1" noChangeShapeType="1" noTextEdit="1"/>
                </p:cNvSpPr>
                <p:nvPr/>
              </p:nvSpPr>
              <p:spPr>
                <a:xfrm>
                  <a:off x="-135529" y="5573542"/>
                  <a:ext cx="2220157" cy="584775"/>
                </a:xfrm>
                <a:prstGeom prst="rect">
                  <a:avLst/>
                </a:prstGeom>
                <a:blipFill>
                  <a:blip r:embed="rId6"/>
                  <a:stretch>
                    <a:fillRect t="-12500" b="-343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694C9D-1E7E-CBF1-5FE6-12E9ECB5D624}"/>
                    </a:ext>
                  </a:extLst>
                </p:cNvPr>
                <p:cNvSpPr txBox="1"/>
                <p:nvPr/>
              </p:nvSpPr>
              <p:spPr>
                <a:xfrm>
                  <a:off x="-135528" y="3523086"/>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𝑡𝑦</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10" name="TextBox 9">
                  <a:extLst>
                    <a:ext uri="{FF2B5EF4-FFF2-40B4-BE49-F238E27FC236}">
                      <a16:creationId xmlns:a16="http://schemas.microsoft.com/office/drawing/2014/main" id="{9E694C9D-1E7E-CBF1-5FE6-12E9ECB5D624}"/>
                    </a:ext>
                  </a:extLst>
                </p:cNvPr>
                <p:cNvSpPr txBox="1">
                  <a:spLocks noRot="1" noChangeAspect="1" noMove="1" noResize="1" noEditPoints="1" noAdjustHandles="1" noChangeArrowheads="1" noChangeShapeType="1" noTextEdit="1"/>
                </p:cNvSpPr>
                <p:nvPr/>
              </p:nvSpPr>
              <p:spPr>
                <a:xfrm>
                  <a:off x="-135528" y="3523086"/>
                  <a:ext cx="2220157" cy="584775"/>
                </a:xfrm>
                <a:prstGeom prst="rect">
                  <a:avLst/>
                </a:prstGeom>
                <a:blipFill>
                  <a:blip r:embed="rId7"/>
                  <a:stretch>
                    <a:fillRect t="-12500" b="-343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60AC32-BED9-CDC0-66E6-1B05337E95F6}"/>
                    </a:ext>
                  </a:extLst>
                </p:cNvPr>
                <p:cNvSpPr txBox="1"/>
                <p:nvPr/>
              </p:nvSpPr>
              <p:spPr>
                <a:xfrm>
                  <a:off x="-135527" y="1472630"/>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𝑡𝑧</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13" name="TextBox 12">
                  <a:extLst>
                    <a:ext uri="{FF2B5EF4-FFF2-40B4-BE49-F238E27FC236}">
                      <a16:creationId xmlns:a16="http://schemas.microsoft.com/office/drawing/2014/main" id="{8160AC32-BED9-CDC0-66E6-1B05337E95F6}"/>
                    </a:ext>
                  </a:extLst>
                </p:cNvPr>
                <p:cNvSpPr txBox="1">
                  <a:spLocks noRot="1" noChangeAspect="1" noMove="1" noResize="1" noEditPoints="1" noAdjustHandles="1" noChangeArrowheads="1" noChangeShapeType="1" noTextEdit="1"/>
                </p:cNvSpPr>
                <p:nvPr/>
              </p:nvSpPr>
              <p:spPr>
                <a:xfrm>
                  <a:off x="-135527" y="1472630"/>
                  <a:ext cx="2220157" cy="584775"/>
                </a:xfrm>
                <a:prstGeom prst="rect">
                  <a:avLst/>
                </a:prstGeom>
                <a:blipFill>
                  <a:blip r:embed="rId8"/>
                  <a:stretch>
                    <a:fillRect t="-12500" b="-3437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C328AC6-0540-2086-7775-9B829E957F6B}"/>
                    </a:ext>
                  </a:extLst>
                </p:cNvPr>
                <p:cNvSpPr txBox="1"/>
                <p:nvPr/>
              </p:nvSpPr>
              <p:spPr>
                <a:xfrm>
                  <a:off x="1736865" y="5045898"/>
                  <a:ext cx="3997185" cy="165750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200" i="1">
                              <a:latin typeface="Cambria Math" panose="02040503050406030204" pitchFamily="18" charset="0"/>
                              <a:ea typeface="Cambria Math" panose="02040503050406030204" pitchFamily="18" charset="0"/>
                            </a:rPr>
                          </m:ctrlPr>
                        </m:dPr>
                        <m:e>
                          <m:m>
                            <m:mPr>
                              <m:mcs>
                                <m:mc>
                                  <m:mcPr>
                                    <m:count m:val="2"/>
                                    <m:mcJc m:val="center"/>
                                  </m:mcPr>
                                </m:mc>
                              </m:mcs>
                              <m:ctrlPr>
                                <a:rPr lang="en-GB" sz="3200" i="1">
                                  <a:latin typeface="Cambria Math" panose="02040503050406030204" pitchFamily="18" charset="0"/>
                                  <a:ea typeface="Cambria Math" panose="02040503050406030204" pitchFamily="18" charset="0"/>
                                </a:rPr>
                              </m:ctrlPr>
                            </m:mPr>
                            <m:mr>
                              <m:e>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r>
                                  <a:rPr lang="en-CA" sz="3200" b="0" i="1" smtClean="0">
                                    <a:latin typeface="Cambria Math" panose="02040503050406030204" pitchFamily="18" charset="0"/>
                                    <a:ea typeface="Cambria Math" panose="02040503050406030204" pitchFamily="18" charset="0"/>
                                  </a:rPr>
                                  <m:t>−</m:t>
                                </m:r>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r>
                              <m:e>
                                <m:r>
                                  <a:rPr lang="en-CA" sz="3200" b="0" i="1" smtClean="0">
                                    <a:latin typeface="Cambria Math" panose="02040503050406030204" pitchFamily="18" charset="0"/>
                                  </a:rPr>
                                  <m:t>−</m:t>
                                </m:r>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4C328AC6-0540-2086-7775-9B829E957F6B}"/>
                    </a:ext>
                  </a:extLst>
                </p:cNvPr>
                <p:cNvSpPr txBox="1">
                  <a:spLocks noRot="1" noChangeAspect="1" noMove="1" noResize="1" noEditPoints="1" noAdjustHandles="1" noChangeArrowheads="1" noChangeShapeType="1" noTextEdit="1"/>
                </p:cNvSpPr>
                <p:nvPr/>
              </p:nvSpPr>
              <p:spPr>
                <a:xfrm>
                  <a:off x="1736865" y="5045898"/>
                  <a:ext cx="3997185" cy="1657505"/>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7A1917D-A47C-2819-3DB4-8EF2D4486C8F}"/>
                    </a:ext>
                  </a:extLst>
                </p:cNvPr>
                <p:cNvSpPr txBox="1"/>
                <p:nvPr/>
              </p:nvSpPr>
              <p:spPr>
                <a:xfrm>
                  <a:off x="1736865" y="2903206"/>
                  <a:ext cx="3844785" cy="1657505"/>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200" i="1" smtClean="0">
                              <a:latin typeface="Cambria Math" panose="02040503050406030204" pitchFamily="18" charset="0"/>
                              <a:ea typeface="Cambria Math" panose="02040503050406030204" pitchFamily="18" charset="0"/>
                            </a:rPr>
                          </m:ctrlPr>
                        </m:dPr>
                        <m:e>
                          <m:m>
                            <m:mPr>
                              <m:mcs>
                                <m:mc>
                                  <m:mcPr>
                                    <m:count m:val="2"/>
                                    <m:mcJc m:val="center"/>
                                  </m:mcPr>
                                </m:mc>
                              </m:mcs>
                              <m:ctrlPr>
                                <a:rPr lang="en-GB" sz="3200" i="1" smtClean="0">
                                  <a:latin typeface="Cambria Math" panose="02040503050406030204" pitchFamily="18" charset="0"/>
                                  <a:ea typeface="Cambria Math" panose="02040503050406030204" pitchFamily="18" charset="0"/>
                                </a:rPr>
                              </m:ctrlPr>
                            </m:mPr>
                            <m:mr>
                              <m:e>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r>
                                  <a:rPr lang="en-CA" sz="3200" b="0" i="1" smtClean="0">
                                    <a:latin typeface="Cambria Math" panose="02040503050406030204" pitchFamily="18" charset="0"/>
                                    <a:ea typeface="Cambria Math" panose="02040503050406030204" pitchFamily="18" charset="0"/>
                                  </a:rPr>
                                  <m:t>𝑖</m:t>
                                </m:r>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r>
                              <m:e>
                                <m:r>
                                  <a:rPr lang="en-GB" sz="3200" b="0" i="1" dirty="0" smtClean="0">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rPr>
                                  <m:t>𝑖</m:t>
                                </m:r>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p:sp>
              <p:nvSpPr>
                <p:cNvPr id="14" name="TextBox 13">
                  <a:extLst>
                    <a:ext uri="{FF2B5EF4-FFF2-40B4-BE49-F238E27FC236}">
                      <a16:creationId xmlns:a16="http://schemas.microsoft.com/office/drawing/2014/main" id="{37A1917D-A47C-2819-3DB4-8EF2D4486C8F}"/>
                    </a:ext>
                  </a:extLst>
                </p:cNvPr>
                <p:cNvSpPr txBox="1">
                  <a:spLocks noRot="1" noChangeAspect="1" noMove="1" noResize="1" noEditPoints="1" noAdjustHandles="1" noChangeArrowheads="1" noChangeShapeType="1" noTextEdit="1"/>
                </p:cNvSpPr>
                <p:nvPr/>
              </p:nvSpPr>
              <p:spPr>
                <a:xfrm>
                  <a:off x="1736865" y="2903206"/>
                  <a:ext cx="3844785" cy="1657505"/>
                </a:xfrm>
                <a:prstGeom prst="rect">
                  <a:avLst/>
                </a:prstGeom>
                <a:blipFill>
                  <a:blip r:embed="rId1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36AF1B2-F442-01A8-0BAB-739C5A3FE9F5}"/>
                    </a:ext>
                  </a:extLst>
                </p:cNvPr>
                <p:cNvSpPr txBox="1"/>
                <p:nvPr/>
              </p:nvSpPr>
              <p:spPr>
                <a:xfrm>
                  <a:off x="2346464" y="954153"/>
                  <a:ext cx="2777986" cy="1549207"/>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600" i="1">
                              <a:latin typeface="Cambria Math" panose="02040503050406030204" pitchFamily="18" charset="0"/>
                              <a:ea typeface="Cambria Math" panose="02040503050406030204" pitchFamily="18" charset="0"/>
                            </a:rPr>
                          </m:ctrlPr>
                        </m:dPr>
                        <m:e>
                          <m:m>
                            <m:mPr>
                              <m:mcs>
                                <m:mc>
                                  <m:mcPr>
                                    <m:count m:val="2"/>
                                    <m:mcJc m:val="center"/>
                                  </m:mcPr>
                                </m:mc>
                              </m:mcs>
                              <m:ctrlPr>
                                <a:rPr lang="en-GB" sz="3600" i="1">
                                  <a:latin typeface="Cambria Math" panose="02040503050406030204" pitchFamily="18" charset="0"/>
                                  <a:ea typeface="Cambria Math" panose="02040503050406030204" pitchFamily="18" charset="0"/>
                                </a:rPr>
                              </m:ctrlPr>
                            </m:mPr>
                            <m:mr>
                              <m:e>
                                <m:sSup>
                                  <m:sSupPr>
                                    <m:ctrlPr>
                                      <a:rPr lang="en-CA" sz="3600" b="0" i="1" dirty="0" smtClean="0">
                                        <a:latin typeface="Cambria Math" panose="02040503050406030204" pitchFamily="18" charset="0"/>
                                        <a:ea typeface="Cambria Math" panose="02040503050406030204" pitchFamily="18" charset="0"/>
                                      </a:rPr>
                                    </m:ctrlPr>
                                  </m:sSupPr>
                                  <m:e>
                                    <m:r>
                                      <a:rPr lang="en-CA" sz="3600" b="0" i="1" dirty="0" smtClean="0">
                                        <a:latin typeface="Cambria Math" panose="02040503050406030204" pitchFamily="18" charset="0"/>
                                        <a:ea typeface="Cambria Math" panose="02040503050406030204" pitchFamily="18" charset="0"/>
                                      </a:rPr>
                                      <m:t>𝑒</m:t>
                                    </m:r>
                                  </m:e>
                                  <m:sup>
                                    <m:r>
                                      <a:rPr lang="en-CA" sz="3600" b="0" i="1" dirty="0" smtClean="0">
                                        <a:latin typeface="Cambria Math" panose="02040503050406030204" pitchFamily="18" charset="0"/>
                                        <a:ea typeface="Cambria Math" panose="02040503050406030204" pitchFamily="18" charset="0"/>
                                      </a:rPr>
                                      <m:t>−</m:t>
                                    </m:r>
                                    <m:f>
                                      <m:fPr>
                                        <m:ctrlPr>
                                          <a:rPr lang="en-GB" sz="3600" i="1" dirty="0" smtClean="0">
                                            <a:latin typeface="Cambria Math" panose="02040503050406030204" pitchFamily="18" charset="0"/>
                                            <a:ea typeface="Cambria Math" panose="02040503050406030204" pitchFamily="18" charset="0"/>
                                          </a:rPr>
                                        </m:ctrlPr>
                                      </m:fPr>
                                      <m:num>
                                        <m:r>
                                          <a:rPr lang="en-CA" sz="3600" b="0" i="1" dirty="0" smtClean="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sup>
                                </m:sSup>
                              </m:e>
                              <m:e>
                                <m:r>
                                  <a:rPr lang="en-CA" sz="3600" b="0" i="1" smtClean="0">
                                    <a:latin typeface="Cambria Math" panose="02040503050406030204" pitchFamily="18" charset="0"/>
                                  </a:rPr>
                                  <m:t>0</m:t>
                                </m:r>
                              </m:e>
                            </m:mr>
                            <m:mr>
                              <m:e>
                                <m:r>
                                  <a:rPr lang="en-CA" sz="3600" b="0" i="1" smtClean="0">
                                    <a:latin typeface="Cambria Math" panose="02040503050406030204" pitchFamily="18" charset="0"/>
                                  </a:rPr>
                                  <m:t>0</m:t>
                                </m:r>
                              </m:e>
                              <m:e>
                                <m:sSup>
                                  <m:sSupPr>
                                    <m:ctrlPr>
                                      <a:rPr lang="en-CA" sz="3600" b="0" i="1" dirty="0" smtClean="0">
                                        <a:latin typeface="Cambria Math" panose="02040503050406030204" pitchFamily="18" charset="0"/>
                                        <a:ea typeface="Cambria Math" panose="02040503050406030204" pitchFamily="18" charset="0"/>
                                      </a:rPr>
                                    </m:ctrlPr>
                                  </m:sSupPr>
                                  <m:e>
                                    <m:r>
                                      <a:rPr lang="en-CA" sz="3600" b="0" i="1" dirty="0" smtClean="0">
                                        <a:latin typeface="Cambria Math" panose="02040503050406030204" pitchFamily="18" charset="0"/>
                                        <a:ea typeface="Cambria Math" panose="02040503050406030204" pitchFamily="18" charset="0"/>
                                      </a:rPr>
                                      <m:t>𝑒</m:t>
                                    </m:r>
                                  </m:e>
                                  <m:sup>
                                    <m:r>
                                      <a:rPr lang="en-CA" sz="3600" b="0" i="1" dirty="0" smtClean="0">
                                        <a:latin typeface="Cambria Math" panose="02040503050406030204" pitchFamily="18" charset="0"/>
                                        <a:ea typeface="Cambria Math" panose="02040503050406030204" pitchFamily="18" charset="0"/>
                                      </a:rPr>
                                      <m:t>+</m:t>
                                    </m:r>
                                    <m:f>
                                      <m:fPr>
                                        <m:ctrlPr>
                                          <a:rPr lang="en-GB" sz="3600" i="1" dirty="0" smtClean="0">
                                            <a:latin typeface="Cambria Math" panose="02040503050406030204" pitchFamily="18" charset="0"/>
                                            <a:ea typeface="Cambria Math" panose="02040503050406030204" pitchFamily="18" charset="0"/>
                                          </a:rPr>
                                        </m:ctrlPr>
                                      </m:fPr>
                                      <m:num>
                                        <m:r>
                                          <a:rPr lang="en-CA" sz="3600" b="0" i="1" dirty="0" smtClean="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sup>
                                </m:sSup>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15" name="TextBox 14">
                  <a:extLst>
                    <a:ext uri="{FF2B5EF4-FFF2-40B4-BE49-F238E27FC236}">
                      <a16:creationId xmlns:a16="http://schemas.microsoft.com/office/drawing/2014/main" id="{A36AF1B2-F442-01A8-0BAB-739C5A3FE9F5}"/>
                    </a:ext>
                  </a:extLst>
                </p:cNvPr>
                <p:cNvSpPr txBox="1">
                  <a:spLocks noRot="1" noChangeAspect="1" noMove="1" noResize="1" noEditPoints="1" noAdjustHandles="1" noChangeArrowheads="1" noChangeShapeType="1" noTextEdit="1"/>
                </p:cNvSpPr>
                <p:nvPr/>
              </p:nvSpPr>
              <p:spPr>
                <a:xfrm>
                  <a:off x="2346464" y="954153"/>
                  <a:ext cx="2777986" cy="1549207"/>
                </a:xfrm>
                <a:prstGeom prst="rect">
                  <a:avLst/>
                </a:prstGeom>
                <a:blipFill>
                  <a:blip r:embed="rId11"/>
                  <a:stretch>
                    <a:fillRect/>
                  </a:stretch>
                </a:blipFill>
                <a:effectLst>
                  <a:softEdge rad="127000"/>
                </a:effectLst>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7829BCF1-E3B8-82CB-54C8-266870DF8848}"/>
              </a:ext>
            </a:extLst>
          </p:cNvPr>
          <p:cNvGrpSpPr/>
          <p:nvPr/>
        </p:nvGrpSpPr>
        <p:grpSpPr>
          <a:xfrm>
            <a:off x="4477505" y="644667"/>
            <a:ext cx="1765748" cy="5229983"/>
            <a:chOff x="4477505" y="644667"/>
            <a:chExt cx="1765748" cy="5229983"/>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1FF4E95-9D5D-655A-E287-13141CC27992}"/>
                    </a:ext>
                  </a:extLst>
                </p:cNvPr>
                <p:cNvSpPr txBox="1"/>
                <p:nvPr/>
              </p:nvSpPr>
              <p:spPr>
                <a:xfrm>
                  <a:off x="4477505" y="644667"/>
                  <a:ext cx="1018406" cy="1200329"/>
                </a:xfrm>
                <a:prstGeom prst="rect">
                  <a:avLst/>
                </a:prstGeom>
                <a:noFill/>
              </p:spPr>
              <p:txBody>
                <a:bodyPr wrap="square">
                  <a:spAutoFit/>
                </a:bodyPr>
                <a:lstStyle/>
                <a:p>
                  <a:pPr lvl="0">
                    <a:defRPr/>
                  </a:pPr>
                  <a14:m>
                    <m:oMathPara xmlns:m="http://schemas.openxmlformats.org/officeDocument/2006/math">
                      <m:oMathParaPr>
                        <m:jc m:val="centerGroup"/>
                      </m:oMathParaPr>
                      <m:oMath xmlns:m="http://schemas.openxmlformats.org/officeDocument/2006/math">
                        <m:r>
                          <m:rPr>
                            <m:nor/>
                          </m:rPr>
                          <a:rPr lang="en-CA" sz="7200"/>
                          <m:t>†</m:t>
                        </m:r>
                      </m:oMath>
                    </m:oMathPara>
                  </a14:m>
                  <a:endParaRPr lang="en-CA" sz="7200" dirty="0"/>
                </a:p>
              </p:txBody>
            </p:sp>
          </mc:Choice>
          <mc:Fallback xmlns="">
            <p:sp>
              <p:nvSpPr>
                <p:cNvPr id="16" name="TextBox 15">
                  <a:extLst>
                    <a:ext uri="{FF2B5EF4-FFF2-40B4-BE49-F238E27FC236}">
                      <a16:creationId xmlns:a16="http://schemas.microsoft.com/office/drawing/2014/main" id="{11FF4E95-9D5D-655A-E287-13141CC27992}"/>
                    </a:ext>
                  </a:extLst>
                </p:cNvPr>
                <p:cNvSpPr txBox="1">
                  <a:spLocks noRot="1" noChangeAspect="1" noMove="1" noResize="1" noEditPoints="1" noAdjustHandles="1" noChangeArrowheads="1" noChangeShapeType="1" noTextEdit="1"/>
                </p:cNvSpPr>
                <p:nvPr/>
              </p:nvSpPr>
              <p:spPr>
                <a:xfrm>
                  <a:off x="4477505" y="644667"/>
                  <a:ext cx="1018406" cy="1200329"/>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9CC1701-E79C-DFE3-07FA-C2A0326BDA11}"/>
                    </a:ext>
                  </a:extLst>
                </p:cNvPr>
                <p:cNvSpPr txBox="1"/>
                <p:nvPr/>
              </p:nvSpPr>
              <p:spPr>
                <a:xfrm>
                  <a:off x="5150700" y="2426376"/>
                  <a:ext cx="1018406" cy="1200329"/>
                </a:xfrm>
                <a:prstGeom prst="rect">
                  <a:avLst/>
                </a:prstGeom>
                <a:noFill/>
              </p:spPr>
              <p:txBody>
                <a:bodyPr wrap="square">
                  <a:spAutoFit/>
                </a:bodyPr>
                <a:lstStyle/>
                <a:p>
                  <a:pPr lvl="0">
                    <a:defRPr/>
                  </a:pPr>
                  <a14:m>
                    <m:oMathPara xmlns:m="http://schemas.openxmlformats.org/officeDocument/2006/math">
                      <m:oMathParaPr>
                        <m:jc m:val="centerGroup"/>
                      </m:oMathParaPr>
                      <m:oMath xmlns:m="http://schemas.openxmlformats.org/officeDocument/2006/math">
                        <m:r>
                          <m:rPr>
                            <m:nor/>
                          </m:rPr>
                          <a:rPr lang="en-CA" sz="7200"/>
                          <m:t>†</m:t>
                        </m:r>
                      </m:oMath>
                    </m:oMathPara>
                  </a14:m>
                  <a:endParaRPr lang="en-CA" sz="7200" dirty="0"/>
                </a:p>
              </p:txBody>
            </p:sp>
          </mc:Choice>
          <mc:Fallback xmlns="">
            <p:sp>
              <p:nvSpPr>
                <p:cNvPr id="17" name="TextBox 16">
                  <a:extLst>
                    <a:ext uri="{FF2B5EF4-FFF2-40B4-BE49-F238E27FC236}">
                      <a16:creationId xmlns:a16="http://schemas.microsoft.com/office/drawing/2014/main" id="{89CC1701-E79C-DFE3-07FA-C2A0326BDA11}"/>
                    </a:ext>
                  </a:extLst>
                </p:cNvPr>
                <p:cNvSpPr txBox="1">
                  <a:spLocks noRot="1" noChangeAspect="1" noMove="1" noResize="1" noEditPoints="1" noAdjustHandles="1" noChangeArrowheads="1" noChangeShapeType="1" noTextEdit="1"/>
                </p:cNvSpPr>
                <p:nvPr/>
              </p:nvSpPr>
              <p:spPr>
                <a:xfrm>
                  <a:off x="5150700" y="2426376"/>
                  <a:ext cx="1018406" cy="1200329"/>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00F7FE-FAB9-2987-DFA0-DD92729F560F}"/>
                    </a:ext>
                  </a:extLst>
                </p:cNvPr>
                <p:cNvSpPr txBox="1"/>
                <p:nvPr/>
              </p:nvSpPr>
              <p:spPr>
                <a:xfrm>
                  <a:off x="5224847" y="4674321"/>
                  <a:ext cx="1018406" cy="1200329"/>
                </a:xfrm>
                <a:prstGeom prst="rect">
                  <a:avLst/>
                </a:prstGeom>
                <a:noFill/>
              </p:spPr>
              <p:txBody>
                <a:bodyPr wrap="square">
                  <a:spAutoFit/>
                </a:bodyPr>
                <a:lstStyle/>
                <a:p>
                  <a:pPr lvl="0">
                    <a:defRPr/>
                  </a:pPr>
                  <a14:m>
                    <m:oMathPara xmlns:m="http://schemas.openxmlformats.org/officeDocument/2006/math">
                      <m:oMathParaPr>
                        <m:jc m:val="centerGroup"/>
                      </m:oMathParaPr>
                      <m:oMath xmlns:m="http://schemas.openxmlformats.org/officeDocument/2006/math">
                        <m:r>
                          <m:rPr>
                            <m:nor/>
                          </m:rPr>
                          <a:rPr lang="en-CA" sz="7200"/>
                          <m:t>†</m:t>
                        </m:r>
                      </m:oMath>
                    </m:oMathPara>
                  </a14:m>
                  <a:endParaRPr lang="en-CA" sz="7200" dirty="0"/>
                </a:p>
              </p:txBody>
            </p:sp>
          </mc:Choice>
          <mc:Fallback xmlns="">
            <p:sp>
              <p:nvSpPr>
                <p:cNvPr id="18" name="TextBox 17">
                  <a:extLst>
                    <a:ext uri="{FF2B5EF4-FFF2-40B4-BE49-F238E27FC236}">
                      <a16:creationId xmlns:a16="http://schemas.microsoft.com/office/drawing/2014/main" id="{B400F7FE-FAB9-2987-DFA0-DD92729F560F}"/>
                    </a:ext>
                  </a:extLst>
                </p:cNvPr>
                <p:cNvSpPr txBox="1">
                  <a:spLocks noRot="1" noChangeAspect="1" noMove="1" noResize="1" noEditPoints="1" noAdjustHandles="1" noChangeArrowheads="1" noChangeShapeType="1" noTextEdit="1"/>
                </p:cNvSpPr>
                <p:nvPr/>
              </p:nvSpPr>
              <p:spPr>
                <a:xfrm>
                  <a:off x="5224847" y="4674321"/>
                  <a:ext cx="1018406" cy="1200329"/>
                </a:xfrm>
                <a:prstGeom prst="rect">
                  <a:avLst/>
                </a:prstGeom>
                <a:blipFill>
                  <a:blip r:embed="rId14"/>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25" name="Ink 24">
                <a:extLst>
                  <a:ext uri="{FF2B5EF4-FFF2-40B4-BE49-F238E27FC236}">
                    <a16:creationId xmlns:a16="http://schemas.microsoft.com/office/drawing/2014/main" id="{2E872F9E-A1AC-BEB6-D6C9-872EFF4AFF84}"/>
                  </a:ext>
                </a:extLst>
              </p14:cNvPr>
              <p14:cNvContentPartPr/>
              <p14:nvPr>
                <p:extLst>
                  <p:ext uri="{42D2F446-02D8-4167-A562-619A0277C38B}">
                    <p15:isNarration xmlns:p15="http://schemas.microsoft.com/office/powerpoint/2012/main" val="1"/>
                  </p:ext>
                </p:extLst>
              </p14:nvPr>
            </p14:nvContentPartPr>
            <p14:xfrm>
              <a:off x="7188840" y="28080"/>
              <a:ext cx="415440" cy="366840"/>
            </p14:xfrm>
          </p:contentPart>
        </mc:Choice>
        <mc:Fallback xmlns="">
          <p:pic>
            <p:nvPicPr>
              <p:cNvPr id="25" name="Ink 24">
                <a:extLst>
                  <a:ext uri="{FF2B5EF4-FFF2-40B4-BE49-F238E27FC236}">
                    <a16:creationId xmlns:a16="http://schemas.microsoft.com/office/drawing/2014/main" id="{2E872F9E-A1AC-BEB6-D6C9-872EFF4AFF84}"/>
                  </a:ext>
                </a:extLst>
              </p:cNvPr>
              <p:cNvPicPr>
                <a:picLocks noGrp="1" noRot="1" noChangeAspect="1" noMove="1" noResize="1" noEditPoints="1" noAdjustHandles="1" noChangeArrowheads="1" noChangeShapeType="1"/>
              </p:cNvPicPr>
              <p:nvPr/>
            </p:nvPicPr>
            <p:blipFill>
              <a:blip r:embed="rId16"/>
              <a:stretch>
                <a:fillRect/>
              </a:stretch>
            </p:blipFill>
            <p:spPr>
              <a:xfrm>
                <a:off x="7179480" y="18720"/>
                <a:ext cx="434160" cy="385560"/>
              </a:xfrm>
              <a:prstGeom prst="rect">
                <a:avLst/>
              </a:prstGeom>
            </p:spPr>
          </p:pic>
        </mc:Fallback>
      </mc:AlternateContent>
    </p:spTree>
    <p:custDataLst>
      <p:tags r:id="rId1"/>
    </p:custDataLst>
    <p:extLst>
      <p:ext uri="{BB962C8B-B14F-4D97-AF65-F5344CB8AC3E}">
        <p14:creationId xmlns:p14="http://schemas.microsoft.com/office/powerpoint/2010/main" val="1645388356"/>
      </p:ext>
    </p:extLst>
  </p:cSld>
  <p:clrMapOvr>
    <a:masterClrMapping/>
  </p:clrMapOvr>
  <mc:AlternateContent xmlns:mc="http://schemas.openxmlformats.org/markup-compatibility/2006" xmlns:p14="http://schemas.microsoft.com/office/powerpoint/2010/main">
    <mc:Choice Requires="p14">
      <p:transition spd="slow" p14:dur="2000" advTm="14696"/>
    </mc:Choice>
    <mc:Fallback xmlns="">
      <p:transition spd="slow" advTm="14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md type="call" cmd="playFrom(0.0)">
                                      <p:cBhvr>
                                        <p:cTn id="7" dur="1" fill="hold"/>
                                        <p:tgtEl>
                                          <p:spTgt spid="25"/>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7D9850D-C0F1-37E7-A802-F831A15BCBC1}"/>
              </a:ext>
            </a:extLst>
          </p:cNvPr>
          <p:cNvSpPr txBox="1">
            <a:spLocks/>
          </p:cNvSpPr>
          <p:nvPr/>
        </p:nvSpPr>
        <p:spPr>
          <a:xfrm>
            <a:off x="-15735" y="13519"/>
            <a:ext cx="7902435" cy="8392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5200" u="sng" dirty="0"/>
              <a:t>Boost Matrices (Hermitian)</a:t>
            </a:r>
            <a:r>
              <a:rPr lang="en-GB" sz="5200" dirty="0"/>
              <a:t>:</a:t>
            </a:r>
          </a:p>
        </p:txBody>
      </p:sp>
      <p:grpSp>
        <p:nvGrpSpPr>
          <p:cNvPr id="5" name="Group 4">
            <a:extLst>
              <a:ext uri="{FF2B5EF4-FFF2-40B4-BE49-F238E27FC236}">
                <a16:creationId xmlns:a16="http://schemas.microsoft.com/office/drawing/2014/main" id="{55CA76BA-4995-D49E-9A93-9CA4FACF4531}"/>
              </a:ext>
            </a:extLst>
          </p:cNvPr>
          <p:cNvGrpSpPr/>
          <p:nvPr/>
        </p:nvGrpSpPr>
        <p:grpSpPr>
          <a:xfrm>
            <a:off x="150125" y="4825386"/>
            <a:ext cx="12011015" cy="2048766"/>
            <a:chOff x="150125" y="92991"/>
            <a:chExt cx="12011015" cy="2048766"/>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2F101C-B448-65DC-B10C-B2CE4AA82090}"/>
                    </a:ext>
                  </a:extLst>
                </p:cNvPr>
                <p:cNvSpPr txBox="1"/>
                <p:nvPr/>
              </p:nvSpPr>
              <p:spPr>
                <a:xfrm>
                  <a:off x="150125" y="92991"/>
                  <a:ext cx="12011015"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500" i="1" dirty="0" smtClean="0">
                              <a:latin typeface="Cambria Math" panose="02040503050406030204" pitchFamily="18" charset="0"/>
                              <a:ea typeface="Cambria Math" panose="02040503050406030204" pitchFamily="18" charset="0"/>
                            </a:rPr>
                          </m:ctrlPr>
                        </m:dPr>
                        <m:e>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r>
                            <m:rPr>
                              <m:nor/>
                            </m:rPr>
                            <a:rPr lang="en-CA" sz="4500"/>
                            <m:t>𝟙</m:t>
                          </m:r>
                          <m:r>
                            <a:rPr lang="en-CA" sz="4500" b="0" i="1" dirty="0" smtClean="0">
                              <a:latin typeface="Cambria Math" panose="02040503050406030204" pitchFamily="18" charset="0"/>
                              <a:ea typeface="Cambria Math" panose="02040503050406030204" pitchFamily="18" charset="0"/>
                            </a:rPr>
                            <m:t>−</m:t>
                          </m:r>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sSub>
                            <m:sSubPr>
                              <m:ctrlPr>
                                <a:rPr lang="en-CA" sz="4500" i="1">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i="1">
                                  <a:solidFill>
                                    <a:srgbClr val="002060"/>
                                  </a:solidFill>
                                  <a:latin typeface="Cambria Math" panose="02040503050406030204" pitchFamily="18" charset="0"/>
                                </a:rPr>
                                <m:t>𝑥</m:t>
                              </m:r>
                            </m:sub>
                          </m:sSub>
                        </m:e>
                      </m:d>
                      <m:r>
                        <a:rPr lang="en-GB" sz="4500" b="0" i="1" smtClean="0">
                          <a:solidFill>
                            <a:schemeClr val="tx1"/>
                          </a:solidFill>
                          <a:latin typeface="Cambria Math" panose="02040503050406030204" pitchFamily="18" charset="0"/>
                        </a:rPr>
                        <m:t>→</m:t>
                      </m:r>
                    </m:oMath>
                  </a14:m>
                  <a:r>
                    <a:rPr lang="en-CA" sz="4500" b="0" i="0" dirty="0">
                      <a:solidFill>
                        <a:schemeClr val="tx1"/>
                      </a:solidFill>
                      <a:latin typeface="+mj-lt"/>
                    </a:rPr>
                    <a:t> </a:t>
                  </a: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a:latin typeface="Cambria Math" panose="02040503050406030204" pitchFamily="18" charset="0"/>
                                  <a:ea typeface="Cambria Math" panose="02040503050406030204" pitchFamily="18" charset="0"/>
                                </a:rPr>
                              </m:ctrlPr>
                            </m:mPr>
                            <m:mr>
                              <m:e>
                                <m:func>
                                  <m:funcPr>
                                    <m:ctrlPr>
                                      <a:rPr lang="en-GB" sz="4000" i="1" dirty="0" smtClean="0">
                                        <a:latin typeface="Cambria Math" panose="02040503050406030204" pitchFamily="18" charset="0"/>
                                        <a:ea typeface="Cambria Math" panose="02040503050406030204" pitchFamily="18" charset="0"/>
                                      </a:rPr>
                                    </m:ctrlPr>
                                  </m:funcPr>
                                  <m:fName>
                                    <m:r>
                                      <m:rPr>
                                        <m:sty m:val="p"/>
                                      </m:rPr>
                                      <a:rPr lang="en-GB" sz="4000" dirty="0">
                                        <a:latin typeface="Cambria Math" panose="02040503050406030204" pitchFamily="18" charset="0"/>
                                        <a:ea typeface="Cambria Math" panose="02040503050406030204" pitchFamily="18" charset="0"/>
                                      </a:rPr>
                                      <m:t>cos</m:t>
                                    </m:r>
                                    <m:r>
                                      <m:rPr>
                                        <m:sty m:val="p"/>
                                      </m:rPr>
                                      <a:rPr lang="en-CA" sz="4000" b="0" i="0" dirty="0" smtClean="0">
                                        <a:latin typeface="Cambria Math" panose="02040503050406030204" pitchFamily="18" charset="0"/>
                                        <a:ea typeface="Cambria Math" panose="02040503050406030204" pitchFamily="18" charset="0"/>
                                      </a:rPr>
                                      <m:t>h</m:t>
                                    </m:r>
                                  </m:fName>
                                  <m:e>
                                    <m:f>
                                      <m:fPr>
                                        <m:ctrlPr>
                                          <a:rPr lang="en-GB" sz="4000" i="1" dirty="0">
                                            <a:latin typeface="Cambria Math" panose="02040503050406030204" pitchFamily="18" charset="0"/>
                                            <a:ea typeface="Cambria Math" panose="02040503050406030204" pitchFamily="18" charset="0"/>
                                          </a:rPr>
                                        </m:ctrlPr>
                                      </m:fPr>
                                      <m:num>
                                        <m:r>
                                          <a:rPr lang="en-CA" sz="4000" b="0" i="1" dirty="0" smtClean="0">
                                            <a:solidFill>
                                              <a:srgbClr val="00B050"/>
                                            </a:solidFill>
                                            <a:latin typeface="Cambria Math" panose="02040503050406030204" pitchFamily="18" charset="0"/>
                                            <a:ea typeface="Cambria Math" panose="02040503050406030204" pitchFamily="18" charset="0"/>
                                          </a:rPr>
                                          <m:t>𝜙</m:t>
                                        </m:r>
                                      </m:num>
                                      <m:den>
                                        <m:r>
                                          <a:rPr lang="en-GB" sz="4000" i="1" dirty="0">
                                            <a:latin typeface="Cambria Math" panose="02040503050406030204" pitchFamily="18" charset="0"/>
                                            <a:ea typeface="Cambria Math" panose="02040503050406030204" pitchFamily="18" charset="0"/>
                                          </a:rPr>
                                          <m:t>2</m:t>
                                        </m:r>
                                      </m:den>
                                    </m:f>
                                  </m:e>
                                </m:func>
                              </m:e>
                              <m:e>
                                <m:r>
                                  <a:rPr lang="en-CA" sz="4000" b="0" i="1" smtClean="0">
                                    <a:latin typeface="Cambria Math" panose="02040503050406030204" pitchFamily="18" charset="0"/>
                                    <a:ea typeface="Cambria Math" panose="02040503050406030204" pitchFamily="18" charset="0"/>
                                  </a:rPr>
                                  <m:t>−</m:t>
                                </m:r>
                                <m:func>
                                  <m:funcPr>
                                    <m:ctrlPr>
                                      <a:rPr lang="en-GB" sz="4000" i="1" dirty="0" smtClean="0">
                                        <a:latin typeface="Cambria Math" panose="02040503050406030204" pitchFamily="18" charset="0"/>
                                        <a:ea typeface="Cambria Math" panose="02040503050406030204" pitchFamily="18" charset="0"/>
                                      </a:rPr>
                                    </m:ctrlPr>
                                  </m:funcPr>
                                  <m:fName>
                                    <m:r>
                                      <m:rPr>
                                        <m:sty m:val="p"/>
                                      </m:rPr>
                                      <a:rPr lang="en-GB" sz="4000" dirty="0">
                                        <a:latin typeface="Cambria Math" panose="02040503050406030204" pitchFamily="18" charset="0"/>
                                        <a:ea typeface="Cambria Math" panose="02040503050406030204" pitchFamily="18" charset="0"/>
                                      </a:rPr>
                                      <m:t>sin</m:t>
                                    </m:r>
                                    <m:r>
                                      <m:rPr>
                                        <m:sty m:val="p"/>
                                      </m:rPr>
                                      <a:rPr lang="en-CA" sz="4000" b="0" i="0" dirty="0" smtClean="0">
                                        <a:latin typeface="Cambria Math" panose="02040503050406030204" pitchFamily="18" charset="0"/>
                                        <a:ea typeface="Cambria Math" panose="02040503050406030204" pitchFamily="18" charset="0"/>
                                      </a:rPr>
                                      <m:t>h</m:t>
                                    </m:r>
                                  </m:fName>
                                  <m:e>
                                    <m:f>
                                      <m:fPr>
                                        <m:ctrlPr>
                                          <a:rPr lang="en-GB" sz="4000" i="1" dirty="0">
                                            <a:latin typeface="Cambria Math" panose="02040503050406030204" pitchFamily="18" charset="0"/>
                                            <a:ea typeface="Cambria Math" panose="02040503050406030204" pitchFamily="18" charset="0"/>
                                          </a:rPr>
                                        </m:ctrlPr>
                                      </m:fPr>
                                      <m:num>
                                        <m:r>
                                          <a:rPr lang="en-CA" sz="4000" b="0" i="1" dirty="0" smtClean="0">
                                            <a:solidFill>
                                              <a:srgbClr val="00B050"/>
                                            </a:solidFill>
                                            <a:latin typeface="Cambria Math" panose="02040503050406030204" pitchFamily="18" charset="0"/>
                                            <a:ea typeface="Cambria Math" panose="02040503050406030204" pitchFamily="18" charset="0"/>
                                          </a:rPr>
                                          <m:t>𝜙</m:t>
                                        </m:r>
                                      </m:num>
                                      <m:den>
                                        <m:r>
                                          <a:rPr lang="en-GB" sz="4000" i="1" dirty="0">
                                            <a:latin typeface="Cambria Math" panose="02040503050406030204" pitchFamily="18" charset="0"/>
                                            <a:ea typeface="Cambria Math" panose="02040503050406030204" pitchFamily="18" charset="0"/>
                                          </a:rPr>
                                          <m:t>2</m:t>
                                        </m:r>
                                      </m:den>
                                    </m:f>
                                  </m:e>
                                </m:func>
                              </m:e>
                            </m:mr>
                            <m:mr>
                              <m:e>
                                <m:r>
                                  <a:rPr lang="en-CA" sz="4000" b="0" i="1" smtClean="0">
                                    <a:latin typeface="Cambria Math" panose="02040503050406030204" pitchFamily="18" charset="0"/>
                                  </a:rPr>
                                  <m:t>−</m:t>
                                </m:r>
                                <m:func>
                                  <m:funcPr>
                                    <m:ctrlPr>
                                      <a:rPr lang="en-GB" sz="4000" i="1" dirty="0" smtClean="0">
                                        <a:latin typeface="Cambria Math" panose="02040503050406030204" pitchFamily="18" charset="0"/>
                                        <a:ea typeface="Cambria Math" panose="02040503050406030204" pitchFamily="18" charset="0"/>
                                      </a:rPr>
                                    </m:ctrlPr>
                                  </m:funcPr>
                                  <m:fName>
                                    <m:r>
                                      <m:rPr>
                                        <m:sty m:val="p"/>
                                      </m:rPr>
                                      <a:rPr lang="en-GB" sz="4000" dirty="0">
                                        <a:latin typeface="Cambria Math" panose="02040503050406030204" pitchFamily="18" charset="0"/>
                                        <a:ea typeface="Cambria Math" panose="02040503050406030204" pitchFamily="18" charset="0"/>
                                      </a:rPr>
                                      <m:t>sin</m:t>
                                    </m:r>
                                    <m:r>
                                      <m:rPr>
                                        <m:sty m:val="p"/>
                                      </m:rPr>
                                      <a:rPr lang="en-CA" sz="4000" b="0" i="0" dirty="0" smtClean="0">
                                        <a:latin typeface="Cambria Math" panose="02040503050406030204" pitchFamily="18" charset="0"/>
                                        <a:ea typeface="Cambria Math" panose="02040503050406030204" pitchFamily="18" charset="0"/>
                                      </a:rPr>
                                      <m:t>h</m:t>
                                    </m:r>
                                  </m:fName>
                                  <m:e>
                                    <m:f>
                                      <m:fPr>
                                        <m:ctrlPr>
                                          <a:rPr lang="en-GB" sz="4000" i="1" dirty="0">
                                            <a:latin typeface="Cambria Math" panose="02040503050406030204" pitchFamily="18" charset="0"/>
                                            <a:ea typeface="Cambria Math" panose="02040503050406030204" pitchFamily="18" charset="0"/>
                                          </a:rPr>
                                        </m:ctrlPr>
                                      </m:fPr>
                                      <m:num>
                                        <m:r>
                                          <a:rPr lang="en-CA" sz="4000" b="0" i="1" dirty="0" smtClean="0">
                                            <a:solidFill>
                                              <a:srgbClr val="00B050"/>
                                            </a:solidFill>
                                            <a:latin typeface="Cambria Math" panose="02040503050406030204" pitchFamily="18" charset="0"/>
                                            <a:ea typeface="Cambria Math" panose="02040503050406030204" pitchFamily="18" charset="0"/>
                                          </a:rPr>
                                          <m:t>𝜙</m:t>
                                        </m:r>
                                      </m:num>
                                      <m:den>
                                        <m:r>
                                          <a:rPr lang="en-GB" sz="4000" i="1" dirty="0">
                                            <a:latin typeface="Cambria Math" panose="02040503050406030204" pitchFamily="18" charset="0"/>
                                            <a:ea typeface="Cambria Math" panose="02040503050406030204" pitchFamily="18" charset="0"/>
                                          </a:rPr>
                                          <m:t>2</m:t>
                                        </m:r>
                                      </m:den>
                                    </m:f>
                                  </m:e>
                                </m:func>
                              </m:e>
                              <m:e>
                                <m:func>
                                  <m:funcPr>
                                    <m:ctrlPr>
                                      <a:rPr lang="en-GB" sz="4000" i="1" dirty="0" smtClean="0">
                                        <a:latin typeface="Cambria Math" panose="02040503050406030204" pitchFamily="18" charset="0"/>
                                        <a:ea typeface="Cambria Math" panose="02040503050406030204" pitchFamily="18" charset="0"/>
                                      </a:rPr>
                                    </m:ctrlPr>
                                  </m:funcPr>
                                  <m:fName>
                                    <m:r>
                                      <m:rPr>
                                        <m:sty m:val="p"/>
                                      </m:rPr>
                                      <a:rPr lang="en-GB" sz="4000" dirty="0">
                                        <a:latin typeface="Cambria Math" panose="02040503050406030204" pitchFamily="18" charset="0"/>
                                        <a:ea typeface="Cambria Math" panose="02040503050406030204" pitchFamily="18" charset="0"/>
                                      </a:rPr>
                                      <m:t>cos</m:t>
                                    </m:r>
                                    <m:r>
                                      <m:rPr>
                                        <m:sty m:val="p"/>
                                      </m:rPr>
                                      <a:rPr lang="en-CA" sz="4000" b="0" i="0" dirty="0" smtClean="0">
                                        <a:latin typeface="Cambria Math" panose="02040503050406030204" pitchFamily="18" charset="0"/>
                                        <a:ea typeface="Cambria Math" panose="02040503050406030204" pitchFamily="18" charset="0"/>
                                      </a:rPr>
                                      <m:t>h</m:t>
                                    </m:r>
                                  </m:fName>
                                  <m:e>
                                    <m:f>
                                      <m:fPr>
                                        <m:ctrlPr>
                                          <a:rPr lang="en-GB" sz="4000" i="1" dirty="0">
                                            <a:latin typeface="Cambria Math" panose="02040503050406030204" pitchFamily="18" charset="0"/>
                                            <a:ea typeface="Cambria Math" panose="02040503050406030204" pitchFamily="18" charset="0"/>
                                          </a:rPr>
                                        </m:ctrlPr>
                                      </m:fPr>
                                      <m:num>
                                        <m:r>
                                          <a:rPr lang="en-CA" sz="4000" b="0" i="1" dirty="0" smtClean="0">
                                            <a:solidFill>
                                              <a:srgbClr val="00B050"/>
                                            </a:solidFill>
                                            <a:latin typeface="Cambria Math" panose="02040503050406030204" pitchFamily="18" charset="0"/>
                                            <a:ea typeface="Cambria Math" panose="02040503050406030204" pitchFamily="18" charset="0"/>
                                          </a:rPr>
                                          <m:t>𝜙</m:t>
                                        </m:r>
                                      </m:num>
                                      <m:den>
                                        <m:r>
                                          <a:rPr lang="en-GB" sz="4000" i="1" dirty="0">
                                            <a:latin typeface="Cambria Math" panose="02040503050406030204" pitchFamily="18" charset="0"/>
                                            <a:ea typeface="Cambria Math" panose="02040503050406030204" pitchFamily="18" charset="0"/>
                                          </a:rPr>
                                          <m:t>2</m:t>
                                        </m:r>
                                      </m:den>
                                    </m:f>
                                  </m:e>
                                </m:func>
                              </m:e>
                            </m:mr>
                          </m:m>
                        </m:e>
                      </m:d>
                    </m:oMath>
                  </a14:m>
                  <a:r>
                    <a:rPr lang="en-GB" sz="4500" i="1" dirty="0">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422F101C-B448-65DC-B10C-B2CE4AA82090}"/>
                    </a:ext>
                  </a:extLst>
                </p:cNvPr>
                <p:cNvSpPr txBox="1">
                  <a:spLocks noRot="1" noChangeAspect="1" noMove="1" noResize="1" noEditPoints="1" noAdjustHandles="1" noChangeArrowheads="1" noChangeShapeType="1" noTextEdit="1"/>
                </p:cNvSpPr>
                <p:nvPr/>
              </p:nvSpPr>
              <p:spPr>
                <a:xfrm>
                  <a:off x="150125" y="92991"/>
                  <a:ext cx="12011015" cy="2048766"/>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D602F1-945F-3F15-980A-A4212A585389}"/>
                    </a:ext>
                  </a:extLst>
                </p:cNvPr>
                <p:cNvSpPr txBox="1"/>
                <p:nvPr/>
              </p:nvSpPr>
              <p:spPr>
                <a:xfrm>
                  <a:off x="4305441" y="184791"/>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𝑡𝑥</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7" name="TextBox 6">
                  <a:extLst>
                    <a:ext uri="{FF2B5EF4-FFF2-40B4-BE49-F238E27FC236}">
                      <a16:creationId xmlns:a16="http://schemas.microsoft.com/office/drawing/2014/main" id="{12D602F1-945F-3F15-980A-A4212A585389}"/>
                    </a:ext>
                  </a:extLst>
                </p:cNvPr>
                <p:cNvSpPr txBox="1">
                  <a:spLocks noRot="1" noChangeAspect="1" noMove="1" noResize="1" noEditPoints="1" noAdjustHandles="1" noChangeArrowheads="1" noChangeShapeType="1" noTextEdit="1"/>
                </p:cNvSpPr>
                <p:nvPr/>
              </p:nvSpPr>
              <p:spPr>
                <a:xfrm>
                  <a:off x="4305441" y="184791"/>
                  <a:ext cx="2220157" cy="584775"/>
                </a:xfrm>
                <a:prstGeom prst="rect">
                  <a:avLst/>
                </a:prstGeom>
                <a:blipFill>
                  <a:blip r:embed="rId4"/>
                  <a:stretch>
                    <a:fillRect t="-12500" b="-34375"/>
                  </a:stretch>
                </a:blipFill>
              </p:spPr>
              <p:txBody>
                <a:bodyPr/>
                <a:lstStyle/>
                <a:p>
                  <a:r>
                    <a:rPr lang="en-CA">
                      <a:noFill/>
                    </a:rPr>
                    <a:t> </a:t>
                  </a:r>
                </a:p>
              </p:txBody>
            </p:sp>
          </mc:Fallback>
        </mc:AlternateContent>
      </p:grpSp>
      <p:grpSp>
        <p:nvGrpSpPr>
          <p:cNvPr id="8" name="Group 7">
            <a:extLst>
              <a:ext uri="{FF2B5EF4-FFF2-40B4-BE49-F238E27FC236}">
                <a16:creationId xmlns:a16="http://schemas.microsoft.com/office/drawing/2014/main" id="{94A26C60-2911-62DD-F82B-656433489E04}"/>
              </a:ext>
            </a:extLst>
          </p:cNvPr>
          <p:cNvGrpSpPr/>
          <p:nvPr/>
        </p:nvGrpSpPr>
        <p:grpSpPr>
          <a:xfrm>
            <a:off x="150125" y="2682694"/>
            <a:ext cx="12011015" cy="2048766"/>
            <a:chOff x="150125" y="2494918"/>
            <a:chExt cx="12011015" cy="2048766"/>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1CE934F-5B9A-E3A8-6211-81DDC3BEE037}"/>
                    </a:ext>
                  </a:extLst>
                </p:cNvPr>
                <p:cNvSpPr txBox="1"/>
                <p:nvPr/>
              </p:nvSpPr>
              <p:spPr>
                <a:xfrm>
                  <a:off x="150125" y="2494918"/>
                  <a:ext cx="12011015"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500" i="1" dirty="0" smtClean="0">
                              <a:latin typeface="Cambria Math" panose="02040503050406030204" pitchFamily="18" charset="0"/>
                              <a:ea typeface="Cambria Math" panose="02040503050406030204" pitchFamily="18" charset="0"/>
                            </a:rPr>
                          </m:ctrlPr>
                        </m:dPr>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r>
                            <m:rPr>
                              <m:nor/>
                            </m:rPr>
                            <a:rPr lang="en-CA" sz="4500"/>
                            <m:t>𝟙</m:t>
                          </m:r>
                          <m:r>
                            <a:rPr lang="en-CA" sz="4500" i="1" dirty="0">
                              <a:latin typeface="Cambria Math" panose="02040503050406030204" pitchFamily="18" charset="0"/>
                              <a:ea typeface="Cambria Math" panose="02040503050406030204" pitchFamily="18" charset="0"/>
                            </a:rPr>
                            <m:t>−</m:t>
                          </m:r>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sSub>
                            <m:sSubPr>
                              <m:ctrlPr>
                                <a:rPr lang="en-CA" sz="4500" i="1">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𝑦</m:t>
                              </m:r>
                            </m:sub>
                          </m:sSub>
                        </m:e>
                      </m:d>
                      <m:r>
                        <a:rPr lang="en-GB" sz="4500" b="0" i="1" smtClean="0">
                          <a:solidFill>
                            <a:schemeClr val="tx1"/>
                          </a:solidFill>
                          <a:latin typeface="Cambria Math" panose="02040503050406030204" pitchFamily="18" charset="0"/>
                        </a:rPr>
                        <m:t>→</m:t>
                      </m:r>
                    </m:oMath>
                  </a14:m>
                  <a:r>
                    <a:rPr lang="en-CA" sz="4500" b="0" i="0" dirty="0">
                      <a:solidFill>
                        <a:schemeClr val="tx1"/>
                      </a:solidFill>
                      <a:latin typeface="+mj-lt"/>
                    </a:rPr>
                    <a:t> </a:t>
                  </a: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smtClean="0">
                                  <a:latin typeface="Cambria Math" panose="02040503050406030204" pitchFamily="18" charset="0"/>
                                  <a:ea typeface="Cambria Math" panose="02040503050406030204" pitchFamily="18" charset="0"/>
                                </a:rPr>
                              </m:ctrlPr>
                            </m:mPr>
                            <m:mr>
                              <m:e>
                                <m:func>
                                  <m:funcPr>
                                    <m:ctrlPr>
                                      <a:rPr lang="en-GB" sz="4000" i="1" dirty="0" smtClean="0">
                                        <a:latin typeface="Cambria Math" panose="02040503050406030204" pitchFamily="18" charset="0"/>
                                        <a:ea typeface="Cambria Math" panose="02040503050406030204" pitchFamily="18" charset="0"/>
                                      </a:rPr>
                                    </m:ctrlPr>
                                  </m:funcPr>
                                  <m:fName>
                                    <m:r>
                                      <m:rPr>
                                        <m:sty m:val="p"/>
                                      </m:rPr>
                                      <a:rPr lang="en-GB" sz="4000" dirty="0">
                                        <a:latin typeface="Cambria Math" panose="02040503050406030204" pitchFamily="18" charset="0"/>
                                        <a:ea typeface="Cambria Math" panose="02040503050406030204" pitchFamily="18" charset="0"/>
                                      </a:rPr>
                                      <m:t>cos</m:t>
                                    </m:r>
                                    <m:r>
                                      <m:rPr>
                                        <m:sty m:val="p"/>
                                      </m:rPr>
                                      <a:rPr lang="en-CA" sz="4000" b="0" i="0" dirty="0" smtClean="0">
                                        <a:latin typeface="Cambria Math" panose="02040503050406030204" pitchFamily="18" charset="0"/>
                                        <a:ea typeface="Cambria Math" panose="02040503050406030204" pitchFamily="18" charset="0"/>
                                      </a:rPr>
                                      <m:t>h</m:t>
                                    </m:r>
                                  </m:fName>
                                  <m:e>
                                    <m:f>
                                      <m:fPr>
                                        <m:ctrlPr>
                                          <a:rPr lang="en-GB" sz="4000" i="1" dirty="0">
                                            <a:latin typeface="Cambria Math" panose="02040503050406030204" pitchFamily="18" charset="0"/>
                                            <a:ea typeface="Cambria Math" panose="02040503050406030204" pitchFamily="18" charset="0"/>
                                          </a:rPr>
                                        </m:ctrlPr>
                                      </m:fPr>
                                      <m:num>
                                        <m:r>
                                          <a:rPr lang="en-CA" sz="4000" b="0" i="1" dirty="0" smtClean="0">
                                            <a:solidFill>
                                              <a:srgbClr val="00B050"/>
                                            </a:solidFill>
                                            <a:latin typeface="Cambria Math" panose="02040503050406030204" pitchFamily="18" charset="0"/>
                                            <a:ea typeface="Cambria Math" panose="02040503050406030204" pitchFamily="18" charset="0"/>
                                          </a:rPr>
                                          <m:t>𝜙</m:t>
                                        </m:r>
                                      </m:num>
                                      <m:den>
                                        <m:r>
                                          <a:rPr lang="en-GB" sz="4000" i="1" dirty="0">
                                            <a:latin typeface="Cambria Math" panose="02040503050406030204" pitchFamily="18" charset="0"/>
                                            <a:ea typeface="Cambria Math" panose="02040503050406030204" pitchFamily="18" charset="0"/>
                                          </a:rPr>
                                          <m:t>2</m:t>
                                        </m:r>
                                      </m:den>
                                    </m:f>
                                  </m:e>
                                </m:func>
                              </m:e>
                              <m:e>
                                <m:r>
                                  <a:rPr lang="en-CA" sz="4000" b="0" i="1" smtClean="0">
                                    <a:latin typeface="Cambria Math" panose="02040503050406030204" pitchFamily="18" charset="0"/>
                                    <a:ea typeface="Cambria Math" panose="02040503050406030204" pitchFamily="18" charset="0"/>
                                  </a:rPr>
                                  <m:t>𝑖</m:t>
                                </m:r>
                                <m:func>
                                  <m:funcPr>
                                    <m:ctrlPr>
                                      <a:rPr lang="en-GB" sz="4000" i="1" dirty="0" smtClean="0">
                                        <a:latin typeface="Cambria Math" panose="02040503050406030204" pitchFamily="18" charset="0"/>
                                        <a:ea typeface="Cambria Math" panose="02040503050406030204" pitchFamily="18" charset="0"/>
                                      </a:rPr>
                                    </m:ctrlPr>
                                  </m:funcPr>
                                  <m:fName>
                                    <m:r>
                                      <m:rPr>
                                        <m:sty m:val="p"/>
                                      </m:rPr>
                                      <a:rPr lang="en-GB" sz="4000" dirty="0">
                                        <a:latin typeface="Cambria Math" panose="02040503050406030204" pitchFamily="18" charset="0"/>
                                        <a:ea typeface="Cambria Math" panose="02040503050406030204" pitchFamily="18" charset="0"/>
                                      </a:rPr>
                                      <m:t>sin</m:t>
                                    </m:r>
                                    <m:r>
                                      <m:rPr>
                                        <m:sty m:val="p"/>
                                      </m:rPr>
                                      <a:rPr lang="en-CA" sz="4000" b="0" i="0" dirty="0" smtClean="0">
                                        <a:latin typeface="Cambria Math" panose="02040503050406030204" pitchFamily="18" charset="0"/>
                                        <a:ea typeface="Cambria Math" panose="02040503050406030204" pitchFamily="18" charset="0"/>
                                      </a:rPr>
                                      <m:t>h</m:t>
                                    </m:r>
                                  </m:fName>
                                  <m:e>
                                    <m:f>
                                      <m:fPr>
                                        <m:ctrlPr>
                                          <a:rPr lang="en-GB" sz="4000" i="1" dirty="0">
                                            <a:latin typeface="Cambria Math" panose="02040503050406030204" pitchFamily="18" charset="0"/>
                                            <a:ea typeface="Cambria Math" panose="02040503050406030204" pitchFamily="18" charset="0"/>
                                          </a:rPr>
                                        </m:ctrlPr>
                                      </m:fPr>
                                      <m:num>
                                        <m:r>
                                          <a:rPr lang="en-CA" sz="4000" b="0" i="1" dirty="0" smtClean="0">
                                            <a:solidFill>
                                              <a:srgbClr val="00B050"/>
                                            </a:solidFill>
                                            <a:latin typeface="Cambria Math" panose="02040503050406030204" pitchFamily="18" charset="0"/>
                                            <a:ea typeface="Cambria Math" panose="02040503050406030204" pitchFamily="18" charset="0"/>
                                          </a:rPr>
                                          <m:t>𝜙</m:t>
                                        </m:r>
                                      </m:num>
                                      <m:den>
                                        <m:r>
                                          <a:rPr lang="en-GB" sz="4000" i="1" dirty="0">
                                            <a:latin typeface="Cambria Math" panose="02040503050406030204" pitchFamily="18" charset="0"/>
                                            <a:ea typeface="Cambria Math" panose="02040503050406030204" pitchFamily="18" charset="0"/>
                                          </a:rPr>
                                          <m:t>2</m:t>
                                        </m:r>
                                      </m:den>
                                    </m:f>
                                  </m:e>
                                </m:func>
                              </m:e>
                            </m:mr>
                            <m:mr>
                              <m:e>
                                <m:r>
                                  <a:rPr lang="en-GB" sz="4000" b="0" i="1" dirty="0" smtClean="0">
                                    <a:latin typeface="Cambria Math" panose="02040503050406030204" pitchFamily="18" charset="0"/>
                                    <a:ea typeface="Cambria Math" panose="02040503050406030204" pitchFamily="18" charset="0"/>
                                  </a:rPr>
                                  <m:t>−</m:t>
                                </m:r>
                                <m:r>
                                  <a:rPr lang="en-CA" sz="4000" b="0" i="1" smtClean="0">
                                    <a:latin typeface="Cambria Math" panose="02040503050406030204" pitchFamily="18" charset="0"/>
                                  </a:rPr>
                                  <m:t>𝑖</m:t>
                                </m:r>
                                <m:func>
                                  <m:funcPr>
                                    <m:ctrlPr>
                                      <a:rPr lang="en-GB" sz="4000" i="1" dirty="0" smtClean="0">
                                        <a:latin typeface="Cambria Math" panose="02040503050406030204" pitchFamily="18" charset="0"/>
                                        <a:ea typeface="Cambria Math" panose="02040503050406030204" pitchFamily="18" charset="0"/>
                                      </a:rPr>
                                    </m:ctrlPr>
                                  </m:funcPr>
                                  <m:fName>
                                    <m:r>
                                      <m:rPr>
                                        <m:sty m:val="p"/>
                                      </m:rPr>
                                      <a:rPr lang="en-GB" sz="4000" dirty="0">
                                        <a:latin typeface="Cambria Math" panose="02040503050406030204" pitchFamily="18" charset="0"/>
                                        <a:ea typeface="Cambria Math" panose="02040503050406030204" pitchFamily="18" charset="0"/>
                                      </a:rPr>
                                      <m:t>sin</m:t>
                                    </m:r>
                                    <m:r>
                                      <m:rPr>
                                        <m:sty m:val="p"/>
                                      </m:rPr>
                                      <a:rPr lang="en-CA" sz="4000" b="0" i="0" dirty="0" smtClean="0">
                                        <a:latin typeface="Cambria Math" panose="02040503050406030204" pitchFamily="18" charset="0"/>
                                        <a:ea typeface="Cambria Math" panose="02040503050406030204" pitchFamily="18" charset="0"/>
                                      </a:rPr>
                                      <m:t>h</m:t>
                                    </m:r>
                                  </m:fName>
                                  <m:e>
                                    <m:f>
                                      <m:fPr>
                                        <m:ctrlPr>
                                          <a:rPr lang="en-GB" sz="4000" i="1" dirty="0">
                                            <a:latin typeface="Cambria Math" panose="02040503050406030204" pitchFamily="18" charset="0"/>
                                            <a:ea typeface="Cambria Math" panose="02040503050406030204" pitchFamily="18" charset="0"/>
                                          </a:rPr>
                                        </m:ctrlPr>
                                      </m:fPr>
                                      <m:num>
                                        <m:r>
                                          <a:rPr lang="en-CA" sz="4000" b="0" i="1" dirty="0" smtClean="0">
                                            <a:solidFill>
                                              <a:srgbClr val="00B050"/>
                                            </a:solidFill>
                                            <a:latin typeface="Cambria Math" panose="02040503050406030204" pitchFamily="18" charset="0"/>
                                            <a:ea typeface="Cambria Math" panose="02040503050406030204" pitchFamily="18" charset="0"/>
                                          </a:rPr>
                                          <m:t>𝜙</m:t>
                                        </m:r>
                                      </m:num>
                                      <m:den>
                                        <m:r>
                                          <a:rPr lang="en-GB" sz="4000" i="1" dirty="0">
                                            <a:latin typeface="Cambria Math" panose="02040503050406030204" pitchFamily="18" charset="0"/>
                                            <a:ea typeface="Cambria Math" panose="02040503050406030204" pitchFamily="18" charset="0"/>
                                          </a:rPr>
                                          <m:t>2</m:t>
                                        </m:r>
                                      </m:den>
                                    </m:f>
                                  </m:e>
                                </m:func>
                              </m:e>
                              <m:e>
                                <m:func>
                                  <m:funcPr>
                                    <m:ctrlPr>
                                      <a:rPr lang="en-GB" sz="4000" i="1" dirty="0" smtClean="0">
                                        <a:latin typeface="Cambria Math" panose="02040503050406030204" pitchFamily="18" charset="0"/>
                                        <a:ea typeface="Cambria Math" panose="02040503050406030204" pitchFamily="18" charset="0"/>
                                      </a:rPr>
                                    </m:ctrlPr>
                                  </m:funcPr>
                                  <m:fName>
                                    <m:r>
                                      <m:rPr>
                                        <m:sty m:val="p"/>
                                      </m:rPr>
                                      <a:rPr lang="en-GB" sz="4000" dirty="0">
                                        <a:latin typeface="Cambria Math" panose="02040503050406030204" pitchFamily="18" charset="0"/>
                                        <a:ea typeface="Cambria Math" panose="02040503050406030204" pitchFamily="18" charset="0"/>
                                      </a:rPr>
                                      <m:t>cos</m:t>
                                    </m:r>
                                    <m:r>
                                      <m:rPr>
                                        <m:sty m:val="p"/>
                                      </m:rPr>
                                      <a:rPr lang="en-CA" sz="4000" b="0" i="0" dirty="0" smtClean="0">
                                        <a:latin typeface="Cambria Math" panose="02040503050406030204" pitchFamily="18" charset="0"/>
                                        <a:ea typeface="Cambria Math" panose="02040503050406030204" pitchFamily="18" charset="0"/>
                                      </a:rPr>
                                      <m:t>h</m:t>
                                    </m:r>
                                  </m:fName>
                                  <m:e>
                                    <m:f>
                                      <m:fPr>
                                        <m:ctrlPr>
                                          <a:rPr lang="en-GB" sz="4000" i="1" dirty="0">
                                            <a:latin typeface="Cambria Math" panose="02040503050406030204" pitchFamily="18" charset="0"/>
                                            <a:ea typeface="Cambria Math" panose="02040503050406030204" pitchFamily="18" charset="0"/>
                                          </a:rPr>
                                        </m:ctrlPr>
                                      </m:fPr>
                                      <m:num>
                                        <m:r>
                                          <a:rPr lang="en-CA" sz="4000" b="0" i="1" dirty="0" smtClean="0">
                                            <a:solidFill>
                                              <a:srgbClr val="00B050"/>
                                            </a:solidFill>
                                            <a:latin typeface="Cambria Math" panose="02040503050406030204" pitchFamily="18" charset="0"/>
                                            <a:ea typeface="Cambria Math" panose="02040503050406030204" pitchFamily="18" charset="0"/>
                                          </a:rPr>
                                          <m:t>𝜙</m:t>
                                        </m:r>
                                      </m:num>
                                      <m:den>
                                        <m:r>
                                          <a:rPr lang="en-GB" sz="4000" i="1" dirty="0">
                                            <a:latin typeface="Cambria Math" panose="02040503050406030204" pitchFamily="18" charset="0"/>
                                            <a:ea typeface="Cambria Math" panose="02040503050406030204" pitchFamily="18" charset="0"/>
                                          </a:rPr>
                                          <m:t>2</m:t>
                                        </m:r>
                                      </m:den>
                                    </m:f>
                                  </m:e>
                                </m:func>
                              </m:e>
                            </m:mr>
                          </m:m>
                        </m:e>
                      </m:d>
                    </m:oMath>
                  </a14:m>
                  <a:r>
                    <a:rPr lang="en-GB" sz="4500" i="1" dirty="0">
                      <a:latin typeface="Cambria Math" panose="02040503050406030204" pitchFamily="18" charset="0"/>
                      <a:ea typeface="Cambria Math" panose="02040503050406030204" pitchFamily="18" charset="0"/>
                    </a:rPr>
                    <a:t> </a:t>
                  </a:r>
                </a:p>
              </p:txBody>
            </p:sp>
          </mc:Choice>
          <mc:Fallback>
            <p:sp>
              <p:nvSpPr>
                <p:cNvPr id="9" name="TextBox 8">
                  <a:extLst>
                    <a:ext uri="{FF2B5EF4-FFF2-40B4-BE49-F238E27FC236}">
                      <a16:creationId xmlns:a16="http://schemas.microsoft.com/office/drawing/2014/main" id="{D1CE934F-5B9A-E3A8-6211-81DDC3BEE037}"/>
                    </a:ext>
                  </a:extLst>
                </p:cNvPr>
                <p:cNvSpPr txBox="1">
                  <a:spLocks noRot="1" noChangeAspect="1" noMove="1" noResize="1" noEditPoints="1" noAdjustHandles="1" noChangeArrowheads="1" noChangeShapeType="1" noTextEdit="1"/>
                </p:cNvSpPr>
                <p:nvPr/>
              </p:nvSpPr>
              <p:spPr>
                <a:xfrm>
                  <a:off x="150125" y="2494918"/>
                  <a:ext cx="12011015" cy="2048766"/>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694C9D-1E7E-CBF1-5FE6-12E9ECB5D624}"/>
                    </a:ext>
                  </a:extLst>
                </p:cNvPr>
                <p:cNvSpPr txBox="1"/>
                <p:nvPr/>
              </p:nvSpPr>
              <p:spPr>
                <a:xfrm>
                  <a:off x="4305441" y="2517578"/>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𝑡𝑦</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10" name="TextBox 9">
                  <a:extLst>
                    <a:ext uri="{FF2B5EF4-FFF2-40B4-BE49-F238E27FC236}">
                      <a16:creationId xmlns:a16="http://schemas.microsoft.com/office/drawing/2014/main" id="{9E694C9D-1E7E-CBF1-5FE6-12E9ECB5D624}"/>
                    </a:ext>
                  </a:extLst>
                </p:cNvPr>
                <p:cNvSpPr txBox="1">
                  <a:spLocks noRot="1" noChangeAspect="1" noMove="1" noResize="1" noEditPoints="1" noAdjustHandles="1" noChangeArrowheads="1" noChangeShapeType="1" noTextEdit="1"/>
                </p:cNvSpPr>
                <p:nvPr/>
              </p:nvSpPr>
              <p:spPr>
                <a:xfrm>
                  <a:off x="4305441" y="2517578"/>
                  <a:ext cx="2220157" cy="584775"/>
                </a:xfrm>
                <a:prstGeom prst="rect">
                  <a:avLst/>
                </a:prstGeom>
                <a:blipFill>
                  <a:blip r:embed="rId6"/>
                  <a:stretch>
                    <a:fillRect t="-12500" b="-34375"/>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484404B3-E4C9-50A5-8272-BF7448151874}"/>
              </a:ext>
            </a:extLst>
          </p:cNvPr>
          <p:cNvGrpSpPr/>
          <p:nvPr/>
        </p:nvGrpSpPr>
        <p:grpSpPr>
          <a:xfrm>
            <a:off x="188225" y="695998"/>
            <a:ext cx="9849810" cy="1952206"/>
            <a:chOff x="188225" y="4809112"/>
            <a:chExt cx="9849810" cy="1952206"/>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F7AC92-265E-9B99-37E2-FBDC89E328BC}"/>
                    </a:ext>
                  </a:extLst>
                </p:cNvPr>
                <p:cNvSpPr txBox="1"/>
                <p:nvPr/>
              </p:nvSpPr>
              <p:spPr>
                <a:xfrm>
                  <a:off x="188225" y="4846755"/>
                  <a:ext cx="9849810" cy="1914563"/>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500" i="1" dirty="0" smtClean="0">
                              <a:latin typeface="Cambria Math" panose="02040503050406030204" pitchFamily="18" charset="0"/>
                              <a:ea typeface="Cambria Math" panose="02040503050406030204" pitchFamily="18" charset="0"/>
                            </a:rPr>
                          </m:ctrlPr>
                        </m:dPr>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r>
                            <m:rPr>
                              <m:nor/>
                            </m:rPr>
                            <a:rPr lang="en-CA" sz="4500"/>
                            <m:t>𝟙</m:t>
                          </m:r>
                          <m:r>
                            <a:rPr lang="en-CA" sz="4500" i="1" dirty="0">
                              <a:latin typeface="Cambria Math" panose="02040503050406030204" pitchFamily="18" charset="0"/>
                              <a:ea typeface="Cambria Math" panose="02040503050406030204" pitchFamily="18" charset="0"/>
                            </a:rPr>
                            <m:t>−</m:t>
                          </m:r>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sSub>
                            <m:sSubPr>
                              <m:ctrlPr>
                                <a:rPr lang="en-CA" sz="4500" i="1">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𝑧</m:t>
                              </m:r>
                            </m:sub>
                          </m:sSub>
                        </m:e>
                      </m:d>
                      <m:r>
                        <a:rPr lang="en-GB" sz="4500" b="0" i="1" smtClean="0">
                          <a:solidFill>
                            <a:schemeClr val="tx1"/>
                          </a:solidFill>
                          <a:latin typeface="Cambria Math" panose="02040503050406030204" pitchFamily="18" charset="0"/>
                        </a:rPr>
                        <m:t>→</m:t>
                      </m:r>
                    </m:oMath>
                  </a14:m>
                  <a:r>
                    <a:rPr lang="en-CA" sz="4500" b="0" i="0" dirty="0">
                      <a:solidFill>
                        <a:schemeClr val="tx1"/>
                      </a:solidFill>
                      <a:latin typeface="+mj-lt"/>
                    </a:rPr>
                    <a:t> </a:t>
                  </a:r>
                  <a14:m>
                    <m:oMath xmlns:m="http://schemas.openxmlformats.org/officeDocument/2006/math">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CA" sz="4400" b="0" i="1" dirty="0" smtClean="0">
                                        <a:latin typeface="Cambria Math" panose="02040503050406030204" pitchFamily="18" charset="0"/>
                                        <a:ea typeface="Cambria Math" panose="02040503050406030204" pitchFamily="18" charset="0"/>
                                      </a:rPr>
                                    </m:ctrlPr>
                                  </m:sSupPr>
                                  <m:e>
                                    <m:r>
                                      <a:rPr lang="en-CA" sz="4400" b="0" i="1" dirty="0" smtClean="0">
                                        <a:latin typeface="Cambria Math" panose="02040503050406030204" pitchFamily="18" charset="0"/>
                                        <a:ea typeface="Cambria Math" panose="02040503050406030204" pitchFamily="18" charset="0"/>
                                      </a:rPr>
                                      <m:t>𝑒</m:t>
                                    </m:r>
                                  </m:e>
                                  <m:sup>
                                    <m:r>
                                      <a:rPr lang="en-CA" sz="4400" b="0" i="1" dirty="0" smtClean="0">
                                        <a:latin typeface="Cambria Math" panose="02040503050406030204" pitchFamily="18" charset="0"/>
                                        <a:ea typeface="Cambria Math" panose="02040503050406030204" pitchFamily="18" charset="0"/>
                                      </a:rPr>
                                      <m:t>−</m:t>
                                    </m:r>
                                    <m:f>
                                      <m:fPr>
                                        <m:ctrlPr>
                                          <a:rPr lang="en-GB" sz="4400" i="1" dirty="0" smtClean="0">
                                            <a:latin typeface="Cambria Math" panose="02040503050406030204" pitchFamily="18" charset="0"/>
                                            <a:ea typeface="Cambria Math" panose="02040503050406030204" pitchFamily="18" charset="0"/>
                                          </a:rPr>
                                        </m:ctrlPr>
                                      </m:fPr>
                                      <m:num>
                                        <m:r>
                                          <a:rPr lang="en-CA" sz="4400" b="0" i="1" dirty="0" smtClean="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e>
                                <m:r>
                                  <a:rPr lang="en-CA" sz="4400" b="0" i="1" smtClean="0">
                                    <a:latin typeface="Cambria Math" panose="02040503050406030204" pitchFamily="18" charset="0"/>
                                  </a:rPr>
                                  <m:t>0</m:t>
                                </m:r>
                              </m:e>
                            </m:mr>
                            <m:mr>
                              <m:e>
                                <m:r>
                                  <a:rPr lang="en-CA" sz="4400" b="0" i="1" smtClean="0">
                                    <a:latin typeface="Cambria Math" panose="02040503050406030204" pitchFamily="18" charset="0"/>
                                  </a:rPr>
                                  <m:t>0</m:t>
                                </m:r>
                              </m:e>
                              <m:e>
                                <m:sSup>
                                  <m:sSupPr>
                                    <m:ctrlPr>
                                      <a:rPr lang="en-CA" sz="4400" b="0" i="1" dirty="0" smtClean="0">
                                        <a:latin typeface="Cambria Math" panose="02040503050406030204" pitchFamily="18" charset="0"/>
                                        <a:ea typeface="Cambria Math" panose="02040503050406030204" pitchFamily="18" charset="0"/>
                                      </a:rPr>
                                    </m:ctrlPr>
                                  </m:sSupPr>
                                  <m:e>
                                    <m:r>
                                      <a:rPr lang="en-CA" sz="4400" b="0" i="1" dirty="0" smtClean="0">
                                        <a:latin typeface="Cambria Math" panose="02040503050406030204" pitchFamily="18" charset="0"/>
                                        <a:ea typeface="Cambria Math" panose="02040503050406030204" pitchFamily="18" charset="0"/>
                                      </a:rPr>
                                      <m:t>𝑒</m:t>
                                    </m:r>
                                  </m:e>
                                  <m:sup>
                                    <m:r>
                                      <a:rPr lang="en-CA" sz="4400" b="0" i="1" dirty="0" smtClean="0">
                                        <a:latin typeface="Cambria Math" panose="02040503050406030204" pitchFamily="18" charset="0"/>
                                        <a:ea typeface="Cambria Math" panose="02040503050406030204" pitchFamily="18" charset="0"/>
                                      </a:rPr>
                                      <m:t>+</m:t>
                                    </m:r>
                                    <m:f>
                                      <m:fPr>
                                        <m:ctrlPr>
                                          <a:rPr lang="en-GB" sz="4400" i="1" dirty="0" smtClean="0">
                                            <a:latin typeface="Cambria Math" panose="02040503050406030204" pitchFamily="18" charset="0"/>
                                            <a:ea typeface="Cambria Math" panose="02040503050406030204" pitchFamily="18" charset="0"/>
                                          </a:rPr>
                                        </m:ctrlPr>
                                      </m:fPr>
                                      <m:num>
                                        <m:r>
                                          <a:rPr lang="en-CA" sz="4400" b="0" i="1" dirty="0" smtClean="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mr>
                          </m:m>
                        </m:e>
                      </m:d>
                    </m:oMath>
                  </a14:m>
                  <a:r>
                    <a:rPr lang="en-GB" sz="4500" i="1" dirty="0">
                      <a:latin typeface="Cambria Math" panose="02040503050406030204" pitchFamily="18" charset="0"/>
                      <a:ea typeface="Cambria Math" panose="02040503050406030204" pitchFamily="18" charset="0"/>
                    </a:rPr>
                    <a:t>  </a:t>
                  </a:r>
                </a:p>
              </p:txBody>
            </p:sp>
          </mc:Choice>
          <mc:Fallback xmlns="">
            <p:sp>
              <p:nvSpPr>
                <p:cNvPr id="12" name="TextBox 11">
                  <a:extLst>
                    <a:ext uri="{FF2B5EF4-FFF2-40B4-BE49-F238E27FC236}">
                      <a16:creationId xmlns:a16="http://schemas.microsoft.com/office/drawing/2014/main" id="{9BF7AC92-265E-9B99-37E2-FBDC89E328BC}"/>
                    </a:ext>
                  </a:extLst>
                </p:cNvPr>
                <p:cNvSpPr txBox="1">
                  <a:spLocks noRot="1" noChangeAspect="1" noMove="1" noResize="1" noEditPoints="1" noAdjustHandles="1" noChangeArrowheads="1" noChangeShapeType="1" noTextEdit="1"/>
                </p:cNvSpPr>
                <p:nvPr/>
              </p:nvSpPr>
              <p:spPr>
                <a:xfrm>
                  <a:off x="188225" y="4846755"/>
                  <a:ext cx="9849810" cy="1914563"/>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60AC32-BED9-CDC0-66E6-1B05337E95F6}"/>
                    </a:ext>
                  </a:extLst>
                </p:cNvPr>
                <p:cNvSpPr txBox="1"/>
                <p:nvPr/>
              </p:nvSpPr>
              <p:spPr>
                <a:xfrm>
                  <a:off x="4305440" y="4809112"/>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𝑡𝑧</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13" name="TextBox 12">
                  <a:extLst>
                    <a:ext uri="{FF2B5EF4-FFF2-40B4-BE49-F238E27FC236}">
                      <a16:creationId xmlns:a16="http://schemas.microsoft.com/office/drawing/2014/main" id="{8160AC32-BED9-CDC0-66E6-1B05337E95F6}"/>
                    </a:ext>
                  </a:extLst>
                </p:cNvPr>
                <p:cNvSpPr txBox="1">
                  <a:spLocks noRot="1" noChangeAspect="1" noMove="1" noResize="1" noEditPoints="1" noAdjustHandles="1" noChangeArrowheads="1" noChangeShapeType="1" noTextEdit="1"/>
                </p:cNvSpPr>
                <p:nvPr/>
              </p:nvSpPr>
              <p:spPr>
                <a:xfrm>
                  <a:off x="4305440" y="4809112"/>
                  <a:ext cx="2220157" cy="584775"/>
                </a:xfrm>
                <a:prstGeom prst="rect">
                  <a:avLst/>
                </a:prstGeom>
                <a:blipFill>
                  <a:blip r:embed="rId8"/>
                  <a:stretch>
                    <a:fillRect t="-12500" b="-34375"/>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C285AD-0927-D03C-A93B-2213131AC1D4}"/>
                  </a:ext>
                </a:extLst>
              </p:cNvPr>
              <p:cNvSpPr txBox="1"/>
              <p:nvPr/>
            </p:nvSpPr>
            <p:spPr>
              <a:xfrm>
                <a:off x="9429750" y="112119"/>
                <a:ext cx="2527101" cy="2337307"/>
              </a:xfrm>
              <a:prstGeom prst="rect">
                <a:avLst/>
              </a:prstGeom>
              <a:solidFill>
                <a:srgbClr val="FCEEE4"/>
              </a:solid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sSubSup>
                        <m:sSubSupPr>
                          <m:ctrlPr>
                            <a:rPr lang="en-CA" sz="4000" b="0" i="1" smtClean="0">
                              <a:solidFill>
                                <a:srgbClr val="002060"/>
                              </a:solidFill>
                              <a:latin typeface="Cambria Math" panose="02040503050406030204" pitchFamily="18" charset="0"/>
                            </a:rPr>
                          </m:ctrlPr>
                        </m:sSubSupPr>
                        <m:e>
                          <m:r>
                            <a:rPr lang="en-CA" sz="4000" b="0" i="1" smtClean="0">
                              <a:solidFill>
                                <a:srgbClr val="002060"/>
                              </a:solidFill>
                              <a:latin typeface="Cambria Math" panose="02040503050406030204" pitchFamily="18" charset="0"/>
                            </a:rPr>
                            <m:t>𝜎</m:t>
                          </m:r>
                        </m:e>
                        <m:sub>
                          <m:r>
                            <a:rPr lang="en-CA" sz="4000" b="0" i="1" smtClean="0">
                              <a:solidFill>
                                <a:srgbClr val="002060"/>
                              </a:solidFill>
                              <a:latin typeface="Cambria Math" panose="02040503050406030204" pitchFamily="18" charset="0"/>
                            </a:rPr>
                            <m:t>𝑥</m:t>
                          </m:r>
                        </m:sub>
                        <m:sup>
                          <m:r>
                            <m:rPr>
                              <m:nor/>
                            </m:rPr>
                            <a:rPr lang="en-CA" sz="4000" smtClean="0"/>
                            <m:t>†</m:t>
                          </m:r>
                          <m:r>
                            <m:rPr>
                              <m:nor/>
                            </m:rPr>
                            <a:rPr lang="en-CA" sz="4000" dirty="0" smtClean="0"/>
                            <m:t> </m:t>
                          </m:r>
                        </m:sup>
                      </m:sSubSup>
                      <m:r>
                        <a:rPr lang="en-CA" sz="4000" b="0" i="1" smtClean="0">
                          <a:solidFill>
                            <a:schemeClr val="tx1"/>
                          </a:solidFill>
                          <a:latin typeface="Cambria Math" panose="02040503050406030204" pitchFamily="18" charset="0"/>
                        </a:rPr>
                        <m:t>=</m:t>
                      </m:r>
                      <m:sSub>
                        <m:sSubPr>
                          <m:ctrlPr>
                            <a:rPr lang="en-CA" sz="4000" b="0" i="1" smtClean="0">
                              <a:solidFill>
                                <a:srgbClr val="002060"/>
                              </a:solidFill>
                              <a:latin typeface="Cambria Math" panose="02040503050406030204" pitchFamily="18" charset="0"/>
                            </a:rPr>
                          </m:ctrlPr>
                        </m:sSubPr>
                        <m:e>
                          <m:r>
                            <a:rPr lang="en-CA" sz="4000" b="0" i="1" smtClean="0">
                              <a:solidFill>
                                <a:srgbClr val="002060"/>
                              </a:solidFill>
                              <a:latin typeface="Cambria Math" panose="02040503050406030204" pitchFamily="18" charset="0"/>
                            </a:rPr>
                            <m:t>𝜎</m:t>
                          </m:r>
                        </m:e>
                        <m:sub>
                          <m:r>
                            <a:rPr lang="en-CA" sz="4000" b="0" i="1" smtClean="0">
                              <a:solidFill>
                                <a:srgbClr val="002060"/>
                              </a:solidFill>
                              <a:latin typeface="Cambria Math" panose="02040503050406030204" pitchFamily="18" charset="0"/>
                            </a:rPr>
                            <m:t>𝑥</m:t>
                          </m:r>
                        </m:sub>
                      </m:sSub>
                    </m:oMath>
                  </m:oMathPara>
                </a14:m>
                <a:endParaRPr lang="en-CA" sz="4000" i="1" dirty="0">
                  <a:solidFill>
                    <a:srgbClr val="00206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Sup>
                        <m:sSubSupPr>
                          <m:ctrlPr>
                            <a:rPr lang="en-CA" sz="4000" b="0" i="1" smtClean="0">
                              <a:solidFill>
                                <a:srgbClr val="002060"/>
                              </a:solidFill>
                              <a:latin typeface="Cambria Math" panose="02040503050406030204" pitchFamily="18" charset="0"/>
                            </a:rPr>
                          </m:ctrlPr>
                        </m:sSubSupPr>
                        <m:e>
                          <m:r>
                            <a:rPr lang="en-CA" sz="4000" b="0" i="1" smtClean="0">
                              <a:solidFill>
                                <a:srgbClr val="002060"/>
                              </a:solidFill>
                              <a:latin typeface="Cambria Math" panose="02040503050406030204" pitchFamily="18" charset="0"/>
                            </a:rPr>
                            <m:t>𝜎</m:t>
                          </m:r>
                        </m:e>
                        <m:sub>
                          <m:r>
                            <a:rPr lang="en-CA" sz="4000" b="0" i="1" smtClean="0">
                              <a:solidFill>
                                <a:srgbClr val="002060"/>
                              </a:solidFill>
                              <a:latin typeface="Cambria Math" panose="02040503050406030204" pitchFamily="18" charset="0"/>
                            </a:rPr>
                            <m:t>𝑦</m:t>
                          </m:r>
                        </m:sub>
                        <m:sup>
                          <m:r>
                            <m:rPr>
                              <m:nor/>
                            </m:rPr>
                            <a:rPr lang="en-CA" sz="4000" smtClean="0"/>
                            <m:t>†</m:t>
                          </m:r>
                          <m:r>
                            <m:rPr>
                              <m:nor/>
                            </m:rPr>
                            <a:rPr lang="en-CA" sz="4000" dirty="0" smtClean="0"/>
                            <m:t> </m:t>
                          </m:r>
                        </m:sup>
                      </m:sSubSup>
                      <m:r>
                        <a:rPr lang="en-CA" sz="4000" b="0" i="1" smtClean="0">
                          <a:solidFill>
                            <a:schemeClr val="tx1"/>
                          </a:solidFill>
                          <a:latin typeface="Cambria Math" panose="02040503050406030204" pitchFamily="18" charset="0"/>
                        </a:rPr>
                        <m:t>=</m:t>
                      </m:r>
                      <m:sSub>
                        <m:sSubPr>
                          <m:ctrlPr>
                            <a:rPr lang="en-CA" sz="4000" b="0" i="1" smtClean="0">
                              <a:solidFill>
                                <a:srgbClr val="002060"/>
                              </a:solidFill>
                              <a:latin typeface="Cambria Math" panose="02040503050406030204" pitchFamily="18" charset="0"/>
                            </a:rPr>
                          </m:ctrlPr>
                        </m:sSubPr>
                        <m:e>
                          <m:r>
                            <a:rPr lang="en-CA" sz="4000" b="0" i="1" smtClean="0">
                              <a:solidFill>
                                <a:srgbClr val="002060"/>
                              </a:solidFill>
                              <a:latin typeface="Cambria Math" panose="02040503050406030204" pitchFamily="18" charset="0"/>
                            </a:rPr>
                            <m:t>𝜎</m:t>
                          </m:r>
                        </m:e>
                        <m:sub>
                          <m:r>
                            <a:rPr lang="en-CA" sz="4000" b="0" i="1" smtClean="0">
                              <a:solidFill>
                                <a:srgbClr val="002060"/>
                              </a:solidFill>
                              <a:latin typeface="Cambria Math" panose="02040503050406030204" pitchFamily="18" charset="0"/>
                            </a:rPr>
                            <m:t>𝑦</m:t>
                          </m:r>
                        </m:sub>
                      </m:sSub>
                    </m:oMath>
                  </m:oMathPara>
                </a14:m>
                <a:endParaRPr lang="en-CA" sz="4000" i="1" dirty="0">
                  <a:solidFill>
                    <a:srgbClr val="00206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Sup>
                        <m:sSubSupPr>
                          <m:ctrlPr>
                            <a:rPr lang="en-CA" sz="4000" b="0" i="1" smtClean="0">
                              <a:solidFill>
                                <a:srgbClr val="002060"/>
                              </a:solidFill>
                              <a:latin typeface="Cambria Math" panose="02040503050406030204" pitchFamily="18" charset="0"/>
                            </a:rPr>
                          </m:ctrlPr>
                        </m:sSubSupPr>
                        <m:e>
                          <m:r>
                            <a:rPr lang="en-CA" sz="4000" b="0" i="1" smtClean="0">
                              <a:solidFill>
                                <a:srgbClr val="002060"/>
                              </a:solidFill>
                              <a:latin typeface="Cambria Math" panose="02040503050406030204" pitchFamily="18" charset="0"/>
                            </a:rPr>
                            <m:t>𝜎</m:t>
                          </m:r>
                        </m:e>
                        <m:sub>
                          <m:r>
                            <a:rPr lang="en-CA" sz="4000" b="0" i="1" smtClean="0">
                              <a:solidFill>
                                <a:srgbClr val="002060"/>
                              </a:solidFill>
                              <a:latin typeface="Cambria Math" panose="02040503050406030204" pitchFamily="18" charset="0"/>
                            </a:rPr>
                            <m:t>𝑧</m:t>
                          </m:r>
                        </m:sub>
                        <m:sup>
                          <m:r>
                            <m:rPr>
                              <m:nor/>
                            </m:rPr>
                            <a:rPr lang="en-CA" sz="4000" smtClean="0"/>
                            <m:t>†</m:t>
                          </m:r>
                          <m:r>
                            <m:rPr>
                              <m:nor/>
                            </m:rPr>
                            <a:rPr lang="en-CA" sz="4000" dirty="0" smtClean="0"/>
                            <m:t> </m:t>
                          </m:r>
                        </m:sup>
                      </m:sSubSup>
                      <m:r>
                        <a:rPr lang="en-CA" sz="4000" b="0" i="1" smtClean="0">
                          <a:solidFill>
                            <a:schemeClr val="tx1"/>
                          </a:solidFill>
                          <a:latin typeface="Cambria Math" panose="02040503050406030204" pitchFamily="18" charset="0"/>
                        </a:rPr>
                        <m:t>=</m:t>
                      </m:r>
                      <m:sSub>
                        <m:sSubPr>
                          <m:ctrlPr>
                            <a:rPr lang="en-CA" sz="4000" b="0" i="1" smtClean="0">
                              <a:solidFill>
                                <a:srgbClr val="002060"/>
                              </a:solidFill>
                              <a:latin typeface="Cambria Math" panose="02040503050406030204" pitchFamily="18" charset="0"/>
                            </a:rPr>
                          </m:ctrlPr>
                        </m:sSubPr>
                        <m:e>
                          <m:r>
                            <a:rPr lang="en-CA" sz="4000" b="0" i="1" smtClean="0">
                              <a:solidFill>
                                <a:srgbClr val="002060"/>
                              </a:solidFill>
                              <a:latin typeface="Cambria Math" panose="02040503050406030204" pitchFamily="18" charset="0"/>
                            </a:rPr>
                            <m:t>𝜎</m:t>
                          </m:r>
                        </m:e>
                        <m:sub>
                          <m:r>
                            <a:rPr lang="en-CA" sz="4000" b="0" i="1" smtClean="0">
                              <a:solidFill>
                                <a:srgbClr val="002060"/>
                              </a:solidFill>
                              <a:latin typeface="Cambria Math" panose="02040503050406030204" pitchFamily="18" charset="0"/>
                            </a:rPr>
                            <m:t>𝑧</m:t>
                          </m:r>
                        </m:sub>
                      </m:sSub>
                    </m:oMath>
                  </m:oMathPara>
                </a14:m>
                <a:endParaRPr lang="en-CA" sz="4000" i="1" dirty="0">
                  <a:solidFill>
                    <a:srgbClr val="002060"/>
                  </a:solidFill>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EDC285AD-0927-D03C-A93B-2213131AC1D4}"/>
                  </a:ext>
                </a:extLst>
              </p:cNvPr>
              <p:cNvSpPr txBox="1">
                <a:spLocks noRot="1" noChangeAspect="1" noMove="1" noResize="1" noEditPoints="1" noAdjustHandles="1" noChangeArrowheads="1" noChangeShapeType="1" noTextEdit="1"/>
              </p:cNvSpPr>
              <p:nvPr/>
            </p:nvSpPr>
            <p:spPr>
              <a:xfrm>
                <a:off x="9429750" y="112119"/>
                <a:ext cx="2527101" cy="2337307"/>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4" name="Ink 23">
                <a:extLst>
                  <a:ext uri="{FF2B5EF4-FFF2-40B4-BE49-F238E27FC236}">
                    <a16:creationId xmlns:a16="http://schemas.microsoft.com/office/drawing/2014/main" id="{769A27D7-2261-B8C9-2B97-1FE242FC2D23}"/>
                  </a:ext>
                </a:extLst>
              </p14:cNvPr>
              <p14:cNvContentPartPr/>
              <p14:nvPr>
                <p:extLst>
                  <p:ext uri="{42D2F446-02D8-4167-A562-619A0277C38B}">
                    <p15:isNarration xmlns:p15="http://schemas.microsoft.com/office/powerpoint/2012/main" val="1"/>
                  </p:ext>
                </p:extLst>
              </p14:nvPr>
            </p14:nvContentPartPr>
            <p14:xfrm>
              <a:off x="4607640" y="267120"/>
              <a:ext cx="4689360" cy="5981760"/>
            </p14:xfrm>
          </p:contentPart>
        </mc:Choice>
        <mc:Fallback xmlns="">
          <p:pic>
            <p:nvPicPr>
              <p:cNvPr id="24" name="Ink 23">
                <a:extLst>
                  <a:ext uri="{FF2B5EF4-FFF2-40B4-BE49-F238E27FC236}">
                    <a16:creationId xmlns:a16="http://schemas.microsoft.com/office/drawing/2014/main" id="{769A27D7-2261-B8C9-2B97-1FE242FC2D23}"/>
                  </a:ext>
                </a:extLst>
              </p:cNvPr>
              <p:cNvPicPr>
                <a:picLocks noGrp="1" noRot="1" noChangeAspect="1" noMove="1" noResize="1" noEditPoints="1" noAdjustHandles="1" noChangeArrowheads="1" noChangeShapeType="1"/>
              </p:cNvPicPr>
              <p:nvPr/>
            </p:nvPicPr>
            <p:blipFill>
              <a:blip r:embed="rId11"/>
              <a:stretch>
                <a:fillRect/>
              </a:stretch>
            </p:blipFill>
            <p:spPr>
              <a:xfrm>
                <a:off x="4598280" y="257760"/>
                <a:ext cx="4708080" cy="6000480"/>
              </a:xfrm>
              <a:prstGeom prst="rect">
                <a:avLst/>
              </a:prstGeom>
            </p:spPr>
          </p:pic>
        </mc:Fallback>
      </mc:AlternateContent>
    </p:spTree>
    <p:custDataLst>
      <p:tags r:id="rId1"/>
    </p:custDataLst>
    <p:extLst>
      <p:ext uri="{BB962C8B-B14F-4D97-AF65-F5344CB8AC3E}">
        <p14:creationId xmlns:p14="http://schemas.microsoft.com/office/powerpoint/2010/main" val="279517692"/>
      </p:ext>
    </p:extLst>
  </p:cSld>
  <p:clrMapOvr>
    <a:masterClrMapping/>
  </p:clrMapOvr>
  <mc:AlternateContent xmlns:mc="http://schemas.openxmlformats.org/markup-compatibility/2006" xmlns:p14="http://schemas.microsoft.com/office/powerpoint/2010/main">
    <mc:Choice Requires="p14">
      <p:transition spd="med" p14:dur="700" advTm="17627">
        <p:fade/>
      </p:transition>
    </mc:Choice>
    <mc:Fallback xmlns="">
      <p:transition spd="med" advTm="176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md type="call" cmd="playFrom(0.0)">
                                      <p:cBhvr>
                                        <p:cTn id="7" dur="1" fill="hold"/>
                                        <p:tgtEl>
                                          <p:spTgt spid="24"/>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AD311E4-884B-644A-46F7-B39ABAC4A660}"/>
              </a:ext>
            </a:extLst>
          </p:cNvPr>
          <p:cNvGrpSpPr/>
          <p:nvPr/>
        </p:nvGrpSpPr>
        <p:grpSpPr>
          <a:xfrm>
            <a:off x="1708473" y="5126177"/>
            <a:ext cx="7531872" cy="1492218"/>
            <a:chOff x="1708473" y="5126177"/>
            <a:chExt cx="7531872" cy="1492218"/>
          </a:xfrm>
        </p:grpSpPr>
        <p:sp>
          <p:nvSpPr>
            <p:cNvPr id="22" name="Rectangle 21">
              <a:extLst>
                <a:ext uri="{FF2B5EF4-FFF2-40B4-BE49-F238E27FC236}">
                  <a16:creationId xmlns:a16="http://schemas.microsoft.com/office/drawing/2014/main" id="{F36D879E-9388-9DCB-0366-9BBD9EB4D6C1}"/>
                </a:ext>
              </a:extLst>
            </p:cNvPr>
            <p:cNvSpPr/>
            <p:nvPr/>
          </p:nvSpPr>
          <p:spPr>
            <a:xfrm>
              <a:off x="1708473" y="5316901"/>
              <a:ext cx="415012" cy="580809"/>
            </a:xfrm>
            <a:prstGeom prst="rect">
              <a:avLst/>
            </a:prstGeom>
            <a:solidFill>
              <a:srgbClr val="FFFF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8CA6453E-7865-43BB-DF45-45AE4CFAAFC8}"/>
                </a:ext>
              </a:extLst>
            </p:cNvPr>
            <p:cNvSpPr/>
            <p:nvPr/>
          </p:nvSpPr>
          <p:spPr>
            <a:xfrm>
              <a:off x="4520033" y="5316901"/>
              <a:ext cx="415012" cy="580809"/>
            </a:xfrm>
            <a:prstGeom prst="rect">
              <a:avLst/>
            </a:prstGeom>
            <a:solidFill>
              <a:srgbClr val="FFFF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00869BCD-1AA4-4DF6-8F4B-E0B1EF7E2EDF}"/>
                </a:ext>
              </a:extLst>
            </p:cNvPr>
            <p:cNvSpPr/>
            <p:nvPr/>
          </p:nvSpPr>
          <p:spPr>
            <a:xfrm>
              <a:off x="7369913" y="5126177"/>
              <a:ext cx="415012" cy="580809"/>
            </a:xfrm>
            <a:prstGeom prst="rect">
              <a:avLst/>
            </a:prstGeom>
            <a:solidFill>
              <a:srgbClr val="FFFF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1DC2AF95-6E60-1BF6-7643-A51BC04C20DA}"/>
                </a:ext>
              </a:extLst>
            </p:cNvPr>
            <p:cNvSpPr/>
            <p:nvPr/>
          </p:nvSpPr>
          <p:spPr>
            <a:xfrm>
              <a:off x="8825333" y="6037586"/>
              <a:ext cx="415012" cy="580809"/>
            </a:xfrm>
            <a:prstGeom prst="rect">
              <a:avLst/>
            </a:prstGeom>
            <a:solidFill>
              <a:srgbClr val="FFFF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 name="Content Placeholder 2">
            <a:extLst>
              <a:ext uri="{FF2B5EF4-FFF2-40B4-BE49-F238E27FC236}">
                <a16:creationId xmlns:a16="http://schemas.microsoft.com/office/drawing/2014/main" id="{E7D9850D-C0F1-37E7-A802-F831A15BCBC1}"/>
              </a:ext>
            </a:extLst>
          </p:cNvPr>
          <p:cNvSpPr txBox="1">
            <a:spLocks/>
          </p:cNvSpPr>
          <p:nvPr/>
        </p:nvSpPr>
        <p:spPr>
          <a:xfrm>
            <a:off x="-15735" y="13519"/>
            <a:ext cx="12149680" cy="8392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5200" u="sng" dirty="0"/>
              <a:t>Boost Matrices (Hermitian)</a:t>
            </a:r>
            <a:r>
              <a:rPr lang="en-GB" sz="5200" dirty="0"/>
              <a:t>:</a:t>
            </a:r>
          </a:p>
        </p:txBody>
      </p:sp>
      <p:grpSp>
        <p:nvGrpSpPr>
          <p:cNvPr id="11" name="Group 10">
            <a:extLst>
              <a:ext uri="{FF2B5EF4-FFF2-40B4-BE49-F238E27FC236}">
                <a16:creationId xmlns:a16="http://schemas.microsoft.com/office/drawing/2014/main" id="{484404B3-E4C9-50A5-8272-BF7448151874}"/>
              </a:ext>
            </a:extLst>
          </p:cNvPr>
          <p:cNvGrpSpPr/>
          <p:nvPr/>
        </p:nvGrpSpPr>
        <p:grpSpPr>
          <a:xfrm>
            <a:off x="188225" y="695998"/>
            <a:ext cx="9849810" cy="1952206"/>
            <a:chOff x="188225" y="4809112"/>
            <a:chExt cx="9849810" cy="1952206"/>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F7AC92-265E-9B99-37E2-FBDC89E328BC}"/>
                    </a:ext>
                  </a:extLst>
                </p:cNvPr>
                <p:cNvSpPr txBox="1"/>
                <p:nvPr/>
              </p:nvSpPr>
              <p:spPr>
                <a:xfrm>
                  <a:off x="188225" y="4846755"/>
                  <a:ext cx="9849810" cy="1914563"/>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500" i="1" dirty="0" smtClean="0">
                              <a:latin typeface="Cambria Math" panose="02040503050406030204" pitchFamily="18" charset="0"/>
                              <a:ea typeface="Cambria Math" panose="02040503050406030204" pitchFamily="18" charset="0"/>
                            </a:rPr>
                          </m:ctrlPr>
                        </m:dPr>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r>
                            <m:rPr>
                              <m:nor/>
                            </m:rPr>
                            <a:rPr lang="en-CA" sz="4500"/>
                            <m:t>𝟙</m:t>
                          </m:r>
                          <m:r>
                            <a:rPr lang="en-CA" sz="4500" i="1" dirty="0">
                              <a:latin typeface="Cambria Math" panose="02040503050406030204" pitchFamily="18" charset="0"/>
                              <a:ea typeface="Cambria Math" panose="02040503050406030204" pitchFamily="18" charset="0"/>
                            </a:rPr>
                            <m:t>−</m:t>
                          </m:r>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sSub>
                            <m:sSubPr>
                              <m:ctrlPr>
                                <a:rPr lang="en-CA" sz="4500" i="1">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𝑧</m:t>
                              </m:r>
                            </m:sub>
                          </m:sSub>
                        </m:e>
                      </m:d>
                      <m:r>
                        <a:rPr lang="en-GB" sz="4500" b="0" i="1" smtClean="0">
                          <a:solidFill>
                            <a:schemeClr val="tx1"/>
                          </a:solidFill>
                          <a:latin typeface="Cambria Math" panose="02040503050406030204" pitchFamily="18" charset="0"/>
                        </a:rPr>
                        <m:t>→</m:t>
                      </m:r>
                    </m:oMath>
                  </a14:m>
                  <a:r>
                    <a:rPr lang="en-CA" sz="4500" b="0" i="0" dirty="0">
                      <a:solidFill>
                        <a:schemeClr val="tx1"/>
                      </a:solidFill>
                      <a:latin typeface="+mj-lt"/>
                    </a:rPr>
                    <a:t> </a:t>
                  </a:r>
                  <a14:m>
                    <m:oMath xmlns:m="http://schemas.openxmlformats.org/officeDocument/2006/math">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CA" sz="4400" b="0" i="1" dirty="0" smtClean="0">
                                        <a:latin typeface="Cambria Math" panose="02040503050406030204" pitchFamily="18" charset="0"/>
                                        <a:ea typeface="Cambria Math" panose="02040503050406030204" pitchFamily="18" charset="0"/>
                                      </a:rPr>
                                    </m:ctrlPr>
                                  </m:sSupPr>
                                  <m:e>
                                    <m:r>
                                      <a:rPr lang="en-CA" sz="4400" b="0" i="1" dirty="0" smtClean="0">
                                        <a:latin typeface="Cambria Math" panose="02040503050406030204" pitchFamily="18" charset="0"/>
                                        <a:ea typeface="Cambria Math" panose="02040503050406030204" pitchFamily="18" charset="0"/>
                                      </a:rPr>
                                      <m:t>𝑒</m:t>
                                    </m:r>
                                  </m:e>
                                  <m:sup>
                                    <m:r>
                                      <a:rPr lang="en-CA" sz="4400" b="0" i="1" dirty="0" smtClean="0">
                                        <a:latin typeface="Cambria Math" panose="02040503050406030204" pitchFamily="18" charset="0"/>
                                        <a:ea typeface="Cambria Math" panose="02040503050406030204" pitchFamily="18" charset="0"/>
                                      </a:rPr>
                                      <m:t>−</m:t>
                                    </m:r>
                                    <m:f>
                                      <m:fPr>
                                        <m:ctrlPr>
                                          <a:rPr lang="en-GB" sz="4400" i="1" dirty="0" smtClean="0">
                                            <a:latin typeface="Cambria Math" panose="02040503050406030204" pitchFamily="18" charset="0"/>
                                            <a:ea typeface="Cambria Math" panose="02040503050406030204" pitchFamily="18" charset="0"/>
                                          </a:rPr>
                                        </m:ctrlPr>
                                      </m:fPr>
                                      <m:num>
                                        <m:r>
                                          <a:rPr lang="en-CA" sz="4400" b="0" i="1" dirty="0" smtClean="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e>
                                <m:r>
                                  <a:rPr lang="en-CA" sz="4400" b="0" i="1" smtClean="0">
                                    <a:latin typeface="Cambria Math" panose="02040503050406030204" pitchFamily="18" charset="0"/>
                                  </a:rPr>
                                  <m:t>0</m:t>
                                </m:r>
                              </m:e>
                            </m:mr>
                            <m:mr>
                              <m:e>
                                <m:r>
                                  <a:rPr lang="en-CA" sz="4400" b="0" i="1" smtClean="0">
                                    <a:latin typeface="Cambria Math" panose="02040503050406030204" pitchFamily="18" charset="0"/>
                                  </a:rPr>
                                  <m:t>0</m:t>
                                </m:r>
                              </m:e>
                              <m:e>
                                <m:sSup>
                                  <m:sSupPr>
                                    <m:ctrlPr>
                                      <a:rPr lang="en-CA" sz="4400" b="0" i="1" dirty="0" smtClean="0">
                                        <a:latin typeface="Cambria Math" panose="02040503050406030204" pitchFamily="18" charset="0"/>
                                        <a:ea typeface="Cambria Math" panose="02040503050406030204" pitchFamily="18" charset="0"/>
                                      </a:rPr>
                                    </m:ctrlPr>
                                  </m:sSupPr>
                                  <m:e>
                                    <m:r>
                                      <a:rPr lang="en-CA" sz="4400" b="0" i="1" dirty="0" smtClean="0">
                                        <a:latin typeface="Cambria Math" panose="02040503050406030204" pitchFamily="18" charset="0"/>
                                        <a:ea typeface="Cambria Math" panose="02040503050406030204" pitchFamily="18" charset="0"/>
                                      </a:rPr>
                                      <m:t>𝑒</m:t>
                                    </m:r>
                                  </m:e>
                                  <m:sup>
                                    <m:r>
                                      <a:rPr lang="en-CA" sz="4400" b="0" i="1" dirty="0" smtClean="0">
                                        <a:latin typeface="Cambria Math" panose="02040503050406030204" pitchFamily="18" charset="0"/>
                                        <a:ea typeface="Cambria Math" panose="02040503050406030204" pitchFamily="18" charset="0"/>
                                      </a:rPr>
                                      <m:t>+</m:t>
                                    </m:r>
                                    <m:f>
                                      <m:fPr>
                                        <m:ctrlPr>
                                          <a:rPr lang="en-GB" sz="4400" i="1" dirty="0" smtClean="0">
                                            <a:latin typeface="Cambria Math" panose="02040503050406030204" pitchFamily="18" charset="0"/>
                                            <a:ea typeface="Cambria Math" panose="02040503050406030204" pitchFamily="18" charset="0"/>
                                          </a:rPr>
                                        </m:ctrlPr>
                                      </m:fPr>
                                      <m:num>
                                        <m:r>
                                          <a:rPr lang="en-CA" sz="4400" b="0" i="1" dirty="0" smtClean="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mr>
                          </m:m>
                        </m:e>
                      </m:d>
                    </m:oMath>
                  </a14:m>
                  <a:r>
                    <a:rPr lang="en-GB" sz="4500" i="1" dirty="0">
                      <a:latin typeface="Cambria Math" panose="02040503050406030204" pitchFamily="18" charset="0"/>
                      <a:ea typeface="Cambria Math" panose="02040503050406030204" pitchFamily="18" charset="0"/>
                    </a:rPr>
                    <a:t>  </a:t>
                  </a:r>
                </a:p>
              </p:txBody>
            </p:sp>
          </mc:Choice>
          <mc:Fallback xmlns="">
            <p:sp>
              <p:nvSpPr>
                <p:cNvPr id="12" name="TextBox 11">
                  <a:extLst>
                    <a:ext uri="{FF2B5EF4-FFF2-40B4-BE49-F238E27FC236}">
                      <a16:creationId xmlns:a16="http://schemas.microsoft.com/office/drawing/2014/main" id="{9BF7AC92-265E-9B99-37E2-FBDC89E328BC}"/>
                    </a:ext>
                  </a:extLst>
                </p:cNvPr>
                <p:cNvSpPr txBox="1">
                  <a:spLocks noRot="1" noChangeAspect="1" noMove="1" noResize="1" noEditPoints="1" noAdjustHandles="1" noChangeArrowheads="1" noChangeShapeType="1" noTextEdit="1"/>
                </p:cNvSpPr>
                <p:nvPr/>
              </p:nvSpPr>
              <p:spPr>
                <a:xfrm>
                  <a:off x="188225" y="4846755"/>
                  <a:ext cx="9849810" cy="1914563"/>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60AC32-BED9-CDC0-66E6-1B05337E95F6}"/>
                    </a:ext>
                  </a:extLst>
                </p:cNvPr>
                <p:cNvSpPr txBox="1"/>
                <p:nvPr/>
              </p:nvSpPr>
              <p:spPr>
                <a:xfrm>
                  <a:off x="4305440" y="4809112"/>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𝑡𝑧</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13" name="TextBox 12">
                  <a:extLst>
                    <a:ext uri="{FF2B5EF4-FFF2-40B4-BE49-F238E27FC236}">
                      <a16:creationId xmlns:a16="http://schemas.microsoft.com/office/drawing/2014/main" id="{8160AC32-BED9-CDC0-66E6-1B05337E95F6}"/>
                    </a:ext>
                  </a:extLst>
                </p:cNvPr>
                <p:cNvSpPr txBox="1">
                  <a:spLocks noRot="1" noChangeAspect="1" noMove="1" noResize="1" noEditPoints="1" noAdjustHandles="1" noChangeArrowheads="1" noChangeShapeType="1" noTextEdit="1"/>
                </p:cNvSpPr>
                <p:nvPr/>
              </p:nvSpPr>
              <p:spPr>
                <a:xfrm>
                  <a:off x="4305440" y="4809112"/>
                  <a:ext cx="2220157" cy="584775"/>
                </a:xfrm>
                <a:prstGeom prst="rect">
                  <a:avLst/>
                </a:prstGeom>
                <a:blipFill>
                  <a:blip r:embed="rId4"/>
                  <a:stretch>
                    <a:fillRect t="-12500" b="-34375"/>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4" name="Arrow: Down 13">
                <a:extLst>
                  <a:ext uri="{FF2B5EF4-FFF2-40B4-BE49-F238E27FC236}">
                    <a16:creationId xmlns:a16="http://schemas.microsoft.com/office/drawing/2014/main" id="{70157285-AF22-7078-9865-0D228B1D4B88}"/>
                  </a:ext>
                </a:extLst>
              </p:cNvPr>
              <p:cNvSpPr/>
              <p:nvPr/>
            </p:nvSpPr>
            <p:spPr>
              <a:xfrm>
                <a:off x="3905251" y="2323132"/>
                <a:ext cx="2686050" cy="1995773"/>
              </a:xfrm>
              <a:prstGeom prst="downArrow">
                <a:avLst>
                  <a:gd name="adj1" fmla="val 74025"/>
                  <a:gd name="adj2" fmla="val 2805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CA" sz="3200" i="1">
                              <a:solidFill>
                                <a:srgbClr val="002060"/>
                              </a:solidFill>
                              <a:latin typeface="Cambria Math" panose="02040503050406030204" pitchFamily="18" charset="0"/>
                            </a:rPr>
                          </m:ctrlPr>
                        </m:sSubPr>
                        <m:e>
                          <m:r>
                            <a:rPr lang="en-CA" sz="3200" i="1">
                              <a:solidFill>
                                <a:srgbClr val="002060"/>
                              </a:solidFill>
                              <a:latin typeface="Cambria Math" panose="02040503050406030204" pitchFamily="18" charset="0"/>
                            </a:rPr>
                            <m:t>𝜎</m:t>
                          </m:r>
                        </m:e>
                        <m:sub>
                          <m:r>
                            <a:rPr lang="en-CA" sz="3200" i="1">
                              <a:solidFill>
                                <a:srgbClr val="002060"/>
                              </a:solidFill>
                              <a:latin typeface="Cambria Math" panose="02040503050406030204" pitchFamily="18" charset="0"/>
                            </a:rPr>
                            <m:t>𝑥</m:t>
                          </m:r>
                        </m:sub>
                      </m:sSub>
                      <m:r>
                        <a:rPr lang="en-CA" sz="3200" b="0" i="1" smtClean="0">
                          <a:solidFill>
                            <a:schemeClr val="tx1"/>
                          </a:solidFill>
                          <a:latin typeface="Cambria Math" panose="02040503050406030204" pitchFamily="18" charset="0"/>
                        </a:rPr>
                        <m:t>→−</m:t>
                      </m:r>
                      <m:sSub>
                        <m:sSubPr>
                          <m:ctrlPr>
                            <a:rPr lang="en-CA" sz="3200" b="0" i="1" smtClean="0">
                              <a:solidFill>
                                <a:srgbClr val="002060"/>
                              </a:solidFill>
                              <a:latin typeface="Cambria Math" panose="02040503050406030204" pitchFamily="18" charset="0"/>
                            </a:rPr>
                          </m:ctrlPr>
                        </m:sSubPr>
                        <m:e>
                          <m:r>
                            <a:rPr lang="en-CA" sz="3200" b="0" i="1" smtClean="0">
                              <a:solidFill>
                                <a:srgbClr val="002060"/>
                              </a:solidFill>
                              <a:latin typeface="Cambria Math" panose="02040503050406030204" pitchFamily="18" charset="0"/>
                            </a:rPr>
                            <m:t>𝜎</m:t>
                          </m:r>
                        </m:e>
                        <m:sub>
                          <m:r>
                            <a:rPr lang="en-CA" sz="3200" b="0" i="1" smtClean="0">
                              <a:solidFill>
                                <a:srgbClr val="002060"/>
                              </a:solidFill>
                              <a:latin typeface="Cambria Math" panose="02040503050406030204" pitchFamily="18" charset="0"/>
                            </a:rPr>
                            <m:t>𝑥</m:t>
                          </m:r>
                        </m:sub>
                      </m:sSub>
                    </m:oMath>
                  </m:oMathPara>
                </a14:m>
                <a:endParaRPr lang="en-CA" sz="3200" i="1" dirty="0">
                  <a:solidFill>
                    <a:srgbClr val="00206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CA" sz="3200" i="1">
                              <a:solidFill>
                                <a:srgbClr val="002060"/>
                              </a:solidFill>
                              <a:latin typeface="Cambria Math" panose="02040503050406030204" pitchFamily="18" charset="0"/>
                            </a:rPr>
                          </m:ctrlPr>
                        </m:sSubPr>
                        <m:e>
                          <m:r>
                            <a:rPr lang="en-CA" sz="3200" i="1">
                              <a:solidFill>
                                <a:srgbClr val="002060"/>
                              </a:solidFill>
                              <a:latin typeface="Cambria Math" panose="02040503050406030204" pitchFamily="18" charset="0"/>
                            </a:rPr>
                            <m:t>𝜎</m:t>
                          </m:r>
                        </m:e>
                        <m:sub>
                          <m:r>
                            <a:rPr lang="en-CA" sz="3200" i="1">
                              <a:solidFill>
                                <a:srgbClr val="002060"/>
                              </a:solidFill>
                              <a:latin typeface="Cambria Math" panose="02040503050406030204" pitchFamily="18" charset="0"/>
                            </a:rPr>
                            <m:t>𝑦</m:t>
                          </m:r>
                        </m:sub>
                      </m:sSub>
                      <m:r>
                        <a:rPr lang="en-CA" sz="3200" i="1">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m:t>
                      </m:r>
                      <m:sSub>
                        <m:sSubPr>
                          <m:ctrlPr>
                            <a:rPr lang="en-CA" sz="3200" b="0" i="1" smtClean="0">
                              <a:solidFill>
                                <a:srgbClr val="002060"/>
                              </a:solidFill>
                              <a:latin typeface="Cambria Math" panose="02040503050406030204" pitchFamily="18" charset="0"/>
                            </a:rPr>
                          </m:ctrlPr>
                        </m:sSubPr>
                        <m:e>
                          <m:r>
                            <a:rPr lang="en-CA" sz="3200" b="0" i="1" smtClean="0">
                              <a:solidFill>
                                <a:srgbClr val="002060"/>
                              </a:solidFill>
                              <a:latin typeface="Cambria Math" panose="02040503050406030204" pitchFamily="18" charset="0"/>
                            </a:rPr>
                            <m:t>𝜎</m:t>
                          </m:r>
                        </m:e>
                        <m:sub>
                          <m:r>
                            <a:rPr lang="en-CA" sz="3200" b="0" i="1" smtClean="0">
                              <a:solidFill>
                                <a:srgbClr val="002060"/>
                              </a:solidFill>
                              <a:latin typeface="Cambria Math" panose="02040503050406030204" pitchFamily="18" charset="0"/>
                            </a:rPr>
                            <m:t>𝑦</m:t>
                          </m:r>
                        </m:sub>
                      </m:sSub>
                    </m:oMath>
                  </m:oMathPara>
                </a14:m>
                <a:endParaRPr lang="en-CA" sz="3200" i="1" dirty="0">
                  <a:solidFill>
                    <a:srgbClr val="002060"/>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en-CA" sz="3200" i="1">
                              <a:solidFill>
                                <a:srgbClr val="002060"/>
                              </a:solidFill>
                              <a:latin typeface="Cambria Math" panose="02040503050406030204" pitchFamily="18" charset="0"/>
                            </a:rPr>
                          </m:ctrlPr>
                        </m:sSubPr>
                        <m:e>
                          <m:r>
                            <a:rPr lang="en-CA" sz="3200" i="1">
                              <a:solidFill>
                                <a:srgbClr val="002060"/>
                              </a:solidFill>
                              <a:latin typeface="Cambria Math" panose="02040503050406030204" pitchFamily="18" charset="0"/>
                            </a:rPr>
                            <m:t>𝜎</m:t>
                          </m:r>
                        </m:e>
                        <m:sub>
                          <m:r>
                            <a:rPr lang="en-CA" sz="3200" i="1">
                              <a:solidFill>
                                <a:srgbClr val="002060"/>
                              </a:solidFill>
                              <a:latin typeface="Cambria Math" panose="02040503050406030204" pitchFamily="18" charset="0"/>
                            </a:rPr>
                            <m:t>𝑧</m:t>
                          </m:r>
                        </m:sub>
                      </m:sSub>
                      <m:r>
                        <a:rPr lang="en-CA" sz="3200" i="1">
                          <a:solidFill>
                            <a:schemeClr val="tx1"/>
                          </a:solidFill>
                          <a:latin typeface="Cambria Math" panose="02040503050406030204" pitchFamily="18" charset="0"/>
                        </a:rPr>
                        <m:t>→</m:t>
                      </m:r>
                      <m:r>
                        <a:rPr lang="en-CA" sz="3200" b="0" i="1" smtClean="0">
                          <a:solidFill>
                            <a:schemeClr val="tx1"/>
                          </a:solidFill>
                          <a:latin typeface="Cambria Math" panose="02040503050406030204" pitchFamily="18" charset="0"/>
                        </a:rPr>
                        <m:t>−</m:t>
                      </m:r>
                      <m:sSub>
                        <m:sSubPr>
                          <m:ctrlPr>
                            <a:rPr lang="en-CA" sz="3200" b="0" i="1" smtClean="0">
                              <a:solidFill>
                                <a:srgbClr val="002060"/>
                              </a:solidFill>
                              <a:latin typeface="Cambria Math" panose="02040503050406030204" pitchFamily="18" charset="0"/>
                            </a:rPr>
                          </m:ctrlPr>
                        </m:sSubPr>
                        <m:e>
                          <m:r>
                            <a:rPr lang="en-CA" sz="3200" b="0" i="1" smtClean="0">
                              <a:solidFill>
                                <a:srgbClr val="002060"/>
                              </a:solidFill>
                              <a:latin typeface="Cambria Math" panose="02040503050406030204" pitchFamily="18" charset="0"/>
                            </a:rPr>
                            <m:t>𝜎</m:t>
                          </m:r>
                        </m:e>
                        <m:sub>
                          <m:r>
                            <a:rPr lang="en-CA" sz="3200" b="0" i="1" smtClean="0">
                              <a:solidFill>
                                <a:srgbClr val="002060"/>
                              </a:solidFill>
                              <a:latin typeface="Cambria Math" panose="02040503050406030204" pitchFamily="18" charset="0"/>
                            </a:rPr>
                            <m:t>𝑧</m:t>
                          </m:r>
                        </m:sub>
                      </m:sSub>
                    </m:oMath>
                  </m:oMathPara>
                </a14:m>
                <a:endParaRPr lang="en-CA" sz="3200" i="1" dirty="0">
                  <a:solidFill>
                    <a:srgbClr val="002060"/>
                  </a:solidFill>
                  <a:latin typeface="Cambria Math" panose="02040503050406030204" pitchFamily="18" charset="0"/>
                  <a:ea typeface="Cambria Math" panose="02040503050406030204" pitchFamily="18" charset="0"/>
                </a:endParaRPr>
              </a:p>
            </p:txBody>
          </p:sp>
        </mc:Choice>
        <mc:Fallback xmlns="">
          <p:sp>
            <p:nvSpPr>
              <p:cNvPr id="14" name="Arrow: Down 13">
                <a:extLst>
                  <a:ext uri="{FF2B5EF4-FFF2-40B4-BE49-F238E27FC236}">
                    <a16:creationId xmlns:a16="http://schemas.microsoft.com/office/drawing/2014/main" id="{70157285-AF22-7078-9865-0D228B1D4B88}"/>
                  </a:ext>
                </a:extLst>
              </p:cNvPr>
              <p:cNvSpPr>
                <a:spLocks noRot="1" noChangeAspect="1" noMove="1" noResize="1" noEditPoints="1" noAdjustHandles="1" noChangeArrowheads="1" noChangeShapeType="1" noTextEdit="1"/>
              </p:cNvSpPr>
              <p:nvPr/>
            </p:nvSpPr>
            <p:spPr>
              <a:xfrm>
                <a:off x="3905251" y="2323132"/>
                <a:ext cx="2686050" cy="1995773"/>
              </a:xfrm>
              <a:prstGeom prst="downArrow">
                <a:avLst>
                  <a:gd name="adj1" fmla="val 74025"/>
                  <a:gd name="adj2" fmla="val 28054"/>
                </a:avLst>
              </a:prstGeom>
              <a:blipFill>
                <a:blip r:embed="rId5"/>
                <a:stretch>
                  <a:fillRect/>
                </a:stretch>
              </a:blipFill>
            </p:spPr>
            <p:txBody>
              <a:bodyPr/>
              <a:lstStyle/>
              <a:p>
                <a:r>
                  <a:rPr lang="en-CA">
                    <a:noFill/>
                  </a:rPr>
                  <a:t> </a:t>
                </a:r>
              </a:p>
            </p:txBody>
          </p:sp>
        </mc:Fallback>
      </mc:AlternateContent>
      <p:grpSp>
        <p:nvGrpSpPr>
          <p:cNvPr id="15" name="Group 14">
            <a:extLst>
              <a:ext uri="{FF2B5EF4-FFF2-40B4-BE49-F238E27FC236}">
                <a16:creationId xmlns:a16="http://schemas.microsoft.com/office/drawing/2014/main" id="{18457F89-597F-DCC5-D783-9D718F982690}"/>
              </a:ext>
            </a:extLst>
          </p:cNvPr>
          <p:cNvGrpSpPr/>
          <p:nvPr/>
        </p:nvGrpSpPr>
        <p:grpSpPr>
          <a:xfrm>
            <a:off x="188225" y="4948882"/>
            <a:ext cx="9849810" cy="1966268"/>
            <a:chOff x="188225" y="4846755"/>
            <a:chExt cx="9849810" cy="1966268"/>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BA99F10-F35B-079A-69C8-1A15BFB16DAC}"/>
                    </a:ext>
                  </a:extLst>
                </p:cNvPr>
                <p:cNvSpPr txBox="1"/>
                <p:nvPr/>
              </p:nvSpPr>
              <p:spPr>
                <a:xfrm>
                  <a:off x="188225" y="4846755"/>
                  <a:ext cx="9849810" cy="1914563"/>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500" i="1" dirty="0" smtClean="0">
                              <a:latin typeface="Cambria Math" panose="02040503050406030204" pitchFamily="18" charset="0"/>
                              <a:ea typeface="Cambria Math" panose="02040503050406030204" pitchFamily="18" charset="0"/>
                            </a:rPr>
                          </m:ctrlPr>
                        </m:dPr>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latin typeface="Cambria Math" panose="02040503050406030204" pitchFamily="18" charset="0"/>
                                      <a:ea typeface="Cambria Math" panose="02040503050406030204" pitchFamily="18" charset="0"/>
                                    </a:rPr>
                                    <m:t>−</m:t>
                                  </m:r>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r>
                            <m:rPr>
                              <m:nor/>
                            </m:rPr>
                            <a:rPr lang="en-CA" sz="4500"/>
                            <m:t>𝟙</m:t>
                          </m:r>
                          <m:r>
                            <a:rPr lang="en-CA" sz="4500" i="1" dirty="0">
                              <a:latin typeface="Cambria Math" panose="02040503050406030204" pitchFamily="18" charset="0"/>
                              <a:ea typeface="Cambria Math" panose="02040503050406030204" pitchFamily="18" charset="0"/>
                            </a:rPr>
                            <m:t>−</m:t>
                          </m:r>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latin typeface="Cambria Math" panose="02040503050406030204" pitchFamily="18" charset="0"/>
                                      <a:ea typeface="Cambria Math" panose="02040503050406030204" pitchFamily="18" charset="0"/>
                                    </a:rPr>
                                    <m:t>−</m:t>
                                  </m:r>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sSub>
                            <m:sSubPr>
                              <m:ctrlPr>
                                <a:rPr lang="en-CA" sz="4500" i="1">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𝑧</m:t>
                              </m:r>
                            </m:sub>
                          </m:sSub>
                        </m:e>
                      </m:d>
                      <m:r>
                        <a:rPr lang="en-GB" sz="4500" b="0" i="1" smtClean="0">
                          <a:solidFill>
                            <a:schemeClr val="tx1"/>
                          </a:solidFill>
                          <a:latin typeface="Cambria Math" panose="02040503050406030204" pitchFamily="18" charset="0"/>
                        </a:rPr>
                        <m:t>→</m:t>
                      </m:r>
                    </m:oMath>
                  </a14:m>
                  <a:r>
                    <a:rPr lang="en-CA" sz="4500" b="0" i="0" dirty="0">
                      <a:solidFill>
                        <a:schemeClr val="tx1"/>
                      </a:solidFill>
                      <a:latin typeface="+mj-lt"/>
                    </a:rPr>
                    <a:t> </a:t>
                  </a:r>
                  <a14:m>
                    <m:oMath xmlns:m="http://schemas.openxmlformats.org/officeDocument/2006/math">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CA" sz="4400" b="0" i="1" dirty="0" smtClean="0">
                                        <a:latin typeface="Cambria Math" panose="02040503050406030204" pitchFamily="18" charset="0"/>
                                        <a:ea typeface="Cambria Math" panose="02040503050406030204" pitchFamily="18" charset="0"/>
                                      </a:rPr>
                                    </m:ctrlPr>
                                  </m:sSupPr>
                                  <m:e>
                                    <m:r>
                                      <a:rPr lang="en-CA" sz="4400" b="0" i="1" dirty="0" smtClean="0">
                                        <a:latin typeface="Cambria Math" panose="02040503050406030204" pitchFamily="18" charset="0"/>
                                        <a:ea typeface="Cambria Math" panose="02040503050406030204" pitchFamily="18" charset="0"/>
                                      </a:rPr>
                                      <m:t>𝑒</m:t>
                                    </m:r>
                                  </m:e>
                                  <m:sup>
                                    <m:r>
                                      <a:rPr lang="en-CA" sz="4400" b="0" i="1" dirty="0" smtClean="0">
                                        <a:latin typeface="Cambria Math" panose="02040503050406030204" pitchFamily="18" charset="0"/>
                                        <a:ea typeface="Cambria Math" panose="02040503050406030204" pitchFamily="18" charset="0"/>
                                      </a:rPr>
                                      <m:t>+</m:t>
                                    </m:r>
                                    <m:f>
                                      <m:fPr>
                                        <m:ctrlPr>
                                          <a:rPr lang="en-GB" sz="4400" i="1" dirty="0" smtClean="0">
                                            <a:latin typeface="Cambria Math" panose="02040503050406030204" pitchFamily="18" charset="0"/>
                                            <a:ea typeface="Cambria Math" panose="02040503050406030204" pitchFamily="18" charset="0"/>
                                          </a:rPr>
                                        </m:ctrlPr>
                                      </m:fPr>
                                      <m:num>
                                        <m:r>
                                          <a:rPr lang="en-CA" sz="4400" b="0" i="1" dirty="0" smtClean="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e>
                                <m:r>
                                  <a:rPr lang="en-CA" sz="4400" b="0" i="1" smtClean="0">
                                    <a:latin typeface="Cambria Math" panose="02040503050406030204" pitchFamily="18" charset="0"/>
                                  </a:rPr>
                                  <m:t>0</m:t>
                                </m:r>
                              </m:e>
                            </m:mr>
                            <m:mr>
                              <m:e>
                                <m:r>
                                  <a:rPr lang="en-CA" sz="4400" b="0" i="1" smtClean="0">
                                    <a:latin typeface="Cambria Math" panose="02040503050406030204" pitchFamily="18" charset="0"/>
                                  </a:rPr>
                                  <m:t>0</m:t>
                                </m:r>
                              </m:e>
                              <m:e>
                                <m:sSup>
                                  <m:sSupPr>
                                    <m:ctrlPr>
                                      <a:rPr lang="en-CA" sz="4400" b="0" i="1" dirty="0" smtClean="0">
                                        <a:latin typeface="Cambria Math" panose="02040503050406030204" pitchFamily="18" charset="0"/>
                                        <a:ea typeface="Cambria Math" panose="02040503050406030204" pitchFamily="18" charset="0"/>
                                      </a:rPr>
                                    </m:ctrlPr>
                                  </m:sSupPr>
                                  <m:e>
                                    <m:r>
                                      <a:rPr lang="en-CA" sz="4400" b="0" i="1" dirty="0" smtClean="0">
                                        <a:latin typeface="Cambria Math" panose="02040503050406030204" pitchFamily="18" charset="0"/>
                                        <a:ea typeface="Cambria Math" panose="02040503050406030204" pitchFamily="18" charset="0"/>
                                      </a:rPr>
                                      <m:t>𝑒</m:t>
                                    </m:r>
                                  </m:e>
                                  <m:sup>
                                    <m:r>
                                      <a:rPr lang="en-CA" sz="4400" b="0" i="1" dirty="0" smtClean="0">
                                        <a:latin typeface="Cambria Math" panose="02040503050406030204" pitchFamily="18" charset="0"/>
                                        <a:ea typeface="Cambria Math" panose="02040503050406030204" pitchFamily="18" charset="0"/>
                                      </a:rPr>
                                      <m:t>−</m:t>
                                    </m:r>
                                    <m:f>
                                      <m:fPr>
                                        <m:ctrlPr>
                                          <a:rPr lang="en-GB" sz="4400" i="1" dirty="0" smtClean="0">
                                            <a:latin typeface="Cambria Math" panose="02040503050406030204" pitchFamily="18" charset="0"/>
                                            <a:ea typeface="Cambria Math" panose="02040503050406030204" pitchFamily="18" charset="0"/>
                                          </a:rPr>
                                        </m:ctrlPr>
                                      </m:fPr>
                                      <m:num>
                                        <m:r>
                                          <a:rPr lang="en-CA" sz="4400" b="0" i="1" dirty="0" smtClean="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mr>
                          </m:m>
                        </m:e>
                      </m:d>
                    </m:oMath>
                  </a14:m>
                  <a:r>
                    <a:rPr lang="en-GB" sz="4500" i="1" dirty="0">
                      <a:latin typeface="Cambria Math" panose="02040503050406030204" pitchFamily="18" charset="0"/>
                      <a:ea typeface="Cambria Math" panose="02040503050406030204" pitchFamily="18" charset="0"/>
                    </a:rPr>
                    <a:t>  </a:t>
                  </a:r>
                </a:p>
              </p:txBody>
            </p:sp>
          </mc:Choice>
          <mc:Fallback xmlns="">
            <p:sp>
              <p:nvSpPr>
                <p:cNvPr id="16" name="TextBox 15">
                  <a:extLst>
                    <a:ext uri="{FF2B5EF4-FFF2-40B4-BE49-F238E27FC236}">
                      <a16:creationId xmlns:a16="http://schemas.microsoft.com/office/drawing/2014/main" id="{FBA99F10-F35B-079A-69C8-1A15BFB16DAC}"/>
                    </a:ext>
                  </a:extLst>
                </p:cNvPr>
                <p:cNvSpPr txBox="1">
                  <a:spLocks noRot="1" noChangeAspect="1" noMove="1" noResize="1" noEditPoints="1" noAdjustHandles="1" noChangeArrowheads="1" noChangeShapeType="1" noTextEdit="1"/>
                </p:cNvSpPr>
                <p:nvPr/>
              </p:nvSpPr>
              <p:spPr>
                <a:xfrm>
                  <a:off x="188225" y="4846755"/>
                  <a:ext cx="9849810" cy="19145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EA04A5-245D-CB06-B40F-6439A35DDA7F}"/>
                    </a:ext>
                  </a:extLst>
                </p:cNvPr>
                <p:cNvSpPr txBox="1"/>
                <p:nvPr/>
              </p:nvSpPr>
              <p:spPr>
                <a:xfrm>
                  <a:off x="4305440" y="6228248"/>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𝑡𝑧</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17" name="TextBox 16">
                  <a:extLst>
                    <a:ext uri="{FF2B5EF4-FFF2-40B4-BE49-F238E27FC236}">
                      <a16:creationId xmlns:a16="http://schemas.microsoft.com/office/drawing/2014/main" id="{D9EA04A5-245D-CB06-B40F-6439A35DDA7F}"/>
                    </a:ext>
                  </a:extLst>
                </p:cNvPr>
                <p:cNvSpPr txBox="1">
                  <a:spLocks noRot="1" noChangeAspect="1" noMove="1" noResize="1" noEditPoints="1" noAdjustHandles="1" noChangeArrowheads="1" noChangeShapeType="1" noTextEdit="1"/>
                </p:cNvSpPr>
                <p:nvPr/>
              </p:nvSpPr>
              <p:spPr>
                <a:xfrm>
                  <a:off x="4305440" y="6228248"/>
                  <a:ext cx="2220157" cy="584775"/>
                </a:xfrm>
                <a:prstGeom prst="rect">
                  <a:avLst/>
                </a:prstGeom>
                <a:blipFill>
                  <a:blip r:embed="rId7"/>
                  <a:stretch>
                    <a:fillRect t="-12500" b="-34375"/>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004E1E-338B-31E2-B519-22F3AC6037F9}"/>
                  </a:ext>
                </a:extLst>
              </p:cNvPr>
              <p:cNvSpPr txBox="1"/>
              <p:nvPr/>
            </p:nvSpPr>
            <p:spPr>
              <a:xfrm>
                <a:off x="323371" y="4083743"/>
                <a:ext cx="5990343" cy="1100301"/>
              </a:xfrm>
              <a:prstGeom prst="rect">
                <a:avLst/>
              </a:prstGeom>
              <a:noFill/>
              <a:effectLst>
                <a:softEdge rad="127000"/>
              </a:effectLst>
            </p:spPr>
            <p:txBody>
              <a:bodyPr wrap="square">
                <a:spAutoFit/>
              </a:bodyPr>
              <a:lstStyle/>
              <a:p>
                <a:pPr>
                  <a:spcAft>
                    <a:spcPts val="600"/>
                  </a:spcAft>
                </a:pPr>
                <a14:m>
                  <m:oMath xmlns:m="http://schemas.openxmlformats.org/officeDocument/2006/math">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r>
                      <m:rPr>
                        <m:nor/>
                      </m:rPr>
                      <a:rPr lang="en-CA" sz="4500"/>
                      <m:t>𝟙</m:t>
                    </m:r>
                    <m:r>
                      <a:rPr lang="en-CA" sz="4500" i="1" dirty="0">
                        <a:latin typeface="Cambria Math" panose="02040503050406030204" pitchFamily="18" charset="0"/>
                        <a:ea typeface="Cambria Math" panose="02040503050406030204" pitchFamily="18" charset="0"/>
                      </a:rPr>
                      <m:t>−</m:t>
                    </m:r>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d>
                      <m:dPr>
                        <m:ctrlPr>
                          <a:rPr lang="en-CA" sz="4500" b="0" i="1" dirty="0" smtClean="0">
                            <a:latin typeface="Cambria Math" panose="02040503050406030204" pitchFamily="18" charset="0"/>
                            <a:ea typeface="Cambria Math" panose="02040503050406030204" pitchFamily="18" charset="0"/>
                          </a:rPr>
                        </m:ctrlPr>
                      </m:dPr>
                      <m:e>
                        <m:r>
                          <a:rPr lang="en-CA" sz="4500" b="0" i="1" dirty="0" smtClean="0">
                            <a:latin typeface="Cambria Math" panose="02040503050406030204" pitchFamily="18" charset="0"/>
                            <a:ea typeface="Cambria Math" panose="02040503050406030204" pitchFamily="18" charset="0"/>
                          </a:rPr>
                          <m:t>−</m:t>
                        </m:r>
                        <m:sSub>
                          <m:sSubPr>
                            <m:ctrlPr>
                              <a:rPr lang="en-CA" sz="4500" i="1">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𝑧</m:t>
                            </m:r>
                          </m:sub>
                        </m:sSub>
                      </m:e>
                    </m:d>
                  </m:oMath>
                </a14:m>
                <a:r>
                  <a:rPr lang="en-GB" sz="4500" i="1" dirty="0">
                    <a:latin typeface="Cambria Math" panose="02040503050406030204" pitchFamily="18" charset="0"/>
                    <a:ea typeface="Cambria Math" panose="02040503050406030204" pitchFamily="18" charset="0"/>
                  </a:rPr>
                  <a:t> </a:t>
                </a:r>
              </a:p>
            </p:txBody>
          </p:sp>
        </mc:Choice>
        <mc:Fallback xmlns="">
          <p:sp>
            <p:nvSpPr>
              <p:cNvPr id="18" name="TextBox 17">
                <a:extLst>
                  <a:ext uri="{FF2B5EF4-FFF2-40B4-BE49-F238E27FC236}">
                    <a16:creationId xmlns:a16="http://schemas.microsoft.com/office/drawing/2014/main" id="{B8004E1E-338B-31E2-B519-22F3AC6037F9}"/>
                  </a:ext>
                </a:extLst>
              </p:cNvPr>
              <p:cNvSpPr txBox="1">
                <a:spLocks noRot="1" noChangeAspect="1" noMove="1" noResize="1" noEditPoints="1" noAdjustHandles="1" noChangeArrowheads="1" noChangeShapeType="1" noTextEdit="1"/>
              </p:cNvSpPr>
              <p:nvPr/>
            </p:nvSpPr>
            <p:spPr>
              <a:xfrm>
                <a:off x="323371" y="4083743"/>
                <a:ext cx="5990343" cy="1100301"/>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334AB63-8BED-E2B8-193C-400D2A46FBAB}"/>
                  </a:ext>
                </a:extLst>
              </p:cNvPr>
              <p:cNvSpPr txBox="1"/>
              <p:nvPr/>
            </p:nvSpPr>
            <p:spPr>
              <a:xfrm>
                <a:off x="7025066" y="2774257"/>
                <a:ext cx="4871482" cy="1754326"/>
              </a:xfrm>
              <a:prstGeom prst="rect">
                <a:avLst/>
              </a:prstGeom>
              <a:solidFill>
                <a:schemeClr val="bg1">
                  <a:lumMod val="95000"/>
                </a:schemeClr>
              </a:solidFill>
              <a:ln w="57150">
                <a:solidFill>
                  <a:schemeClr val="tx1">
                    <a:lumMod val="50000"/>
                    <a:lumOff val="50000"/>
                  </a:schemeClr>
                </a:solidFill>
              </a:ln>
              <a:effectLst/>
            </p:spPr>
            <p:txBody>
              <a:bodyPr wrap="square">
                <a:spAutoFit/>
              </a:bodyPr>
              <a:lstStyle/>
              <a:p>
                <a:pPr algn="ctr"/>
                <a:r>
                  <a:rPr lang="en-GB" sz="3600" dirty="0">
                    <a:solidFill>
                      <a:schemeClr val="tx1">
                        <a:lumMod val="65000"/>
                        <a:lumOff val="35000"/>
                      </a:schemeClr>
                    </a:solidFill>
                    <a:ea typeface="Cambria Math" panose="02040503050406030204" pitchFamily="18" charset="0"/>
                  </a:rPr>
                  <a:t>Recall:</a:t>
                </a:r>
              </a:p>
              <a:p>
                <a:pPr algn="ctr"/>
                <a14:m>
                  <m:oMathPara xmlns:m="http://schemas.openxmlformats.org/officeDocument/2006/math">
                    <m:oMathParaPr>
                      <m:jc m:val="center"/>
                    </m:oMathParaPr>
                    <m:oMath xmlns:m="http://schemas.openxmlformats.org/officeDocument/2006/math">
                      <m:func>
                        <m:funcPr>
                          <m:ctrlPr>
                            <a:rPr lang="en-GB" sz="3600" i="1" dirty="0" smtClean="0">
                              <a:solidFill>
                                <a:schemeClr val="tx1">
                                  <a:lumMod val="65000"/>
                                  <a:lumOff val="35000"/>
                                </a:schemeClr>
                              </a:solidFill>
                              <a:latin typeface="Cambria Math" panose="02040503050406030204" pitchFamily="18" charset="0"/>
                              <a:ea typeface="Cambria Math" panose="02040503050406030204" pitchFamily="18" charset="0"/>
                            </a:rPr>
                          </m:ctrlPr>
                        </m:funcPr>
                        <m:fName>
                          <m:r>
                            <m:rPr>
                              <m:sty m:val="p"/>
                            </m:rPr>
                            <a:rPr lang="en-GB" sz="3600" dirty="0">
                              <a:solidFill>
                                <a:schemeClr val="tx1">
                                  <a:lumMod val="65000"/>
                                  <a:lumOff val="35000"/>
                                </a:schemeClr>
                              </a:solidFill>
                              <a:latin typeface="Cambria Math" panose="02040503050406030204" pitchFamily="18" charset="0"/>
                              <a:ea typeface="Cambria Math" panose="02040503050406030204" pitchFamily="18" charset="0"/>
                            </a:rPr>
                            <m:t>cos</m:t>
                          </m:r>
                          <m:r>
                            <m:rPr>
                              <m:sty m:val="p"/>
                            </m:rPr>
                            <a:rPr lang="en-CA" sz="3600" b="0" i="0" dirty="0" smtClean="0">
                              <a:solidFill>
                                <a:schemeClr val="tx1">
                                  <a:lumMod val="65000"/>
                                  <a:lumOff val="35000"/>
                                </a:schemeClr>
                              </a:solidFill>
                              <a:latin typeface="Cambria Math" panose="02040503050406030204" pitchFamily="18" charset="0"/>
                              <a:ea typeface="Cambria Math" panose="02040503050406030204" pitchFamily="18" charset="0"/>
                            </a:rPr>
                            <m:t>h</m:t>
                          </m:r>
                        </m:fName>
                        <m:e>
                          <m:d>
                            <m:dPr>
                              <m:ctrlP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ctrlPr>
                            </m:dPr>
                            <m:e>
                              <m: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t>−</m:t>
                              </m:r>
                              <m: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t>𝜙</m:t>
                              </m:r>
                            </m:e>
                          </m:d>
                        </m:e>
                      </m:func>
                      <m: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t>=</m:t>
                      </m:r>
                      <m:func>
                        <m:funcPr>
                          <m:ctrlPr>
                            <a:rPr lang="en-GB" sz="3600" i="1" dirty="0" smtClean="0">
                              <a:solidFill>
                                <a:schemeClr val="tx1">
                                  <a:lumMod val="65000"/>
                                  <a:lumOff val="35000"/>
                                </a:schemeClr>
                              </a:solidFill>
                              <a:latin typeface="Cambria Math" panose="02040503050406030204" pitchFamily="18" charset="0"/>
                              <a:ea typeface="Cambria Math" panose="02040503050406030204" pitchFamily="18" charset="0"/>
                            </a:rPr>
                          </m:ctrlPr>
                        </m:funcPr>
                        <m:fName>
                          <m:r>
                            <m:rPr>
                              <m:sty m:val="p"/>
                            </m:rPr>
                            <a:rPr lang="en-GB" sz="3600" dirty="0">
                              <a:solidFill>
                                <a:schemeClr val="tx1">
                                  <a:lumMod val="65000"/>
                                  <a:lumOff val="35000"/>
                                </a:schemeClr>
                              </a:solidFill>
                              <a:latin typeface="Cambria Math" panose="02040503050406030204" pitchFamily="18" charset="0"/>
                              <a:ea typeface="Cambria Math" panose="02040503050406030204" pitchFamily="18" charset="0"/>
                            </a:rPr>
                            <m:t>cos</m:t>
                          </m:r>
                          <m:r>
                            <m:rPr>
                              <m:sty m:val="p"/>
                            </m:rPr>
                            <a:rPr lang="en-CA" sz="3600" b="0" i="0" dirty="0" smtClean="0">
                              <a:solidFill>
                                <a:schemeClr val="tx1">
                                  <a:lumMod val="65000"/>
                                  <a:lumOff val="35000"/>
                                </a:schemeClr>
                              </a:solidFill>
                              <a:latin typeface="Cambria Math" panose="02040503050406030204" pitchFamily="18" charset="0"/>
                              <a:ea typeface="Cambria Math" panose="02040503050406030204" pitchFamily="18" charset="0"/>
                            </a:rPr>
                            <m:t>h</m:t>
                          </m:r>
                        </m:fName>
                        <m:e>
                          <m:d>
                            <m:dPr>
                              <m:ctrlP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ctrlPr>
                            </m:dPr>
                            <m:e>
                              <m: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t>𝜙</m:t>
                              </m:r>
                            </m:e>
                          </m:d>
                        </m:e>
                      </m:func>
                    </m:oMath>
                  </m:oMathPara>
                </a14:m>
                <a:endParaRPr lang="en-GB" sz="3600" dirty="0">
                  <a:solidFill>
                    <a:schemeClr val="tx1">
                      <a:lumMod val="65000"/>
                      <a:lumOff val="35000"/>
                    </a:schemeClr>
                  </a:solidFill>
                  <a:ea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func>
                        <m:funcPr>
                          <m:ctrlPr>
                            <a:rPr lang="en-GB" sz="3600" i="1" dirty="0" smtClean="0">
                              <a:solidFill>
                                <a:schemeClr val="tx1">
                                  <a:lumMod val="65000"/>
                                  <a:lumOff val="35000"/>
                                </a:schemeClr>
                              </a:solidFill>
                              <a:latin typeface="Cambria Math" panose="02040503050406030204" pitchFamily="18" charset="0"/>
                              <a:ea typeface="Cambria Math" panose="02040503050406030204" pitchFamily="18" charset="0"/>
                            </a:rPr>
                          </m:ctrlPr>
                        </m:funcPr>
                        <m:fName>
                          <m:r>
                            <m:rPr>
                              <m:sty m:val="p"/>
                            </m:rPr>
                            <a:rPr lang="en-GB" sz="3600" dirty="0">
                              <a:solidFill>
                                <a:schemeClr val="tx1">
                                  <a:lumMod val="65000"/>
                                  <a:lumOff val="35000"/>
                                </a:schemeClr>
                              </a:solidFill>
                              <a:latin typeface="Cambria Math" panose="02040503050406030204" pitchFamily="18" charset="0"/>
                              <a:ea typeface="Cambria Math" panose="02040503050406030204" pitchFamily="18" charset="0"/>
                            </a:rPr>
                            <m:t>s</m:t>
                          </m:r>
                          <m:r>
                            <m:rPr>
                              <m:sty m:val="p"/>
                            </m:rPr>
                            <a:rPr lang="en-CA" sz="3600" b="0" i="0" dirty="0" smtClean="0">
                              <a:solidFill>
                                <a:schemeClr val="tx1">
                                  <a:lumMod val="65000"/>
                                  <a:lumOff val="35000"/>
                                </a:schemeClr>
                              </a:solidFill>
                              <a:latin typeface="Cambria Math" panose="02040503050406030204" pitchFamily="18" charset="0"/>
                              <a:ea typeface="Cambria Math" panose="02040503050406030204" pitchFamily="18" charset="0"/>
                            </a:rPr>
                            <m:t>inh</m:t>
                          </m:r>
                        </m:fName>
                        <m:e>
                          <m:d>
                            <m:dPr>
                              <m:ctrlP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ctrlPr>
                            </m:dPr>
                            <m:e>
                              <m: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t>−</m:t>
                              </m:r>
                              <m: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t>𝜙</m:t>
                              </m:r>
                            </m:e>
                          </m:d>
                        </m:e>
                      </m:func>
                      <m: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t>=−</m:t>
                      </m:r>
                      <m:func>
                        <m:funcPr>
                          <m:ctrlPr>
                            <a:rPr lang="en-GB" sz="3600" i="1" dirty="0" smtClean="0">
                              <a:solidFill>
                                <a:schemeClr val="tx1">
                                  <a:lumMod val="65000"/>
                                  <a:lumOff val="35000"/>
                                </a:schemeClr>
                              </a:solidFill>
                              <a:latin typeface="Cambria Math" panose="02040503050406030204" pitchFamily="18" charset="0"/>
                              <a:ea typeface="Cambria Math" panose="02040503050406030204" pitchFamily="18" charset="0"/>
                            </a:rPr>
                          </m:ctrlPr>
                        </m:funcPr>
                        <m:fName>
                          <m:r>
                            <m:rPr>
                              <m:sty m:val="p"/>
                            </m:rPr>
                            <a:rPr lang="en-GB" sz="3600" dirty="0" smtClean="0">
                              <a:solidFill>
                                <a:schemeClr val="tx1">
                                  <a:lumMod val="65000"/>
                                  <a:lumOff val="35000"/>
                                </a:schemeClr>
                              </a:solidFill>
                              <a:latin typeface="Cambria Math" panose="02040503050406030204" pitchFamily="18" charset="0"/>
                              <a:ea typeface="Cambria Math" panose="02040503050406030204" pitchFamily="18" charset="0"/>
                            </a:rPr>
                            <m:t>s</m:t>
                          </m:r>
                          <m:r>
                            <m:rPr>
                              <m:sty m:val="p"/>
                            </m:rPr>
                            <a:rPr lang="en-CA" sz="3600" b="0" i="0" dirty="0" smtClean="0">
                              <a:solidFill>
                                <a:schemeClr val="tx1">
                                  <a:lumMod val="65000"/>
                                  <a:lumOff val="35000"/>
                                </a:schemeClr>
                              </a:solidFill>
                              <a:latin typeface="Cambria Math" panose="02040503050406030204" pitchFamily="18" charset="0"/>
                              <a:ea typeface="Cambria Math" panose="02040503050406030204" pitchFamily="18" charset="0"/>
                            </a:rPr>
                            <m:t>inh</m:t>
                          </m:r>
                        </m:fName>
                        <m:e>
                          <m:d>
                            <m:dPr>
                              <m:ctrlP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ctrlPr>
                            </m:dPr>
                            <m:e>
                              <m:r>
                                <a:rPr lang="en-CA" sz="3600" b="0" i="1" dirty="0" smtClean="0">
                                  <a:solidFill>
                                    <a:schemeClr val="tx1">
                                      <a:lumMod val="65000"/>
                                      <a:lumOff val="35000"/>
                                    </a:schemeClr>
                                  </a:solidFill>
                                  <a:latin typeface="Cambria Math" panose="02040503050406030204" pitchFamily="18" charset="0"/>
                                  <a:ea typeface="Cambria Math" panose="02040503050406030204" pitchFamily="18" charset="0"/>
                                </a:rPr>
                                <m:t>𝜙</m:t>
                              </m:r>
                            </m:e>
                          </m:d>
                        </m:e>
                      </m:func>
                    </m:oMath>
                  </m:oMathPara>
                </a14:m>
                <a:endParaRPr lang="en-GB" sz="3600" dirty="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8334AB63-8BED-E2B8-193C-400D2A46FBAB}"/>
                  </a:ext>
                </a:extLst>
              </p:cNvPr>
              <p:cNvSpPr txBox="1">
                <a:spLocks noRot="1" noChangeAspect="1" noMove="1" noResize="1" noEditPoints="1" noAdjustHandles="1" noChangeArrowheads="1" noChangeShapeType="1" noTextEdit="1"/>
              </p:cNvSpPr>
              <p:nvPr/>
            </p:nvSpPr>
            <p:spPr>
              <a:xfrm>
                <a:off x="7025066" y="2774257"/>
                <a:ext cx="4871482" cy="1754326"/>
              </a:xfrm>
              <a:prstGeom prst="rect">
                <a:avLst/>
              </a:prstGeom>
              <a:blipFill>
                <a:blip r:embed="rId9"/>
                <a:stretch>
                  <a:fillRect t="-3704"/>
                </a:stretch>
              </a:blipFill>
              <a:ln w="57150">
                <a:solidFill>
                  <a:schemeClr val="tx1">
                    <a:lumMod val="50000"/>
                    <a:lumOff val="50000"/>
                  </a:schemeClr>
                </a:solidFill>
              </a:ln>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9" name="Ink 28">
                <a:extLst>
                  <a:ext uri="{FF2B5EF4-FFF2-40B4-BE49-F238E27FC236}">
                    <a16:creationId xmlns:a16="http://schemas.microsoft.com/office/drawing/2014/main" id="{41035A1F-87FF-E5C3-5B0C-96EDA1EEF1F1}"/>
                  </a:ext>
                </a:extLst>
              </p14:cNvPr>
              <p14:cNvContentPartPr/>
              <p14:nvPr>
                <p:extLst>
                  <p:ext uri="{42D2F446-02D8-4167-A562-619A0277C38B}">
                    <p15:isNarration xmlns:p15="http://schemas.microsoft.com/office/powerpoint/2012/main" val="1"/>
                  </p:ext>
                </p:extLst>
              </p14:nvPr>
            </p14:nvContentPartPr>
            <p14:xfrm>
              <a:off x="4844160" y="4975200"/>
              <a:ext cx="814320" cy="68040"/>
            </p14:xfrm>
          </p:contentPart>
        </mc:Choice>
        <mc:Fallback xmlns="">
          <p:pic>
            <p:nvPicPr>
              <p:cNvPr id="29" name="Ink 28">
                <a:extLst>
                  <a:ext uri="{FF2B5EF4-FFF2-40B4-BE49-F238E27FC236}">
                    <a16:creationId xmlns:a16="http://schemas.microsoft.com/office/drawing/2014/main" id="{41035A1F-87FF-E5C3-5B0C-96EDA1EEF1F1}"/>
                  </a:ext>
                </a:extLst>
              </p:cNvPr>
              <p:cNvPicPr>
                <a:picLocks noGrp="1" noRot="1" noChangeAspect="1" noMove="1" noResize="1" noEditPoints="1" noAdjustHandles="1" noChangeArrowheads="1" noChangeShapeType="1"/>
              </p:cNvPicPr>
              <p:nvPr/>
            </p:nvPicPr>
            <p:blipFill>
              <a:blip r:embed="rId11"/>
              <a:stretch>
                <a:fillRect/>
              </a:stretch>
            </p:blipFill>
            <p:spPr>
              <a:xfrm>
                <a:off x="4834800" y="4965840"/>
                <a:ext cx="833040" cy="86760"/>
              </a:xfrm>
              <a:prstGeom prst="rect">
                <a:avLst/>
              </a:prstGeom>
            </p:spPr>
          </p:pic>
        </mc:Fallback>
      </mc:AlternateContent>
    </p:spTree>
    <p:custDataLst>
      <p:tags r:id="rId1"/>
    </p:custDataLst>
    <p:extLst>
      <p:ext uri="{BB962C8B-B14F-4D97-AF65-F5344CB8AC3E}">
        <p14:creationId xmlns:p14="http://schemas.microsoft.com/office/powerpoint/2010/main" val="3690533281"/>
      </p:ext>
    </p:extLst>
  </p:cSld>
  <p:clrMapOvr>
    <a:masterClrMapping/>
  </p:clrMapOvr>
  <mc:AlternateContent xmlns:mc="http://schemas.openxmlformats.org/markup-compatibility/2006" xmlns:p14="http://schemas.microsoft.com/office/powerpoint/2010/main">
    <mc:Choice Requires="p14">
      <p:transition spd="med" p14:dur="700" advTm="23023">
        <p:fade/>
      </p:transition>
    </mc:Choice>
    <mc:Fallback xmlns="">
      <p:transition spd="med" advTm="230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md type="call" cmd="playFrom(0.0)">
                                      <p:cBhvr>
                                        <p:cTn id="7" dur="1" fill="hold"/>
                                        <p:tgtEl>
                                          <p:spTgt spid="29"/>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2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621AFF-C685-A53A-081B-855F172A43CE}"/>
                  </a:ext>
                </a:extLst>
              </p:cNvPr>
              <p:cNvSpPr txBox="1"/>
              <p:nvPr/>
            </p:nvSpPr>
            <p:spPr>
              <a:xfrm>
                <a:off x="337243" y="941509"/>
                <a:ext cx="392714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8000" b="0" i="1" smtClean="0">
                          <a:solidFill>
                            <a:srgbClr val="00B050"/>
                          </a:solidFill>
                          <a:effectLst/>
                          <a:latin typeface="Cambria Math" panose="02040503050406030204" pitchFamily="18" charset="0"/>
                        </a:rPr>
                        <m:t>𝜓</m:t>
                      </m:r>
                      <m:r>
                        <a:rPr lang="en-CA" sz="8000" b="0" i="1" smtClean="0">
                          <a:solidFill>
                            <a:schemeClr val="tx1"/>
                          </a:solidFill>
                          <a:effectLst/>
                          <a:latin typeface="Cambria Math" panose="02040503050406030204" pitchFamily="18" charset="0"/>
                        </a:rPr>
                        <m:t>→</m:t>
                      </m:r>
                      <m:r>
                        <a:rPr lang="en-CA" sz="8000" b="0" i="1" smtClean="0">
                          <a:solidFill>
                            <a:schemeClr val="tx1"/>
                          </a:solidFill>
                          <a:effectLst/>
                          <a:latin typeface="Cambria Math" panose="02040503050406030204" pitchFamily="18" charset="0"/>
                        </a:rPr>
                        <m:t>𝐿</m:t>
                      </m:r>
                      <m:r>
                        <a:rPr lang="en-CA" sz="8000" b="0" i="1" smtClean="0">
                          <a:solidFill>
                            <a:srgbClr val="00B050"/>
                          </a:solidFill>
                          <a:effectLst/>
                          <a:latin typeface="Cambria Math" panose="02040503050406030204" pitchFamily="18" charset="0"/>
                        </a:rPr>
                        <m:t>𝜓</m:t>
                      </m:r>
                    </m:oMath>
                  </m:oMathPara>
                </a14:m>
                <a:endParaRPr lang="en-CA" sz="8000" dirty="0"/>
              </a:p>
            </p:txBody>
          </p:sp>
        </mc:Choice>
        <mc:Fallback xmlns="">
          <p:sp>
            <p:nvSpPr>
              <p:cNvPr id="5" name="TextBox 4">
                <a:extLst>
                  <a:ext uri="{FF2B5EF4-FFF2-40B4-BE49-F238E27FC236}">
                    <a16:creationId xmlns:a16="http://schemas.microsoft.com/office/drawing/2014/main" id="{AD621AFF-C685-A53A-081B-855F172A43CE}"/>
                  </a:ext>
                </a:extLst>
              </p:cNvPr>
              <p:cNvSpPr txBox="1">
                <a:spLocks noRot="1" noChangeAspect="1" noMove="1" noResize="1" noEditPoints="1" noAdjustHandles="1" noChangeArrowheads="1" noChangeShapeType="1" noTextEdit="1"/>
              </p:cNvSpPr>
              <p:nvPr/>
            </p:nvSpPr>
            <p:spPr>
              <a:xfrm>
                <a:off x="337243" y="941509"/>
                <a:ext cx="3927143" cy="1323439"/>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E21364-2E94-AF90-58EB-0A6210AAA841}"/>
                  </a:ext>
                </a:extLst>
              </p:cNvPr>
              <p:cNvSpPr txBox="1"/>
              <p:nvPr/>
            </p:nvSpPr>
            <p:spPr>
              <a:xfrm>
                <a:off x="5527345" y="941509"/>
                <a:ext cx="6305264" cy="11834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r>
                        <a:rPr lang="en-CA" sz="6000" i="1">
                          <a:latin typeface="Cambria Math" panose="02040503050406030204" pitchFamily="18" charset="0"/>
                        </a:rPr>
                        <m:t>→</m:t>
                      </m:r>
                      <m:sSup>
                        <m:sSupPr>
                          <m:ctrlPr>
                            <a:rPr lang="en-CA" sz="6000" i="1" smtClean="0">
                              <a:solidFill>
                                <a:schemeClr val="tx1"/>
                              </a:solidFill>
                              <a:latin typeface="Cambria Math" panose="02040503050406030204" pitchFamily="18" charset="0"/>
                            </a:rPr>
                          </m:ctrlPr>
                        </m:sSupPr>
                        <m:e>
                          <m:d>
                            <m:dPr>
                              <m:ctrlPr>
                                <a:rPr lang="en-CA" sz="6000" i="1">
                                  <a:solidFill>
                                    <a:schemeClr val="tx1"/>
                                  </a:solidFill>
                                  <a:latin typeface="Cambria Math" panose="02040503050406030204" pitchFamily="18" charset="0"/>
                                </a:rPr>
                              </m:ctrlPr>
                            </m:dPr>
                            <m:e>
                              <m:sSup>
                                <m:sSupPr>
                                  <m:ctrlPr>
                                    <a:rPr lang="en-CA" sz="6000" i="1">
                                      <a:solidFill>
                                        <a:schemeClr val="tx1"/>
                                      </a:solidFill>
                                      <a:latin typeface="Cambria Math" panose="02040503050406030204" pitchFamily="18" charset="0"/>
                                    </a:rPr>
                                  </m:ctrlPr>
                                </m:sSupPr>
                                <m:e>
                                  <m:r>
                                    <a:rPr lang="en-CA" sz="6000" i="1">
                                      <a:solidFill>
                                        <a:schemeClr val="tx1"/>
                                      </a:solidFill>
                                      <a:latin typeface="Cambria Math" panose="02040503050406030204" pitchFamily="18" charset="0"/>
                                    </a:rPr>
                                    <m:t>𝐿</m:t>
                                  </m:r>
                                </m:e>
                                <m:sup>
                                  <m:r>
                                    <a:rPr lang="en-CA" sz="6000" i="1">
                                      <a:solidFill>
                                        <a:schemeClr val="tx1"/>
                                      </a:solidFill>
                                      <a:latin typeface="Cambria Math" panose="02040503050406030204" pitchFamily="18" charset="0"/>
                                    </a:rPr>
                                    <m:t>−1</m:t>
                                  </m:r>
                                </m:sup>
                              </m:sSup>
                            </m:e>
                          </m:d>
                        </m:e>
                        <m:sup>
                          <m:r>
                            <m:rPr>
                              <m:nor/>
                            </m:rPr>
                            <a:rPr lang="en-CA" sz="6000" smtClean="0">
                              <a:solidFill>
                                <a:schemeClr val="tx1"/>
                              </a:solidFill>
                            </a:rPr>
                            <m:t>†</m:t>
                          </m:r>
                        </m:sup>
                      </m:sSup>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oMath>
                  </m:oMathPara>
                </a14:m>
                <a:endParaRPr lang="en-CA" sz="6000" dirty="0"/>
              </a:p>
            </p:txBody>
          </p:sp>
        </mc:Choice>
        <mc:Fallback xmlns="">
          <p:sp>
            <p:nvSpPr>
              <p:cNvPr id="7" name="TextBox 6">
                <a:extLst>
                  <a:ext uri="{FF2B5EF4-FFF2-40B4-BE49-F238E27FC236}">
                    <a16:creationId xmlns:a16="http://schemas.microsoft.com/office/drawing/2014/main" id="{6DE21364-2E94-AF90-58EB-0A6210AAA841}"/>
                  </a:ext>
                </a:extLst>
              </p:cNvPr>
              <p:cNvSpPr txBox="1">
                <a:spLocks noRot="1" noChangeAspect="1" noMove="1" noResize="1" noEditPoints="1" noAdjustHandles="1" noChangeArrowheads="1" noChangeShapeType="1" noTextEdit="1"/>
              </p:cNvSpPr>
              <p:nvPr/>
            </p:nvSpPr>
            <p:spPr>
              <a:xfrm>
                <a:off x="5527345" y="941509"/>
                <a:ext cx="6305264" cy="1183401"/>
              </a:xfrm>
              <a:prstGeom prst="rect">
                <a:avLst/>
              </a:prstGeom>
              <a:blipFill>
                <a:blip r:embed="rId4"/>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F6948D38-4353-BB90-36FC-2D22BCFF1222}"/>
              </a:ext>
            </a:extLst>
          </p:cNvPr>
          <p:cNvSpPr txBox="1"/>
          <p:nvPr/>
        </p:nvSpPr>
        <p:spPr>
          <a:xfrm>
            <a:off x="631158" y="154446"/>
            <a:ext cx="3339312" cy="1015663"/>
          </a:xfrm>
          <a:prstGeom prst="rect">
            <a:avLst/>
          </a:prstGeom>
          <a:noFill/>
        </p:spPr>
        <p:txBody>
          <a:bodyPr wrap="none" rtlCol="0">
            <a:spAutoFit/>
          </a:bodyPr>
          <a:lstStyle/>
          <a:p>
            <a:r>
              <a:rPr lang="en-CA" sz="6000" dirty="0"/>
              <a:t>Left Chiral</a:t>
            </a:r>
          </a:p>
        </p:txBody>
      </p:sp>
      <p:sp>
        <p:nvSpPr>
          <p:cNvPr id="9" name="TextBox 8">
            <a:extLst>
              <a:ext uri="{FF2B5EF4-FFF2-40B4-BE49-F238E27FC236}">
                <a16:creationId xmlns:a16="http://schemas.microsoft.com/office/drawing/2014/main" id="{FBED685F-4E79-F1C2-5207-8DA0EC5A92CB}"/>
              </a:ext>
            </a:extLst>
          </p:cNvPr>
          <p:cNvSpPr txBox="1"/>
          <p:nvPr/>
        </p:nvSpPr>
        <p:spPr>
          <a:xfrm>
            <a:off x="6669316" y="153968"/>
            <a:ext cx="3758914" cy="1015663"/>
          </a:xfrm>
          <a:prstGeom prst="rect">
            <a:avLst/>
          </a:prstGeom>
          <a:noFill/>
        </p:spPr>
        <p:txBody>
          <a:bodyPr wrap="none" rtlCol="0">
            <a:spAutoFit/>
          </a:bodyPr>
          <a:lstStyle/>
          <a:p>
            <a:r>
              <a:rPr lang="en-CA" sz="6000" dirty="0"/>
              <a:t>Right Chiral</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CF3595-56F2-331C-3AD8-EB9DFC32CF1A}"/>
                  </a:ext>
                </a:extLst>
              </p:cNvPr>
              <p:cNvSpPr txBox="1"/>
              <p:nvPr/>
            </p:nvSpPr>
            <p:spPr>
              <a:xfrm>
                <a:off x="5909819" y="2132060"/>
                <a:ext cx="6039103" cy="1798954"/>
              </a:xfrm>
              <a:prstGeom prst="rect">
                <a:avLst/>
              </a:prstGeom>
              <a:solidFill>
                <a:srgbClr val="EAF2FA"/>
              </a:solidFill>
              <a:ln w="57150">
                <a:solidFill>
                  <a:schemeClr val="tx1"/>
                </a:solidFill>
              </a:ln>
            </p:spPr>
            <p:txBody>
              <a:bodyPr wrap="square">
                <a:spAutoFit/>
              </a:bodyPr>
              <a:lstStyle/>
              <a:p>
                <a:pPr lvl="0" algn="ctr">
                  <a:defRPr/>
                </a:pPr>
                <a:r>
                  <a:rPr lang="en-CA" sz="4000" dirty="0"/>
                  <a:t>Lorentz Boost (Hermitian)</a:t>
                </a:r>
                <a:endParaRPr lang="en-CA" sz="4000" dirty="0">
                  <a:solidFill>
                    <a:schemeClr val="tx1"/>
                  </a:solidFill>
                </a:endParaRPr>
              </a:p>
              <a:p>
                <a:pPr lvl="0">
                  <a:defRPr/>
                </a:pPr>
                <a14:m>
                  <m:oMath xmlns:m="http://schemas.openxmlformats.org/officeDocument/2006/math">
                    <m:r>
                      <a:rPr lang="en-CA" sz="6000" i="1">
                        <a:latin typeface="Cambria Math" panose="02040503050406030204" pitchFamily="18" charset="0"/>
                      </a:rPr>
                      <m:t>𝐿</m:t>
                    </m:r>
                    <m:r>
                      <a:rPr lang="en-CA" sz="6000" b="0" i="1" smtClean="0">
                        <a:solidFill>
                          <a:schemeClr val="tx1"/>
                        </a:solidFill>
                        <a:latin typeface="Cambria Math" panose="02040503050406030204" pitchFamily="18" charset="0"/>
                      </a:rPr>
                      <m:t>=</m:t>
                    </m:r>
                    <m:sSup>
                      <m:sSupPr>
                        <m:ctrlPr>
                          <a:rPr lang="en-CA" sz="6000" i="1">
                            <a:latin typeface="Cambria Math" panose="02040503050406030204" pitchFamily="18" charset="0"/>
                          </a:rPr>
                        </m:ctrlPr>
                      </m:sSupPr>
                      <m:e>
                        <m:r>
                          <a:rPr lang="en-CA" sz="6000" i="1">
                            <a:latin typeface="Cambria Math" panose="02040503050406030204" pitchFamily="18" charset="0"/>
                          </a:rPr>
                          <m:t>𝐿</m:t>
                        </m:r>
                      </m:e>
                      <m:sup>
                        <m:r>
                          <m:rPr>
                            <m:nor/>
                          </m:rPr>
                          <a:rPr lang="en-CA" sz="6000"/>
                          <m:t>†</m:t>
                        </m:r>
                      </m:sup>
                    </m:sSup>
                  </m:oMath>
                </a14:m>
                <a:r>
                  <a:rPr lang="en-CA" sz="6000" dirty="0"/>
                  <a:t> </a:t>
                </a:r>
                <a:r>
                  <a:rPr lang="en-CA" sz="3600" dirty="0"/>
                  <a:t>and </a:t>
                </a:r>
                <a14:m>
                  <m:oMath xmlns:m="http://schemas.openxmlformats.org/officeDocument/2006/math">
                    <m:sSup>
                      <m:sSupPr>
                        <m:ctrlPr>
                          <a:rPr lang="en-CA" sz="3600" i="1">
                            <a:latin typeface="Cambria Math" panose="02040503050406030204" pitchFamily="18" charset="0"/>
                          </a:rPr>
                        </m:ctrlPr>
                      </m:sSupPr>
                      <m:e>
                        <m:r>
                          <a:rPr lang="en-CA" sz="3600" i="1">
                            <a:latin typeface="Cambria Math" panose="02040503050406030204" pitchFamily="18" charset="0"/>
                          </a:rPr>
                          <m:t>𝐿</m:t>
                        </m:r>
                      </m:e>
                      <m:sup>
                        <m:r>
                          <a:rPr lang="en-CA" sz="3600" i="1">
                            <a:latin typeface="Cambria Math" panose="02040503050406030204" pitchFamily="18" charset="0"/>
                          </a:rPr>
                          <m:t>−1</m:t>
                        </m:r>
                      </m:sup>
                    </m:sSup>
                    <m:r>
                      <a:rPr lang="en-CA" sz="3600" i="1">
                        <a:latin typeface="Cambria Math" panose="02040503050406030204" pitchFamily="18" charset="0"/>
                      </a:rPr>
                      <m:t>=</m:t>
                    </m:r>
                    <m:sSup>
                      <m:sSupPr>
                        <m:ctrlPr>
                          <a:rPr lang="en-CA" sz="3600" i="1">
                            <a:latin typeface="Cambria Math" panose="02040503050406030204" pitchFamily="18" charset="0"/>
                          </a:rPr>
                        </m:ctrlPr>
                      </m:sSupPr>
                      <m:e>
                        <m:d>
                          <m:dPr>
                            <m:ctrlPr>
                              <a:rPr lang="en-CA" sz="3600" i="1">
                                <a:latin typeface="Cambria Math" panose="02040503050406030204" pitchFamily="18" charset="0"/>
                              </a:rPr>
                            </m:ctrlPr>
                          </m:dPr>
                          <m:e>
                            <m:sSup>
                              <m:sSupPr>
                                <m:ctrlPr>
                                  <a:rPr lang="en-CA" sz="3600" i="1">
                                    <a:latin typeface="Cambria Math" panose="02040503050406030204" pitchFamily="18" charset="0"/>
                                  </a:rPr>
                                </m:ctrlPr>
                              </m:sSupPr>
                              <m:e>
                                <m:r>
                                  <a:rPr lang="en-CA" sz="3600" i="1">
                                    <a:latin typeface="Cambria Math" panose="02040503050406030204" pitchFamily="18" charset="0"/>
                                  </a:rPr>
                                  <m:t>𝐿</m:t>
                                </m:r>
                              </m:e>
                              <m:sup>
                                <m:r>
                                  <a:rPr lang="en-CA" sz="3600" i="1">
                                    <a:latin typeface="Cambria Math" panose="02040503050406030204" pitchFamily="18" charset="0"/>
                                  </a:rPr>
                                  <m:t>−1</m:t>
                                </m:r>
                              </m:sup>
                            </m:sSup>
                          </m:e>
                        </m:d>
                      </m:e>
                      <m:sup>
                        <m:r>
                          <m:rPr>
                            <m:nor/>
                          </m:rPr>
                          <a:rPr lang="en-CA" sz="3600"/>
                          <m:t>†</m:t>
                        </m:r>
                      </m:sup>
                    </m:sSup>
                  </m:oMath>
                </a14:m>
                <a:endParaRPr lang="en-CA" sz="6000" dirty="0"/>
              </a:p>
            </p:txBody>
          </p:sp>
        </mc:Choice>
        <mc:Fallback xmlns="">
          <p:sp>
            <p:nvSpPr>
              <p:cNvPr id="2" name="TextBox 1">
                <a:extLst>
                  <a:ext uri="{FF2B5EF4-FFF2-40B4-BE49-F238E27FC236}">
                    <a16:creationId xmlns:a16="http://schemas.microsoft.com/office/drawing/2014/main" id="{ACCF3595-56F2-331C-3AD8-EB9DFC32CF1A}"/>
                  </a:ext>
                </a:extLst>
              </p:cNvPr>
              <p:cNvSpPr txBox="1">
                <a:spLocks noRot="1" noChangeAspect="1" noMove="1" noResize="1" noEditPoints="1" noAdjustHandles="1" noChangeArrowheads="1" noChangeShapeType="1" noTextEdit="1"/>
              </p:cNvSpPr>
              <p:nvPr/>
            </p:nvSpPr>
            <p:spPr>
              <a:xfrm>
                <a:off x="5909819" y="2132060"/>
                <a:ext cx="6039103" cy="1798954"/>
              </a:xfrm>
              <a:prstGeom prst="rect">
                <a:avLst/>
              </a:prstGeom>
              <a:blipFill>
                <a:blip r:embed="rId5"/>
                <a:stretch>
                  <a:fillRect t="-4605" b="-5921"/>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2D90F1-F710-5E7A-A383-2207BDC9E19D}"/>
                  </a:ext>
                </a:extLst>
              </p:cNvPr>
              <p:cNvSpPr txBox="1"/>
              <p:nvPr/>
            </p:nvSpPr>
            <p:spPr>
              <a:xfrm>
                <a:off x="4544704" y="5375399"/>
                <a:ext cx="7647296" cy="1328633"/>
              </a:xfrm>
              <a:prstGeom prst="rect">
                <a:avLst/>
              </a:prstGeom>
              <a:noFill/>
            </p:spPr>
            <p:txBody>
              <a:bodyPr wrap="square">
                <a:spAutoFit/>
              </a:bodyPr>
              <a:lstStyle/>
              <a:p>
                <a:pPr lvl="0">
                  <a:defRPr/>
                </a:pPr>
                <a14:m>
                  <m:oMathPara xmlns:m="http://schemas.openxmlformats.org/officeDocument/2006/math">
                    <m:oMathParaPr>
                      <m:jc m:val="centerGroup"/>
                    </m:oMathParaPr>
                    <m:oMath xmlns:m="http://schemas.openxmlformats.org/officeDocument/2006/math">
                      <m:r>
                        <a:rPr lang="en-CA" sz="8000" i="1" smtClean="0">
                          <a:solidFill>
                            <a:srgbClr val="7030A0"/>
                          </a:solidFill>
                          <a:latin typeface="Cambria Math" panose="02040503050406030204" pitchFamily="18" charset="0"/>
                        </a:rPr>
                        <m:t>𝜖</m:t>
                      </m:r>
                      <m:sSup>
                        <m:sSupPr>
                          <m:ctrlPr>
                            <a:rPr lang="en-CA" sz="8000" i="1" smtClean="0">
                              <a:solidFill>
                                <a:srgbClr val="7030A0"/>
                              </a:solidFill>
                              <a:latin typeface="Cambria Math" panose="02040503050406030204" pitchFamily="18" charset="0"/>
                            </a:rPr>
                          </m:ctrlPr>
                        </m:sSupPr>
                        <m:e>
                          <m:r>
                            <a:rPr lang="en-CA" sz="8000" i="1">
                              <a:solidFill>
                                <a:srgbClr val="7030A0"/>
                              </a:solidFill>
                              <a:latin typeface="Cambria Math" panose="02040503050406030204" pitchFamily="18" charset="0"/>
                            </a:rPr>
                            <m:t>𝜓</m:t>
                          </m:r>
                        </m:e>
                        <m:sup>
                          <m:r>
                            <m:rPr>
                              <m:nor/>
                            </m:rPr>
                            <a:rPr lang="en-CA" sz="8000" b="0" i="0" smtClean="0">
                              <a:solidFill>
                                <a:srgbClr val="7030A0"/>
                              </a:solidFill>
                              <a:latin typeface="Cambria Math" panose="02040503050406030204" pitchFamily="18" charset="0"/>
                            </a:rPr>
                            <m:t>∗</m:t>
                          </m:r>
                        </m:sup>
                      </m:sSup>
                      <m:r>
                        <a:rPr lang="en-CA" sz="8000" i="1">
                          <a:latin typeface="Cambria Math" panose="02040503050406030204" pitchFamily="18" charset="0"/>
                        </a:rPr>
                        <m:t>→</m:t>
                      </m:r>
                      <m:d>
                        <m:dPr>
                          <m:ctrlPr>
                            <a:rPr lang="en-CA" sz="8000" i="1">
                              <a:latin typeface="Cambria Math" panose="02040503050406030204" pitchFamily="18" charset="0"/>
                            </a:rPr>
                          </m:ctrlPr>
                        </m:dPr>
                        <m:e>
                          <m:sSup>
                            <m:sSupPr>
                              <m:ctrlPr>
                                <a:rPr lang="en-CA" sz="8000" i="1">
                                  <a:latin typeface="Cambria Math" panose="02040503050406030204" pitchFamily="18" charset="0"/>
                                </a:rPr>
                              </m:ctrlPr>
                            </m:sSupPr>
                            <m:e>
                              <m:r>
                                <a:rPr lang="en-CA" sz="8000" i="1">
                                  <a:latin typeface="Cambria Math" panose="02040503050406030204" pitchFamily="18" charset="0"/>
                                </a:rPr>
                                <m:t>𝐿</m:t>
                              </m:r>
                            </m:e>
                            <m:sup>
                              <m:r>
                                <a:rPr lang="en-CA" sz="8000" i="1">
                                  <a:latin typeface="Cambria Math" panose="02040503050406030204" pitchFamily="18" charset="0"/>
                                </a:rPr>
                                <m:t>−1</m:t>
                              </m:r>
                            </m:sup>
                          </m:sSup>
                        </m:e>
                      </m:d>
                      <m:r>
                        <a:rPr lang="en-CA" sz="8000" i="1" smtClean="0">
                          <a:solidFill>
                            <a:srgbClr val="7030A0"/>
                          </a:solidFill>
                          <a:latin typeface="Cambria Math" panose="02040503050406030204" pitchFamily="18" charset="0"/>
                        </a:rPr>
                        <m:t>𝜖</m:t>
                      </m:r>
                      <m:sSup>
                        <m:sSupPr>
                          <m:ctrlPr>
                            <a:rPr lang="en-CA" sz="8000" i="1" smtClean="0">
                              <a:solidFill>
                                <a:srgbClr val="7030A0"/>
                              </a:solidFill>
                              <a:latin typeface="Cambria Math" panose="02040503050406030204" pitchFamily="18" charset="0"/>
                            </a:rPr>
                          </m:ctrlPr>
                        </m:sSupPr>
                        <m:e>
                          <m:r>
                            <a:rPr lang="en-CA" sz="8000" i="1">
                              <a:solidFill>
                                <a:srgbClr val="7030A0"/>
                              </a:solidFill>
                              <a:latin typeface="Cambria Math" panose="02040503050406030204" pitchFamily="18" charset="0"/>
                            </a:rPr>
                            <m:t>𝜓</m:t>
                          </m:r>
                        </m:e>
                        <m:sup>
                          <m:r>
                            <m:rPr>
                              <m:nor/>
                            </m:rPr>
                            <a:rPr lang="en-CA" sz="8000" b="0" i="0" smtClean="0">
                              <a:solidFill>
                                <a:srgbClr val="7030A0"/>
                              </a:solidFill>
                              <a:latin typeface="Cambria Math" panose="02040503050406030204" pitchFamily="18" charset="0"/>
                            </a:rPr>
                            <m:t>∗</m:t>
                          </m:r>
                        </m:sup>
                      </m:sSup>
                    </m:oMath>
                  </m:oMathPara>
                </a14:m>
                <a:endParaRPr lang="en-CA" sz="8000" dirty="0"/>
              </a:p>
            </p:txBody>
          </p:sp>
        </mc:Choice>
        <mc:Fallback xmlns="">
          <p:sp>
            <p:nvSpPr>
              <p:cNvPr id="3" name="TextBox 2">
                <a:extLst>
                  <a:ext uri="{FF2B5EF4-FFF2-40B4-BE49-F238E27FC236}">
                    <a16:creationId xmlns:a16="http://schemas.microsoft.com/office/drawing/2014/main" id="{B42D90F1-F710-5E7A-A383-2207BDC9E19D}"/>
                  </a:ext>
                </a:extLst>
              </p:cNvPr>
              <p:cNvSpPr txBox="1">
                <a:spLocks noRot="1" noChangeAspect="1" noMove="1" noResize="1" noEditPoints="1" noAdjustHandles="1" noChangeArrowheads="1" noChangeShapeType="1" noTextEdit="1"/>
              </p:cNvSpPr>
              <p:nvPr/>
            </p:nvSpPr>
            <p:spPr>
              <a:xfrm>
                <a:off x="4544704" y="5375399"/>
                <a:ext cx="7647296" cy="132863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C41B50D-AB68-14C4-BF6F-07679E919D66}"/>
                  </a:ext>
                </a:extLst>
              </p:cNvPr>
              <p:cNvSpPr txBox="1"/>
              <p:nvPr/>
            </p:nvSpPr>
            <p:spPr>
              <a:xfrm>
                <a:off x="5535845" y="3942914"/>
                <a:ext cx="6305264" cy="11834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r>
                        <a:rPr lang="en-CA" sz="6000" i="1">
                          <a:latin typeface="Cambria Math" panose="02040503050406030204" pitchFamily="18" charset="0"/>
                        </a:rPr>
                        <m:t>→</m:t>
                      </m:r>
                      <m:sSup>
                        <m:sSupPr>
                          <m:ctrlPr>
                            <a:rPr lang="en-CA" sz="6000" i="1" smtClean="0">
                              <a:solidFill>
                                <a:schemeClr val="tx1"/>
                              </a:solidFill>
                              <a:latin typeface="Cambria Math" panose="02040503050406030204" pitchFamily="18" charset="0"/>
                            </a:rPr>
                          </m:ctrlPr>
                        </m:sSupPr>
                        <m:e>
                          <m:d>
                            <m:dPr>
                              <m:ctrlPr>
                                <a:rPr lang="en-CA" sz="6000" i="1">
                                  <a:solidFill>
                                    <a:schemeClr val="tx1"/>
                                  </a:solidFill>
                                  <a:latin typeface="Cambria Math" panose="02040503050406030204" pitchFamily="18" charset="0"/>
                                </a:rPr>
                              </m:ctrlPr>
                            </m:dPr>
                            <m:e>
                              <m:sSup>
                                <m:sSupPr>
                                  <m:ctrlPr>
                                    <a:rPr lang="en-CA" sz="6000" i="1">
                                      <a:solidFill>
                                        <a:schemeClr val="tx1"/>
                                      </a:solidFill>
                                      <a:latin typeface="Cambria Math" panose="02040503050406030204" pitchFamily="18" charset="0"/>
                                    </a:rPr>
                                  </m:ctrlPr>
                                </m:sSupPr>
                                <m:e>
                                  <m:r>
                                    <a:rPr lang="en-CA" sz="6000" i="1">
                                      <a:solidFill>
                                        <a:schemeClr val="tx1"/>
                                      </a:solidFill>
                                      <a:latin typeface="Cambria Math" panose="02040503050406030204" pitchFamily="18" charset="0"/>
                                    </a:rPr>
                                    <m:t>𝐿</m:t>
                                  </m:r>
                                </m:e>
                                <m:sup>
                                  <m:r>
                                    <a:rPr lang="en-CA" sz="6000" i="1">
                                      <a:solidFill>
                                        <a:schemeClr val="tx1"/>
                                      </a:solidFill>
                                      <a:latin typeface="Cambria Math" panose="02040503050406030204" pitchFamily="18" charset="0"/>
                                    </a:rPr>
                                    <m:t>−1</m:t>
                                  </m:r>
                                </m:sup>
                              </m:sSup>
                            </m:e>
                          </m:d>
                        </m:e>
                        <m:sup>
                          <m:r>
                            <m:rPr>
                              <m:nor/>
                            </m:rPr>
                            <a:rPr lang="en-CA" sz="6000" smtClean="0">
                              <a:solidFill>
                                <a:schemeClr val="tx1"/>
                              </a:solidFill>
                            </a:rPr>
                            <m:t>†</m:t>
                          </m:r>
                        </m:sup>
                      </m:sSup>
                      <m:r>
                        <a:rPr lang="en-CA" sz="6000" i="1" smtClean="0">
                          <a:solidFill>
                            <a:srgbClr val="7030A0"/>
                          </a:solidFill>
                          <a:latin typeface="Cambria Math" panose="02040503050406030204" pitchFamily="18" charset="0"/>
                        </a:rPr>
                        <m:t>𝜖</m:t>
                      </m:r>
                      <m:sSup>
                        <m:sSupPr>
                          <m:ctrlPr>
                            <a:rPr lang="en-CA" sz="6000" i="1" smtClean="0">
                              <a:solidFill>
                                <a:srgbClr val="7030A0"/>
                              </a:solidFill>
                              <a:latin typeface="Cambria Math" panose="02040503050406030204" pitchFamily="18" charset="0"/>
                            </a:rPr>
                          </m:ctrlPr>
                        </m:sSupPr>
                        <m:e>
                          <m:r>
                            <a:rPr lang="en-CA" sz="6000" i="1">
                              <a:solidFill>
                                <a:srgbClr val="7030A0"/>
                              </a:solidFill>
                              <a:latin typeface="Cambria Math" panose="02040503050406030204" pitchFamily="18" charset="0"/>
                            </a:rPr>
                            <m:t>𝜓</m:t>
                          </m:r>
                        </m:e>
                        <m:sup>
                          <m:r>
                            <m:rPr>
                              <m:nor/>
                            </m:rPr>
                            <a:rPr lang="en-CA" sz="6000" b="0" i="0" smtClean="0">
                              <a:solidFill>
                                <a:srgbClr val="7030A0"/>
                              </a:solidFill>
                              <a:latin typeface="Cambria Math" panose="02040503050406030204" pitchFamily="18" charset="0"/>
                            </a:rPr>
                            <m:t>∗</m:t>
                          </m:r>
                        </m:sup>
                      </m:sSup>
                    </m:oMath>
                  </m:oMathPara>
                </a14:m>
                <a:endParaRPr lang="en-CA" sz="6000" dirty="0"/>
              </a:p>
            </p:txBody>
          </p:sp>
        </mc:Choice>
        <mc:Fallback xmlns="">
          <p:sp>
            <p:nvSpPr>
              <p:cNvPr id="6" name="TextBox 5">
                <a:extLst>
                  <a:ext uri="{FF2B5EF4-FFF2-40B4-BE49-F238E27FC236}">
                    <a16:creationId xmlns:a16="http://schemas.microsoft.com/office/drawing/2014/main" id="{7C41B50D-AB68-14C4-BF6F-07679E919D66}"/>
                  </a:ext>
                </a:extLst>
              </p:cNvPr>
              <p:cNvSpPr txBox="1">
                <a:spLocks noRot="1" noChangeAspect="1" noMove="1" noResize="1" noEditPoints="1" noAdjustHandles="1" noChangeArrowheads="1" noChangeShapeType="1" noTextEdit="1"/>
              </p:cNvSpPr>
              <p:nvPr/>
            </p:nvSpPr>
            <p:spPr>
              <a:xfrm>
                <a:off x="5535845" y="3942914"/>
                <a:ext cx="6305264" cy="118340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6F341A-8622-F5C5-AFE9-C8471BD3FFFB}"/>
                  </a:ext>
                </a:extLst>
              </p:cNvPr>
              <p:cNvSpPr txBox="1"/>
              <p:nvPr/>
            </p:nvSpPr>
            <p:spPr>
              <a:xfrm>
                <a:off x="181606" y="3657451"/>
                <a:ext cx="4963603" cy="1754326"/>
              </a:xfrm>
              <a:prstGeom prst="rect">
                <a:avLst/>
              </a:prstGeom>
              <a:noFill/>
              <a:ln w="38100">
                <a:solidFill>
                  <a:schemeClr val="tx1"/>
                </a:solidFill>
              </a:ln>
            </p:spPr>
            <p:txBody>
              <a:bodyPr wrap="none" rtlCol="0">
                <a:spAutoFit/>
              </a:bodyPr>
              <a:lstStyle/>
              <a:p>
                <a:pPr algn="ctr"/>
                <a14:m>
                  <m:oMath xmlns:m="http://schemas.openxmlformats.org/officeDocument/2006/math">
                    <m:r>
                      <a:rPr lang="en-CA" sz="5400" b="0" i="1" smtClean="0">
                        <a:latin typeface="Cambria Math" panose="02040503050406030204" pitchFamily="18" charset="0"/>
                      </a:rPr>
                      <m:t>𝐿</m:t>
                    </m:r>
                  </m:oMath>
                </a14:m>
                <a:r>
                  <a:rPr lang="en-CA" sz="5400" dirty="0"/>
                  <a:t> boosts in </a:t>
                </a:r>
                <a14:m>
                  <m:oMath xmlns:m="http://schemas.openxmlformats.org/officeDocument/2006/math">
                    <m:r>
                      <a:rPr lang="en-CA" sz="5400" b="0" i="0" smtClean="0">
                        <a:solidFill>
                          <a:schemeClr val="tx1"/>
                        </a:solidFill>
                        <a:latin typeface="Cambria Math" panose="02040503050406030204" pitchFamily="18" charset="0"/>
                      </a:rPr>
                      <m:t>+</m:t>
                    </m:r>
                    <m:r>
                      <a:rPr lang="en-CA" sz="5400" b="0" i="1" smtClean="0">
                        <a:solidFill>
                          <a:srgbClr val="0070C0"/>
                        </a:solidFill>
                        <a:latin typeface="Cambria Math" panose="02040503050406030204" pitchFamily="18" charset="0"/>
                      </a:rPr>
                      <m:t>𝑥</m:t>
                    </m:r>
                  </m:oMath>
                </a14:m>
                <a:endParaRPr lang="en-CA" sz="5400" dirty="0"/>
              </a:p>
              <a:p>
                <a14:m>
                  <m:oMath xmlns:m="http://schemas.openxmlformats.org/officeDocument/2006/math">
                    <m:sSup>
                      <m:sSupPr>
                        <m:ctrlPr>
                          <a:rPr lang="en-CA" sz="5400" b="0" i="1" smtClean="0">
                            <a:latin typeface="Cambria Math" panose="02040503050406030204" pitchFamily="18" charset="0"/>
                          </a:rPr>
                        </m:ctrlPr>
                      </m:sSupPr>
                      <m:e>
                        <m:r>
                          <a:rPr lang="en-CA" sz="5400" b="0" i="1" smtClean="0">
                            <a:latin typeface="Cambria Math" panose="02040503050406030204" pitchFamily="18" charset="0"/>
                          </a:rPr>
                          <m:t>𝐿</m:t>
                        </m:r>
                      </m:e>
                      <m:sup>
                        <m:r>
                          <a:rPr lang="en-CA" sz="5400" b="0" i="1" smtClean="0">
                            <a:latin typeface="Cambria Math" panose="02040503050406030204" pitchFamily="18" charset="0"/>
                          </a:rPr>
                          <m:t>−1</m:t>
                        </m:r>
                      </m:sup>
                    </m:sSup>
                  </m:oMath>
                </a14:m>
                <a:r>
                  <a:rPr lang="en-CA" sz="5400" dirty="0"/>
                  <a:t> boosts in </a:t>
                </a:r>
                <a14:m>
                  <m:oMath xmlns:m="http://schemas.openxmlformats.org/officeDocument/2006/math">
                    <m:r>
                      <a:rPr lang="en-CA" sz="5400" b="0" i="1" smtClean="0">
                        <a:latin typeface="Cambria Math" panose="02040503050406030204" pitchFamily="18" charset="0"/>
                      </a:rPr>
                      <m:t>−</m:t>
                    </m:r>
                    <m:r>
                      <a:rPr lang="en-CA" sz="5400" b="0" i="1" smtClean="0">
                        <a:solidFill>
                          <a:srgbClr val="0070C0"/>
                        </a:solidFill>
                        <a:latin typeface="Cambria Math" panose="02040503050406030204" pitchFamily="18" charset="0"/>
                      </a:rPr>
                      <m:t>𝑥</m:t>
                    </m:r>
                  </m:oMath>
                </a14:m>
                <a:endParaRPr lang="en-CA" sz="5400" dirty="0"/>
              </a:p>
            </p:txBody>
          </p:sp>
        </mc:Choice>
        <mc:Fallback xmlns="">
          <p:sp>
            <p:nvSpPr>
              <p:cNvPr id="10" name="TextBox 9">
                <a:extLst>
                  <a:ext uri="{FF2B5EF4-FFF2-40B4-BE49-F238E27FC236}">
                    <a16:creationId xmlns:a16="http://schemas.microsoft.com/office/drawing/2014/main" id="{956F341A-8622-F5C5-AFE9-C8471BD3FFFB}"/>
                  </a:ext>
                </a:extLst>
              </p:cNvPr>
              <p:cNvSpPr txBox="1">
                <a:spLocks noRot="1" noChangeAspect="1" noMove="1" noResize="1" noEditPoints="1" noAdjustHandles="1" noChangeArrowheads="1" noChangeShapeType="1" noTextEdit="1"/>
              </p:cNvSpPr>
              <p:nvPr/>
            </p:nvSpPr>
            <p:spPr>
              <a:xfrm>
                <a:off x="181606" y="3657451"/>
                <a:ext cx="4963603" cy="1754326"/>
              </a:xfrm>
              <a:prstGeom prst="rect">
                <a:avLst/>
              </a:prstGeom>
              <a:blipFill>
                <a:blip r:embed="rId8"/>
                <a:stretch>
                  <a:fillRect t="-8163" b="-19048"/>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2" name="Ink 11">
                <a:extLst>
                  <a:ext uri="{FF2B5EF4-FFF2-40B4-BE49-F238E27FC236}">
                    <a16:creationId xmlns:a16="http://schemas.microsoft.com/office/drawing/2014/main" id="{B13825F8-F5AF-DDC2-DFEB-45B0A3C04074}"/>
                  </a:ext>
                </a:extLst>
              </p14:cNvPr>
              <p14:cNvContentPartPr/>
              <p14:nvPr>
                <p:extLst>
                  <p:ext uri="{42D2F446-02D8-4167-A562-619A0277C38B}">
                    <p15:isNarration xmlns:p15="http://schemas.microsoft.com/office/powerpoint/2012/main" val="1"/>
                  </p:ext>
                </p:extLst>
              </p14:nvPr>
            </p14:nvContentPartPr>
            <p14:xfrm>
              <a:off x="2557800" y="1002240"/>
              <a:ext cx="7656840" cy="5742720"/>
            </p14:xfrm>
          </p:contentPart>
        </mc:Choice>
        <mc:Fallback xmlns="">
          <p:pic>
            <p:nvPicPr>
              <p:cNvPr id="12" name="Ink 11">
                <a:extLst>
                  <a:ext uri="{FF2B5EF4-FFF2-40B4-BE49-F238E27FC236}">
                    <a16:creationId xmlns:a16="http://schemas.microsoft.com/office/drawing/2014/main" id="{B13825F8-F5AF-DDC2-DFEB-45B0A3C04074}"/>
                  </a:ext>
                </a:extLst>
              </p:cNvPr>
              <p:cNvPicPr>
                <a:picLocks noGrp="1" noRot="1" noChangeAspect="1" noMove="1" noResize="1" noEditPoints="1" noAdjustHandles="1" noChangeArrowheads="1" noChangeShapeType="1"/>
              </p:cNvPicPr>
              <p:nvPr/>
            </p:nvPicPr>
            <p:blipFill>
              <a:blip r:embed="rId10"/>
              <a:stretch>
                <a:fillRect/>
              </a:stretch>
            </p:blipFill>
            <p:spPr>
              <a:xfrm>
                <a:off x="2548440" y="992880"/>
                <a:ext cx="7675560" cy="5761440"/>
              </a:xfrm>
              <a:prstGeom prst="rect">
                <a:avLst/>
              </a:prstGeom>
            </p:spPr>
          </p:pic>
        </mc:Fallback>
      </mc:AlternateContent>
    </p:spTree>
    <p:custDataLst>
      <p:tags r:id="rId1"/>
    </p:custDataLst>
    <p:extLst>
      <p:ext uri="{BB962C8B-B14F-4D97-AF65-F5344CB8AC3E}">
        <p14:creationId xmlns:p14="http://schemas.microsoft.com/office/powerpoint/2010/main" val="3285646341"/>
      </p:ext>
    </p:extLst>
  </p:cSld>
  <p:clrMapOvr>
    <a:masterClrMapping/>
  </p:clrMapOvr>
  <mc:AlternateContent xmlns:mc="http://schemas.openxmlformats.org/markup-compatibility/2006" xmlns:p14="http://schemas.microsoft.com/office/powerpoint/2010/main">
    <mc:Choice Requires="p14">
      <p:transition spd="slow" p14:dur="2000" advTm="33521"/>
    </mc:Choice>
    <mc:Fallback xmlns="">
      <p:transition spd="slow" advTm="33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a:extLst>
              <a:ext uri="{FF2B5EF4-FFF2-40B4-BE49-F238E27FC236}">
                <a16:creationId xmlns:a16="http://schemas.microsoft.com/office/drawing/2014/main" id="{541C9C4D-54DE-5C81-FDB0-63D356BDF4DA}"/>
              </a:ext>
            </a:extLst>
          </p:cNvPr>
          <p:cNvGrpSpPr/>
          <p:nvPr/>
        </p:nvGrpSpPr>
        <p:grpSpPr>
          <a:xfrm>
            <a:off x="-862692" y="5562996"/>
            <a:ext cx="9301842" cy="983344"/>
            <a:chOff x="-862692" y="5895009"/>
            <a:chExt cx="9301842" cy="983344"/>
          </a:xfrm>
        </p:grpSpPr>
        <p:sp>
          <p:nvSpPr>
            <p:cNvPr id="106" name="Rectangle 105">
              <a:extLst>
                <a:ext uri="{FF2B5EF4-FFF2-40B4-BE49-F238E27FC236}">
                  <a16:creationId xmlns:a16="http://schemas.microsoft.com/office/drawing/2014/main" id="{695C5A43-5077-4FD8-8D2F-C7154B48C8E7}"/>
                </a:ext>
              </a:extLst>
            </p:cNvPr>
            <p:cNvSpPr/>
            <p:nvPr/>
          </p:nvSpPr>
          <p:spPr>
            <a:xfrm>
              <a:off x="-819150" y="5899816"/>
              <a:ext cx="9245556"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2" descr="Image result for neighbourhood">
              <a:extLst>
                <a:ext uri="{FF2B5EF4-FFF2-40B4-BE49-F238E27FC236}">
                  <a16:creationId xmlns:a16="http://schemas.microsoft.com/office/drawing/2014/main" id="{8318A712-7B98-D941-31A7-FCA50EFDE179}"/>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862692" y="589654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eighbourhood">
              <a:extLst>
                <a:ext uri="{FF2B5EF4-FFF2-40B4-BE49-F238E27FC236}">
                  <a16:creationId xmlns:a16="http://schemas.microsoft.com/office/drawing/2014/main" id="{E1E02AF0-7306-D309-B453-5CC9488B2D83}"/>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2220881" y="589611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neighbourhood">
              <a:extLst>
                <a:ext uri="{FF2B5EF4-FFF2-40B4-BE49-F238E27FC236}">
                  <a16:creationId xmlns:a16="http://schemas.microsoft.com/office/drawing/2014/main" id="{9C28B1EC-35C3-36C2-8D17-9378A12223EF}"/>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5329942" y="5895009"/>
              <a:ext cx="3109208" cy="982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0EA151EB-1443-C698-9AE2-2BEAB436B048}"/>
              </a:ext>
            </a:extLst>
          </p:cNvPr>
          <p:cNvGrpSpPr/>
          <p:nvPr/>
        </p:nvGrpSpPr>
        <p:grpSpPr>
          <a:xfrm>
            <a:off x="-875436" y="4329806"/>
            <a:ext cx="9301842" cy="983344"/>
            <a:chOff x="-875436" y="4757069"/>
            <a:chExt cx="9301842" cy="983344"/>
          </a:xfrm>
        </p:grpSpPr>
        <p:sp>
          <p:nvSpPr>
            <p:cNvPr id="105" name="Rectangle 104">
              <a:extLst>
                <a:ext uri="{FF2B5EF4-FFF2-40B4-BE49-F238E27FC236}">
                  <a16:creationId xmlns:a16="http://schemas.microsoft.com/office/drawing/2014/main" id="{96C901EC-6523-402E-916A-ADB902DDCB21}"/>
                </a:ext>
              </a:extLst>
            </p:cNvPr>
            <p:cNvSpPr/>
            <p:nvPr/>
          </p:nvSpPr>
          <p:spPr>
            <a:xfrm>
              <a:off x="-819150" y="4803134"/>
              <a:ext cx="9245556" cy="903942"/>
            </a:xfrm>
            <a:prstGeom prst="rect">
              <a:avLst/>
            </a:prstGeom>
            <a:solidFill>
              <a:srgbClr val="FFF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Picture 2" descr="Image result for neighbourhood">
              <a:extLst>
                <a:ext uri="{FF2B5EF4-FFF2-40B4-BE49-F238E27FC236}">
                  <a16:creationId xmlns:a16="http://schemas.microsoft.com/office/drawing/2014/main" id="{9908936E-3598-7673-5C82-D78A67D95CE5}"/>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875436" y="475860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eighbourhood">
              <a:extLst>
                <a:ext uri="{FF2B5EF4-FFF2-40B4-BE49-F238E27FC236}">
                  <a16:creationId xmlns:a16="http://schemas.microsoft.com/office/drawing/2014/main" id="{FFB2393C-2B01-3BBE-F204-FBB80F3197B9}"/>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2208137" y="475817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neighbourhood">
              <a:extLst>
                <a:ext uri="{FF2B5EF4-FFF2-40B4-BE49-F238E27FC236}">
                  <a16:creationId xmlns:a16="http://schemas.microsoft.com/office/drawing/2014/main" id="{E2E28025-39C8-E5F6-21CF-EA4E046167D2}"/>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5317198" y="4757069"/>
              <a:ext cx="3109208" cy="982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a:extLst>
              <a:ext uri="{FF2B5EF4-FFF2-40B4-BE49-F238E27FC236}">
                <a16:creationId xmlns:a16="http://schemas.microsoft.com/office/drawing/2014/main" id="{B44CB505-CA96-8D1A-BD16-FB306B7B822E}"/>
              </a:ext>
            </a:extLst>
          </p:cNvPr>
          <p:cNvGrpSpPr/>
          <p:nvPr/>
        </p:nvGrpSpPr>
        <p:grpSpPr>
          <a:xfrm>
            <a:off x="-828890" y="3058472"/>
            <a:ext cx="9301842" cy="983344"/>
            <a:chOff x="-828890" y="3580985"/>
            <a:chExt cx="9301842" cy="983344"/>
          </a:xfrm>
        </p:grpSpPr>
        <p:sp>
          <p:nvSpPr>
            <p:cNvPr id="104" name="Rectangle 103">
              <a:extLst>
                <a:ext uri="{FF2B5EF4-FFF2-40B4-BE49-F238E27FC236}">
                  <a16:creationId xmlns:a16="http://schemas.microsoft.com/office/drawing/2014/main" id="{79C67A94-E3EC-45C7-9E11-D60368FA9E74}"/>
                </a:ext>
              </a:extLst>
            </p:cNvPr>
            <p:cNvSpPr/>
            <p:nvPr/>
          </p:nvSpPr>
          <p:spPr>
            <a:xfrm>
              <a:off x="-819150" y="3618344"/>
              <a:ext cx="9292102"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4" name="Picture 2" descr="Image result for neighbourhood">
              <a:extLst>
                <a:ext uri="{FF2B5EF4-FFF2-40B4-BE49-F238E27FC236}">
                  <a16:creationId xmlns:a16="http://schemas.microsoft.com/office/drawing/2014/main" id="{F5A19F2E-667C-BBB8-61FC-D14AD51159F9}"/>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828890" y="358251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neighbourhood">
              <a:extLst>
                <a:ext uri="{FF2B5EF4-FFF2-40B4-BE49-F238E27FC236}">
                  <a16:creationId xmlns:a16="http://schemas.microsoft.com/office/drawing/2014/main" id="{4F0D04ED-0F1B-A02D-D063-9F2734BF9307}"/>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2254683" y="358209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neighbourhood">
              <a:extLst>
                <a:ext uri="{FF2B5EF4-FFF2-40B4-BE49-F238E27FC236}">
                  <a16:creationId xmlns:a16="http://schemas.microsoft.com/office/drawing/2014/main" id="{6EF74405-6BCB-5899-D1E9-2B8E48B6505D}"/>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5363744" y="3580985"/>
              <a:ext cx="3109208" cy="982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 name="Group 113">
            <a:extLst>
              <a:ext uri="{FF2B5EF4-FFF2-40B4-BE49-F238E27FC236}">
                <a16:creationId xmlns:a16="http://schemas.microsoft.com/office/drawing/2014/main" id="{121431AD-FC7A-8A2B-4722-D19658EEA150}"/>
              </a:ext>
            </a:extLst>
          </p:cNvPr>
          <p:cNvGrpSpPr/>
          <p:nvPr/>
        </p:nvGrpSpPr>
        <p:grpSpPr>
          <a:xfrm>
            <a:off x="-828890" y="1794432"/>
            <a:ext cx="9311582" cy="983344"/>
            <a:chOff x="-828890" y="2412195"/>
            <a:chExt cx="9311582" cy="983344"/>
          </a:xfrm>
        </p:grpSpPr>
        <p:sp>
          <p:nvSpPr>
            <p:cNvPr id="103" name="Rectangle 102">
              <a:extLst>
                <a:ext uri="{FF2B5EF4-FFF2-40B4-BE49-F238E27FC236}">
                  <a16:creationId xmlns:a16="http://schemas.microsoft.com/office/drawing/2014/main" id="{7ABAB5A3-1E6B-4B78-A467-B5B1D1520762}"/>
                </a:ext>
              </a:extLst>
            </p:cNvPr>
            <p:cNvSpPr/>
            <p:nvPr/>
          </p:nvSpPr>
          <p:spPr>
            <a:xfrm>
              <a:off x="-819150" y="2441563"/>
              <a:ext cx="9301842" cy="903942"/>
            </a:xfrm>
            <a:prstGeom prst="rect">
              <a:avLst/>
            </a:prstGeom>
            <a:solidFill>
              <a:srgbClr val="FFF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9" name="Picture 2" descr="Image result for neighbourhood">
              <a:extLst>
                <a:ext uri="{FF2B5EF4-FFF2-40B4-BE49-F238E27FC236}">
                  <a16:creationId xmlns:a16="http://schemas.microsoft.com/office/drawing/2014/main" id="{C67CC645-5633-5909-3D84-D0158C3F1045}"/>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828890" y="241372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neighbourhood">
              <a:extLst>
                <a:ext uri="{FF2B5EF4-FFF2-40B4-BE49-F238E27FC236}">
                  <a16:creationId xmlns:a16="http://schemas.microsoft.com/office/drawing/2014/main" id="{83B59CB2-0100-B54B-81D7-9C1E61633905}"/>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2254683" y="241330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neighbourhood">
              <a:extLst>
                <a:ext uri="{FF2B5EF4-FFF2-40B4-BE49-F238E27FC236}">
                  <a16:creationId xmlns:a16="http://schemas.microsoft.com/office/drawing/2014/main" id="{3F76F0E1-6B17-896E-18CA-6A07BFC704A9}"/>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5363744" y="2412195"/>
              <a:ext cx="3109208" cy="982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Group 114">
            <a:extLst>
              <a:ext uri="{FF2B5EF4-FFF2-40B4-BE49-F238E27FC236}">
                <a16:creationId xmlns:a16="http://schemas.microsoft.com/office/drawing/2014/main" id="{26B59447-28EF-F99B-6FEF-7376B7DB72F1}"/>
              </a:ext>
            </a:extLst>
          </p:cNvPr>
          <p:cNvGrpSpPr/>
          <p:nvPr/>
        </p:nvGrpSpPr>
        <p:grpSpPr>
          <a:xfrm>
            <a:off x="-819150" y="530315"/>
            <a:ext cx="9301842" cy="983344"/>
            <a:chOff x="-819150" y="1243328"/>
            <a:chExt cx="9301842" cy="983344"/>
          </a:xfrm>
        </p:grpSpPr>
        <p:sp>
          <p:nvSpPr>
            <p:cNvPr id="102" name="Rectangle 101">
              <a:extLst>
                <a:ext uri="{FF2B5EF4-FFF2-40B4-BE49-F238E27FC236}">
                  <a16:creationId xmlns:a16="http://schemas.microsoft.com/office/drawing/2014/main" id="{D6E1FEB7-F7C6-4D8C-9A80-D13B9EB67DC3}"/>
                </a:ext>
              </a:extLst>
            </p:cNvPr>
            <p:cNvSpPr/>
            <p:nvPr/>
          </p:nvSpPr>
          <p:spPr>
            <a:xfrm>
              <a:off x="-819150" y="1303272"/>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3" name="Picture 2" descr="Image result for neighbourhood">
              <a:extLst>
                <a:ext uri="{FF2B5EF4-FFF2-40B4-BE49-F238E27FC236}">
                  <a16:creationId xmlns:a16="http://schemas.microsoft.com/office/drawing/2014/main" id="{243A5784-7869-8A45-8C05-BE3426059E71}"/>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819150" y="1244862"/>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neighbourhood">
              <a:extLst>
                <a:ext uri="{FF2B5EF4-FFF2-40B4-BE49-F238E27FC236}">
                  <a16:creationId xmlns:a16="http://schemas.microsoft.com/office/drawing/2014/main" id="{5351CEEA-935F-F367-1E4A-ADCD0C3BD65D}"/>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2264423" y="1244436"/>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neighbourhood">
              <a:extLst>
                <a:ext uri="{FF2B5EF4-FFF2-40B4-BE49-F238E27FC236}">
                  <a16:creationId xmlns:a16="http://schemas.microsoft.com/office/drawing/2014/main" id="{BB6DA6BE-1503-A6CD-7BED-B1E41497BF24}"/>
                </a:ext>
              </a:extLst>
            </p:cNvPr>
            <p:cNvPicPr>
              <a:picLocks noChangeAspect="1" noChangeArrowheads="1"/>
            </p:cNvPicPr>
            <p:nvPr/>
          </p:nvPicPr>
          <p:blipFill rotWithShape="1">
            <a:blip r:embed="rId4">
              <a:alphaModFix amt="34000"/>
              <a:extLst>
                <a:ext uri="{28A0092B-C50C-407E-A947-70E740481C1C}">
                  <a14:useLocalDpi xmlns:a14="http://schemas.microsoft.com/office/drawing/2010/main" val="0"/>
                </a:ext>
              </a:extLst>
            </a:blip>
            <a:srcRect t="35833"/>
            <a:stretch/>
          </p:blipFill>
          <p:spPr bwMode="auto">
            <a:xfrm>
              <a:off x="5373484" y="1243328"/>
              <a:ext cx="3109208" cy="982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98B8DB7-6586-0F03-F25B-482F70CD0D48}"/>
              </a:ext>
            </a:extLst>
          </p:cNvPr>
          <p:cNvGrpSpPr/>
          <p:nvPr/>
        </p:nvGrpSpPr>
        <p:grpSpPr>
          <a:xfrm>
            <a:off x="3256063" y="692294"/>
            <a:ext cx="754800" cy="5658691"/>
            <a:chOff x="1185941" y="1214807"/>
            <a:chExt cx="754800" cy="5658691"/>
          </a:xfrm>
        </p:grpSpPr>
        <p:pic>
          <p:nvPicPr>
            <p:cNvPr id="77" name="Picture 2">
              <a:extLst>
                <a:ext uri="{FF2B5EF4-FFF2-40B4-BE49-F238E27FC236}">
                  <a16:creationId xmlns:a16="http://schemas.microsoft.com/office/drawing/2014/main" id="{B53F0DB6-1084-98AF-5AF6-C555776508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1186304" y="5840110"/>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a:extLst>
                <a:ext uri="{FF2B5EF4-FFF2-40B4-BE49-F238E27FC236}">
                  <a16:creationId xmlns:a16="http://schemas.microsoft.com/office/drawing/2014/main" id="{C1B8774D-7808-1FE6-6AEA-360380463D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1185941" y="4709036"/>
              <a:ext cx="754437" cy="1033388"/>
            </a:xfrm>
            <a:prstGeom prst="rect">
              <a:avLst/>
            </a:prstGeom>
            <a:solidFill>
              <a:srgbClr val="FFF2BE"/>
            </a:solidFill>
          </p:spPr>
        </p:pic>
        <p:pic>
          <p:nvPicPr>
            <p:cNvPr id="80" name="Picture 2">
              <a:extLst>
                <a:ext uri="{FF2B5EF4-FFF2-40B4-BE49-F238E27FC236}">
                  <a16:creationId xmlns:a16="http://schemas.microsoft.com/office/drawing/2014/main" id="{3BE18E08-E9E4-6320-A293-E017D5654A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1185941" y="354647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5FD4B629-2127-78C9-8D9A-101BFBD1E5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1185941" y="2380638"/>
              <a:ext cx="754437" cy="1033388"/>
            </a:xfrm>
            <a:prstGeom prst="rect">
              <a:avLst/>
            </a:prstGeom>
            <a:solidFill>
              <a:srgbClr val="FFF2AA"/>
            </a:solidFill>
          </p:spPr>
        </p:pic>
        <p:pic>
          <p:nvPicPr>
            <p:cNvPr id="83" name="Picture 2">
              <a:extLst>
                <a:ext uri="{FF2B5EF4-FFF2-40B4-BE49-F238E27FC236}">
                  <a16:creationId xmlns:a16="http://schemas.microsoft.com/office/drawing/2014/main" id="{CF4B166C-D758-192A-7204-E6645F9431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5" t="10139" b="5438"/>
            <a:stretch/>
          </p:blipFill>
          <p:spPr bwMode="auto">
            <a:xfrm>
              <a:off x="1185941" y="1214807"/>
              <a:ext cx="754437" cy="103338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Connector 26">
            <a:extLst>
              <a:ext uri="{FF2B5EF4-FFF2-40B4-BE49-F238E27FC236}">
                <a16:creationId xmlns:a16="http://schemas.microsoft.com/office/drawing/2014/main" id="{45E37DEA-512A-C335-3D2F-AD90A80047BC}"/>
              </a:ext>
            </a:extLst>
          </p:cNvPr>
          <p:cNvCxnSpPr>
            <a:cxnSpLocks/>
          </p:cNvCxnSpPr>
          <p:nvPr/>
        </p:nvCxnSpPr>
        <p:spPr>
          <a:xfrm flipV="1">
            <a:off x="830903" y="703077"/>
            <a:ext cx="5691213" cy="5691213"/>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0AD26D-3A8E-E39E-5D2E-AA5CF9FEC634}"/>
              </a:ext>
            </a:extLst>
          </p:cNvPr>
          <p:cNvCxnSpPr>
            <a:cxnSpLocks/>
          </p:cNvCxnSpPr>
          <p:nvPr/>
        </p:nvCxnSpPr>
        <p:spPr>
          <a:xfrm flipH="1" flipV="1">
            <a:off x="787167" y="704186"/>
            <a:ext cx="5690104" cy="5690104"/>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9731465A-F478-BA28-B58A-9BD6AF0AB5D1}"/>
              </a:ext>
            </a:extLst>
          </p:cNvPr>
          <p:cNvGrpSpPr/>
          <p:nvPr/>
        </p:nvGrpSpPr>
        <p:grpSpPr>
          <a:xfrm>
            <a:off x="9772126" y="5864168"/>
            <a:ext cx="2648474" cy="776913"/>
            <a:chOff x="9772126" y="4492568"/>
            <a:chExt cx="2648474" cy="776913"/>
          </a:xfrm>
        </p:grpSpPr>
        <p:cxnSp>
          <p:nvCxnSpPr>
            <p:cNvPr id="37" name="Straight Arrow Connector 36">
              <a:extLst>
                <a:ext uri="{FF2B5EF4-FFF2-40B4-BE49-F238E27FC236}">
                  <a16:creationId xmlns:a16="http://schemas.microsoft.com/office/drawing/2014/main" id="{7C053A2A-4B6F-5DF1-C2B1-6F1F6EC89485}"/>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8" name="Subtitle 2">
                  <a:extLst>
                    <a:ext uri="{FF2B5EF4-FFF2-40B4-BE49-F238E27FC236}">
                      <a16:creationId xmlns:a16="http://schemas.microsoft.com/office/drawing/2014/main" id="{22598C34-F061-B3FD-BEDA-A88ECEEA7450}"/>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position</a:t>
                  </a:r>
                  <a:r>
                    <a:rPr lang="en-US" sz="4000" dirty="0">
                      <a:solidFill>
                        <a:srgbClr val="002060"/>
                      </a:solidFill>
                    </a:rPr>
                    <a:t> </a:t>
                  </a:r>
                  <a14:m>
                    <m:oMath xmlns:m="http://schemas.openxmlformats.org/officeDocument/2006/math">
                      <m:r>
                        <a:rPr lang="en-US" sz="4000" b="0" i="1" smtClean="0">
                          <a:solidFill>
                            <a:srgbClr val="0070C0"/>
                          </a:solidFill>
                          <a:latin typeface="Cambria Math" panose="02040503050406030204" pitchFamily="18" charset="0"/>
                        </a:rPr>
                        <m:t>𝑥</m:t>
                      </m:r>
                    </m:oMath>
                  </a14:m>
                  <a:endParaRPr lang="en-US" sz="2000" dirty="0">
                    <a:solidFill>
                      <a:srgbClr val="002060"/>
                    </a:solidFill>
                  </a:endParaRPr>
                </a:p>
              </p:txBody>
            </p:sp>
          </mc:Choice>
          <mc:Fallback xmlns="">
            <p:sp>
              <p:nvSpPr>
                <p:cNvPr id="38" name="Subtitle 2">
                  <a:extLst>
                    <a:ext uri="{FF2B5EF4-FFF2-40B4-BE49-F238E27FC236}">
                      <a16:creationId xmlns:a16="http://schemas.microsoft.com/office/drawing/2014/main" id="{22598C34-F061-B3FD-BEDA-A88ECEEA7450}"/>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6"/>
                  <a:stretch>
                    <a:fillRect l="-690" t="-22047" b="-16535"/>
                  </a:stretch>
                </a:blipFill>
              </p:spPr>
              <p:txBody>
                <a:bodyPr/>
                <a:lstStyle/>
                <a:p>
                  <a:r>
                    <a:rPr lang="en-CA">
                      <a:noFill/>
                    </a:rPr>
                    <a:t> </a:t>
                  </a:r>
                </a:p>
              </p:txBody>
            </p:sp>
          </mc:Fallback>
        </mc:AlternateContent>
      </p:grpSp>
      <p:grpSp>
        <p:nvGrpSpPr>
          <p:cNvPr id="39" name="Group 38">
            <a:extLst>
              <a:ext uri="{FF2B5EF4-FFF2-40B4-BE49-F238E27FC236}">
                <a16:creationId xmlns:a16="http://schemas.microsoft.com/office/drawing/2014/main" id="{653ADA90-D32D-715D-2BBC-A69F1C2B7FE9}"/>
              </a:ext>
            </a:extLst>
          </p:cNvPr>
          <p:cNvGrpSpPr/>
          <p:nvPr/>
        </p:nvGrpSpPr>
        <p:grpSpPr>
          <a:xfrm>
            <a:off x="9430375" y="401209"/>
            <a:ext cx="1678809" cy="1538589"/>
            <a:chOff x="6362552" y="861711"/>
            <a:chExt cx="1678809" cy="1538589"/>
          </a:xfrm>
        </p:grpSpPr>
        <p:cxnSp>
          <p:nvCxnSpPr>
            <p:cNvPr id="43" name="Straight Arrow Connector 42">
              <a:extLst>
                <a:ext uri="{FF2B5EF4-FFF2-40B4-BE49-F238E27FC236}">
                  <a16:creationId xmlns:a16="http://schemas.microsoft.com/office/drawing/2014/main" id="{647C02A3-D831-DD1E-6106-FA7E583BBB7B}"/>
                </a:ext>
              </a:extLst>
            </p:cNvPr>
            <p:cNvCxnSpPr>
              <a:cxnSpLocks/>
            </p:cNvCxnSpPr>
            <p:nvPr/>
          </p:nvCxnSpPr>
          <p:spPr>
            <a:xfrm flipV="1">
              <a:off x="6362552" y="876300"/>
              <a:ext cx="0" cy="152400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6" name="Subtitle 2">
                  <a:extLst>
                    <a:ext uri="{FF2B5EF4-FFF2-40B4-BE49-F238E27FC236}">
                      <a16:creationId xmlns:a16="http://schemas.microsoft.com/office/drawing/2014/main" id="{42353B20-C4A1-B83F-02F8-14F984D95E9F}"/>
                    </a:ext>
                  </a:extLst>
                </p:cNvPr>
                <p:cNvSpPr txBox="1">
                  <a:spLocks/>
                </p:cNvSpPr>
                <p:nvPr/>
              </p:nvSpPr>
              <p:spPr>
                <a:xfrm>
                  <a:off x="6406289" y="861711"/>
                  <a:ext cx="1635072" cy="75754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a:t>
                  </a:r>
                  <a:r>
                    <a:rPr lang="en-US" sz="4000" dirty="0">
                      <a:solidFill>
                        <a:schemeClr val="accent6">
                          <a:lumMod val="50000"/>
                        </a:schemeClr>
                      </a:solidFill>
                    </a:rPr>
                    <a:t> </a:t>
                  </a:r>
                  <a14:m>
                    <m:oMath xmlns:m="http://schemas.openxmlformats.org/officeDocument/2006/math">
                      <m:r>
                        <a:rPr lang="en-CA"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46" name="Subtitle 2">
                  <a:extLst>
                    <a:ext uri="{FF2B5EF4-FFF2-40B4-BE49-F238E27FC236}">
                      <a16:creationId xmlns:a16="http://schemas.microsoft.com/office/drawing/2014/main" id="{42353B20-C4A1-B83F-02F8-14F984D95E9F}"/>
                    </a:ext>
                  </a:extLst>
                </p:cNvPr>
                <p:cNvSpPr txBox="1">
                  <a:spLocks noRot="1" noChangeAspect="1" noMove="1" noResize="1" noEditPoints="1" noAdjustHandles="1" noChangeArrowheads="1" noChangeShapeType="1" noTextEdit="1"/>
                </p:cNvSpPr>
                <p:nvPr/>
              </p:nvSpPr>
              <p:spPr>
                <a:xfrm>
                  <a:off x="6406289" y="861711"/>
                  <a:ext cx="1635072" cy="757540"/>
                </a:xfrm>
                <a:prstGeom prst="rect">
                  <a:avLst/>
                </a:prstGeom>
                <a:blipFill>
                  <a:blip r:embed="rId7"/>
                  <a:stretch>
                    <a:fillRect l="-10075" t="-19355" b="-11290"/>
                  </a:stretch>
                </a:blipFill>
              </p:spPr>
              <p:txBody>
                <a:bodyPr/>
                <a:lstStyle/>
                <a:p>
                  <a:r>
                    <a:rPr lang="en-CA">
                      <a:noFill/>
                    </a:rPr>
                    <a:t> </a:t>
                  </a:r>
                </a:p>
              </p:txBody>
            </p:sp>
          </mc:Fallback>
        </mc:AlternateContent>
      </p:grpSp>
      <p:sp>
        <p:nvSpPr>
          <p:cNvPr id="59" name="TextBox 58">
            <a:extLst>
              <a:ext uri="{FF2B5EF4-FFF2-40B4-BE49-F238E27FC236}">
                <a16:creationId xmlns:a16="http://schemas.microsoft.com/office/drawing/2014/main" id="{1F0C5108-121D-6E96-C4E8-E144F41B24FB}"/>
              </a:ext>
            </a:extLst>
          </p:cNvPr>
          <p:cNvSpPr txBox="1"/>
          <p:nvPr/>
        </p:nvSpPr>
        <p:spPr>
          <a:xfrm>
            <a:off x="8805598" y="2158798"/>
            <a:ext cx="3353842" cy="1938992"/>
          </a:xfrm>
          <a:prstGeom prst="rect">
            <a:avLst/>
          </a:prstGeom>
          <a:noFill/>
        </p:spPr>
        <p:txBody>
          <a:bodyPr wrap="square" rtlCol="0">
            <a:spAutoFit/>
          </a:bodyPr>
          <a:lstStyle/>
          <a:p>
            <a:pPr algn="ctr"/>
            <a:r>
              <a:rPr lang="en-CA" sz="6000" dirty="0"/>
              <a:t>Special</a:t>
            </a:r>
            <a:br>
              <a:rPr lang="en-CA" sz="6000" dirty="0"/>
            </a:br>
            <a:r>
              <a:rPr lang="en-CA" sz="6000" dirty="0"/>
              <a:t>Relativity</a:t>
            </a:r>
          </a:p>
        </p:txBody>
      </p:sp>
    </p:spTree>
    <p:custDataLst>
      <p:tags r:id="rId1"/>
    </p:custDataLst>
    <p:extLst>
      <p:ext uri="{BB962C8B-B14F-4D97-AF65-F5344CB8AC3E}">
        <p14:creationId xmlns:p14="http://schemas.microsoft.com/office/powerpoint/2010/main" val="1984392482"/>
      </p:ext>
    </p:extLst>
  </p:cSld>
  <p:clrMapOvr>
    <a:masterClrMapping/>
  </p:clrMapOvr>
  <mc:AlternateContent xmlns:mc="http://schemas.openxmlformats.org/markup-compatibility/2006" xmlns:p14="http://schemas.microsoft.com/office/powerpoint/2010/main">
    <mc:Choice Requires="p14">
      <p:transition p14:dur="10" advTm="7459"/>
    </mc:Choice>
    <mc:Fallback xmlns="">
      <p:transition advTm="7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A105DD-3D67-D1E4-4950-77F1FF8E6534}"/>
                  </a:ext>
                </a:extLst>
              </p:cNvPr>
              <p:cNvSpPr txBox="1"/>
              <p:nvPr/>
            </p:nvSpPr>
            <p:spPr>
              <a:xfrm>
                <a:off x="11369" y="622980"/>
                <a:ext cx="12192000" cy="20081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smtClean="0">
                                  <a:solidFill>
                                    <a:schemeClr val="bg1"/>
                                  </a:solidFill>
                                  <a:latin typeface="Cambria Math" panose="02040503050406030204" pitchFamily="18" charset="0"/>
                                  <a:ea typeface="Cambria Math" panose="02040503050406030204" pitchFamily="18" charset="0"/>
                                </a:rPr>
                              </m:ctrlPr>
                            </m:mPr>
                            <m:mr>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r>
                                      <a:rPr lang="en-CA" sz="4800" i="1" dirty="0">
                                        <a:solidFill>
                                          <a:schemeClr val="bg1"/>
                                        </a:solidFill>
                                        <a:latin typeface="Cambria Math" panose="02040503050406030204" pitchFamily="18" charset="0"/>
                                        <a:ea typeface="Cambria Math" panose="02040503050406030204" pitchFamily="18" charset="0"/>
                                      </a:rPr>
                                      <m:t>−</m:t>
                                    </m:r>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e>
                                <m:r>
                                  <a:rPr lang="en-CA" sz="4800" i="1">
                                    <a:solidFill>
                                      <a:schemeClr val="bg1"/>
                                    </a:solidFill>
                                    <a:latin typeface="Cambria Math" panose="02040503050406030204" pitchFamily="18" charset="0"/>
                                  </a:rPr>
                                  <m:t>0</m:t>
                                </m:r>
                              </m:e>
                            </m:mr>
                            <m:mr>
                              <m:e>
                                <m:r>
                                  <a:rPr lang="en-CA" sz="4800" i="1">
                                    <a:solidFill>
                                      <a:schemeClr val="bg1"/>
                                    </a:solidFill>
                                    <a:latin typeface="Cambria Math" panose="02040503050406030204" pitchFamily="18" charset="0"/>
                                  </a:rPr>
                                  <m:t>0</m:t>
                                </m:r>
                              </m:e>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mr>
                          </m:m>
                        </m:e>
                      </m:d>
                      <m:d>
                        <m:dPr>
                          <m:begChr m:val="["/>
                          <m:endChr m:val="]"/>
                          <m:ctrlPr>
                            <a:rPr lang="en-GB" sz="4800" b="0" i="1" smtClean="0">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e>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e>
                            </m:mr>
                          </m:m>
                        </m:e>
                      </m:d>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solidFill>
                                    <a:schemeClr val="bg1"/>
                                  </a:solidFill>
                                  <a:latin typeface="Cambria Math" panose="02040503050406030204" pitchFamily="18" charset="0"/>
                                  <a:ea typeface="Cambria Math" panose="02040503050406030204" pitchFamily="18" charset="0"/>
                                </a:rPr>
                              </m:ctrlPr>
                            </m:mPr>
                            <m:mr>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r>
                                      <a:rPr lang="en-CA" sz="4800" i="1" dirty="0">
                                        <a:solidFill>
                                          <a:schemeClr val="bg1"/>
                                        </a:solidFill>
                                        <a:latin typeface="Cambria Math" panose="02040503050406030204" pitchFamily="18" charset="0"/>
                                        <a:ea typeface="Cambria Math" panose="02040503050406030204" pitchFamily="18" charset="0"/>
                                      </a:rPr>
                                      <m:t>−</m:t>
                                    </m:r>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e>
                                <m:r>
                                  <a:rPr lang="en-CA" sz="4800" i="1">
                                    <a:solidFill>
                                      <a:schemeClr val="bg1"/>
                                    </a:solidFill>
                                    <a:latin typeface="Cambria Math" panose="02040503050406030204" pitchFamily="18" charset="0"/>
                                  </a:rPr>
                                  <m:t>0</m:t>
                                </m:r>
                              </m:e>
                            </m:mr>
                            <m:mr>
                              <m:e>
                                <m:r>
                                  <a:rPr lang="en-CA" sz="4800" i="1">
                                    <a:solidFill>
                                      <a:schemeClr val="bg1"/>
                                    </a:solidFill>
                                    <a:latin typeface="Cambria Math" panose="02040503050406030204" pitchFamily="18" charset="0"/>
                                  </a:rPr>
                                  <m:t>0</m:t>
                                </m:r>
                              </m:e>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mr>
                          </m:m>
                        </m:e>
                      </m:d>
                    </m:oMath>
                  </m:oMathPara>
                </a14:m>
                <a:endParaRPr lang="en-CA" sz="48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56A105DD-3D67-D1E4-4950-77F1FF8E6534}"/>
                  </a:ext>
                </a:extLst>
              </p:cNvPr>
              <p:cNvSpPr txBox="1">
                <a:spLocks noRot="1" noChangeAspect="1" noMove="1" noResize="1" noEditPoints="1" noAdjustHandles="1" noChangeArrowheads="1" noChangeShapeType="1" noTextEdit="1"/>
              </p:cNvSpPr>
              <p:nvPr/>
            </p:nvSpPr>
            <p:spPr>
              <a:xfrm>
                <a:off x="11369" y="622980"/>
                <a:ext cx="12192000" cy="200811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D2C6B3-3C59-583A-B2E7-D424E0D012A3}"/>
                  </a:ext>
                </a:extLst>
              </p:cNvPr>
              <p:cNvSpPr txBox="1"/>
              <p:nvPr/>
            </p:nvSpPr>
            <p:spPr>
              <a:xfrm>
                <a:off x="17718" y="4645282"/>
                <a:ext cx="12102588" cy="20081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smtClean="0">
                                  <a:solidFill>
                                    <a:schemeClr val="bg1"/>
                                  </a:solidFill>
                                  <a:latin typeface="Cambria Math" panose="02040503050406030204" pitchFamily="18" charset="0"/>
                                  <a:ea typeface="Cambria Math" panose="02040503050406030204" pitchFamily="18" charset="0"/>
                                </a:rPr>
                              </m:ctrlPr>
                            </m:mPr>
                            <m:mr>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r>
                                      <a:rPr lang="en-CA" sz="4800" i="1" dirty="0">
                                        <a:solidFill>
                                          <a:schemeClr val="bg1"/>
                                        </a:solidFill>
                                        <a:latin typeface="Cambria Math" panose="02040503050406030204" pitchFamily="18" charset="0"/>
                                        <a:ea typeface="Cambria Math" panose="02040503050406030204" pitchFamily="18" charset="0"/>
                                      </a:rPr>
                                      <m:t>−</m:t>
                                    </m:r>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e>
                                <m:r>
                                  <a:rPr lang="en-CA" sz="4800" i="1">
                                    <a:solidFill>
                                      <a:schemeClr val="bg1"/>
                                    </a:solidFill>
                                    <a:latin typeface="Cambria Math" panose="02040503050406030204" pitchFamily="18" charset="0"/>
                                  </a:rPr>
                                  <m:t>0</m:t>
                                </m:r>
                              </m:e>
                            </m:mr>
                            <m:mr>
                              <m:e>
                                <m:r>
                                  <a:rPr lang="en-CA" sz="4800" i="1">
                                    <a:solidFill>
                                      <a:schemeClr val="bg1"/>
                                    </a:solidFill>
                                    <a:latin typeface="Cambria Math" panose="02040503050406030204" pitchFamily="18" charset="0"/>
                                  </a:rPr>
                                  <m:t>0</m:t>
                                </m:r>
                              </m:e>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mr>
                          </m:m>
                        </m:e>
                      </m:d>
                      <m:d>
                        <m:dPr>
                          <m:begChr m:val="["/>
                          <m:endChr m:val="]"/>
                          <m:ctrlPr>
                            <a:rPr lang="en-CA" sz="4800" i="1">
                              <a:latin typeface="Cambria Math" panose="02040503050406030204" pitchFamily="18" charset="0"/>
                            </a:rPr>
                          </m:ctrlPr>
                        </m:dPr>
                        <m:e>
                          <m:eqArr>
                            <m:eqArrPr>
                              <m:ctrlPr>
                                <a:rPr lang="en-CA" sz="4800" i="1">
                                  <a:solidFill>
                                    <a:srgbClr val="00B0F0"/>
                                  </a:solidFill>
                                  <a:latin typeface="Cambria Math" panose="02040503050406030204" pitchFamily="18" charset="0"/>
                                </a:rPr>
                              </m:ctrlPr>
                            </m:eqArrPr>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1</m:t>
                                  </m:r>
                                </m:sup>
                              </m:sSup>
                            </m:e>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2</m:t>
                                  </m:r>
                                </m:sup>
                              </m:sSup>
                            </m:e>
                          </m:eqArr>
                        </m:e>
                      </m:d>
                      <m:d>
                        <m:dPr>
                          <m:begChr m:val="["/>
                          <m:endChr m:val="]"/>
                          <m:ctrlPr>
                            <a:rPr lang="en-CA" sz="4800" i="1">
                              <a:latin typeface="Cambria Math" panose="02040503050406030204" pitchFamily="18" charset="0"/>
                            </a:rPr>
                          </m:ctrlPr>
                        </m:dPr>
                        <m:e>
                          <m:m>
                            <m:mPr>
                              <m:mcs>
                                <m:mc>
                                  <m:mcPr>
                                    <m:count m:val="2"/>
                                    <m:mcJc m:val="center"/>
                                  </m:mcPr>
                                </m:mc>
                              </m:mcs>
                              <m:ctrlPr>
                                <a:rPr lang="en-CA" sz="4800" i="1">
                                  <a:solidFill>
                                    <a:srgbClr val="C00000"/>
                                  </a:solidFill>
                                  <a:latin typeface="Cambria Math" panose="02040503050406030204" pitchFamily="18" charset="0"/>
                                </a:rPr>
                              </m:ctrlPr>
                            </m:mPr>
                            <m:mr>
                              <m:e>
                                <m:sSup>
                                  <m:sSupPr>
                                    <m:ctrlPr>
                                      <a:rPr lang="en-CA" sz="4800" i="1">
                                        <a:solidFill>
                                          <a:srgbClr val="C00000"/>
                                        </a:solidFill>
                                        <a:latin typeface="Cambria Math" panose="02040503050406030204" pitchFamily="18" charset="0"/>
                                      </a:rPr>
                                    </m:ctrlPr>
                                  </m:sSupPr>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1</m:t>
                                        </m:r>
                                      </m:sup>
                                    </m:sSup>
                                  </m:e>
                                  <m:sup>
                                    <m:r>
                                      <a:rPr lang="en-CA" sz="4800" i="1">
                                        <a:latin typeface="Cambria Math" panose="02040503050406030204" pitchFamily="18" charset="0"/>
                                      </a:rPr>
                                      <m:t>∗</m:t>
                                    </m:r>
                                  </m:sup>
                                </m:sSup>
                              </m:e>
                              <m:e>
                                <m:sSup>
                                  <m:sSupPr>
                                    <m:ctrlPr>
                                      <a:rPr lang="en-CA" sz="4800" i="1">
                                        <a:solidFill>
                                          <a:srgbClr val="C00000"/>
                                        </a:solidFill>
                                        <a:latin typeface="Cambria Math" panose="02040503050406030204" pitchFamily="18" charset="0"/>
                                      </a:rPr>
                                    </m:ctrlPr>
                                  </m:sSupPr>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2</m:t>
                                        </m:r>
                                      </m:sup>
                                    </m:sSup>
                                  </m:e>
                                  <m:sup>
                                    <m:r>
                                      <a:rPr lang="en-CA" sz="4800" i="1">
                                        <a:latin typeface="Cambria Math" panose="02040503050406030204" pitchFamily="18" charset="0"/>
                                      </a:rPr>
                                      <m:t>∗</m:t>
                                    </m:r>
                                  </m:sup>
                                </m:sSup>
                              </m:e>
                            </m:mr>
                          </m:m>
                        </m:e>
                      </m:d>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solidFill>
                                    <a:schemeClr val="bg1"/>
                                  </a:solidFill>
                                  <a:latin typeface="Cambria Math" panose="02040503050406030204" pitchFamily="18" charset="0"/>
                                  <a:ea typeface="Cambria Math" panose="02040503050406030204" pitchFamily="18" charset="0"/>
                                </a:rPr>
                              </m:ctrlPr>
                            </m:mPr>
                            <m:mr>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r>
                                      <a:rPr lang="en-CA" sz="4800" i="1" dirty="0">
                                        <a:solidFill>
                                          <a:schemeClr val="bg1"/>
                                        </a:solidFill>
                                        <a:latin typeface="Cambria Math" panose="02040503050406030204" pitchFamily="18" charset="0"/>
                                        <a:ea typeface="Cambria Math" panose="02040503050406030204" pitchFamily="18" charset="0"/>
                                      </a:rPr>
                                      <m:t>−</m:t>
                                    </m:r>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e>
                                <m:r>
                                  <a:rPr lang="en-CA" sz="4800" i="1">
                                    <a:solidFill>
                                      <a:schemeClr val="bg1"/>
                                    </a:solidFill>
                                    <a:latin typeface="Cambria Math" panose="02040503050406030204" pitchFamily="18" charset="0"/>
                                  </a:rPr>
                                  <m:t>0</m:t>
                                </m:r>
                              </m:e>
                            </m:mr>
                            <m:mr>
                              <m:e>
                                <m:r>
                                  <a:rPr lang="en-CA" sz="4800" i="1">
                                    <a:solidFill>
                                      <a:schemeClr val="bg1"/>
                                    </a:solidFill>
                                    <a:latin typeface="Cambria Math" panose="02040503050406030204" pitchFamily="18" charset="0"/>
                                  </a:rPr>
                                  <m:t>0</m:t>
                                </m:r>
                              </m:e>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mr>
                          </m:m>
                        </m:e>
                      </m:d>
                    </m:oMath>
                  </m:oMathPara>
                </a14:m>
                <a:endParaRPr lang="en-CA" sz="48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10D2C6B3-3C59-583A-B2E7-D424E0D012A3}"/>
                  </a:ext>
                </a:extLst>
              </p:cNvPr>
              <p:cNvSpPr txBox="1">
                <a:spLocks noRot="1" noChangeAspect="1" noMove="1" noResize="1" noEditPoints="1" noAdjustHandles="1" noChangeArrowheads="1" noChangeShapeType="1" noTextEdit="1"/>
              </p:cNvSpPr>
              <p:nvPr/>
            </p:nvSpPr>
            <p:spPr>
              <a:xfrm>
                <a:off x="17718" y="4645282"/>
                <a:ext cx="12102588" cy="2008114"/>
              </a:xfrm>
              <a:prstGeom prst="rect">
                <a:avLst/>
              </a:prstGeom>
              <a:blipFill>
                <a:blip r:embed="rId4"/>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D160CA75-7758-FFB3-A832-B893DD1BAE3A}"/>
              </a:ext>
            </a:extLst>
          </p:cNvPr>
          <p:cNvGrpSpPr/>
          <p:nvPr/>
        </p:nvGrpSpPr>
        <p:grpSpPr>
          <a:xfrm>
            <a:off x="106618" y="3560112"/>
            <a:ext cx="5074981" cy="3202638"/>
            <a:chOff x="106618" y="3560112"/>
            <a:chExt cx="5074981" cy="3202638"/>
          </a:xfrm>
        </p:grpSpPr>
        <p:sp>
          <p:nvSpPr>
            <p:cNvPr id="16" name="Rectangle 15">
              <a:extLst>
                <a:ext uri="{FF2B5EF4-FFF2-40B4-BE49-F238E27FC236}">
                  <a16:creationId xmlns:a16="http://schemas.microsoft.com/office/drawing/2014/main" id="{6EC81CD2-855A-89A5-15E7-CFB8686F54C1}"/>
                </a:ext>
              </a:extLst>
            </p:cNvPr>
            <p:cNvSpPr/>
            <p:nvPr/>
          </p:nvSpPr>
          <p:spPr>
            <a:xfrm>
              <a:off x="106618" y="3560112"/>
              <a:ext cx="5074981" cy="320263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7" name="Group 16">
              <a:extLst>
                <a:ext uri="{FF2B5EF4-FFF2-40B4-BE49-F238E27FC236}">
                  <a16:creationId xmlns:a16="http://schemas.microsoft.com/office/drawing/2014/main" id="{B0A3EFA2-D3B2-5E43-B262-CC43E979E568}"/>
                </a:ext>
              </a:extLst>
            </p:cNvPr>
            <p:cNvGrpSpPr/>
            <p:nvPr/>
          </p:nvGrpSpPr>
          <p:grpSpPr>
            <a:xfrm>
              <a:off x="978791" y="3573286"/>
              <a:ext cx="3373597" cy="1323439"/>
              <a:chOff x="981082" y="4913915"/>
              <a:chExt cx="3382462" cy="1323439"/>
            </a:xfrm>
          </p:grpSpPr>
          <p:sp>
            <p:nvSpPr>
              <p:cNvPr id="18" name="TextBox 17">
                <a:extLst>
                  <a:ext uri="{FF2B5EF4-FFF2-40B4-BE49-F238E27FC236}">
                    <a16:creationId xmlns:a16="http://schemas.microsoft.com/office/drawing/2014/main" id="{74BBC53E-0499-4525-9A9A-203DA319EBFA}"/>
                  </a:ext>
                </a:extLst>
              </p:cNvPr>
              <p:cNvSpPr txBox="1"/>
              <p:nvPr/>
            </p:nvSpPr>
            <p:spPr>
              <a:xfrm>
                <a:off x="981082" y="4913915"/>
                <a:ext cx="2762249" cy="1323439"/>
              </a:xfrm>
              <a:prstGeom prst="rect">
                <a:avLst/>
              </a:prstGeom>
              <a:noFill/>
            </p:spPr>
            <p:txBody>
              <a:bodyPr wrap="square" rtlCol="0">
                <a:spAutoFit/>
              </a:bodyPr>
              <a:lstStyle/>
              <a:p>
                <a:pPr algn="ctr"/>
                <a:r>
                  <a:rPr lang="en-CA" sz="4000" dirty="0">
                    <a:solidFill>
                      <a:srgbClr val="C00000"/>
                    </a:solidFill>
                  </a:rPr>
                  <a:t>Left-chiral Weyl Spinor</a:t>
                </a:r>
              </a:p>
            </p:txBody>
          </p:sp>
          <p:cxnSp>
            <p:nvCxnSpPr>
              <p:cNvPr id="19" name="Straight Arrow Connector 18">
                <a:extLst>
                  <a:ext uri="{FF2B5EF4-FFF2-40B4-BE49-F238E27FC236}">
                    <a16:creationId xmlns:a16="http://schemas.microsoft.com/office/drawing/2014/main" id="{A1C33A33-F054-ADF9-FB0F-47EB97336D51}"/>
                  </a:ext>
                </a:extLst>
              </p:cNvPr>
              <p:cNvCxnSpPr>
                <a:cxnSpLocks/>
              </p:cNvCxnSpPr>
              <p:nvPr/>
            </p:nvCxnSpPr>
            <p:spPr>
              <a:xfrm flipH="1" flipV="1">
                <a:off x="3765968" y="5575634"/>
                <a:ext cx="597576" cy="638224"/>
              </a:xfrm>
              <a:prstGeom prst="straightConnector1">
                <a:avLst/>
              </a:prstGeom>
              <a:ln w="762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 name="Arrow: Down 9">
            <a:extLst>
              <a:ext uri="{FF2B5EF4-FFF2-40B4-BE49-F238E27FC236}">
                <a16:creationId xmlns:a16="http://schemas.microsoft.com/office/drawing/2014/main" id="{8BFC2A07-1BD9-15F5-7C23-534F093FDCFB}"/>
              </a:ext>
            </a:extLst>
          </p:cNvPr>
          <p:cNvSpPr/>
          <p:nvPr/>
        </p:nvSpPr>
        <p:spPr>
          <a:xfrm>
            <a:off x="4235676" y="2469191"/>
            <a:ext cx="1409246" cy="217900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BCBB72A4-BA23-69CF-2F9D-360B8B29909A}"/>
              </a:ext>
            </a:extLst>
          </p:cNvPr>
          <p:cNvSpPr txBox="1"/>
          <p:nvPr/>
        </p:nvSpPr>
        <p:spPr>
          <a:xfrm>
            <a:off x="17718" y="-35453"/>
            <a:ext cx="12726732" cy="769441"/>
          </a:xfrm>
          <a:prstGeom prst="rect">
            <a:avLst/>
          </a:prstGeom>
          <a:noFill/>
        </p:spPr>
        <p:txBody>
          <a:bodyPr wrap="square" rtlCol="0">
            <a:spAutoFit/>
          </a:bodyPr>
          <a:lstStyle/>
          <a:p>
            <a:r>
              <a:rPr lang="en-CA" sz="4400" u="sng" dirty="0"/>
              <a:t>Weyl Vector Lorentz Transformation: SL(2,C) matrices</a:t>
            </a:r>
            <a:endParaRPr lang="en-CA" sz="4400" dirty="0"/>
          </a:p>
        </p:txBody>
      </p:sp>
      <p:sp>
        <p:nvSpPr>
          <p:cNvPr id="4" name="TextBox 3">
            <a:extLst>
              <a:ext uri="{FF2B5EF4-FFF2-40B4-BE49-F238E27FC236}">
                <a16:creationId xmlns:a16="http://schemas.microsoft.com/office/drawing/2014/main" id="{6A3D60BF-F079-147F-7079-27445ABBA1D7}"/>
              </a:ext>
            </a:extLst>
          </p:cNvPr>
          <p:cNvSpPr txBox="1"/>
          <p:nvPr/>
        </p:nvSpPr>
        <p:spPr>
          <a:xfrm>
            <a:off x="17718" y="2729115"/>
            <a:ext cx="3716081" cy="830997"/>
          </a:xfrm>
          <a:prstGeom prst="rect">
            <a:avLst/>
          </a:prstGeom>
          <a:noFill/>
        </p:spPr>
        <p:txBody>
          <a:bodyPr wrap="square" rtlCol="0">
            <a:spAutoFit/>
          </a:bodyPr>
          <a:lstStyle/>
          <a:p>
            <a:r>
              <a:rPr lang="en-CA" sz="4800" u="sng" dirty="0"/>
              <a:t>Weyl Spinors</a:t>
            </a:r>
            <a:r>
              <a:rPr lang="en-CA" sz="4800"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1E5188-05B8-5927-0ED7-6F53B202A443}"/>
                  </a:ext>
                </a:extLst>
              </p:cNvPr>
              <p:cNvSpPr txBox="1"/>
              <p:nvPr/>
            </p:nvSpPr>
            <p:spPr>
              <a:xfrm>
                <a:off x="1524000" y="1069832"/>
                <a:ext cx="983154"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8000" b="0" i="1" smtClean="0">
                          <a:latin typeface="Cambria Math" panose="02040503050406030204" pitchFamily="18" charset="0"/>
                        </a:rPr>
                        <m:t>𝐿</m:t>
                      </m:r>
                    </m:oMath>
                  </m:oMathPara>
                </a14:m>
                <a:endParaRPr lang="en-CA" sz="8000" dirty="0"/>
              </a:p>
            </p:txBody>
          </p:sp>
        </mc:Choice>
        <mc:Fallback xmlns="">
          <p:sp>
            <p:nvSpPr>
              <p:cNvPr id="9" name="TextBox 8">
                <a:extLst>
                  <a:ext uri="{FF2B5EF4-FFF2-40B4-BE49-F238E27FC236}">
                    <a16:creationId xmlns:a16="http://schemas.microsoft.com/office/drawing/2014/main" id="{BF1E5188-05B8-5927-0ED7-6F53B202A443}"/>
                  </a:ext>
                </a:extLst>
              </p:cNvPr>
              <p:cNvSpPr txBox="1">
                <a:spLocks noRot="1" noChangeAspect="1" noMove="1" noResize="1" noEditPoints="1" noAdjustHandles="1" noChangeArrowheads="1" noChangeShapeType="1" noTextEdit="1"/>
              </p:cNvSpPr>
              <p:nvPr/>
            </p:nvSpPr>
            <p:spPr>
              <a:xfrm>
                <a:off x="1524000" y="1069832"/>
                <a:ext cx="983154" cy="132343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06F3B2-25CE-D11C-EA48-1344A234468A}"/>
                  </a:ext>
                </a:extLst>
              </p:cNvPr>
              <p:cNvSpPr txBox="1"/>
              <p:nvPr/>
            </p:nvSpPr>
            <p:spPr>
              <a:xfrm>
                <a:off x="9624163" y="1029429"/>
                <a:ext cx="1383199" cy="13553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12" name="TextBox 11">
                <a:extLst>
                  <a:ext uri="{FF2B5EF4-FFF2-40B4-BE49-F238E27FC236}">
                    <a16:creationId xmlns:a16="http://schemas.microsoft.com/office/drawing/2014/main" id="{4E06F3B2-25CE-D11C-EA48-1344A234468A}"/>
                  </a:ext>
                </a:extLst>
              </p:cNvPr>
              <p:cNvSpPr txBox="1">
                <a:spLocks noRot="1" noChangeAspect="1" noMove="1" noResize="1" noEditPoints="1" noAdjustHandles="1" noChangeArrowheads="1" noChangeShapeType="1" noTextEdit="1"/>
              </p:cNvSpPr>
              <p:nvPr/>
            </p:nvSpPr>
            <p:spPr>
              <a:xfrm>
                <a:off x="9624163" y="1029429"/>
                <a:ext cx="1383199" cy="135530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98E388-1FB4-EC90-6970-CCEE4DCBB019}"/>
                  </a:ext>
                </a:extLst>
              </p:cNvPr>
              <p:cNvSpPr txBox="1"/>
              <p:nvPr/>
            </p:nvSpPr>
            <p:spPr>
              <a:xfrm>
                <a:off x="1524000" y="5059963"/>
                <a:ext cx="983154"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8000" b="0" i="1" smtClean="0">
                          <a:latin typeface="Cambria Math" panose="02040503050406030204" pitchFamily="18" charset="0"/>
                        </a:rPr>
                        <m:t>𝐿</m:t>
                      </m:r>
                    </m:oMath>
                  </m:oMathPara>
                </a14:m>
                <a:endParaRPr lang="en-CA" sz="8000" dirty="0"/>
              </a:p>
            </p:txBody>
          </p:sp>
        </mc:Choice>
        <mc:Fallback xmlns="">
          <p:sp>
            <p:nvSpPr>
              <p:cNvPr id="13" name="TextBox 12">
                <a:extLst>
                  <a:ext uri="{FF2B5EF4-FFF2-40B4-BE49-F238E27FC236}">
                    <a16:creationId xmlns:a16="http://schemas.microsoft.com/office/drawing/2014/main" id="{7398E388-1FB4-EC90-6970-CCEE4DCBB019}"/>
                  </a:ext>
                </a:extLst>
              </p:cNvPr>
              <p:cNvSpPr txBox="1">
                <a:spLocks noRot="1" noChangeAspect="1" noMove="1" noResize="1" noEditPoints="1" noAdjustHandles="1" noChangeArrowheads="1" noChangeShapeType="1" noTextEdit="1"/>
              </p:cNvSpPr>
              <p:nvPr/>
            </p:nvSpPr>
            <p:spPr>
              <a:xfrm>
                <a:off x="1524000" y="5059963"/>
                <a:ext cx="983154" cy="132343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D3396BB-3838-09D3-7657-9F4A1D875B65}"/>
                  </a:ext>
                </a:extLst>
              </p:cNvPr>
              <p:cNvSpPr txBox="1"/>
              <p:nvPr/>
            </p:nvSpPr>
            <p:spPr>
              <a:xfrm>
                <a:off x="9624163" y="5019560"/>
                <a:ext cx="1383199" cy="13553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14" name="TextBox 13">
                <a:extLst>
                  <a:ext uri="{FF2B5EF4-FFF2-40B4-BE49-F238E27FC236}">
                    <a16:creationId xmlns:a16="http://schemas.microsoft.com/office/drawing/2014/main" id="{6D3396BB-3838-09D3-7657-9F4A1D875B65}"/>
                  </a:ext>
                </a:extLst>
              </p:cNvPr>
              <p:cNvSpPr txBox="1">
                <a:spLocks noRot="1" noChangeAspect="1" noMove="1" noResize="1" noEditPoints="1" noAdjustHandles="1" noChangeArrowheads="1" noChangeShapeType="1" noTextEdit="1"/>
              </p:cNvSpPr>
              <p:nvPr/>
            </p:nvSpPr>
            <p:spPr>
              <a:xfrm>
                <a:off x="9624163" y="5019560"/>
                <a:ext cx="1383199" cy="1355307"/>
              </a:xfrm>
              <a:prstGeom prst="rect">
                <a:avLst/>
              </a:prstGeom>
              <a:blipFill>
                <a:blip r:embed="rId8"/>
                <a:stretch>
                  <a:fillRect/>
                </a:stretch>
              </a:blipFill>
            </p:spPr>
            <p:txBody>
              <a:bodyPr/>
              <a:lstStyle/>
              <a:p>
                <a:r>
                  <a:rPr lang="en-CA">
                    <a:noFill/>
                  </a:rPr>
                  <a:t> </a:t>
                </a:r>
              </a:p>
            </p:txBody>
          </p:sp>
        </mc:Fallback>
      </mc:AlternateContent>
      <p:grpSp>
        <p:nvGrpSpPr>
          <p:cNvPr id="27" name="Group 26">
            <a:extLst>
              <a:ext uri="{FF2B5EF4-FFF2-40B4-BE49-F238E27FC236}">
                <a16:creationId xmlns:a16="http://schemas.microsoft.com/office/drawing/2014/main" id="{E05F224C-DEF1-12FB-3D61-91C9488502FD}"/>
              </a:ext>
            </a:extLst>
          </p:cNvPr>
          <p:cNvGrpSpPr/>
          <p:nvPr/>
        </p:nvGrpSpPr>
        <p:grpSpPr>
          <a:xfrm>
            <a:off x="5448300" y="3002998"/>
            <a:ext cx="6496050" cy="1726384"/>
            <a:chOff x="5448300" y="3002998"/>
            <a:chExt cx="6496050" cy="1726384"/>
          </a:xfrm>
        </p:grpSpPr>
        <p:sp>
          <p:nvSpPr>
            <p:cNvPr id="22" name="Right Brace 21">
              <a:extLst>
                <a:ext uri="{FF2B5EF4-FFF2-40B4-BE49-F238E27FC236}">
                  <a16:creationId xmlns:a16="http://schemas.microsoft.com/office/drawing/2014/main" id="{B3CD4F27-8DE6-981D-4E8D-F0D3C1D8ED0A}"/>
                </a:ext>
              </a:extLst>
            </p:cNvPr>
            <p:cNvSpPr/>
            <p:nvPr/>
          </p:nvSpPr>
          <p:spPr>
            <a:xfrm rot="16200000">
              <a:off x="8303308" y="1088341"/>
              <a:ext cx="786033" cy="6496050"/>
            </a:xfrm>
            <a:prstGeom prst="rightBrace">
              <a:avLst>
                <a:gd name="adj1" fmla="val 8333"/>
                <a:gd name="adj2" fmla="val 5879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FC0054-5E9A-6615-2E16-F4F7A6155656}"/>
                    </a:ext>
                  </a:extLst>
                </p:cNvPr>
                <p:cNvSpPr txBox="1"/>
                <p:nvPr/>
              </p:nvSpPr>
              <p:spPr>
                <a:xfrm>
                  <a:off x="7492236" y="3002998"/>
                  <a:ext cx="3168753" cy="830997"/>
                </a:xfrm>
                <a:prstGeom prst="rect">
                  <a:avLst/>
                </a:prstGeom>
                <a:noFill/>
              </p:spPr>
              <p:txBody>
                <a:bodyPr wrap="none" rtlCol="0">
                  <a:spAutoFit/>
                </a:bodyPr>
                <a:lstStyle/>
                <a:p>
                  <a:r>
                    <a:rPr lang="en-CA" sz="4800" dirty="0"/>
                    <a:t>transpose </a:t>
                  </a:r>
                  <a14:m>
                    <m:oMath xmlns:m="http://schemas.openxmlformats.org/officeDocument/2006/math">
                      <m:r>
                        <a:rPr lang="en-CA" sz="4800" b="0" i="1" smtClean="0">
                          <a:latin typeface="Cambria Math" panose="02040503050406030204" pitchFamily="18" charset="0"/>
                        </a:rPr>
                        <m:t>𝑇</m:t>
                      </m:r>
                    </m:oMath>
                  </a14:m>
                  <a:endParaRPr lang="en-CA" sz="4800" dirty="0"/>
                </a:p>
              </p:txBody>
            </p:sp>
          </mc:Choice>
          <mc:Fallback xmlns="">
            <p:sp>
              <p:nvSpPr>
                <p:cNvPr id="26" name="TextBox 25">
                  <a:extLst>
                    <a:ext uri="{FF2B5EF4-FFF2-40B4-BE49-F238E27FC236}">
                      <a16:creationId xmlns:a16="http://schemas.microsoft.com/office/drawing/2014/main" id="{80FC0054-5E9A-6615-2E16-F4F7A6155656}"/>
                    </a:ext>
                  </a:extLst>
                </p:cNvPr>
                <p:cNvSpPr txBox="1">
                  <a:spLocks noRot="1" noChangeAspect="1" noMove="1" noResize="1" noEditPoints="1" noAdjustHandles="1" noChangeArrowheads="1" noChangeShapeType="1" noTextEdit="1"/>
                </p:cNvSpPr>
                <p:nvPr/>
              </p:nvSpPr>
              <p:spPr>
                <a:xfrm>
                  <a:off x="7492236" y="3002998"/>
                  <a:ext cx="3168753" cy="830997"/>
                </a:xfrm>
                <a:prstGeom prst="rect">
                  <a:avLst/>
                </a:prstGeom>
                <a:blipFill>
                  <a:blip r:embed="rId9"/>
                  <a:stretch>
                    <a:fillRect l="-8654" t="-16176" b="-38971"/>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1242100112"/>
      </p:ext>
    </p:extLst>
  </p:cSld>
  <p:clrMapOvr>
    <a:masterClrMapping/>
  </p:clrMapOvr>
  <mc:AlternateContent xmlns:mc="http://schemas.openxmlformats.org/markup-compatibility/2006" xmlns:p14="http://schemas.microsoft.com/office/powerpoint/2010/main">
    <mc:Choice Requires="p14">
      <p:transition spd="med" p14:dur="700" advTm="17872">
        <p:fade/>
      </p:transition>
    </mc:Choice>
    <mc:Fallback xmlns="">
      <p:transition spd="med" advTm="178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4" grpId="0"/>
      <p:bldP spid="13" grpId="0"/>
      <p:bldP spid="1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A105DD-3D67-D1E4-4950-77F1FF8E6534}"/>
                  </a:ext>
                </a:extLst>
              </p:cNvPr>
              <p:cNvSpPr txBox="1"/>
              <p:nvPr/>
            </p:nvSpPr>
            <p:spPr>
              <a:xfrm>
                <a:off x="11369" y="622980"/>
                <a:ext cx="12192000" cy="20081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smtClean="0">
                                  <a:solidFill>
                                    <a:schemeClr val="bg1"/>
                                  </a:solidFill>
                                  <a:latin typeface="Cambria Math" panose="02040503050406030204" pitchFamily="18" charset="0"/>
                                  <a:ea typeface="Cambria Math" panose="02040503050406030204" pitchFamily="18" charset="0"/>
                                </a:rPr>
                              </m:ctrlPr>
                            </m:mPr>
                            <m:mr>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r>
                                      <a:rPr lang="en-CA" sz="4800" i="1" dirty="0">
                                        <a:solidFill>
                                          <a:schemeClr val="bg1"/>
                                        </a:solidFill>
                                        <a:latin typeface="Cambria Math" panose="02040503050406030204" pitchFamily="18" charset="0"/>
                                        <a:ea typeface="Cambria Math" panose="02040503050406030204" pitchFamily="18" charset="0"/>
                                      </a:rPr>
                                      <m:t>−</m:t>
                                    </m:r>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e>
                                <m:r>
                                  <a:rPr lang="en-CA" sz="4800" i="1">
                                    <a:solidFill>
                                      <a:schemeClr val="bg1"/>
                                    </a:solidFill>
                                    <a:latin typeface="Cambria Math" panose="02040503050406030204" pitchFamily="18" charset="0"/>
                                  </a:rPr>
                                  <m:t>0</m:t>
                                </m:r>
                              </m:e>
                            </m:mr>
                            <m:mr>
                              <m:e>
                                <m:r>
                                  <a:rPr lang="en-CA" sz="4800" i="1">
                                    <a:solidFill>
                                      <a:schemeClr val="bg1"/>
                                    </a:solidFill>
                                    <a:latin typeface="Cambria Math" panose="02040503050406030204" pitchFamily="18" charset="0"/>
                                  </a:rPr>
                                  <m:t>0</m:t>
                                </m:r>
                              </m:e>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mr>
                          </m:m>
                        </m:e>
                      </m:d>
                      <m:d>
                        <m:dPr>
                          <m:begChr m:val="["/>
                          <m:endChr m:val="]"/>
                          <m:ctrlPr>
                            <a:rPr lang="en-GB" sz="4800" b="0" i="1" smtClean="0">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e>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e>
                            </m:mr>
                          </m:m>
                        </m:e>
                      </m:d>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solidFill>
                                    <a:schemeClr val="bg1"/>
                                  </a:solidFill>
                                  <a:latin typeface="Cambria Math" panose="02040503050406030204" pitchFamily="18" charset="0"/>
                                  <a:ea typeface="Cambria Math" panose="02040503050406030204" pitchFamily="18" charset="0"/>
                                </a:rPr>
                              </m:ctrlPr>
                            </m:mPr>
                            <m:mr>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r>
                                      <a:rPr lang="en-CA" sz="4800" i="1" dirty="0">
                                        <a:solidFill>
                                          <a:schemeClr val="bg1"/>
                                        </a:solidFill>
                                        <a:latin typeface="Cambria Math" panose="02040503050406030204" pitchFamily="18" charset="0"/>
                                        <a:ea typeface="Cambria Math" panose="02040503050406030204" pitchFamily="18" charset="0"/>
                                      </a:rPr>
                                      <m:t>−</m:t>
                                    </m:r>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e>
                                <m:r>
                                  <a:rPr lang="en-CA" sz="4800" i="1">
                                    <a:solidFill>
                                      <a:schemeClr val="bg1"/>
                                    </a:solidFill>
                                    <a:latin typeface="Cambria Math" panose="02040503050406030204" pitchFamily="18" charset="0"/>
                                  </a:rPr>
                                  <m:t>0</m:t>
                                </m:r>
                              </m:e>
                            </m:mr>
                            <m:mr>
                              <m:e>
                                <m:r>
                                  <a:rPr lang="en-CA" sz="4800" i="1">
                                    <a:solidFill>
                                      <a:schemeClr val="bg1"/>
                                    </a:solidFill>
                                    <a:latin typeface="Cambria Math" panose="02040503050406030204" pitchFamily="18" charset="0"/>
                                  </a:rPr>
                                  <m:t>0</m:t>
                                </m:r>
                              </m:e>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mr>
                          </m:m>
                        </m:e>
                      </m:d>
                    </m:oMath>
                  </m:oMathPara>
                </a14:m>
                <a:endParaRPr lang="en-CA" sz="48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56A105DD-3D67-D1E4-4950-77F1FF8E6534}"/>
                  </a:ext>
                </a:extLst>
              </p:cNvPr>
              <p:cNvSpPr txBox="1">
                <a:spLocks noRot="1" noChangeAspect="1" noMove="1" noResize="1" noEditPoints="1" noAdjustHandles="1" noChangeArrowheads="1" noChangeShapeType="1" noTextEdit="1"/>
              </p:cNvSpPr>
              <p:nvPr/>
            </p:nvSpPr>
            <p:spPr>
              <a:xfrm>
                <a:off x="11369" y="622980"/>
                <a:ext cx="12192000" cy="200811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D2C6B3-3C59-583A-B2E7-D424E0D012A3}"/>
                  </a:ext>
                </a:extLst>
              </p:cNvPr>
              <p:cNvSpPr txBox="1"/>
              <p:nvPr/>
            </p:nvSpPr>
            <p:spPr>
              <a:xfrm>
                <a:off x="17718" y="4645282"/>
                <a:ext cx="5163881" cy="20081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smtClean="0">
                                  <a:solidFill>
                                    <a:schemeClr val="bg1"/>
                                  </a:solidFill>
                                  <a:latin typeface="Cambria Math" panose="02040503050406030204" pitchFamily="18" charset="0"/>
                                  <a:ea typeface="Cambria Math" panose="02040503050406030204" pitchFamily="18" charset="0"/>
                                </a:rPr>
                              </m:ctrlPr>
                            </m:mPr>
                            <m:mr>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r>
                                      <a:rPr lang="en-CA" sz="4800" i="1" dirty="0">
                                        <a:solidFill>
                                          <a:schemeClr val="bg1"/>
                                        </a:solidFill>
                                        <a:latin typeface="Cambria Math" panose="02040503050406030204" pitchFamily="18" charset="0"/>
                                        <a:ea typeface="Cambria Math" panose="02040503050406030204" pitchFamily="18" charset="0"/>
                                      </a:rPr>
                                      <m:t>−</m:t>
                                    </m:r>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e>
                                <m:r>
                                  <a:rPr lang="en-CA" sz="4800" i="1">
                                    <a:solidFill>
                                      <a:schemeClr val="bg1"/>
                                    </a:solidFill>
                                    <a:latin typeface="Cambria Math" panose="02040503050406030204" pitchFamily="18" charset="0"/>
                                  </a:rPr>
                                  <m:t>0</m:t>
                                </m:r>
                              </m:e>
                            </m:mr>
                            <m:mr>
                              <m:e>
                                <m:r>
                                  <a:rPr lang="en-CA" sz="4800" i="1">
                                    <a:solidFill>
                                      <a:schemeClr val="bg1"/>
                                    </a:solidFill>
                                    <a:latin typeface="Cambria Math" panose="02040503050406030204" pitchFamily="18" charset="0"/>
                                  </a:rPr>
                                  <m:t>0</m:t>
                                </m:r>
                              </m:e>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mr>
                          </m:m>
                        </m:e>
                      </m:d>
                      <m:d>
                        <m:dPr>
                          <m:begChr m:val="["/>
                          <m:endChr m:val="]"/>
                          <m:ctrlPr>
                            <a:rPr lang="en-CA" sz="4800" i="1">
                              <a:latin typeface="Cambria Math" panose="02040503050406030204" pitchFamily="18" charset="0"/>
                            </a:rPr>
                          </m:ctrlPr>
                        </m:dPr>
                        <m:e>
                          <m:eqArr>
                            <m:eqArrPr>
                              <m:ctrlPr>
                                <a:rPr lang="en-CA" sz="4800" i="1">
                                  <a:solidFill>
                                    <a:srgbClr val="00B0F0"/>
                                  </a:solidFill>
                                  <a:latin typeface="Cambria Math" panose="02040503050406030204" pitchFamily="18" charset="0"/>
                                </a:rPr>
                              </m:ctrlPr>
                            </m:eqArrPr>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1</m:t>
                                  </m:r>
                                </m:sup>
                              </m:sSup>
                            </m:e>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2</m:t>
                                  </m:r>
                                </m:sup>
                              </m:sSup>
                            </m:e>
                          </m:eqArr>
                        </m:e>
                      </m:d>
                      <m:d>
                        <m:dPr>
                          <m:begChr m:val="["/>
                          <m:endChr m:val="]"/>
                          <m:ctrlPr>
                            <a:rPr lang="en-CA" sz="4800" i="1" smtClean="0">
                              <a:solidFill>
                                <a:schemeClr val="bg1"/>
                              </a:solidFill>
                              <a:latin typeface="Cambria Math" panose="02040503050406030204" pitchFamily="18" charset="0"/>
                            </a:rPr>
                          </m:ctrlPr>
                        </m:dPr>
                        <m:e>
                          <m:m>
                            <m:mPr>
                              <m:mcs>
                                <m:mc>
                                  <m:mcPr>
                                    <m:count m:val="2"/>
                                    <m:mcJc m:val="center"/>
                                  </m:mcPr>
                                </m:mc>
                              </m:mcs>
                              <m:ctrlPr>
                                <a:rPr lang="en-CA" sz="4800" i="1">
                                  <a:solidFill>
                                    <a:schemeClr val="bg1"/>
                                  </a:solidFill>
                                  <a:latin typeface="Cambria Math" panose="02040503050406030204" pitchFamily="18" charset="0"/>
                                </a:rPr>
                              </m:ctrlPr>
                            </m:mPr>
                            <m:mr>
                              <m:e>
                                <m:sSup>
                                  <m:sSupPr>
                                    <m:ctrlPr>
                                      <a:rPr lang="en-CA" sz="4800" i="1">
                                        <a:solidFill>
                                          <a:schemeClr val="bg1"/>
                                        </a:solidFill>
                                        <a:latin typeface="Cambria Math" panose="02040503050406030204" pitchFamily="18" charset="0"/>
                                      </a:rPr>
                                    </m:ctrlPr>
                                  </m:sSupPr>
                                  <m:e>
                                    <m:sSup>
                                      <m:sSupPr>
                                        <m:ctrlPr>
                                          <a:rPr lang="en-CA" sz="4800" i="1">
                                            <a:solidFill>
                                              <a:schemeClr val="bg1"/>
                                            </a:solidFill>
                                            <a:latin typeface="Cambria Math" panose="02040503050406030204" pitchFamily="18" charset="0"/>
                                          </a:rPr>
                                        </m:ctrlPr>
                                      </m:sSupPr>
                                      <m:e>
                                        <m:r>
                                          <a:rPr lang="en-CA" sz="4800" i="1">
                                            <a:solidFill>
                                              <a:schemeClr val="bg1"/>
                                            </a:solidFill>
                                            <a:latin typeface="Cambria Math" panose="02040503050406030204" pitchFamily="18" charset="0"/>
                                          </a:rPr>
                                          <m:t>𝜓</m:t>
                                        </m:r>
                                      </m:e>
                                      <m:sup>
                                        <m:r>
                                          <a:rPr lang="en-CA" sz="4800" i="1">
                                            <a:solidFill>
                                              <a:schemeClr val="bg1"/>
                                            </a:solidFill>
                                            <a:latin typeface="Cambria Math" panose="02040503050406030204" pitchFamily="18" charset="0"/>
                                          </a:rPr>
                                          <m:t>1</m:t>
                                        </m:r>
                                      </m:sup>
                                    </m:sSup>
                                  </m:e>
                                  <m:sup>
                                    <m:r>
                                      <a:rPr lang="en-CA" sz="4800" i="1">
                                        <a:solidFill>
                                          <a:schemeClr val="bg1"/>
                                        </a:solidFill>
                                        <a:latin typeface="Cambria Math" panose="02040503050406030204" pitchFamily="18" charset="0"/>
                                      </a:rPr>
                                      <m:t>∗</m:t>
                                    </m:r>
                                  </m:sup>
                                </m:sSup>
                              </m:e>
                              <m:e>
                                <m:sSup>
                                  <m:sSupPr>
                                    <m:ctrlPr>
                                      <a:rPr lang="en-CA" sz="4800" i="1">
                                        <a:solidFill>
                                          <a:schemeClr val="bg1"/>
                                        </a:solidFill>
                                        <a:latin typeface="Cambria Math" panose="02040503050406030204" pitchFamily="18" charset="0"/>
                                      </a:rPr>
                                    </m:ctrlPr>
                                  </m:sSupPr>
                                  <m:e>
                                    <m:sSup>
                                      <m:sSupPr>
                                        <m:ctrlPr>
                                          <a:rPr lang="en-CA" sz="4800" i="1">
                                            <a:solidFill>
                                              <a:schemeClr val="bg1"/>
                                            </a:solidFill>
                                            <a:latin typeface="Cambria Math" panose="02040503050406030204" pitchFamily="18" charset="0"/>
                                          </a:rPr>
                                        </m:ctrlPr>
                                      </m:sSupPr>
                                      <m:e>
                                        <m:r>
                                          <a:rPr lang="en-CA" sz="4800" i="1">
                                            <a:solidFill>
                                              <a:schemeClr val="bg1"/>
                                            </a:solidFill>
                                            <a:latin typeface="Cambria Math" panose="02040503050406030204" pitchFamily="18" charset="0"/>
                                          </a:rPr>
                                          <m:t>𝜓</m:t>
                                        </m:r>
                                      </m:e>
                                      <m:sup>
                                        <m:r>
                                          <a:rPr lang="en-CA" sz="4800" i="1">
                                            <a:solidFill>
                                              <a:schemeClr val="bg1"/>
                                            </a:solidFill>
                                            <a:latin typeface="Cambria Math" panose="02040503050406030204" pitchFamily="18" charset="0"/>
                                          </a:rPr>
                                          <m:t>2</m:t>
                                        </m:r>
                                      </m:sup>
                                    </m:sSup>
                                  </m:e>
                                  <m:sup>
                                    <m:r>
                                      <a:rPr lang="en-CA" sz="4800" i="1">
                                        <a:solidFill>
                                          <a:schemeClr val="bg1"/>
                                        </a:solidFill>
                                        <a:latin typeface="Cambria Math" panose="02040503050406030204" pitchFamily="18" charset="0"/>
                                      </a:rPr>
                                      <m:t>∗</m:t>
                                    </m:r>
                                  </m:sup>
                                </m:sSup>
                              </m:e>
                            </m:mr>
                          </m:m>
                        </m:e>
                      </m:d>
                      <m:d>
                        <m:dPr>
                          <m:begChr m:val="["/>
                          <m:endChr m:val="]"/>
                          <m:ctrlPr>
                            <a:rPr lang="en-GB" sz="4800" i="1">
                              <a:solidFill>
                                <a:schemeClr val="bg1"/>
                              </a:solidFill>
                              <a:latin typeface="Cambria Math" panose="02040503050406030204" pitchFamily="18" charset="0"/>
                              <a:ea typeface="Cambria Math" panose="02040503050406030204" pitchFamily="18" charset="0"/>
                            </a:rPr>
                          </m:ctrlPr>
                        </m:dPr>
                        <m:e>
                          <m:m>
                            <m:mPr>
                              <m:mcs>
                                <m:mc>
                                  <m:mcPr>
                                    <m:count m:val="2"/>
                                    <m:mcJc m:val="center"/>
                                  </m:mcPr>
                                </m:mc>
                              </m:mcs>
                              <m:ctrlPr>
                                <a:rPr lang="en-GB" sz="4800" i="1">
                                  <a:solidFill>
                                    <a:schemeClr val="bg1"/>
                                  </a:solidFill>
                                  <a:latin typeface="Cambria Math" panose="02040503050406030204" pitchFamily="18" charset="0"/>
                                  <a:ea typeface="Cambria Math" panose="02040503050406030204" pitchFamily="18" charset="0"/>
                                </a:rPr>
                              </m:ctrlPr>
                            </m:mPr>
                            <m:mr>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r>
                                      <a:rPr lang="en-CA" sz="4800" i="1" dirty="0">
                                        <a:solidFill>
                                          <a:schemeClr val="bg1"/>
                                        </a:solidFill>
                                        <a:latin typeface="Cambria Math" panose="02040503050406030204" pitchFamily="18" charset="0"/>
                                        <a:ea typeface="Cambria Math" panose="02040503050406030204" pitchFamily="18" charset="0"/>
                                      </a:rPr>
                                      <m:t>−</m:t>
                                    </m:r>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e>
                                <m:r>
                                  <a:rPr lang="en-CA" sz="4800" i="1">
                                    <a:solidFill>
                                      <a:schemeClr val="bg1"/>
                                    </a:solidFill>
                                    <a:latin typeface="Cambria Math" panose="02040503050406030204" pitchFamily="18" charset="0"/>
                                  </a:rPr>
                                  <m:t>0</m:t>
                                </m:r>
                              </m:e>
                            </m:mr>
                            <m:mr>
                              <m:e>
                                <m:r>
                                  <a:rPr lang="en-CA" sz="4800" i="1">
                                    <a:solidFill>
                                      <a:schemeClr val="bg1"/>
                                    </a:solidFill>
                                    <a:latin typeface="Cambria Math" panose="02040503050406030204" pitchFamily="18" charset="0"/>
                                  </a:rPr>
                                  <m:t>0</m:t>
                                </m:r>
                              </m:e>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mr>
                          </m:m>
                        </m:e>
                      </m:d>
                    </m:oMath>
                  </m:oMathPara>
                </a14:m>
                <a:endParaRPr lang="en-CA" sz="48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10D2C6B3-3C59-583A-B2E7-D424E0D012A3}"/>
                  </a:ext>
                </a:extLst>
              </p:cNvPr>
              <p:cNvSpPr txBox="1">
                <a:spLocks noRot="1" noChangeAspect="1" noMove="1" noResize="1" noEditPoints="1" noAdjustHandles="1" noChangeArrowheads="1" noChangeShapeType="1" noTextEdit="1"/>
              </p:cNvSpPr>
              <p:nvPr/>
            </p:nvSpPr>
            <p:spPr>
              <a:xfrm>
                <a:off x="17718" y="4645282"/>
                <a:ext cx="5163881" cy="2008114"/>
              </a:xfrm>
              <a:prstGeom prst="rect">
                <a:avLst/>
              </a:prstGeom>
              <a:blipFill>
                <a:blip r:embed="rId4"/>
                <a:stretch>
                  <a:fillRect r="-130815"/>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D160CA75-7758-FFB3-A832-B893DD1BAE3A}"/>
              </a:ext>
            </a:extLst>
          </p:cNvPr>
          <p:cNvGrpSpPr/>
          <p:nvPr/>
        </p:nvGrpSpPr>
        <p:grpSpPr>
          <a:xfrm>
            <a:off x="106618" y="3560112"/>
            <a:ext cx="5074981" cy="3202638"/>
            <a:chOff x="106618" y="3560112"/>
            <a:chExt cx="5074981" cy="3202638"/>
          </a:xfrm>
        </p:grpSpPr>
        <p:sp>
          <p:nvSpPr>
            <p:cNvPr id="16" name="Rectangle 15">
              <a:extLst>
                <a:ext uri="{FF2B5EF4-FFF2-40B4-BE49-F238E27FC236}">
                  <a16:creationId xmlns:a16="http://schemas.microsoft.com/office/drawing/2014/main" id="{6EC81CD2-855A-89A5-15E7-CFB8686F54C1}"/>
                </a:ext>
              </a:extLst>
            </p:cNvPr>
            <p:cNvSpPr/>
            <p:nvPr/>
          </p:nvSpPr>
          <p:spPr>
            <a:xfrm>
              <a:off x="106618" y="3560112"/>
              <a:ext cx="5074981" cy="320263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7" name="Group 16">
              <a:extLst>
                <a:ext uri="{FF2B5EF4-FFF2-40B4-BE49-F238E27FC236}">
                  <a16:creationId xmlns:a16="http://schemas.microsoft.com/office/drawing/2014/main" id="{B0A3EFA2-D3B2-5E43-B262-CC43E979E568}"/>
                </a:ext>
              </a:extLst>
            </p:cNvPr>
            <p:cNvGrpSpPr/>
            <p:nvPr/>
          </p:nvGrpSpPr>
          <p:grpSpPr>
            <a:xfrm>
              <a:off x="978791" y="3573286"/>
              <a:ext cx="3373597" cy="1323439"/>
              <a:chOff x="981082" y="4913915"/>
              <a:chExt cx="3382462" cy="1323439"/>
            </a:xfrm>
          </p:grpSpPr>
          <p:sp>
            <p:nvSpPr>
              <p:cNvPr id="18" name="TextBox 17">
                <a:extLst>
                  <a:ext uri="{FF2B5EF4-FFF2-40B4-BE49-F238E27FC236}">
                    <a16:creationId xmlns:a16="http://schemas.microsoft.com/office/drawing/2014/main" id="{74BBC53E-0499-4525-9A9A-203DA319EBFA}"/>
                  </a:ext>
                </a:extLst>
              </p:cNvPr>
              <p:cNvSpPr txBox="1"/>
              <p:nvPr/>
            </p:nvSpPr>
            <p:spPr>
              <a:xfrm>
                <a:off x="981082" y="4913915"/>
                <a:ext cx="2762249" cy="1323439"/>
              </a:xfrm>
              <a:prstGeom prst="rect">
                <a:avLst/>
              </a:prstGeom>
              <a:noFill/>
            </p:spPr>
            <p:txBody>
              <a:bodyPr wrap="square" rtlCol="0">
                <a:spAutoFit/>
              </a:bodyPr>
              <a:lstStyle/>
              <a:p>
                <a:pPr algn="ctr"/>
                <a:r>
                  <a:rPr lang="en-CA" sz="4000" dirty="0">
                    <a:solidFill>
                      <a:srgbClr val="C00000"/>
                    </a:solidFill>
                  </a:rPr>
                  <a:t>Left-chiral Weyl Spinor</a:t>
                </a:r>
              </a:p>
            </p:txBody>
          </p:sp>
          <p:cxnSp>
            <p:nvCxnSpPr>
              <p:cNvPr id="19" name="Straight Arrow Connector 18">
                <a:extLst>
                  <a:ext uri="{FF2B5EF4-FFF2-40B4-BE49-F238E27FC236}">
                    <a16:creationId xmlns:a16="http://schemas.microsoft.com/office/drawing/2014/main" id="{A1C33A33-F054-ADF9-FB0F-47EB97336D51}"/>
                  </a:ext>
                </a:extLst>
              </p:cNvPr>
              <p:cNvCxnSpPr>
                <a:cxnSpLocks/>
              </p:cNvCxnSpPr>
              <p:nvPr/>
            </p:nvCxnSpPr>
            <p:spPr>
              <a:xfrm flipH="1" flipV="1">
                <a:off x="3765968" y="5575634"/>
                <a:ext cx="597576" cy="638224"/>
              </a:xfrm>
              <a:prstGeom prst="straightConnector1">
                <a:avLst/>
              </a:prstGeom>
              <a:ln w="762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 name="Arrow: Down 9">
            <a:extLst>
              <a:ext uri="{FF2B5EF4-FFF2-40B4-BE49-F238E27FC236}">
                <a16:creationId xmlns:a16="http://schemas.microsoft.com/office/drawing/2014/main" id="{8BFC2A07-1BD9-15F5-7C23-534F093FDCFB}"/>
              </a:ext>
            </a:extLst>
          </p:cNvPr>
          <p:cNvSpPr/>
          <p:nvPr/>
        </p:nvSpPr>
        <p:spPr>
          <a:xfrm>
            <a:off x="4235676" y="2469191"/>
            <a:ext cx="1409246" cy="217900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BCBB72A4-BA23-69CF-2F9D-360B8B29909A}"/>
              </a:ext>
            </a:extLst>
          </p:cNvPr>
          <p:cNvSpPr txBox="1"/>
          <p:nvPr/>
        </p:nvSpPr>
        <p:spPr>
          <a:xfrm>
            <a:off x="17718" y="-35453"/>
            <a:ext cx="12726732" cy="769441"/>
          </a:xfrm>
          <a:prstGeom prst="rect">
            <a:avLst/>
          </a:prstGeom>
          <a:noFill/>
        </p:spPr>
        <p:txBody>
          <a:bodyPr wrap="square" rtlCol="0">
            <a:spAutoFit/>
          </a:bodyPr>
          <a:lstStyle/>
          <a:p>
            <a:r>
              <a:rPr lang="en-CA" sz="4400" u="sng" dirty="0"/>
              <a:t>Weyl Vector Lorentz Transformation: SL(2,C) matrices</a:t>
            </a:r>
            <a:endParaRPr lang="en-CA" sz="4400" dirty="0"/>
          </a:p>
        </p:txBody>
      </p:sp>
      <p:sp>
        <p:nvSpPr>
          <p:cNvPr id="4" name="TextBox 3">
            <a:extLst>
              <a:ext uri="{FF2B5EF4-FFF2-40B4-BE49-F238E27FC236}">
                <a16:creationId xmlns:a16="http://schemas.microsoft.com/office/drawing/2014/main" id="{6A3D60BF-F079-147F-7079-27445ABBA1D7}"/>
              </a:ext>
            </a:extLst>
          </p:cNvPr>
          <p:cNvSpPr txBox="1"/>
          <p:nvPr/>
        </p:nvSpPr>
        <p:spPr>
          <a:xfrm>
            <a:off x="17718" y="2729115"/>
            <a:ext cx="3716081" cy="830997"/>
          </a:xfrm>
          <a:prstGeom prst="rect">
            <a:avLst/>
          </a:prstGeom>
          <a:noFill/>
        </p:spPr>
        <p:txBody>
          <a:bodyPr wrap="square" rtlCol="0">
            <a:spAutoFit/>
          </a:bodyPr>
          <a:lstStyle/>
          <a:p>
            <a:r>
              <a:rPr lang="en-CA" sz="4800" u="sng" dirty="0"/>
              <a:t>Weyl Spinors</a:t>
            </a:r>
            <a:r>
              <a:rPr lang="en-CA" sz="4800"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1E5188-05B8-5927-0ED7-6F53B202A443}"/>
                  </a:ext>
                </a:extLst>
              </p:cNvPr>
              <p:cNvSpPr txBox="1"/>
              <p:nvPr/>
            </p:nvSpPr>
            <p:spPr>
              <a:xfrm>
                <a:off x="1524000" y="1069832"/>
                <a:ext cx="983154"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8000" b="0" i="1" smtClean="0">
                          <a:latin typeface="Cambria Math" panose="02040503050406030204" pitchFamily="18" charset="0"/>
                        </a:rPr>
                        <m:t>𝐿</m:t>
                      </m:r>
                    </m:oMath>
                  </m:oMathPara>
                </a14:m>
                <a:endParaRPr lang="en-CA" sz="8000" dirty="0"/>
              </a:p>
            </p:txBody>
          </p:sp>
        </mc:Choice>
        <mc:Fallback xmlns="">
          <p:sp>
            <p:nvSpPr>
              <p:cNvPr id="9" name="TextBox 8">
                <a:extLst>
                  <a:ext uri="{FF2B5EF4-FFF2-40B4-BE49-F238E27FC236}">
                    <a16:creationId xmlns:a16="http://schemas.microsoft.com/office/drawing/2014/main" id="{BF1E5188-05B8-5927-0ED7-6F53B202A443}"/>
                  </a:ext>
                </a:extLst>
              </p:cNvPr>
              <p:cNvSpPr txBox="1">
                <a:spLocks noRot="1" noChangeAspect="1" noMove="1" noResize="1" noEditPoints="1" noAdjustHandles="1" noChangeArrowheads="1" noChangeShapeType="1" noTextEdit="1"/>
              </p:cNvSpPr>
              <p:nvPr/>
            </p:nvSpPr>
            <p:spPr>
              <a:xfrm>
                <a:off x="1524000" y="1069832"/>
                <a:ext cx="983154" cy="132343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E06F3B2-25CE-D11C-EA48-1344A234468A}"/>
                  </a:ext>
                </a:extLst>
              </p:cNvPr>
              <p:cNvSpPr txBox="1"/>
              <p:nvPr/>
            </p:nvSpPr>
            <p:spPr>
              <a:xfrm>
                <a:off x="9624163" y="1029429"/>
                <a:ext cx="1383199" cy="13553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12" name="TextBox 11">
                <a:extLst>
                  <a:ext uri="{FF2B5EF4-FFF2-40B4-BE49-F238E27FC236}">
                    <a16:creationId xmlns:a16="http://schemas.microsoft.com/office/drawing/2014/main" id="{4E06F3B2-25CE-D11C-EA48-1344A234468A}"/>
                  </a:ext>
                </a:extLst>
              </p:cNvPr>
              <p:cNvSpPr txBox="1">
                <a:spLocks noRot="1" noChangeAspect="1" noMove="1" noResize="1" noEditPoints="1" noAdjustHandles="1" noChangeArrowheads="1" noChangeShapeType="1" noTextEdit="1"/>
              </p:cNvSpPr>
              <p:nvPr/>
            </p:nvSpPr>
            <p:spPr>
              <a:xfrm>
                <a:off x="9624163" y="1029429"/>
                <a:ext cx="1383199" cy="135530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98E388-1FB4-EC90-6970-CCEE4DCBB019}"/>
                  </a:ext>
                </a:extLst>
              </p:cNvPr>
              <p:cNvSpPr txBox="1"/>
              <p:nvPr/>
            </p:nvSpPr>
            <p:spPr>
              <a:xfrm>
                <a:off x="1524000" y="5059963"/>
                <a:ext cx="983154"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8000" b="0" i="1" smtClean="0">
                          <a:latin typeface="Cambria Math" panose="02040503050406030204" pitchFamily="18" charset="0"/>
                        </a:rPr>
                        <m:t>𝐿</m:t>
                      </m:r>
                    </m:oMath>
                  </m:oMathPara>
                </a14:m>
                <a:endParaRPr lang="en-CA" sz="8000" dirty="0"/>
              </a:p>
            </p:txBody>
          </p:sp>
        </mc:Choice>
        <mc:Fallback xmlns="">
          <p:sp>
            <p:nvSpPr>
              <p:cNvPr id="13" name="TextBox 12">
                <a:extLst>
                  <a:ext uri="{FF2B5EF4-FFF2-40B4-BE49-F238E27FC236}">
                    <a16:creationId xmlns:a16="http://schemas.microsoft.com/office/drawing/2014/main" id="{7398E388-1FB4-EC90-6970-CCEE4DCBB019}"/>
                  </a:ext>
                </a:extLst>
              </p:cNvPr>
              <p:cNvSpPr txBox="1">
                <a:spLocks noRot="1" noChangeAspect="1" noMove="1" noResize="1" noEditPoints="1" noAdjustHandles="1" noChangeArrowheads="1" noChangeShapeType="1" noTextEdit="1"/>
              </p:cNvSpPr>
              <p:nvPr/>
            </p:nvSpPr>
            <p:spPr>
              <a:xfrm>
                <a:off x="1524000" y="5059963"/>
                <a:ext cx="983154" cy="132343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1B6FEEE-5269-7D31-4217-47291BB7B1E9}"/>
                  </a:ext>
                </a:extLst>
              </p:cNvPr>
              <p:cNvSpPr txBox="1"/>
              <p:nvPr/>
            </p:nvSpPr>
            <p:spPr>
              <a:xfrm>
                <a:off x="5981034" y="4645282"/>
                <a:ext cx="5627204" cy="20081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800" i="1" smtClean="0">
                              <a:latin typeface="Cambria Math" panose="02040503050406030204" pitchFamily="18" charset="0"/>
                              <a:ea typeface="Cambria Math" panose="02040503050406030204" pitchFamily="18" charset="0"/>
                            </a:rPr>
                          </m:ctrlPr>
                        </m:dPr>
                        <m:e>
                          <m:m>
                            <m:mPr>
                              <m:mcs>
                                <m:mc>
                                  <m:mcPr>
                                    <m:count m:val="2"/>
                                    <m:mcJc m:val="center"/>
                                  </m:mcPr>
                                </m:mc>
                              </m:mcs>
                              <m:ctrlPr>
                                <a:rPr lang="en-GB" sz="4800" i="1" smtClean="0">
                                  <a:solidFill>
                                    <a:schemeClr val="bg1"/>
                                  </a:solidFill>
                                  <a:latin typeface="Cambria Math" panose="02040503050406030204" pitchFamily="18" charset="0"/>
                                  <a:ea typeface="Cambria Math" panose="02040503050406030204" pitchFamily="18" charset="0"/>
                                </a:rPr>
                              </m:ctrlPr>
                            </m:mPr>
                            <m:mr>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r>
                                      <a:rPr lang="en-CA" sz="4800" i="1" dirty="0">
                                        <a:solidFill>
                                          <a:schemeClr val="bg1"/>
                                        </a:solidFill>
                                        <a:latin typeface="Cambria Math" panose="02040503050406030204" pitchFamily="18" charset="0"/>
                                        <a:ea typeface="Cambria Math" panose="02040503050406030204" pitchFamily="18" charset="0"/>
                                      </a:rPr>
                                      <m:t>−</m:t>
                                    </m:r>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e>
                                <m:r>
                                  <a:rPr lang="en-CA" sz="4800" i="1">
                                    <a:solidFill>
                                      <a:schemeClr val="bg1"/>
                                    </a:solidFill>
                                    <a:latin typeface="Cambria Math" panose="02040503050406030204" pitchFamily="18" charset="0"/>
                                  </a:rPr>
                                  <m:t>0</m:t>
                                </m:r>
                              </m:e>
                            </m:mr>
                            <m:mr>
                              <m:e>
                                <m:r>
                                  <a:rPr lang="en-CA" sz="4800" i="1">
                                    <a:solidFill>
                                      <a:schemeClr val="bg1"/>
                                    </a:solidFill>
                                    <a:latin typeface="Cambria Math" panose="02040503050406030204" pitchFamily="18" charset="0"/>
                                  </a:rPr>
                                  <m:t>0</m:t>
                                </m:r>
                              </m:e>
                              <m:e>
                                <m:sSup>
                                  <m:sSupPr>
                                    <m:ctrlPr>
                                      <a:rPr lang="en-CA" sz="4800" i="1" dirty="0">
                                        <a:solidFill>
                                          <a:schemeClr val="bg1"/>
                                        </a:solidFill>
                                        <a:latin typeface="Cambria Math" panose="02040503050406030204" pitchFamily="18" charset="0"/>
                                        <a:ea typeface="Cambria Math" panose="02040503050406030204" pitchFamily="18" charset="0"/>
                                      </a:rPr>
                                    </m:ctrlPr>
                                  </m:sSupPr>
                                  <m:e>
                                    <m:r>
                                      <a:rPr lang="en-CA" sz="4800" i="1" dirty="0">
                                        <a:solidFill>
                                          <a:schemeClr val="bg1"/>
                                        </a:solidFill>
                                        <a:latin typeface="Cambria Math" panose="02040503050406030204" pitchFamily="18" charset="0"/>
                                        <a:ea typeface="Cambria Math" panose="02040503050406030204" pitchFamily="18" charset="0"/>
                                      </a:rPr>
                                      <m:t>𝑒</m:t>
                                    </m:r>
                                  </m:e>
                                  <m:sup>
                                    <m:f>
                                      <m:fPr>
                                        <m:type m:val="skw"/>
                                        <m:ctrlPr>
                                          <a:rPr lang="en-GB" sz="4800" i="1" dirty="0">
                                            <a:solidFill>
                                              <a:schemeClr val="bg1"/>
                                            </a:solidFill>
                                            <a:latin typeface="Cambria Math" panose="02040503050406030204" pitchFamily="18" charset="0"/>
                                            <a:ea typeface="Cambria Math" panose="02040503050406030204" pitchFamily="18" charset="0"/>
                                          </a:rPr>
                                        </m:ctrlPr>
                                      </m:fPr>
                                      <m:num>
                                        <m:r>
                                          <a:rPr lang="en-CA" sz="4800" i="1" dirty="0">
                                            <a:solidFill>
                                              <a:schemeClr val="bg1"/>
                                            </a:solidFill>
                                            <a:latin typeface="Cambria Math" panose="02040503050406030204" pitchFamily="18" charset="0"/>
                                            <a:ea typeface="Cambria Math" panose="02040503050406030204" pitchFamily="18" charset="0"/>
                                          </a:rPr>
                                          <m:t>𝜙</m:t>
                                        </m:r>
                                      </m:num>
                                      <m:den>
                                        <m:r>
                                          <a:rPr lang="en-GB" sz="4800" i="1" dirty="0">
                                            <a:solidFill>
                                              <a:schemeClr val="bg1"/>
                                            </a:solidFill>
                                            <a:latin typeface="Cambria Math" panose="02040503050406030204" pitchFamily="18" charset="0"/>
                                            <a:ea typeface="Cambria Math" panose="02040503050406030204" pitchFamily="18" charset="0"/>
                                          </a:rPr>
                                          <m:t>2</m:t>
                                        </m:r>
                                      </m:den>
                                    </m:f>
                                  </m:sup>
                                </m:sSup>
                              </m:e>
                            </m:mr>
                          </m:m>
                        </m:e>
                      </m:d>
                      <m:d>
                        <m:dPr>
                          <m:begChr m:val="["/>
                          <m:endChr m:val="]"/>
                          <m:ctrlPr>
                            <a:rPr lang="en-CA" sz="4800" i="1">
                              <a:latin typeface="Cambria Math" panose="02040503050406030204" pitchFamily="18" charset="0"/>
                            </a:rPr>
                          </m:ctrlPr>
                        </m:dPr>
                        <m:e>
                          <m:eqArr>
                            <m:eqArrPr>
                              <m:ctrlPr>
                                <a:rPr lang="en-CA" sz="4800" i="1">
                                  <a:solidFill>
                                    <a:srgbClr val="00B0F0"/>
                                  </a:solidFill>
                                  <a:latin typeface="Cambria Math" panose="02040503050406030204" pitchFamily="18" charset="0"/>
                                </a:rPr>
                              </m:ctrlPr>
                            </m:eqArrPr>
                            <m:e>
                              <m:sSup>
                                <m:sSupPr>
                                  <m:ctrlPr>
                                    <a:rPr lang="en-CA" sz="4800" b="0" i="1" smtClean="0">
                                      <a:solidFill>
                                        <a:srgbClr val="00B0F0"/>
                                      </a:solidFill>
                                      <a:latin typeface="Cambria Math" panose="02040503050406030204" pitchFamily="18" charset="0"/>
                                    </a:rPr>
                                  </m:ctrlPr>
                                </m:sSupPr>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1</m:t>
                                      </m:r>
                                    </m:sup>
                                  </m:sSup>
                                </m:e>
                                <m:sup>
                                  <m:r>
                                    <a:rPr lang="en-CA" sz="4800" b="0" i="1" smtClean="0">
                                      <a:solidFill>
                                        <a:schemeClr val="tx1"/>
                                      </a:solidFill>
                                      <a:latin typeface="Cambria Math" panose="02040503050406030204" pitchFamily="18" charset="0"/>
                                    </a:rPr>
                                    <m:t>∗</m:t>
                                  </m:r>
                                </m:sup>
                              </m:sSup>
                            </m:e>
                            <m:e>
                              <m:sSup>
                                <m:sSupPr>
                                  <m:ctrlPr>
                                    <a:rPr lang="en-CA" sz="4800" b="0" i="1" smtClean="0">
                                      <a:solidFill>
                                        <a:srgbClr val="00B0F0"/>
                                      </a:solidFill>
                                      <a:latin typeface="Cambria Math" panose="02040503050406030204" pitchFamily="18" charset="0"/>
                                    </a:rPr>
                                  </m:ctrlPr>
                                </m:sSupPr>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2</m:t>
                                      </m:r>
                                    </m:sup>
                                  </m:sSup>
                                </m:e>
                                <m:sup>
                                  <m:r>
                                    <a:rPr lang="en-CA" sz="4800" b="0" i="1" smtClean="0">
                                      <a:solidFill>
                                        <a:schemeClr val="tx1"/>
                                      </a:solidFill>
                                      <a:latin typeface="Cambria Math" panose="02040503050406030204" pitchFamily="18" charset="0"/>
                                    </a:rPr>
                                    <m:t>∗</m:t>
                                  </m:r>
                                </m:sup>
                              </m:sSup>
                            </m:e>
                          </m:eqArr>
                        </m:e>
                      </m:d>
                    </m:oMath>
                  </m:oMathPara>
                </a14:m>
                <a:endParaRPr lang="en-CA" sz="48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1B6FEEE-5269-7D31-4217-47291BB7B1E9}"/>
                  </a:ext>
                </a:extLst>
              </p:cNvPr>
              <p:cNvSpPr txBox="1">
                <a:spLocks noRot="1" noChangeAspect="1" noMove="1" noResize="1" noEditPoints="1" noAdjustHandles="1" noChangeArrowheads="1" noChangeShapeType="1" noTextEdit="1"/>
              </p:cNvSpPr>
              <p:nvPr/>
            </p:nvSpPr>
            <p:spPr>
              <a:xfrm>
                <a:off x="5981034" y="4645282"/>
                <a:ext cx="5627204" cy="200811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453C22-ACB9-5022-B273-23F106DDA199}"/>
                  </a:ext>
                </a:extLst>
              </p:cNvPr>
              <p:cNvSpPr txBox="1"/>
              <p:nvPr/>
            </p:nvSpPr>
            <p:spPr>
              <a:xfrm>
                <a:off x="7486777" y="5033789"/>
                <a:ext cx="1307859"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CA" sz="8000" b="0" i="1" smtClean="0">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8" name="TextBox 7">
                <a:extLst>
                  <a:ext uri="{FF2B5EF4-FFF2-40B4-BE49-F238E27FC236}">
                    <a16:creationId xmlns:a16="http://schemas.microsoft.com/office/drawing/2014/main" id="{56453C22-ACB9-5022-B273-23F106DDA199}"/>
                  </a:ext>
                </a:extLst>
              </p:cNvPr>
              <p:cNvSpPr txBox="1">
                <a:spLocks noRot="1" noChangeAspect="1" noMove="1" noResize="1" noEditPoints="1" noAdjustHandles="1" noChangeArrowheads="1" noChangeShapeType="1" noTextEdit="1"/>
              </p:cNvSpPr>
              <p:nvPr/>
            </p:nvSpPr>
            <p:spPr>
              <a:xfrm>
                <a:off x="7486777" y="5033789"/>
                <a:ext cx="1307859" cy="1323439"/>
              </a:xfrm>
              <a:prstGeom prst="rect">
                <a:avLst/>
              </a:prstGeom>
              <a:blipFill>
                <a:blip r:embed="rId9"/>
                <a:stretch>
                  <a:fillRect/>
                </a:stretch>
              </a:blipFill>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B4284DDF-5CBD-91EF-3C2E-BBDC0F7FCED9}"/>
              </a:ext>
            </a:extLst>
          </p:cNvPr>
          <p:cNvGrpSpPr/>
          <p:nvPr/>
        </p:nvGrpSpPr>
        <p:grpSpPr>
          <a:xfrm>
            <a:off x="5981034" y="3551707"/>
            <a:ext cx="6101170" cy="3211043"/>
            <a:chOff x="4978401" y="3551707"/>
            <a:chExt cx="7103803" cy="3211043"/>
          </a:xfrm>
        </p:grpSpPr>
        <p:sp>
          <p:nvSpPr>
            <p:cNvPr id="28" name="Rectangle 27">
              <a:extLst>
                <a:ext uri="{FF2B5EF4-FFF2-40B4-BE49-F238E27FC236}">
                  <a16:creationId xmlns:a16="http://schemas.microsoft.com/office/drawing/2014/main" id="{E7BC0239-5507-153F-7B2A-009829385816}"/>
                </a:ext>
              </a:extLst>
            </p:cNvPr>
            <p:cNvSpPr/>
            <p:nvPr/>
          </p:nvSpPr>
          <p:spPr>
            <a:xfrm>
              <a:off x="4978401" y="3560112"/>
              <a:ext cx="7103803" cy="3202638"/>
            </a:xfrm>
            <a:prstGeom prst="rect">
              <a:avLst/>
            </a:prstGeom>
            <a:noFill/>
            <a:ln w="762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9" name="Group 28">
              <a:extLst>
                <a:ext uri="{FF2B5EF4-FFF2-40B4-BE49-F238E27FC236}">
                  <a16:creationId xmlns:a16="http://schemas.microsoft.com/office/drawing/2014/main" id="{1CF21373-03F0-3570-3D7B-7F8955F0CB18}"/>
                </a:ext>
              </a:extLst>
            </p:cNvPr>
            <p:cNvGrpSpPr/>
            <p:nvPr/>
          </p:nvGrpSpPr>
          <p:grpSpPr>
            <a:xfrm>
              <a:off x="5444193" y="3551707"/>
              <a:ext cx="4706780" cy="1323439"/>
              <a:chOff x="-1919559" y="4892336"/>
              <a:chExt cx="4656815" cy="1323439"/>
            </a:xfrm>
          </p:grpSpPr>
          <p:sp>
            <p:nvSpPr>
              <p:cNvPr id="30" name="TextBox 29">
                <a:extLst>
                  <a:ext uri="{FF2B5EF4-FFF2-40B4-BE49-F238E27FC236}">
                    <a16:creationId xmlns:a16="http://schemas.microsoft.com/office/drawing/2014/main" id="{9AC69035-7F6F-ABE1-B0C4-FFADD7EB40C0}"/>
                  </a:ext>
                </a:extLst>
              </p:cNvPr>
              <p:cNvSpPr txBox="1"/>
              <p:nvPr/>
            </p:nvSpPr>
            <p:spPr>
              <a:xfrm>
                <a:off x="-1919559" y="4892336"/>
                <a:ext cx="4337286" cy="1323439"/>
              </a:xfrm>
              <a:prstGeom prst="rect">
                <a:avLst/>
              </a:prstGeom>
            </p:spPr>
            <p:txBody>
              <a:bodyPr wrap="square" rtlCol="0">
                <a:spAutoFit/>
              </a:bodyPr>
              <a:lstStyle/>
              <a:p>
                <a:pPr algn="ctr"/>
                <a:r>
                  <a:rPr lang="en-CA" sz="4000" dirty="0">
                    <a:solidFill>
                      <a:schemeClr val="accent2">
                        <a:lumMod val="75000"/>
                      </a:schemeClr>
                    </a:solidFill>
                  </a:rPr>
                  <a:t>Right-chiral Dual Weyl Spinor</a:t>
                </a:r>
              </a:p>
            </p:txBody>
          </p:sp>
          <p:cxnSp>
            <p:nvCxnSpPr>
              <p:cNvPr id="31" name="Straight Arrow Connector 30">
                <a:extLst>
                  <a:ext uri="{FF2B5EF4-FFF2-40B4-BE49-F238E27FC236}">
                    <a16:creationId xmlns:a16="http://schemas.microsoft.com/office/drawing/2014/main" id="{3877FC4F-5EBF-B5A0-9EF0-B329A96E290D}"/>
                  </a:ext>
                </a:extLst>
              </p:cNvPr>
              <p:cNvCxnSpPr>
                <a:cxnSpLocks/>
              </p:cNvCxnSpPr>
              <p:nvPr/>
            </p:nvCxnSpPr>
            <p:spPr>
              <a:xfrm flipH="1" flipV="1">
                <a:off x="1988970" y="5575634"/>
                <a:ext cx="748286" cy="570209"/>
              </a:xfrm>
              <a:prstGeom prst="straightConnector1">
                <a:avLst/>
              </a:prstGeom>
              <a:ln w="762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970591762"/>
      </p:ext>
    </p:extLst>
  </p:cSld>
  <p:clrMapOvr>
    <a:masterClrMapping/>
  </p:clrMapOvr>
  <mc:AlternateContent xmlns:mc="http://schemas.openxmlformats.org/markup-compatibility/2006" xmlns:p14="http://schemas.microsoft.com/office/powerpoint/2010/main">
    <mc:Choice Requires="p14">
      <p:transition spd="med" p14:dur="700" advTm="9152">
        <p:fade/>
      </p:transition>
    </mc:Choice>
    <mc:Fallback xmlns="">
      <p:transition spd="med" advTm="91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F5340D-D131-1F23-B090-CA9970406C37}"/>
                  </a:ext>
                </a:extLst>
              </p:cNvPr>
              <p:cNvSpPr txBox="1"/>
              <p:nvPr/>
            </p:nvSpPr>
            <p:spPr>
              <a:xfrm>
                <a:off x="5669219" y="-99033"/>
                <a:ext cx="5665531" cy="233551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7200" b="0" i="1" smtClean="0">
                          <a:latin typeface="Cambria Math" panose="02040503050406030204" pitchFamily="18" charset="0"/>
                        </a:rPr>
                        <m:t>=</m:t>
                      </m:r>
                      <m:d>
                        <m:dPr>
                          <m:begChr m:val="["/>
                          <m:endChr m:val="]"/>
                          <m:ctrlPr>
                            <a:rPr lang="en-GB" sz="7200" i="1" smtClean="0">
                              <a:latin typeface="Cambria Math" panose="02040503050406030204" pitchFamily="18" charset="0"/>
                            </a:rPr>
                          </m:ctrlPr>
                        </m:dPr>
                        <m:e>
                          <m:m>
                            <m:mPr>
                              <m:mcs>
                                <m:mc>
                                  <m:mcPr>
                                    <m:count m:val="2"/>
                                    <m:mcJc m:val="center"/>
                                  </m:mcPr>
                                </m:mc>
                              </m:mcs>
                              <m:ctrlPr>
                                <a:rPr lang="en-GB" sz="7200" i="1" smtClean="0">
                                  <a:solidFill>
                                    <a:srgbClr val="FF6600"/>
                                  </a:solidFill>
                                  <a:latin typeface="Cambria Math" panose="02040503050406030204" pitchFamily="18" charset="0"/>
                                </a:rPr>
                              </m:ctrlPr>
                            </m:mPr>
                            <m:mr>
                              <m:e>
                                <m:sSup>
                                  <m:sSupPr>
                                    <m:ctrlPr>
                                      <a:rPr lang="en-CA" sz="7200" b="0" i="1" smtClean="0">
                                        <a:solidFill>
                                          <a:srgbClr val="FF6600"/>
                                        </a:solidFill>
                                        <a:latin typeface="Cambria Math" panose="02040503050406030204" pitchFamily="18" charset="0"/>
                                      </a:rPr>
                                    </m:ctrlPr>
                                  </m:sSupPr>
                                  <m:e>
                                    <m:r>
                                      <a:rPr lang="en-CA" sz="7200" b="0" i="1" smtClean="0">
                                        <a:solidFill>
                                          <a:srgbClr val="FF6600"/>
                                        </a:solidFill>
                                        <a:latin typeface="Cambria Math" panose="02040503050406030204" pitchFamily="18" charset="0"/>
                                      </a:rPr>
                                      <m:t>𝑊</m:t>
                                    </m:r>
                                  </m:e>
                                  <m:sup>
                                    <m:r>
                                      <a:rPr lang="en-CA" sz="7200" b="0" i="1" smtClean="0">
                                        <a:solidFill>
                                          <a:srgbClr val="FF6600"/>
                                        </a:solidFill>
                                        <a:latin typeface="Cambria Math" panose="02040503050406030204" pitchFamily="18" charset="0"/>
                                      </a:rPr>
                                      <m:t>1</m:t>
                                    </m:r>
                                    <m:acc>
                                      <m:accPr>
                                        <m:chr m:val="̇"/>
                                        <m:ctrlPr>
                                          <a:rPr lang="en-CA" sz="7200" b="0" i="1" smtClean="0">
                                            <a:solidFill>
                                              <a:srgbClr val="FF6600"/>
                                            </a:solidFill>
                                            <a:latin typeface="Cambria Math" panose="02040503050406030204" pitchFamily="18" charset="0"/>
                                          </a:rPr>
                                        </m:ctrlPr>
                                      </m:accPr>
                                      <m:e>
                                        <m:r>
                                          <a:rPr lang="en-CA" sz="7200" b="0" i="1" smtClean="0">
                                            <a:solidFill>
                                              <a:srgbClr val="FF6600"/>
                                            </a:solidFill>
                                            <a:latin typeface="Cambria Math" panose="02040503050406030204" pitchFamily="18" charset="0"/>
                                          </a:rPr>
                                          <m:t>1</m:t>
                                        </m:r>
                                      </m:e>
                                    </m:acc>
                                  </m:sup>
                                </m:sSup>
                              </m:e>
                              <m:e>
                                <m:sSup>
                                  <m:sSupPr>
                                    <m:ctrlPr>
                                      <a:rPr lang="en-CA" sz="7200" i="1">
                                        <a:solidFill>
                                          <a:srgbClr val="FF6600"/>
                                        </a:solidFill>
                                        <a:latin typeface="Cambria Math" panose="02040503050406030204" pitchFamily="18" charset="0"/>
                                      </a:rPr>
                                    </m:ctrlPr>
                                  </m:sSupPr>
                                  <m:e>
                                    <m:r>
                                      <a:rPr lang="en-CA" sz="7200" i="1">
                                        <a:solidFill>
                                          <a:srgbClr val="FF6600"/>
                                        </a:solidFill>
                                        <a:latin typeface="Cambria Math" panose="02040503050406030204" pitchFamily="18" charset="0"/>
                                      </a:rPr>
                                      <m:t>𝑊</m:t>
                                    </m:r>
                                  </m:e>
                                  <m:sup>
                                    <m:r>
                                      <a:rPr lang="en-CA" sz="7200" i="1">
                                        <a:solidFill>
                                          <a:srgbClr val="FF6600"/>
                                        </a:solidFill>
                                        <a:latin typeface="Cambria Math" panose="02040503050406030204" pitchFamily="18" charset="0"/>
                                      </a:rPr>
                                      <m:t>1</m:t>
                                    </m:r>
                                    <m:acc>
                                      <m:accPr>
                                        <m:chr m:val="̇"/>
                                        <m:ctrlPr>
                                          <a:rPr lang="en-CA" sz="7200" b="0" i="1" smtClean="0">
                                            <a:solidFill>
                                              <a:srgbClr val="FF6600"/>
                                            </a:solidFill>
                                            <a:latin typeface="Cambria Math" panose="02040503050406030204" pitchFamily="18" charset="0"/>
                                          </a:rPr>
                                        </m:ctrlPr>
                                      </m:accPr>
                                      <m:e>
                                        <m:r>
                                          <a:rPr lang="en-CA" sz="7200" b="0" i="1" smtClean="0">
                                            <a:solidFill>
                                              <a:srgbClr val="FF6600"/>
                                            </a:solidFill>
                                            <a:latin typeface="Cambria Math" panose="02040503050406030204" pitchFamily="18" charset="0"/>
                                          </a:rPr>
                                          <m:t>2</m:t>
                                        </m:r>
                                      </m:e>
                                    </m:acc>
                                  </m:sup>
                                </m:sSup>
                              </m:e>
                            </m:mr>
                            <m:mr>
                              <m:e>
                                <m:sSup>
                                  <m:sSupPr>
                                    <m:ctrlPr>
                                      <a:rPr lang="en-CA" sz="7200" i="1">
                                        <a:solidFill>
                                          <a:srgbClr val="FF6600"/>
                                        </a:solidFill>
                                        <a:latin typeface="Cambria Math" panose="02040503050406030204" pitchFamily="18" charset="0"/>
                                      </a:rPr>
                                    </m:ctrlPr>
                                  </m:sSupPr>
                                  <m:e>
                                    <m:r>
                                      <a:rPr lang="en-CA" sz="7200" i="1">
                                        <a:solidFill>
                                          <a:srgbClr val="FF6600"/>
                                        </a:solidFill>
                                        <a:latin typeface="Cambria Math" panose="02040503050406030204" pitchFamily="18" charset="0"/>
                                      </a:rPr>
                                      <m:t>𝑊</m:t>
                                    </m:r>
                                  </m:e>
                                  <m:sup>
                                    <m:r>
                                      <a:rPr lang="en-CA" sz="7200" b="0" i="1" smtClean="0">
                                        <a:solidFill>
                                          <a:srgbClr val="FF6600"/>
                                        </a:solidFill>
                                        <a:latin typeface="Cambria Math" panose="02040503050406030204" pitchFamily="18" charset="0"/>
                                      </a:rPr>
                                      <m:t>2</m:t>
                                    </m:r>
                                    <m:acc>
                                      <m:accPr>
                                        <m:chr m:val="̇"/>
                                        <m:ctrlPr>
                                          <a:rPr lang="en-CA" sz="7200" i="1">
                                            <a:solidFill>
                                              <a:srgbClr val="FF6600"/>
                                            </a:solidFill>
                                            <a:latin typeface="Cambria Math" panose="02040503050406030204" pitchFamily="18" charset="0"/>
                                          </a:rPr>
                                        </m:ctrlPr>
                                      </m:accPr>
                                      <m:e>
                                        <m:r>
                                          <a:rPr lang="en-CA" sz="7200" i="1">
                                            <a:solidFill>
                                              <a:srgbClr val="FF6600"/>
                                            </a:solidFill>
                                            <a:latin typeface="Cambria Math" panose="02040503050406030204" pitchFamily="18" charset="0"/>
                                          </a:rPr>
                                          <m:t>1</m:t>
                                        </m:r>
                                      </m:e>
                                    </m:acc>
                                  </m:sup>
                                </m:sSup>
                              </m:e>
                              <m:e>
                                <m:sSup>
                                  <m:sSupPr>
                                    <m:ctrlPr>
                                      <a:rPr lang="en-CA" sz="7200" i="1">
                                        <a:solidFill>
                                          <a:srgbClr val="FF6600"/>
                                        </a:solidFill>
                                        <a:latin typeface="Cambria Math" panose="02040503050406030204" pitchFamily="18" charset="0"/>
                                      </a:rPr>
                                    </m:ctrlPr>
                                  </m:sSupPr>
                                  <m:e>
                                    <m:r>
                                      <a:rPr lang="en-CA" sz="7200" i="1">
                                        <a:solidFill>
                                          <a:srgbClr val="FF6600"/>
                                        </a:solidFill>
                                        <a:latin typeface="Cambria Math" panose="02040503050406030204" pitchFamily="18" charset="0"/>
                                      </a:rPr>
                                      <m:t>𝑊</m:t>
                                    </m:r>
                                  </m:e>
                                  <m:sup>
                                    <m:r>
                                      <a:rPr lang="en-CA" sz="7200" b="0" i="1" smtClean="0">
                                        <a:solidFill>
                                          <a:srgbClr val="FF6600"/>
                                        </a:solidFill>
                                        <a:latin typeface="Cambria Math" panose="02040503050406030204" pitchFamily="18" charset="0"/>
                                      </a:rPr>
                                      <m:t>2</m:t>
                                    </m:r>
                                    <m:acc>
                                      <m:accPr>
                                        <m:chr m:val="̇"/>
                                        <m:ctrlPr>
                                          <a:rPr lang="en-CA" sz="7200" i="1">
                                            <a:solidFill>
                                              <a:srgbClr val="FF6600"/>
                                            </a:solidFill>
                                            <a:latin typeface="Cambria Math" panose="02040503050406030204" pitchFamily="18" charset="0"/>
                                          </a:rPr>
                                        </m:ctrlPr>
                                      </m:accPr>
                                      <m:e>
                                        <m:r>
                                          <a:rPr lang="en-CA" sz="7200" i="1">
                                            <a:solidFill>
                                              <a:srgbClr val="FF6600"/>
                                            </a:solidFill>
                                            <a:latin typeface="Cambria Math" panose="02040503050406030204" pitchFamily="18" charset="0"/>
                                          </a:rPr>
                                          <m:t>2</m:t>
                                        </m:r>
                                      </m:e>
                                    </m:acc>
                                  </m:sup>
                                </m:sSup>
                              </m:e>
                            </m:mr>
                          </m:m>
                        </m:e>
                      </m:d>
                    </m:oMath>
                  </m:oMathPara>
                </a14:m>
                <a:endParaRPr lang="en-CA" sz="72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8AF5340D-D131-1F23-B090-CA9970406C37}"/>
                  </a:ext>
                </a:extLst>
              </p:cNvPr>
              <p:cNvSpPr txBox="1">
                <a:spLocks noRot="1" noChangeAspect="1" noMove="1" noResize="1" noEditPoints="1" noAdjustHandles="1" noChangeArrowheads="1" noChangeShapeType="1" noTextEdit="1"/>
              </p:cNvSpPr>
              <p:nvPr/>
            </p:nvSpPr>
            <p:spPr>
              <a:xfrm>
                <a:off x="5669219" y="-99033"/>
                <a:ext cx="5665531" cy="2335511"/>
              </a:xfrm>
              <a:prstGeom prst="rect">
                <a:avLst/>
              </a:prstGeom>
              <a:blipFill>
                <a:blip r:embed="rId3"/>
                <a:stretch>
                  <a:fillRect r="-624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FE9CE05-C6FD-6DBF-85C8-C95BE228C1BB}"/>
                  </a:ext>
                </a:extLst>
              </p:cNvPr>
              <p:cNvSpPr txBox="1"/>
              <p:nvPr/>
            </p:nvSpPr>
            <p:spPr>
              <a:xfrm>
                <a:off x="5669219" y="2306475"/>
                <a:ext cx="6446581" cy="23525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600" b="0" i="1" smtClean="0">
                          <a:latin typeface="Cambria Math" panose="02040503050406030204" pitchFamily="18" charset="0"/>
                        </a:rPr>
                        <m:t>=</m:t>
                      </m:r>
                      <m:d>
                        <m:dPr>
                          <m:begChr m:val="["/>
                          <m:endChr m:val="]"/>
                          <m:ctrlPr>
                            <a:rPr lang="en-CA" sz="6600" i="1">
                              <a:latin typeface="Cambria Math" panose="02040503050406030204" pitchFamily="18" charset="0"/>
                            </a:rPr>
                          </m:ctrlPr>
                        </m:dPr>
                        <m:e>
                          <m:eqArr>
                            <m:eqArrPr>
                              <m:ctrlPr>
                                <a:rPr lang="en-CA" sz="6600" i="1" smtClean="0">
                                  <a:solidFill>
                                    <a:srgbClr val="00B050"/>
                                  </a:solidFill>
                                  <a:latin typeface="Cambria Math" panose="02040503050406030204" pitchFamily="18" charset="0"/>
                                </a:rPr>
                              </m:ctrlPr>
                            </m:eqArrPr>
                            <m:e>
                              <m:sSup>
                                <m:sSupPr>
                                  <m:ctrlPr>
                                    <a:rPr lang="en-CA" sz="6600" i="1">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𝜓</m:t>
                                  </m:r>
                                </m:e>
                                <m:sup>
                                  <m:r>
                                    <a:rPr lang="en-CA" sz="6600" i="1">
                                      <a:solidFill>
                                        <a:srgbClr val="00B050"/>
                                      </a:solidFill>
                                      <a:latin typeface="Cambria Math" panose="02040503050406030204" pitchFamily="18" charset="0"/>
                                    </a:rPr>
                                    <m:t>1</m:t>
                                  </m:r>
                                </m:sup>
                              </m:sSup>
                            </m:e>
                            <m:e>
                              <m:sSup>
                                <m:sSupPr>
                                  <m:ctrlPr>
                                    <a:rPr lang="en-CA" sz="6600" i="1">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𝜓</m:t>
                                  </m:r>
                                </m:e>
                                <m:sup>
                                  <m:r>
                                    <a:rPr lang="en-CA" sz="6600" i="1">
                                      <a:solidFill>
                                        <a:srgbClr val="00B050"/>
                                      </a:solidFill>
                                      <a:latin typeface="Cambria Math" panose="02040503050406030204" pitchFamily="18" charset="0"/>
                                    </a:rPr>
                                    <m:t>2</m:t>
                                  </m:r>
                                </m:sup>
                              </m:sSup>
                            </m:e>
                          </m:eqArr>
                        </m:e>
                      </m:d>
                      <m:d>
                        <m:dPr>
                          <m:begChr m:val="["/>
                          <m:endChr m:val="]"/>
                          <m:ctrlPr>
                            <a:rPr lang="en-CA" sz="6600" i="1">
                              <a:latin typeface="Cambria Math" panose="02040503050406030204" pitchFamily="18" charset="0"/>
                            </a:rPr>
                          </m:ctrlPr>
                        </m:dPr>
                        <m:e>
                          <m:m>
                            <m:mPr>
                              <m:mcs>
                                <m:mc>
                                  <m:mcPr>
                                    <m:count m:val="2"/>
                                    <m:mcJc m:val="center"/>
                                  </m:mcPr>
                                </m:mc>
                              </m:mcs>
                              <m:ctrlPr>
                                <a:rPr lang="en-CA" sz="6600" i="1" smtClean="0">
                                  <a:solidFill>
                                    <a:srgbClr val="0070C0"/>
                                  </a:solidFill>
                                  <a:latin typeface="Cambria Math" panose="02040503050406030204" pitchFamily="18" charset="0"/>
                                </a:rPr>
                              </m:ctrlPr>
                            </m:mPr>
                            <m:mr>
                              <m:e>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𝜓</m:t>
                                    </m:r>
                                  </m:e>
                                  <m:sup>
                                    <m:acc>
                                      <m:accPr>
                                        <m:chr m:val="̇"/>
                                        <m:ctrlPr>
                                          <a:rPr lang="en-CA" sz="6600" i="1">
                                            <a:solidFill>
                                              <a:srgbClr val="0070C0"/>
                                            </a:solidFill>
                                            <a:latin typeface="Cambria Math" panose="02040503050406030204" pitchFamily="18" charset="0"/>
                                          </a:rPr>
                                        </m:ctrlPr>
                                      </m:accPr>
                                      <m:e>
                                        <m:r>
                                          <a:rPr lang="en-CA" sz="6600" i="1">
                                            <a:solidFill>
                                              <a:srgbClr val="0070C0"/>
                                            </a:solidFill>
                                            <a:latin typeface="Cambria Math" panose="02040503050406030204" pitchFamily="18" charset="0"/>
                                          </a:rPr>
                                          <m:t>1</m:t>
                                        </m:r>
                                      </m:e>
                                    </m:acc>
                                  </m:sup>
                                </m:sSup>
                              </m:e>
                              <m:e>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𝜓</m:t>
                                    </m:r>
                                  </m:e>
                                  <m:sup>
                                    <m:acc>
                                      <m:accPr>
                                        <m:chr m:val="̇"/>
                                        <m:ctrlPr>
                                          <a:rPr lang="en-CA" sz="6600" i="1">
                                            <a:solidFill>
                                              <a:srgbClr val="0070C0"/>
                                            </a:solidFill>
                                            <a:latin typeface="Cambria Math" panose="02040503050406030204" pitchFamily="18" charset="0"/>
                                          </a:rPr>
                                        </m:ctrlPr>
                                      </m:accPr>
                                      <m:e>
                                        <m:r>
                                          <a:rPr lang="en-CA" sz="6600" b="0" i="1" smtClean="0">
                                            <a:solidFill>
                                              <a:srgbClr val="0070C0"/>
                                            </a:solidFill>
                                            <a:latin typeface="Cambria Math" panose="02040503050406030204" pitchFamily="18" charset="0"/>
                                          </a:rPr>
                                          <m:t>2</m:t>
                                        </m:r>
                                      </m:e>
                                    </m:acc>
                                  </m:sup>
                                </m:sSup>
                              </m:e>
                            </m:mr>
                          </m:m>
                        </m:e>
                      </m:d>
                    </m:oMath>
                  </m:oMathPara>
                </a14:m>
                <a:endParaRPr lang="en-CA" sz="66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BFE9CE05-C6FD-6DBF-85C8-C95BE228C1BB}"/>
                  </a:ext>
                </a:extLst>
              </p:cNvPr>
              <p:cNvSpPr txBox="1">
                <a:spLocks noRot="1" noChangeAspect="1" noMove="1" noResize="1" noEditPoints="1" noAdjustHandles="1" noChangeArrowheads="1" noChangeShapeType="1" noTextEdit="1"/>
              </p:cNvSpPr>
              <p:nvPr/>
            </p:nvSpPr>
            <p:spPr>
              <a:xfrm>
                <a:off x="5669219" y="2306475"/>
                <a:ext cx="6446581" cy="2352567"/>
              </a:xfrm>
              <a:prstGeom prst="rect">
                <a:avLst/>
              </a:prstGeom>
              <a:blipFill>
                <a:blip r:embed="rId4"/>
                <a:stretch>
                  <a:fillRect/>
                </a:stretch>
              </a:blipFill>
            </p:spPr>
            <p:txBody>
              <a:bodyPr/>
              <a:lstStyle/>
              <a:p>
                <a:r>
                  <a:rPr lang="en-CA">
                    <a:noFill/>
                  </a:rPr>
                  <a:t> </a:t>
                </a:r>
              </a:p>
            </p:txBody>
          </p:sp>
        </mc:Fallback>
      </mc:AlternateContent>
      <p:grpSp>
        <p:nvGrpSpPr>
          <p:cNvPr id="24" name="Group 23">
            <a:extLst>
              <a:ext uri="{FF2B5EF4-FFF2-40B4-BE49-F238E27FC236}">
                <a16:creationId xmlns:a16="http://schemas.microsoft.com/office/drawing/2014/main" id="{C43A856E-146F-7C61-43EB-0350A2DD83FA}"/>
              </a:ext>
            </a:extLst>
          </p:cNvPr>
          <p:cNvGrpSpPr/>
          <p:nvPr/>
        </p:nvGrpSpPr>
        <p:grpSpPr>
          <a:xfrm>
            <a:off x="4343401" y="4774157"/>
            <a:ext cx="3790947" cy="2125724"/>
            <a:chOff x="4343401" y="4188917"/>
            <a:chExt cx="3790947" cy="2125724"/>
          </a:xfrm>
        </p:grpSpPr>
        <p:sp>
          <p:nvSpPr>
            <p:cNvPr id="10" name="TextBox 9">
              <a:extLst>
                <a:ext uri="{FF2B5EF4-FFF2-40B4-BE49-F238E27FC236}">
                  <a16:creationId xmlns:a16="http://schemas.microsoft.com/office/drawing/2014/main" id="{437D95E7-9B51-7183-8214-3AE237D4FB3E}"/>
                </a:ext>
              </a:extLst>
            </p:cNvPr>
            <p:cNvSpPr txBox="1"/>
            <p:nvPr/>
          </p:nvSpPr>
          <p:spPr>
            <a:xfrm>
              <a:off x="4343401" y="4744981"/>
              <a:ext cx="3281633" cy="1569660"/>
            </a:xfrm>
            <a:prstGeom prst="rect">
              <a:avLst/>
            </a:prstGeom>
            <a:noFill/>
          </p:spPr>
          <p:txBody>
            <a:bodyPr wrap="square" rtlCol="0">
              <a:spAutoFit/>
            </a:bodyPr>
            <a:lstStyle/>
            <a:p>
              <a:pPr algn="ctr"/>
              <a:r>
                <a:rPr lang="en-CA" sz="4800" dirty="0">
                  <a:solidFill>
                    <a:srgbClr val="C00000"/>
                  </a:solidFill>
                </a:rPr>
                <a:t>Left-chiral Weyl Spinor</a:t>
              </a:r>
            </a:p>
          </p:txBody>
        </p:sp>
        <p:sp>
          <p:nvSpPr>
            <p:cNvPr id="21" name="Right Brace 20">
              <a:extLst>
                <a:ext uri="{FF2B5EF4-FFF2-40B4-BE49-F238E27FC236}">
                  <a16:creationId xmlns:a16="http://schemas.microsoft.com/office/drawing/2014/main" id="{3A68A554-D188-11F6-5994-2FFB1AF061C5}"/>
                </a:ext>
              </a:extLst>
            </p:cNvPr>
            <p:cNvSpPr/>
            <p:nvPr/>
          </p:nvSpPr>
          <p:spPr>
            <a:xfrm rot="5400000">
              <a:off x="7092426" y="3744938"/>
              <a:ext cx="597944" cy="1485901"/>
            </a:xfrm>
            <a:prstGeom prst="rightBrace">
              <a:avLst>
                <a:gd name="adj1" fmla="val 8333"/>
                <a:gd name="adj2" fmla="val 74183"/>
              </a:avLst>
            </a:prstGeom>
            <a:ln w="76200">
              <a:solidFill>
                <a:srgbClr val="C40F0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25" name="Group 24">
            <a:extLst>
              <a:ext uri="{FF2B5EF4-FFF2-40B4-BE49-F238E27FC236}">
                <a16:creationId xmlns:a16="http://schemas.microsoft.com/office/drawing/2014/main" id="{36F34A8E-3ACA-F9EA-F701-76EE1E79DB72}"/>
              </a:ext>
            </a:extLst>
          </p:cNvPr>
          <p:cNvGrpSpPr/>
          <p:nvPr/>
        </p:nvGrpSpPr>
        <p:grpSpPr>
          <a:xfrm>
            <a:off x="7848600" y="4288905"/>
            <a:ext cx="4343400" cy="2569095"/>
            <a:chOff x="7848600" y="3703665"/>
            <a:chExt cx="4343400" cy="2569095"/>
          </a:xfrm>
        </p:grpSpPr>
        <p:sp>
          <p:nvSpPr>
            <p:cNvPr id="15" name="TextBox 14">
              <a:extLst>
                <a:ext uri="{FF2B5EF4-FFF2-40B4-BE49-F238E27FC236}">
                  <a16:creationId xmlns:a16="http://schemas.microsoft.com/office/drawing/2014/main" id="{C7A8E701-EAFF-19F9-F109-5B3173C586E8}"/>
                </a:ext>
              </a:extLst>
            </p:cNvPr>
            <p:cNvSpPr txBox="1"/>
            <p:nvPr/>
          </p:nvSpPr>
          <p:spPr>
            <a:xfrm>
              <a:off x="7848600" y="4703100"/>
              <a:ext cx="4343400" cy="1569660"/>
            </a:xfrm>
            <a:prstGeom prst="rect">
              <a:avLst/>
            </a:prstGeom>
          </p:spPr>
          <p:txBody>
            <a:bodyPr wrap="square" rtlCol="0">
              <a:spAutoFit/>
            </a:bodyPr>
            <a:lstStyle/>
            <a:p>
              <a:pPr algn="ctr"/>
              <a:r>
                <a:rPr lang="en-CA" sz="4800" dirty="0">
                  <a:solidFill>
                    <a:schemeClr val="accent2">
                      <a:lumMod val="75000"/>
                    </a:schemeClr>
                  </a:solidFill>
                </a:rPr>
                <a:t>Right-chiral Dual Weyl Spinor</a:t>
              </a:r>
            </a:p>
          </p:txBody>
        </p:sp>
        <p:sp>
          <p:nvSpPr>
            <p:cNvPr id="22" name="Right Brace 21">
              <a:extLst>
                <a:ext uri="{FF2B5EF4-FFF2-40B4-BE49-F238E27FC236}">
                  <a16:creationId xmlns:a16="http://schemas.microsoft.com/office/drawing/2014/main" id="{B48CBE82-89EA-4263-E60B-2B568738BEC1}"/>
                </a:ext>
              </a:extLst>
            </p:cNvPr>
            <p:cNvSpPr/>
            <p:nvPr/>
          </p:nvSpPr>
          <p:spPr>
            <a:xfrm rot="5400000">
              <a:off x="9795821" y="2499391"/>
              <a:ext cx="753754" cy="3162302"/>
            </a:xfrm>
            <a:prstGeom prst="rightBrace">
              <a:avLst>
                <a:gd name="adj1" fmla="val 8333"/>
                <a:gd name="adj2" fmla="val 35629"/>
              </a:avLst>
            </a:prstGeom>
            <a:ln w="76200">
              <a:solidFill>
                <a:srgbClr val="C55A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23" name="TextBox 22">
            <a:extLst>
              <a:ext uri="{FF2B5EF4-FFF2-40B4-BE49-F238E27FC236}">
                <a16:creationId xmlns:a16="http://schemas.microsoft.com/office/drawing/2014/main" id="{31CD8875-9C8A-E59A-5562-E1CA293E2153}"/>
              </a:ext>
            </a:extLst>
          </p:cNvPr>
          <p:cNvSpPr txBox="1"/>
          <p:nvPr/>
        </p:nvSpPr>
        <p:spPr>
          <a:xfrm>
            <a:off x="0" y="1876491"/>
            <a:ext cx="4003280" cy="1631216"/>
          </a:xfrm>
          <a:prstGeom prst="rect">
            <a:avLst/>
          </a:prstGeom>
          <a:noFill/>
        </p:spPr>
        <p:txBody>
          <a:bodyPr wrap="square" rtlCol="0">
            <a:spAutoFit/>
          </a:bodyPr>
          <a:lstStyle/>
          <a:p>
            <a:pPr algn="ctr"/>
            <a:r>
              <a:rPr lang="en-CA" sz="6000" dirty="0"/>
              <a:t>Weyl Vector</a:t>
            </a:r>
          </a:p>
          <a:p>
            <a:pPr algn="ctr"/>
            <a:r>
              <a:rPr lang="en-CA" sz="4000" dirty="0"/>
              <a:t>(determinant = 0)</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8" name="Ink 27">
                <a:extLst>
                  <a:ext uri="{FF2B5EF4-FFF2-40B4-BE49-F238E27FC236}">
                    <a16:creationId xmlns:a16="http://schemas.microsoft.com/office/drawing/2014/main" id="{4CA3EF1E-8ED5-3C63-80F6-B48FC3402368}"/>
                  </a:ext>
                </a:extLst>
              </p14:cNvPr>
              <p14:cNvContentPartPr/>
              <p14:nvPr>
                <p:extLst>
                  <p:ext uri="{42D2F446-02D8-4167-A562-619A0277C38B}">
                    <p15:isNarration xmlns:p15="http://schemas.microsoft.com/office/powerpoint/2012/main" val="1"/>
                  </p:ext>
                </p:extLst>
              </p14:nvPr>
            </p14:nvContentPartPr>
            <p14:xfrm>
              <a:off x="7363800" y="2368320"/>
              <a:ext cx="4479480" cy="1771560"/>
            </p14:xfrm>
          </p:contentPart>
        </mc:Choice>
        <mc:Fallback xmlns="">
          <p:pic>
            <p:nvPicPr>
              <p:cNvPr id="28" name="Ink 27">
                <a:extLst>
                  <a:ext uri="{FF2B5EF4-FFF2-40B4-BE49-F238E27FC236}">
                    <a16:creationId xmlns:a16="http://schemas.microsoft.com/office/drawing/2014/main" id="{4CA3EF1E-8ED5-3C63-80F6-B48FC3402368}"/>
                  </a:ext>
                </a:extLst>
              </p:cNvPr>
              <p:cNvPicPr>
                <a:picLocks noGrp="1" noRot="1" noChangeAspect="1" noMove="1" noResize="1" noEditPoints="1" noAdjustHandles="1" noChangeArrowheads="1" noChangeShapeType="1"/>
              </p:cNvPicPr>
              <p:nvPr/>
            </p:nvPicPr>
            <p:blipFill>
              <a:blip r:embed="rId6"/>
              <a:stretch>
                <a:fillRect/>
              </a:stretch>
            </p:blipFill>
            <p:spPr>
              <a:xfrm>
                <a:off x="7354440" y="2358960"/>
                <a:ext cx="4498200" cy="1790280"/>
              </a:xfrm>
              <a:prstGeom prst="rect">
                <a:avLst/>
              </a:prstGeom>
            </p:spPr>
          </p:pic>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ACECC1-0C32-E99C-3251-4C4E4FC1A966}"/>
                  </a:ext>
                </a:extLst>
              </p:cNvPr>
              <p:cNvSpPr txBox="1"/>
              <p:nvPr/>
            </p:nvSpPr>
            <p:spPr>
              <a:xfrm>
                <a:off x="76200" y="160434"/>
                <a:ext cx="5665531" cy="17908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GB" sz="6000" i="1">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01ACECC1-0C32-E99C-3251-4C4E4FC1A966}"/>
                  </a:ext>
                </a:extLst>
              </p:cNvPr>
              <p:cNvSpPr txBox="1">
                <a:spLocks noRot="1" noChangeAspect="1" noMove="1" noResize="1" noEditPoints="1" noAdjustHandles="1" noChangeArrowheads="1" noChangeShapeType="1" noTextEdit="1"/>
              </p:cNvSpPr>
              <p:nvPr/>
            </p:nvSpPr>
            <p:spPr>
              <a:xfrm>
                <a:off x="76200" y="160434"/>
                <a:ext cx="5665531" cy="1790875"/>
              </a:xfrm>
              <a:prstGeom prst="rect">
                <a:avLst/>
              </a:prstGeom>
              <a:blipFill>
                <a:blip r:embed="rId7"/>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446023382"/>
      </p:ext>
    </p:extLst>
  </p:cSld>
  <p:clrMapOvr>
    <a:masterClrMapping/>
  </p:clrMapOvr>
  <mc:AlternateContent xmlns:mc="http://schemas.openxmlformats.org/markup-compatibility/2006" xmlns:p14="http://schemas.microsoft.com/office/powerpoint/2010/main">
    <mc:Choice Requires="p14">
      <p:transition spd="slow" p14:dur="2000" advTm="26101"/>
    </mc:Choice>
    <mc:Fallback xmlns="">
      <p:transition spd="slow" advTm="26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md type="call" cmd="playFrom(0.0)">
                                      <p:cBhvr>
                                        <p:cTn id="7" dur="1" fill="hold"/>
                                        <p:tgtEl>
                                          <p:spTgt spid="28"/>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494035-526B-2B0A-3447-2B4B18645A13}"/>
                  </a:ext>
                </a:extLst>
              </p:cNvPr>
              <p:cNvSpPr txBox="1"/>
              <p:nvPr/>
            </p:nvSpPr>
            <p:spPr>
              <a:xfrm>
                <a:off x="0" y="3108932"/>
                <a:ext cx="12168138" cy="1118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4000" i="1">
                              <a:solidFill>
                                <a:srgbClr val="FF6600"/>
                              </a:solidFill>
                              <a:latin typeface="Cambria Math" panose="02040503050406030204" pitchFamily="18" charset="0"/>
                            </a:rPr>
                          </m:ctrlPr>
                        </m:sSupPr>
                        <m:e>
                          <m:r>
                            <a:rPr lang="en-CA" sz="4000" i="1">
                              <a:solidFill>
                                <a:srgbClr val="FF6600"/>
                              </a:solidFill>
                              <a:latin typeface="Cambria Math" panose="02040503050406030204" pitchFamily="18" charset="0"/>
                            </a:rPr>
                            <m:t>𝑊</m:t>
                          </m:r>
                        </m:e>
                        <m:sup>
                          <m:r>
                            <a:rPr lang="en-CA" sz="4000" i="1">
                              <a:solidFill>
                                <a:srgbClr val="FF6600"/>
                              </a:solidFill>
                              <a:latin typeface="Cambria Math" panose="02040503050406030204" pitchFamily="18" charset="0"/>
                            </a:rPr>
                            <m:t>1</m:t>
                          </m:r>
                          <m:acc>
                            <m:accPr>
                              <m:chr m:val="̇"/>
                              <m:ctrlPr>
                                <a:rPr lang="en-CA" sz="4000" i="1">
                                  <a:solidFill>
                                    <a:srgbClr val="FF6600"/>
                                  </a:solidFill>
                                  <a:latin typeface="Cambria Math" panose="02040503050406030204" pitchFamily="18" charset="0"/>
                                </a:rPr>
                              </m:ctrlPr>
                            </m:accPr>
                            <m:e>
                              <m:r>
                                <a:rPr lang="en-CA" sz="4000" i="1">
                                  <a:solidFill>
                                    <a:srgbClr val="FF6600"/>
                                  </a:solidFill>
                                  <a:latin typeface="Cambria Math" panose="02040503050406030204" pitchFamily="18" charset="0"/>
                                </a:rPr>
                                <m:t>1</m:t>
                              </m:r>
                            </m:e>
                          </m:acc>
                        </m:sup>
                      </m:sSup>
                      <m:d>
                        <m:dPr>
                          <m:begChr m:val="["/>
                          <m:endChr m:val="]"/>
                          <m:ctrlPr>
                            <a:rPr lang="en-CA" sz="4000" b="0" i="1" smtClean="0">
                              <a:solidFill>
                                <a:schemeClr val="tx1"/>
                              </a:solidFill>
                              <a:latin typeface="Cambria Math" panose="02040503050406030204" pitchFamily="18" charset="0"/>
                            </a:rPr>
                          </m:ctrlPr>
                        </m:dPr>
                        <m:e>
                          <m:m>
                            <m:mPr>
                              <m:mcs>
                                <m:mc>
                                  <m:mcPr>
                                    <m:count m:val="2"/>
                                    <m:mcJc m:val="center"/>
                                  </m:mcPr>
                                </m:mc>
                              </m:mcs>
                              <m:ctrlPr>
                                <a:rPr lang="en-CA" sz="4000" b="0" i="1" smtClean="0">
                                  <a:solidFill>
                                    <a:schemeClr val="tx1"/>
                                  </a:solidFill>
                                  <a:latin typeface="Cambria Math" panose="02040503050406030204" pitchFamily="18" charset="0"/>
                                </a:rPr>
                              </m:ctrlPr>
                            </m:mPr>
                            <m:mr>
                              <m:e>
                                <m:r>
                                  <m:rPr>
                                    <m:brk m:alnAt="7"/>
                                  </m:rPr>
                                  <a:rPr lang="en-CA" sz="4000" b="0" i="1" smtClean="0">
                                    <a:solidFill>
                                      <a:schemeClr val="tx1"/>
                                    </a:solidFill>
                                    <a:latin typeface="Cambria Math" panose="02040503050406030204" pitchFamily="18" charset="0"/>
                                  </a:rPr>
                                  <m:t>1</m:t>
                                </m:r>
                              </m:e>
                              <m:e>
                                <m:r>
                                  <a:rPr lang="en-CA" sz="4000" b="0" i="1" smtClean="0">
                                    <a:solidFill>
                                      <a:schemeClr val="tx1"/>
                                    </a:solidFill>
                                    <a:latin typeface="Cambria Math" panose="02040503050406030204" pitchFamily="18" charset="0"/>
                                  </a:rPr>
                                  <m:t>0</m:t>
                                </m:r>
                              </m:e>
                            </m:mr>
                            <m:mr>
                              <m:e>
                                <m:r>
                                  <a:rPr lang="en-CA" sz="4000" b="0" i="1" smtClean="0">
                                    <a:solidFill>
                                      <a:schemeClr val="tx1"/>
                                    </a:solidFill>
                                    <a:latin typeface="Cambria Math" panose="02040503050406030204" pitchFamily="18" charset="0"/>
                                  </a:rPr>
                                  <m:t>0</m:t>
                                </m:r>
                              </m:e>
                              <m:e>
                                <m:r>
                                  <a:rPr lang="en-CA" sz="4000" b="0" i="1" smtClean="0">
                                    <a:solidFill>
                                      <a:schemeClr val="tx1"/>
                                    </a:solidFill>
                                    <a:latin typeface="Cambria Math" panose="02040503050406030204" pitchFamily="18" charset="0"/>
                                  </a:rPr>
                                  <m:t>0</m:t>
                                </m:r>
                              </m:e>
                            </m:mr>
                          </m:m>
                        </m:e>
                      </m:d>
                      <m:r>
                        <a:rPr lang="en-CA" sz="4000" b="0" i="1" smtClean="0">
                          <a:solidFill>
                            <a:schemeClr val="tx1"/>
                          </a:solidFill>
                          <a:latin typeface="Cambria Math" panose="02040503050406030204" pitchFamily="18" charset="0"/>
                        </a:rPr>
                        <m:t>+</m:t>
                      </m:r>
                      <m:sSup>
                        <m:sSupPr>
                          <m:ctrlPr>
                            <a:rPr lang="en-CA" sz="4000" i="1">
                              <a:solidFill>
                                <a:srgbClr val="FF6600"/>
                              </a:solidFill>
                              <a:latin typeface="Cambria Math" panose="02040503050406030204" pitchFamily="18" charset="0"/>
                            </a:rPr>
                          </m:ctrlPr>
                        </m:sSupPr>
                        <m:e>
                          <m:r>
                            <a:rPr lang="en-CA" sz="4000" i="1">
                              <a:solidFill>
                                <a:srgbClr val="FF6600"/>
                              </a:solidFill>
                              <a:latin typeface="Cambria Math" panose="02040503050406030204" pitchFamily="18" charset="0"/>
                            </a:rPr>
                            <m:t>𝑊</m:t>
                          </m:r>
                        </m:e>
                        <m:sup>
                          <m:r>
                            <a:rPr lang="en-CA" sz="4000" i="1">
                              <a:solidFill>
                                <a:srgbClr val="FF6600"/>
                              </a:solidFill>
                              <a:latin typeface="Cambria Math" panose="02040503050406030204" pitchFamily="18" charset="0"/>
                            </a:rPr>
                            <m:t>2</m:t>
                          </m:r>
                          <m:acc>
                            <m:accPr>
                              <m:chr m:val="̇"/>
                              <m:ctrlPr>
                                <a:rPr lang="en-CA" sz="4000" i="1">
                                  <a:solidFill>
                                    <a:srgbClr val="FF6600"/>
                                  </a:solidFill>
                                  <a:latin typeface="Cambria Math" panose="02040503050406030204" pitchFamily="18" charset="0"/>
                                </a:rPr>
                              </m:ctrlPr>
                            </m:accPr>
                            <m:e>
                              <m:r>
                                <a:rPr lang="en-CA" sz="4000" i="1">
                                  <a:solidFill>
                                    <a:srgbClr val="FF6600"/>
                                  </a:solidFill>
                                  <a:latin typeface="Cambria Math" panose="02040503050406030204" pitchFamily="18" charset="0"/>
                                </a:rPr>
                                <m:t>1</m:t>
                              </m:r>
                            </m:e>
                          </m:acc>
                        </m:sup>
                      </m:sSup>
                      <m:d>
                        <m:dPr>
                          <m:begChr m:val="["/>
                          <m:endChr m:val="]"/>
                          <m:ctrlPr>
                            <a:rPr lang="en-CA" sz="4000" i="1">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r>
                                  <a:rPr lang="en-CA" sz="4000" b="0" i="1" smtClean="0">
                                    <a:latin typeface="Cambria Math" panose="02040503050406030204" pitchFamily="18" charset="0"/>
                                  </a:rPr>
                                  <m:t>0</m:t>
                                </m:r>
                              </m:e>
                              <m:e>
                                <m:r>
                                  <a:rPr lang="en-CA" sz="4000" b="0" i="1" smtClean="0">
                                    <a:latin typeface="Cambria Math" panose="02040503050406030204" pitchFamily="18" charset="0"/>
                                  </a:rPr>
                                  <m:t>0</m:t>
                                </m:r>
                              </m:e>
                            </m:mr>
                            <m:mr>
                              <m:e>
                                <m:r>
                                  <a:rPr lang="en-CA" sz="4000" b="0" i="1" smtClean="0">
                                    <a:latin typeface="Cambria Math" panose="02040503050406030204" pitchFamily="18" charset="0"/>
                                  </a:rPr>
                                  <m:t>1</m:t>
                                </m:r>
                              </m:e>
                              <m:e>
                                <m:r>
                                  <a:rPr lang="en-CA" sz="4000" b="0" i="1" smtClean="0">
                                    <a:latin typeface="Cambria Math" panose="02040503050406030204" pitchFamily="18" charset="0"/>
                                  </a:rPr>
                                  <m:t>0</m:t>
                                </m:r>
                              </m:e>
                            </m:mr>
                          </m:m>
                        </m:e>
                      </m:d>
                      <m:r>
                        <a:rPr lang="en-CA" sz="4000" b="0" i="1" smtClean="0">
                          <a:solidFill>
                            <a:schemeClr val="tx1"/>
                          </a:solidFill>
                          <a:latin typeface="Cambria Math" panose="02040503050406030204" pitchFamily="18" charset="0"/>
                        </a:rPr>
                        <m:t>+</m:t>
                      </m:r>
                      <m:sSup>
                        <m:sSupPr>
                          <m:ctrlPr>
                            <a:rPr lang="en-CA" sz="4000" i="1">
                              <a:solidFill>
                                <a:srgbClr val="FF6600"/>
                              </a:solidFill>
                              <a:latin typeface="Cambria Math" panose="02040503050406030204" pitchFamily="18" charset="0"/>
                            </a:rPr>
                          </m:ctrlPr>
                        </m:sSupPr>
                        <m:e>
                          <m:r>
                            <a:rPr lang="en-CA" sz="4000" i="1">
                              <a:solidFill>
                                <a:srgbClr val="FF6600"/>
                              </a:solidFill>
                              <a:latin typeface="Cambria Math" panose="02040503050406030204" pitchFamily="18" charset="0"/>
                            </a:rPr>
                            <m:t>𝑊</m:t>
                          </m:r>
                        </m:e>
                        <m:sup>
                          <m:r>
                            <a:rPr lang="en-CA" sz="4000" i="1">
                              <a:solidFill>
                                <a:srgbClr val="FF6600"/>
                              </a:solidFill>
                              <a:latin typeface="Cambria Math" panose="02040503050406030204" pitchFamily="18" charset="0"/>
                            </a:rPr>
                            <m:t>1</m:t>
                          </m:r>
                          <m:acc>
                            <m:accPr>
                              <m:chr m:val="̇"/>
                              <m:ctrlPr>
                                <a:rPr lang="en-CA" sz="4000" i="1">
                                  <a:solidFill>
                                    <a:srgbClr val="FF6600"/>
                                  </a:solidFill>
                                  <a:latin typeface="Cambria Math" panose="02040503050406030204" pitchFamily="18" charset="0"/>
                                </a:rPr>
                              </m:ctrlPr>
                            </m:accPr>
                            <m:e>
                              <m:r>
                                <a:rPr lang="en-CA" sz="4000" i="1">
                                  <a:solidFill>
                                    <a:srgbClr val="FF6600"/>
                                  </a:solidFill>
                                  <a:latin typeface="Cambria Math" panose="02040503050406030204" pitchFamily="18" charset="0"/>
                                </a:rPr>
                                <m:t>2</m:t>
                              </m:r>
                            </m:e>
                          </m:acc>
                        </m:sup>
                      </m:sSup>
                      <m:d>
                        <m:dPr>
                          <m:begChr m:val="["/>
                          <m:endChr m:val="]"/>
                          <m:ctrlPr>
                            <a:rPr lang="en-CA" sz="4000" i="1">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r>
                                  <a:rPr lang="en-CA" sz="4000" b="0" i="1" smtClean="0">
                                    <a:latin typeface="Cambria Math" panose="02040503050406030204" pitchFamily="18" charset="0"/>
                                  </a:rPr>
                                  <m:t>0</m:t>
                                </m:r>
                              </m:e>
                              <m:e>
                                <m:r>
                                  <a:rPr lang="en-CA" sz="4000" b="0" i="1" smtClean="0">
                                    <a:latin typeface="Cambria Math" panose="02040503050406030204" pitchFamily="18" charset="0"/>
                                  </a:rPr>
                                  <m:t>1</m:t>
                                </m:r>
                              </m:e>
                            </m:mr>
                            <m:mr>
                              <m:e>
                                <m:r>
                                  <a:rPr lang="en-CA" sz="4000" b="0" i="1" smtClean="0">
                                    <a:latin typeface="Cambria Math" panose="02040503050406030204" pitchFamily="18" charset="0"/>
                                  </a:rPr>
                                  <m:t>0</m:t>
                                </m:r>
                              </m:e>
                              <m:e>
                                <m:r>
                                  <a:rPr lang="en-CA" sz="4000" i="1">
                                    <a:latin typeface="Cambria Math" panose="02040503050406030204" pitchFamily="18" charset="0"/>
                                  </a:rPr>
                                  <m:t>0</m:t>
                                </m:r>
                              </m:e>
                            </m:mr>
                          </m:m>
                        </m:e>
                      </m:d>
                      <m:r>
                        <a:rPr lang="en-CA" sz="4000" b="0" i="1" smtClean="0">
                          <a:solidFill>
                            <a:schemeClr val="tx1"/>
                          </a:solidFill>
                          <a:latin typeface="Cambria Math" panose="02040503050406030204" pitchFamily="18" charset="0"/>
                        </a:rPr>
                        <m:t>+</m:t>
                      </m:r>
                      <m:sSup>
                        <m:sSupPr>
                          <m:ctrlPr>
                            <a:rPr lang="en-CA" sz="4000" i="1">
                              <a:solidFill>
                                <a:srgbClr val="FF6600"/>
                              </a:solidFill>
                              <a:latin typeface="Cambria Math" panose="02040503050406030204" pitchFamily="18" charset="0"/>
                            </a:rPr>
                          </m:ctrlPr>
                        </m:sSupPr>
                        <m:e>
                          <m:r>
                            <a:rPr lang="en-CA" sz="4000" i="1">
                              <a:solidFill>
                                <a:srgbClr val="FF6600"/>
                              </a:solidFill>
                              <a:latin typeface="Cambria Math" panose="02040503050406030204" pitchFamily="18" charset="0"/>
                            </a:rPr>
                            <m:t>𝑊</m:t>
                          </m:r>
                        </m:e>
                        <m:sup>
                          <m:r>
                            <a:rPr lang="en-CA" sz="4000" i="1">
                              <a:solidFill>
                                <a:srgbClr val="FF6600"/>
                              </a:solidFill>
                              <a:latin typeface="Cambria Math" panose="02040503050406030204" pitchFamily="18" charset="0"/>
                            </a:rPr>
                            <m:t>2</m:t>
                          </m:r>
                          <m:acc>
                            <m:accPr>
                              <m:chr m:val="̇"/>
                              <m:ctrlPr>
                                <a:rPr lang="en-CA" sz="4000" i="1">
                                  <a:solidFill>
                                    <a:srgbClr val="FF6600"/>
                                  </a:solidFill>
                                  <a:latin typeface="Cambria Math" panose="02040503050406030204" pitchFamily="18" charset="0"/>
                                </a:rPr>
                              </m:ctrlPr>
                            </m:accPr>
                            <m:e>
                              <m:r>
                                <a:rPr lang="en-CA" sz="4000" i="1">
                                  <a:solidFill>
                                    <a:srgbClr val="FF6600"/>
                                  </a:solidFill>
                                  <a:latin typeface="Cambria Math" panose="02040503050406030204" pitchFamily="18" charset="0"/>
                                </a:rPr>
                                <m:t>2</m:t>
                              </m:r>
                            </m:e>
                          </m:acc>
                        </m:sup>
                      </m:sSup>
                      <m:d>
                        <m:dPr>
                          <m:begChr m:val="["/>
                          <m:endChr m:val="]"/>
                          <m:ctrlPr>
                            <a:rPr lang="en-CA" sz="4000" i="1">
                              <a:latin typeface="Cambria Math" panose="02040503050406030204" pitchFamily="18" charset="0"/>
                            </a:rPr>
                          </m:ctrlPr>
                        </m:dPr>
                        <m:e>
                          <m:m>
                            <m:mPr>
                              <m:mcs>
                                <m:mc>
                                  <m:mcPr>
                                    <m:count m:val="2"/>
                                    <m:mcJc m:val="center"/>
                                  </m:mcPr>
                                </m:mc>
                              </m:mcs>
                              <m:ctrlPr>
                                <a:rPr lang="en-CA" sz="4000" i="1">
                                  <a:latin typeface="Cambria Math" panose="02040503050406030204" pitchFamily="18" charset="0"/>
                                </a:rPr>
                              </m:ctrlPr>
                            </m:mPr>
                            <m:mr>
                              <m:e>
                                <m:r>
                                  <m:rPr>
                                    <m:brk m:alnAt="7"/>
                                  </m:rPr>
                                  <a:rPr lang="en-CA" sz="4000" b="0" i="1" smtClean="0">
                                    <a:latin typeface="Cambria Math" panose="02040503050406030204" pitchFamily="18" charset="0"/>
                                  </a:rPr>
                                  <m:t>0</m:t>
                                </m:r>
                              </m:e>
                              <m:e>
                                <m:r>
                                  <a:rPr lang="en-CA" sz="4000" i="1">
                                    <a:latin typeface="Cambria Math" panose="02040503050406030204" pitchFamily="18" charset="0"/>
                                  </a:rPr>
                                  <m:t>0</m:t>
                                </m:r>
                              </m:e>
                            </m:mr>
                            <m:mr>
                              <m:e>
                                <m:r>
                                  <a:rPr lang="en-CA" sz="4000" b="0" i="1" smtClean="0">
                                    <a:latin typeface="Cambria Math" panose="02040503050406030204" pitchFamily="18" charset="0"/>
                                  </a:rPr>
                                  <m:t>0</m:t>
                                </m:r>
                              </m:e>
                              <m:e>
                                <m:r>
                                  <a:rPr lang="en-CA" sz="4000" b="0" i="1" smtClean="0">
                                    <a:latin typeface="Cambria Math" panose="02040503050406030204" pitchFamily="18" charset="0"/>
                                  </a:rPr>
                                  <m:t>1</m:t>
                                </m:r>
                              </m:e>
                            </m:mr>
                          </m:m>
                        </m:e>
                      </m:d>
                    </m:oMath>
                  </m:oMathPara>
                </a14:m>
                <a:endParaRPr lang="en-CA" sz="4000" dirty="0">
                  <a:solidFill>
                    <a:schemeClr val="tx1"/>
                  </a:solidFill>
                </a:endParaRPr>
              </a:p>
            </p:txBody>
          </p:sp>
        </mc:Choice>
        <mc:Fallback xmlns="">
          <p:sp>
            <p:nvSpPr>
              <p:cNvPr id="7" name="TextBox 6">
                <a:extLst>
                  <a:ext uri="{FF2B5EF4-FFF2-40B4-BE49-F238E27FC236}">
                    <a16:creationId xmlns:a16="http://schemas.microsoft.com/office/drawing/2014/main" id="{4D494035-526B-2B0A-3447-2B4B18645A13}"/>
                  </a:ext>
                </a:extLst>
              </p:cNvPr>
              <p:cNvSpPr txBox="1">
                <a:spLocks noRot="1" noChangeAspect="1" noMove="1" noResize="1" noEditPoints="1" noAdjustHandles="1" noChangeArrowheads="1" noChangeShapeType="1" noTextEdit="1"/>
              </p:cNvSpPr>
              <p:nvPr/>
            </p:nvSpPr>
            <p:spPr>
              <a:xfrm>
                <a:off x="0" y="3108932"/>
                <a:ext cx="12168138" cy="111876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F6B39E9-2C46-D062-8AB9-7E1EBA905D76}"/>
                  </a:ext>
                </a:extLst>
              </p:cNvPr>
              <p:cNvSpPr txBox="1"/>
              <p:nvPr/>
            </p:nvSpPr>
            <p:spPr>
              <a:xfrm>
                <a:off x="-106907" y="5413808"/>
                <a:ext cx="12433110" cy="1016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3600" i="1">
                              <a:solidFill>
                                <a:srgbClr val="FF6600"/>
                              </a:solidFill>
                              <a:latin typeface="Cambria Math" panose="02040503050406030204" pitchFamily="18" charset="0"/>
                            </a:rPr>
                          </m:ctrlPr>
                        </m:sSupPr>
                        <m:e>
                          <m:r>
                            <a:rPr lang="en-CA" sz="3600" i="1">
                              <a:solidFill>
                                <a:srgbClr val="FF6600"/>
                              </a:solidFill>
                              <a:latin typeface="Cambria Math" panose="02040503050406030204" pitchFamily="18" charset="0"/>
                            </a:rPr>
                            <m:t>𝑊</m:t>
                          </m:r>
                        </m:e>
                        <m:sup>
                          <m:r>
                            <a:rPr lang="en-CA" sz="3600" i="1">
                              <a:solidFill>
                                <a:srgbClr val="FF6600"/>
                              </a:solidFill>
                              <a:latin typeface="Cambria Math" panose="02040503050406030204" pitchFamily="18" charset="0"/>
                            </a:rPr>
                            <m:t>1</m:t>
                          </m:r>
                          <m:acc>
                            <m:accPr>
                              <m:chr m:val="̇"/>
                              <m:ctrlPr>
                                <a:rPr lang="en-CA" sz="3600" i="1">
                                  <a:solidFill>
                                    <a:srgbClr val="FF6600"/>
                                  </a:solidFill>
                                  <a:latin typeface="Cambria Math" panose="02040503050406030204" pitchFamily="18" charset="0"/>
                                </a:rPr>
                              </m:ctrlPr>
                            </m:accPr>
                            <m:e>
                              <m:r>
                                <a:rPr lang="en-CA" sz="3600" i="1">
                                  <a:solidFill>
                                    <a:srgbClr val="FF6600"/>
                                  </a:solidFill>
                                  <a:latin typeface="Cambria Math" panose="02040503050406030204" pitchFamily="18" charset="0"/>
                                </a:rPr>
                                <m:t>1</m:t>
                              </m:r>
                            </m:e>
                          </m:acc>
                        </m:sup>
                      </m:sSup>
                      <m:d>
                        <m:dPr>
                          <m:begChr m:val="["/>
                          <m:endChr m:val="]"/>
                          <m:ctrlPr>
                            <a:rPr lang="en-CA" sz="3600" i="1">
                              <a:latin typeface="Cambria Math" panose="02040503050406030204" pitchFamily="18" charset="0"/>
                            </a:rPr>
                          </m:ctrlPr>
                        </m:dPr>
                        <m:e>
                          <m:eqArr>
                            <m:eqArrPr>
                              <m:ctrlPr>
                                <a:rPr lang="en-CA" sz="3600" i="1">
                                  <a:latin typeface="Cambria Math" panose="02040503050406030204" pitchFamily="18" charset="0"/>
                                </a:rPr>
                              </m:ctrlPr>
                            </m:eqArrPr>
                            <m:e>
                              <m:r>
                                <a:rPr lang="en-CA" sz="3600" i="1">
                                  <a:latin typeface="Cambria Math" panose="02040503050406030204" pitchFamily="18" charset="0"/>
                                </a:rPr>
                                <m:t>1</m:t>
                              </m:r>
                            </m:e>
                            <m:e>
                              <m:r>
                                <a:rPr lang="en-CA" sz="3600" i="1">
                                  <a:latin typeface="Cambria Math" panose="02040503050406030204" pitchFamily="18" charset="0"/>
                                </a:rPr>
                                <m:t>0</m:t>
                              </m:r>
                            </m:e>
                          </m:eqArr>
                        </m:e>
                      </m:d>
                      <m:d>
                        <m:dPr>
                          <m:begChr m:val="["/>
                          <m:endChr m:val="]"/>
                          <m:ctrlPr>
                            <a:rPr lang="en-CA" sz="3600" i="1">
                              <a:latin typeface="Cambria Math" panose="02040503050406030204" pitchFamily="18" charset="0"/>
                            </a:rPr>
                          </m:ctrlPr>
                        </m:dPr>
                        <m:e>
                          <m:r>
                            <a:rPr lang="en-CA" sz="3600" i="1">
                              <a:latin typeface="Cambria Math" panose="02040503050406030204" pitchFamily="18" charset="0"/>
                            </a:rPr>
                            <m:t>1  0</m:t>
                          </m:r>
                        </m:e>
                      </m:d>
                      <m:r>
                        <a:rPr lang="en-CA" sz="3600" i="1">
                          <a:latin typeface="Cambria Math" panose="02040503050406030204" pitchFamily="18" charset="0"/>
                        </a:rPr>
                        <m:t>+</m:t>
                      </m:r>
                      <m:sSup>
                        <m:sSupPr>
                          <m:ctrlPr>
                            <a:rPr lang="en-CA" sz="3600" i="1">
                              <a:solidFill>
                                <a:srgbClr val="FF6600"/>
                              </a:solidFill>
                              <a:latin typeface="Cambria Math" panose="02040503050406030204" pitchFamily="18" charset="0"/>
                            </a:rPr>
                          </m:ctrlPr>
                        </m:sSupPr>
                        <m:e>
                          <m:r>
                            <a:rPr lang="en-CA" sz="3600" i="1">
                              <a:solidFill>
                                <a:srgbClr val="FF6600"/>
                              </a:solidFill>
                              <a:latin typeface="Cambria Math" panose="02040503050406030204" pitchFamily="18" charset="0"/>
                            </a:rPr>
                            <m:t>𝑊</m:t>
                          </m:r>
                        </m:e>
                        <m:sup>
                          <m:r>
                            <a:rPr lang="en-CA" sz="3600" i="1">
                              <a:solidFill>
                                <a:srgbClr val="FF6600"/>
                              </a:solidFill>
                              <a:latin typeface="Cambria Math" panose="02040503050406030204" pitchFamily="18" charset="0"/>
                            </a:rPr>
                            <m:t>2</m:t>
                          </m:r>
                          <m:acc>
                            <m:accPr>
                              <m:chr m:val="̇"/>
                              <m:ctrlPr>
                                <a:rPr lang="en-CA" sz="3600" i="1">
                                  <a:solidFill>
                                    <a:srgbClr val="FF6600"/>
                                  </a:solidFill>
                                  <a:latin typeface="Cambria Math" panose="02040503050406030204" pitchFamily="18" charset="0"/>
                                </a:rPr>
                              </m:ctrlPr>
                            </m:accPr>
                            <m:e>
                              <m:r>
                                <a:rPr lang="en-CA" sz="3600" i="1">
                                  <a:solidFill>
                                    <a:srgbClr val="FF6600"/>
                                  </a:solidFill>
                                  <a:latin typeface="Cambria Math" panose="02040503050406030204" pitchFamily="18" charset="0"/>
                                </a:rPr>
                                <m:t>1</m:t>
                              </m:r>
                            </m:e>
                          </m:acc>
                        </m:sup>
                      </m:sSup>
                      <m:d>
                        <m:dPr>
                          <m:begChr m:val="["/>
                          <m:endChr m:val="]"/>
                          <m:ctrlPr>
                            <a:rPr lang="en-CA" sz="3600" i="1">
                              <a:latin typeface="Cambria Math" panose="02040503050406030204" pitchFamily="18" charset="0"/>
                            </a:rPr>
                          </m:ctrlPr>
                        </m:dPr>
                        <m:e>
                          <m:eqArr>
                            <m:eqArrPr>
                              <m:ctrlPr>
                                <a:rPr lang="en-CA" sz="3600" i="1">
                                  <a:latin typeface="Cambria Math" panose="02040503050406030204" pitchFamily="18" charset="0"/>
                                </a:rPr>
                              </m:ctrlPr>
                            </m:eqArrPr>
                            <m:e>
                              <m:r>
                                <a:rPr lang="en-CA" sz="3600" i="1">
                                  <a:latin typeface="Cambria Math" panose="02040503050406030204" pitchFamily="18" charset="0"/>
                                </a:rPr>
                                <m:t>0</m:t>
                              </m:r>
                            </m:e>
                            <m:e>
                              <m:r>
                                <a:rPr lang="en-CA" sz="3600" i="1">
                                  <a:latin typeface="Cambria Math" panose="02040503050406030204" pitchFamily="18" charset="0"/>
                                </a:rPr>
                                <m:t>1</m:t>
                              </m:r>
                            </m:e>
                          </m:eqArr>
                        </m:e>
                      </m:d>
                      <m:d>
                        <m:dPr>
                          <m:begChr m:val="["/>
                          <m:endChr m:val="]"/>
                          <m:ctrlPr>
                            <a:rPr lang="en-CA" sz="3600" i="1">
                              <a:latin typeface="Cambria Math" panose="02040503050406030204" pitchFamily="18" charset="0"/>
                            </a:rPr>
                          </m:ctrlPr>
                        </m:dPr>
                        <m:e>
                          <m:r>
                            <a:rPr lang="en-CA" sz="3600" i="1">
                              <a:latin typeface="Cambria Math" panose="02040503050406030204" pitchFamily="18" charset="0"/>
                            </a:rPr>
                            <m:t>1  0</m:t>
                          </m:r>
                        </m:e>
                      </m:d>
                      <m:r>
                        <a:rPr lang="en-CA" sz="3600" i="1">
                          <a:latin typeface="Cambria Math" panose="02040503050406030204" pitchFamily="18" charset="0"/>
                        </a:rPr>
                        <m:t>+</m:t>
                      </m:r>
                      <m:sSup>
                        <m:sSupPr>
                          <m:ctrlPr>
                            <a:rPr lang="en-CA" sz="3600" i="1">
                              <a:solidFill>
                                <a:srgbClr val="FF6600"/>
                              </a:solidFill>
                              <a:latin typeface="Cambria Math" panose="02040503050406030204" pitchFamily="18" charset="0"/>
                            </a:rPr>
                          </m:ctrlPr>
                        </m:sSupPr>
                        <m:e>
                          <m:r>
                            <a:rPr lang="en-CA" sz="3600" i="1">
                              <a:solidFill>
                                <a:srgbClr val="FF6600"/>
                              </a:solidFill>
                              <a:latin typeface="Cambria Math" panose="02040503050406030204" pitchFamily="18" charset="0"/>
                            </a:rPr>
                            <m:t>𝑊</m:t>
                          </m:r>
                        </m:e>
                        <m:sup>
                          <m:r>
                            <a:rPr lang="en-CA" sz="3600" i="1">
                              <a:solidFill>
                                <a:srgbClr val="FF6600"/>
                              </a:solidFill>
                              <a:latin typeface="Cambria Math" panose="02040503050406030204" pitchFamily="18" charset="0"/>
                            </a:rPr>
                            <m:t>1</m:t>
                          </m:r>
                          <m:acc>
                            <m:accPr>
                              <m:chr m:val="̇"/>
                              <m:ctrlPr>
                                <a:rPr lang="en-CA" sz="3600" i="1">
                                  <a:solidFill>
                                    <a:srgbClr val="FF6600"/>
                                  </a:solidFill>
                                  <a:latin typeface="Cambria Math" panose="02040503050406030204" pitchFamily="18" charset="0"/>
                                </a:rPr>
                              </m:ctrlPr>
                            </m:accPr>
                            <m:e>
                              <m:r>
                                <a:rPr lang="en-CA" sz="3600" i="1">
                                  <a:solidFill>
                                    <a:srgbClr val="FF6600"/>
                                  </a:solidFill>
                                  <a:latin typeface="Cambria Math" panose="02040503050406030204" pitchFamily="18" charset="0"/>
                                </a:rPr>
                                <m:t>2</m:t>
                              </m:r>
                            </m:e>
                          </m:acc>
                        </m:sup>
                      </m:sSup>
                      <m:d>
                        <m:dPr>
                          <m:begChr m:val="["/>
                          <m:endChr m:val="]"/>
                          <m:ctrlPr>
                            <a:rPr lang="en-CA" sz="3600" i="1">
                              <a:latin typeface="Cambria Math" panose="02040503050406030204" pitchFamily="18" charset="0"/>
                            </a:rPr>
                          </m:ctrlPr>
                        </m:dPr>
                        <m:e>
                          <m:eqArr>
                            <m:eqArrPr>
                              <m:ctrlPr>
                                <a:rPr lang="en-CA" sz="3600" i="1">
                                  <a:latin typeface="Cambria Math" panose="02040503050406030204" pitchFamily="18" charset="0"/>
                                </a:rPr>
                              </m:ctrlPr>
                            </m:eqArrPr>
                            <m:e>
                              <m:r>
                                <a:rPr lang="en-CA" sz="3600" i="1">
                                  <a:latin typeface="Cambria Math" panose="02040503050406030204" pitchFamily="18" charset="0"/>
                                </a:rPr>
                                <m:t>1</m:t>
                              </m:r>
                            </m:e>
                            <m:e>
                              <m:r>
                                <a:rPr lang="en-CA" sz="3600" i="1">
                                  <a:latin typeface="Cambria Math" panose="02040503050406030204" pitchFamily="18" charset="0"/>
                                </a:rPr>
                                <m:t>0</m:t>
                              </m:r>
                            </m:e>
                          </m:eqArr>
                        </m:e>
                      </m:d>
                      <m:d>
                        <m:dPr>
                          <m:begChr m:val="["/>
                          <m:endChr m:val="]"/>
                          <m:ctrlPr>
                            <a:rPr lang="en-CA" sz="3600" i="1">
                              <a:latin typeface="Cambria Math" panose="02040503050406030204" pitchFamily="18" charset="0"/>
                            </a:rPr>
                          </m:ctrlPr>
                        </m:dPr>
                        <m:e>
                          <m:r>
                            <a:rPr lang="en-CA" sz="3600" b="0" i="1" smtClean="0">
                              <a:latin typeface="Cambria Math" panose="02040503050406030204" pitchFamily="18" charset="0"/>
                            </a:rPr>
                            <m:t>0</m:t>
                          </m:r>
                          <m:r>
                            <a:rPr lang="en-CA" sz="3600" i="1">
                              <a:latin typeface="Cambria Math" panose="02040503050406030204" pitchFamily="18" charset="0"/>
                            </a:rPr>
                            <m:t>  </m:t>
                          </m:r>
                          <m:r>
                            <a:rPr lang="en-CA" sz="3600" b="0" i="1" smtClean="0">
                              <a:latin typeface="Cambria Math" panose="02040503050406030204" pitchFamily="18" charset="0"/>
                            </a:rPr>
                            <m:t>1</m:t>
                          </m:r>
                        </m:e>
                      </m:d>
                      <m:r>
                        <a:rPr lang="en-CA" sz="3600" i="1">
                          <a:latin typeface="Cambria Math" panose="02040503050406030204" pitchFamily="18" charset="0"/>
                        </a:rPr>
                        <m:t>+</m:t>
                      </m:r>
                      <m:sSup>
                        <m:sSupPr>
                          <m:ctrlPr>
                            <a:rPr lang="en-CA" sz="3600" i="1">
                              <a:solidFill>
                                <a:srgbClr val="FF6600"/>
                              </a:solidFill>
                              <a:latin typeface="Cambria Math" panose="02040503050406030204" pitchFamily="18" charset="0"/>
                            </a:rPr>
                          </m:ctrlPr>
                        </m:sSupPr>
                        <m:e>
                          <m:r>
                            <a:rPr lang="en-CA" sz="3600" i="1">
                              <a:solidFill>
                                <a:srgbClr val="FF6600"/>
                              </a:solidFill>
                              <a:latin typeface="Cambria Math" panose="02040503050406030204" pitchFamily="18" charset="0"/>
                            </a:rPr>
                            <m:t>𝑊</m:t>
                          </m:r>
                        </m:e>
                        <m:sup>
                          <m:r>
                            <a:rPr lang="en-CA" sz="3600" i="1">
                              <a:solidFill>
                                <a:srgbClr val="FF6600"/>
                              </a:solidFill>
                              <a:latin typeface="Cambria Math" panose="02040503050406030204" pitchFamily="18" charset="0"/>
                            </a:rPr>
                            <m:t>2</m:t>
                          </m:r>
                          <m:acc>
                            <m:accPr>
                              <m:chr m:val="̇"/>
                              <m:ctrlPr>
                                <a:rPr lang="en-CA" sz="3600" i="1">
                                  <a:solidFill>
                                    <a:srgbClr val="FF6600"/>
                                  </a:solidFill>
                                  <a:latin typeface="Cambria Math" panose="02040503050406030204" pitchFamily="18" charset="0"/>
                                </a:rPr>
                              </m:ctrlPr>
                            </m:accPr>
                            <m:e>
                              <m:r>
                                <a:rPr lang="en-CA" sz="3600" i="1">
                                  <a:solidFill>
                                    <a:srgbClr val="FF6600"/>
                                  </a:solidFill>
                                  <a:latin typeface="Cambria Math" panose="02040503050406030204" pitchFamily="18" charset="0"/>
                                </a:rPr>
                                <m:t>2</m:t>
                              </m:r>
                            </m:e>
                          </m:acc>
                        </m:sup>
                      </m:sSup>
                      <m:d>
                        <m:dPr>
                          <m:begChr m:val="["/>
                          <m:endChr m:val="]"/>
                          <m:ctrlPr>
                            <a:rPr lang="en-CA" sz="3600" i="1">
                              <a:latin typeface="Cambria Math" panose="02040503050406030204" pitchFamily="18" charset="0"/>
                            </a:rPr>
                          </m:ctrlPr>
                        </m:dPr>
                        <m:e>
                          <m:eqArr>
                            <m:eqArrPr>
                              <m:ctrlPr>
                                <a:rPr lang="en-CA" sz="3600" i="1">
                                  <a:latin typeface="Cambria Math" panose="02040503050406030204" pitchFamily="18" charset="0"/>
                                </a:rPr>
                              </m:ctrlPr>
                            </m:eqArrPr>
                            <m:e>
                              <m:r>
                                <a:rPr lang="en-CA" sz="3600" i="1">
                                  <a:latin typeface="Cambria Math" panose="02040503050406030204" pitchFamily="18" charset="0"/>
                                </a:rPr>
                                <m:t>0</m:t>
                              </m:r>
                            </m:e>
                            <m:e>
                              <m:r>
                                <a:rPr lang="en-CA" sz="3600" i="1">
                                  <a:latin typeface="Cambria Math" panose="02040503050406030204" pitchFamily="18" charset="0"/>
                                </a:rPr>
                                <m:t>1</m:t>
                              </m:r>
                            </m:e>
                          </m:eqArr>
                        </m:e>
                      </m:d>
                      <m:d>
                        <m:dPr>
                          <m:begChr m:val="["/>
                          <m:endChr m:val="]"/>
                          <m:ctrlPr>
                            <a:rPr lang="en-CA" sz="3600" i="1">
                              <a:latin typeface="Cambria Math" panose="02040503050406030204" pitchFamily="18" charset="0"/>
                            </a:rPr>
                          </m:ctrlPr>
                        </m:dPr>
                        <m:e>
                          <m:r>
                            <a:rPr lang="en-CA" sz="3600" i="1">
                              <a:latin typeface="Cambria Math" panose="02040503050406030204" pitchFamily="18" charset="0"/>
                            </a:rPr>
                            <m:t>0  1</m:t>
                          </m:r>
                        </m:e>
                      </m:d>
                    </m:oMath>
                  </m:oMathPara>
                </a14:m>
                <a:endParaRPr lang="en-CA" sz="3600" dirty="0"/>
              </a:p>
            </p:txBody>
          </p:sp>
        </mc:Choice>
        <mc:Fallback xmlns="">
          <p:sp>
            <p:nvSpPr>
              <p:cNvPr id="32" name="TextBox 31">
                <a:extLst>
                  <a:ext uri="{FF2B5EF4-FFF2-40B4-BE49-F238E27FC236}">
                    <a16:creationId xmlns:a16="http://schemas.microsoft.com/office/drawing/2014/main" id="{EF6B39E9-2C46-D062-8AB9-7E1EBA905D76}"/>
                  </a:ext>
                </a:extLst>
              </p:cNvPr>
              <p:cNvSpPr txBox="1">
                <a:spLocks noRot="1" noChangeAspect="1" noMove="1" noResize="1" noEditPoints="1" noAdjustHandles="1" noChangeArrowheads="1" noChangeShapeType="1" noTextEdit="1"/>
              </p:cNvSpPr>
              <p:nvPr/>
            </p:nvSpPr>
            <p:spPr>
              <a:xfrm>
                <a:off x="-106907" y="5413808"/>
                <a:ext cx="12433110" cy="101611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20D1FA7-D9CF-CF68-C50B-6E566AAEC1C1}"/>
                  </a:ext>
                </a:extLst>
              </p:cNvPr>
              <p:cNvSpPr txBox="1"/>
              <p:nvPr/>
            </p:nvSpPr>
            <p:spPr>
              <a:xfrm>
                <a:off x="2776865" y="107769"/>
                <a:ext cx="7165616" cy="25849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8000" b="0" i="1" smtClean="0">
                              <a:solidFill>
                                <a:schemeClr val="tx1"/>
                              </a:solidFill>
                              <a:latin typeface="Cambria Math" panose="02040503050406030204" pitchFamily="18" charset="0"/>
                            </a:rPr>
                          </m:ctrlPr>
                        </m:dPr>
                        <m:e>
                          <m:m>
                            <m:mPr>
                              <m:mcs>
                                <m:mc>
                                  <m:mcPr>
                                    <m:count m:val="2"/>
                                    <m:mcJc m:val="center"/>
                                  </m:mcPr>
                                </m:mc>
                              </m:mcs>
                              <m:ctrlPr>
                                <a:rPr lang="en-GB" sz="8000" i="1">
                                  <a:solidFill>
                                    <a:srgbClr val="FF6600"/>
                                  </a:solidFill>
                                  <a:latin typeface="Cambria Math" panose="02040503050406030204" pitchFamily="18" charset="0"/>
                                </a:rPr>
                              </m:ctrlPr>
                            </m:mPr>
                            <m:mr>
                              <m:e>
                                <m:sSup>
                                  <m:sSupPr>
                                    <m:ctrlPr>
                                      <a:rPr lang="en-CA" sz="8000" i="1">
                                        <a:solidFill>
                                          <a:srgbClr val="FF660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CA" sz="8000" i="1">
                                        <a:solidFill>
                                          <a:srgbClr val="FF6600"/>
                                        </a:solidFill>
                                        <a:latin typeface="Cambria Math" panose="02040503050406030204" pitchFamily="18" charset="0"/>
                                      </a:rPr>
                                      <m:t>1</m:t>
                                    </m:r>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1</m:t>
                                        </m:r>
                                      </m:e>
                                    </m:acc>
                                  </m:sup>
                                </m:sSup>
                              </m:e>
                              <m:e>
                                <m:sSup>
                                  <m:sSupPr>
                                    <m:ctrlPr>
                                      <a:rPr lang="en-CA" sz="8000" i="1">
                                        <a:solidFill>
                                          <a:srgbClr val="FF660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CA" sz="8000" i="1">
                                        <a:solidFill>
                                          <a:srgbClr val="FF6600"/>
                                        </a:solidFill>
                                        <a:latin typeface="Cambria Math" panose="02040503050406030204" pitchFamily="18" charset="0"/>
                                      </a:rPr>
                                      <m:t>1</m:t>
                                    </m:r>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2</m:t>
                                        </m:r>
                                      </m:e>
                                    </m:acc>
                                  </m:sup>
                                </m:sSup>
                              </m:e>
                            </m:mr>
                            <m:mr>
                              <m:e>
                                <m:sSup>
                                  <m:sSupPr>
                                    <m:ctrlPr>
                                      <a:rPr lang="en-CA" sz="8000" i="1">
                                        <a:solidFill>
                                          <a:srgbClr val="FF660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CA" sz="8000" i="1">
                                        <a:solidFill>
                                          <a:srgbClr val="FF6600"/>
                                        </a:solidFill>
                                        <a:latin typeface="Cambria Math" panose="02040503050406030204" pitchFamily="18" charset="0"/>
                                      </a:rPr>
                                      <m:t>2</m:t>
                                    </m:r>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1</m:t>
                                        </m:r>
                                      </m:e>
                                    </m:acc>
                                  </m:sup>
                                </m:sSup>
                              </m:e>
                              <m:e>
                                <m:sSup>
                                  <m:sSupPr>
                                    <m:ctrlPr>
                                      <a:rPr lang="en-CA" sz="8000" i="1">
                                        <a:solidFill>
                                          <a:srgbClr val="FF660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CA" sz="8000" i="1">
                                        <a:solidFill>
                                          <a:srgbClr val="FF6600"/>
                                        </a:solidFill>
                                        <a:latin typeface="Cambria Math" panose="02040503050406030204" pitchFamily="18" charset="0"/>
                                      </a:rPr>
                                      <m:t>2</m:t>
                                    </m:r>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2</m:t>
                                        </m:r>
                                      </m:e>
                                    </m:acc>
                                  </m:sup>
                                </m:sSup>
                              </m:e>
                            </m:mr>
                          </m:m>
                        </m:e>
                      </m:d>
                      <m:r>
                        <a:rPr lang="en-CA" sz="8000" b="0" i="1" smtClean="0">
                          <a:solidFill>
                            <a:schemeClr val="tx1"/>
                          </a:solidFill>
                          <a:latin typeface="Cambria Math" panose="02040503050406030204" pitchFamily="18" charset="0"/>
                        </a:rPr>
                        <m:t>=</m:t>
                      </m:r>
                    </m:oMath>
                  </m:oMathPara>
                </a14:m>
                <a:endParaRPr lang="en-CA" sz="8000" dirty="0">
                  <a:solidFill>
                    <a:schemeClr val="tx1"/>
                  </a:solidFill>
                </a:endParaRPr>
              </a:p>
            </p:txBody>
          </p:sp>
        </mc:Choice>
        <mc:Fallback xmlns="">
          <p:sp>
            <p:nvSpPr>
              <p:cNvPr id="21" name="TextBox 20">
                <a:extLst>
                  <a:ext uri="{FF2B5EF4-FFF2-40B4-BE49-F238E27FC236}">
                    <a16:creationId xmlns:a16="http://schemas.microsoft.com/office/drawing/2014/main" id="{220D1FA7-D9CF-CF68-C50B-6E566AAEC1C1}"/>
                  </a:ext>
                </a:extLst>
              </p:cNvPr>
              <p:cNvSpPr txBox="1">
                <a:spLocks noRot="1" noChangeAspect="1" noMove="1" noResize="1" noEditPoints="1" noAdjustHandles="1" noChangeArrowheads="1" noChangeShapeType="1" noTextEdit="1"/>
              </p:cNvSpPr>
              <p:nvPr/>
            </p:nvSpPr>
            <p:spPr>
              <a:xfrm>
                <a:off x="2776865" y="107769"/>
                <a:ext cx="7165616" cy="2584938"/>
              </a:xfrm>
              <a:prstGeom prst="rect">
                <a:avLst/>
              </a:prstGeom>
              <a:blipFill>
                <a:blip r:embed="rId6"/>
                <a:stretch>
                  <a:fillRect/>
                </a:stretch>
              </a:blipFill>
            </p:spPr>
            <p:txBody>
              <a:bodyPr/>
              <a:lstStyle/>
              <a:p>
                <a:r>
                  <a:rPr lang="en-CA">
                    <a:noFill/>
                  </a:rPr>
                  <a:t> </a:t>
                </a:r>
              </a:p>
            </p:txBody>
          </p:sp>
        </mc:Fallback>
      </mc:AlternateContent>
      <p:grpSp>
        <p:nvGrpSpPr>
          <p:cNvPr id="27" name="Group 26">
            <a:extLst>
              <a:ext uri="{FF2B5EF4-FFF2-40B4-BE49-F238E27FC236}">
                <a16:creationId xmlns:a16="http://schemas.microsoft.com/office/drawing/2014/main" id="{C916649B-510B-F4EE-EE55-2AECD05B26FA}"/>
              </a:ext>
            </a:extLst>
          </p:cNvPr>
          <p:cNvGrpSpPr/>
          <p:nvPr/>
        </p:nvGrpSpPr>
        <p:grpSpPr>
          <a:xfrm>
            <a:off x="1050878" y="4381575"/>
            <a:ext cx="11036884" cy="928866"/>
            <a:chOff x="1050878" y="1439422"/>
            <a:chExt cx="11036884" cy="928866"/>
          </a:xfrm>
        </p:grpSpPr>
        <p:sp>
          <p:nvSpPr>
            <p:cNvPr id="23" name="Left Brace 22">
              <a:extLst>
                <a:ext uri="{FF2B5EF4-FFF2-40B4-BE49-F238E27FC236}">
                  <a16:creationId xmlns:a16="http://schemas.microsoft.com/office/drawing/2014/main" id="{3245684C-0E89-DA5D-3FC7-0CD09F7D2195}"/>
                </a:ext>
              </a:extLst>
            </p:cNvPr>
            <p:cNvSpPr/>
            <p:nvPr/>
          </p:nvSpPr>
          <p:spPr>
            <a:xfrm rot="5400000">
              <a:off x="1375339" y="1123257"/>
              <a:ext cx="920570" cy="1569492"/>
            </a:xfrm>
            <a:prstGeom prst="leftBrace">
              <a:avLst>
                <a:gd name="adj1" fmla="val 8333"/>
                <a:gd name="adj2" fmla="val 36622"/>
              </a:avLst>
            </a:prstGeom>
            <a:ln w="635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4" name="Left Brace 23">
              <a:extLst>
                <a:ext uri="{FF2B5EF4-FFF2-40B4-BE49-F238E27FC236}">
                  <a16:creationId xmlns:a16="http://schemas.microsoft.com/office/drawing/2014/main" id="{84FBDF15-DD03-B3E5-98F4-ECC0EBDEE8F0}"/>
                </a:ext>
              </a:extLst>
            </p:cNvPr>
            <p:cNvSpPr/>
            <p:nvPr/>
          </p:nvSpPr>
          <p:spPr>
            <a:xfrm rot="5400000">
              <a:off x="4562465" y="1123257"/>
              <a:ext cx="920570" cy="1569492"/>
            </a:xfrm>
            <a:prstGeom prst="leftBrace">
              <a:avLst>
                <a:gd name="adj1" fmla="val 8333"/>
                <a:gd name="adj2" fmla="val 49313"/>
              </a:avLst>
            </a:prstGeom>
            <a:ln w="635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5" name="Left Brace 24">
              <a:extLst>
                <a:ext uri="{FF2B5EF4-FFF2-40B4-BE49-F238E27FC236}">
                  <a16:creationId xmlns:a16="http://schemas.microsoft.com/office/drawing/2014/main" id="{90CD2D2E-CC50-08BA-601E-008BEBAA95E1}"/>
                </a:ext>
              </a:extLst>
            </p:cNvPr>
            <p:cNvSpPr/>
            <p:nvPr/>
          </p:nvSpPr>
          <p:spPr>
            <a:xfrm rot="5400000">
              <a:off x="7688360" y="1114961"/>
              <a:ext cx="920570" cy="1569492"/>
            </a:xfrm>
            <a:prstGeom prst="leftBrace">
              <a:avLst>
                <a:gd name="adj1" fmla="val 8333"/>
                <a:gd name="adj2" fmla="val 36622"/>
              </a:avLst>
            </a:prstGeom>
            <a:ln w="635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6" name="Left Brace 25">
              <a:extLst>
                <a:ext uri="{FF2B5EF4-FFF2-40B4-BE49-F238E27FC236}">
                  <a16:creationId xmlns:a16="http://schemas.microsoft.com/office/drawing/2014/main" id="{E14E65B7-99D8-2DFE-9BE7-4B1AA8EC55F9}"/>
                </a:ext>
              </a:extLst>
            </p:cNvPr>
            <p:cNvSpPr/>
            <p:nvPr/>
          </p:nvSpPr>
          <p:spPr>
            <a:xfrm rot="5400000">
              <a:off x="10842731" y="1114961"/>
              <a:ext cx="920570" cy="1569492"/>
            </a:xfrm>
            <a:prstGeom prst="leftBrace">
              <a:avLst>
                <a:gd name="adj1" fmla="val 8333"/>
                <a:gd name="adj2" fmla="val 41381"/>
              </a:avLst>
            </a:prstGeom>
            <a:ln w="635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9" name="Ink 18">
                <a:extLst>
                  <a:ext uri="{FF2B5EF4-FFF2-40B4-BE49-F238E27FC236}">
                    <a16:creationId xmlns:a16="http://schemas.microsoft.com/office/drawing/2014/main" id="{94286BEC-E820-2C24-8214-BBF259578F91}"/>
                  </a:ext>
                </a:extLst>
              </p14:cNvPr>
              <p14:cNvContentPartPr/>
              <p14:nvPr>
                <p:extLst>
                  <p:ext uri="{42D2F446-02D8-4167-A562-619A0277C38B}">
                    <p15:isNarration xmlns:p15="http://schemas.microsoft.com/office/powerpoint/2012/main" val="1"/>
                  </p:ext>
                </p:extLst>
              </p14:nvPr>
            </p14:nvContentPartPr>
            <p14:xfrm>
              <a:off x="201344" y="6227472"/>
              <a:ext cx="10022760" cy="110880"/>
            </p14:xfrm>
          </p:contentPart>
        </mc:Choice>
        <mc:Fallback xmlns="">
          <p:pic>
            <p:nvPicPr>
              <p:cNvPr id="19" name="Ink 18">
                <a:extLst>
                  <a:ext uri="{FF2B5EF4-FFF2-40B4-BE49-F238E27FC236}">
                    <a16:creationId xmlns:a16="http://schemas.microsoft.com/office/drawing/2014/main" id="{94286BEC-E820-2C24-8214-BBF259578F91}"/>
                  </a:ext>
                </a:extLst>
              </p:cNvPr>
              <p:cNvPicPr>
                <a:picLocks noGrp="1" noRot="1" noChangeAspect="1" noMove="1" noResize="1" noEditPoints="1" noAdjustHandles="1" noChangeArrowheads="1" noChangeShapeType="1"/>
              </p:cNvPicPr>
              <p:nvPr/>
            </p:nvPicPr>
            <p:blipFill>
              <a:blip r:embed="rId8"/>
              <a:stretch>
                <a:fillRect/>
              </a:stretch>
            </p:blipFill>
            <p:spPr>
              <a:xfrm>
                <a:off x="191984" y="6218112"/>
                <a:ext cx="10041480" cy="129600"/>
              </a:xfrm>
              <a:prstGeom prst="rect">
                <a:avLst/>
              </a:prstGeom>
            </p:spPr>
          </p:pic>
        </mc:Fallback>
      </mc:AlternateContent>
      <p:sp>
        <p:nvSpPr>
          <p:cNvPr id="2" name="TextBox 1">
            <a:extLst>
              <a:ext uri="{FF2B5EF4-FFF2-40B4-BE49-F238E27FC236}">
                <a16:creationId xmlns:a16="http://schemas.microsoft.com/office/drawing/2014/main" id="{2D097691-B5EC-060B-73E9-E7E4811005E5}"/>
              </a:ext>
            </a:extLst>
          </p:cNvPr>
          <p:cNvSpPr txBox="1"/>
          <p:nvPr/>
        </p:nvSpPr>
        <p:spPr>
          <a:xfrm>
            <a:off x="87042" y="483648"/>
            <a:ext cx="2909234" cy="1754326"/>
          </a:xfrm>
          <a:prstGeom prst="rect">
            <a:avLst/>
          </a:prstGeom>
          <a:noFill/>
        </p:spPr>
        <p:txBody>
          <a:bodyPr wrap="square" rtlCol="0">
            <a:spAutoFit/>
          </a:bodyPr>
          <a:lstStyle/>
          <a:p>
            <a:pPr algn="ctr"/>
            <a:r>
              <a:rPr lang="en-CA" sz="5400" dirty="0">
                <a:solidFill>
                  <a:schemeClr val="tx1">
                    <a:lumMod val="50000"/>
                    <a:lumOff val="50000"/>
                  </a:schemeClr>
                </a:solidFill>
              </a:rPr>
              <a:t>(from video #8)</a:t>
            </a:r>
          </a:p>
        </p:txBody>
      </p:sp>
    </p:spTree>
    <p:custDataLst>
      <p:tags r:id="rId1"/>
    </p:custDataLst>
    <p:extLst>
      <p:ext uri="{BB962C8B-B14F-4D97-AF65-F5344CB8AC3E}">
        <p14:creationId xmlns:p14="http://schemas.microsoft.com/office/powerpoint/2010/main" val="2822191295"/>
      </p:ext>
    </p:extLst>
  </p:cSld>
  <p:clrMapOvr>
    <a:masterClrMapping/>
  </p:clrMapOvr>
  <mc:AlternateContent xmlns:mc="http://schemas.openxmlformats.org/markup-compatibility/2006" xmlns:p14="http://schemas.microsoft.com/office/powerpoint/2010/main">
    <mc:Choice Requires="p14">
      <p:transition spd="med" p14:dur="700" advTm="14870">
        <p:fade/>
      </p:transition>
    </mc:Choice>
    <mc:Fallback xmlns="">
      <p:transition spd="med" advTm="148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2"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852666B-CEE6-3FEC-B418-40127023B376}"/>
              </a:ext>
            </a:extLst>
          </p:cNvPr>
          <p:cNvCxnSpPr>
            <a:cxnSpLocks/>
          </p:cNvCxnSpPr>
          <p:nvPr/>
        </p:nvCxnSpPr>
        <p:spPr>
          <a:xfrm>
            <a:off x="0" y="4221312"/>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11" name="Ink 10">
                <a:extLst>
                  <a:ext uri="{FF2B5EF4-FFF2-40B4-BE49-F238E27FC236}">
                    <a16:creationId xmlns:a16="http://schemas.microsoft.com/office/drawing/2014/main" id="{6644A4C0-72F4-3F46-0093-78093A57A692}"/>
                  </a:ext>
                </a:extLst>
              </p14:cNvPr>
              <p14:cNvContentPartPr/>
              <p14:nvPr>
                <p:extLst>
                  <p:ext uri="{42D2F446-02D8-4167-A562-619A0277C38B}">
                    <p15:isNarration xmlns:p15="http://schemas.microsoft.com/office/powerpoint/2012/main" val="1"/>
                  </p:ext>
                </p:extLst>
              </p14:nvPr>
            </p14:nvContentPartPr>
            <p14:xfrm>
              <a:off x="1099092" y="5098256"/>
              <a:ext cx="10941120" cy="1624320"/>
            </p14:xfrm>
          </p:contentPart>
        </mc:Choice>
        <mc:Fallback xmlns="">
          <p:pic>
            <p:nvPicPr>
              <p:cNvPr id="11" name="Ink 10">
                <a:extLst>
                  <a:ext uri="{FF2B5EF4-FFF2-40B4-BE49-F238E27FC236}">
                    <a16:creationId xmlns:a16="http://schemas.microsoft.com/office/drawing/2014/main" id="{6644A4C0-72F4-3F46-0093-78093A57A692}"/>
                  </a:ext>
                </a:extLst>
              </p:cNvPr>
              <p:cNvPicPr>
                <a:picLocks noGrp="1" noRot="1" noChangeAspect="1" noMove="1" noResize="1" noEditPoints="1" noAdjustHandles="1" noChangeArrowheads="1" noChangeShapeType="1"/>
              </p:cNvPicPr>
              <p:nvPr/>
            </p:nvPicPr>
            <p:blipFill>
              <a:blip r:embed="rId5"/>
              <a:stretch>
                <a:fillRect/>
              </a:stretch>
            </p:blipFill>
            <p:spPr>
              <a:xfrm>
                <a:off x="1089732" y="5088896"/>
                <a:ext cx="10959840" cy="164304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A9423F-81FC-4753-9C4A-602FD9C3C3D0}"/>
                  </a:ext>
                </a:extLst>
              </p:cNvPr>
              <p:cNvSpPr txBox="1"/>
              <p:nvPr/>
            </p:nvSpPr>
            <p:spPr>
              <a:xfrm>
                <a:off x="2776865" y="107769"/>
                <a:ext cx="7165616" cy="25849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8000" b="0" i="1" smtClean="0">
                              <a:solidFill>
                                <a:schemeClr val="tx1"/>
                              </a:solidFill>
                              <a:latin typeface="Cambria Math" panose="02040503050406030204" pitchFamily="18" charset="0"/>
                            </a:rPr>
                          </m:ctrlPr>
                        </m:dPr>
                        <m:e>
                          <m:m>
                            <m:mPr>
                              <m:mcs>
                                <m:mc>
                                  <m:mcPr>
                                    <m:count m:val="2"/>
                                    <m:mcJc m:val="center"/>
                                  </m:mcPr>
                                </m:mc>
                              </m:mcs>
                              <m:ctrlPr>
                                <a:rPr lang="en-GB" sz="8000" i="1">
                                  <a:solidFill>
                                    <a:srgbClr val="FF6600"/>
                                  </a:solidFill>
                                  <a:latin typeface="Cambria Math" panose="02040503050406030204" pitchFamily="18" charset="0"/>
                                </a:rPr>
                              </m:ctrlPr>
                            </m:mPr>
                            <m:mr>
                              <m:e>
                                <m:sSup>
                                  <m:sSupPr>
                                    <m:ctrlPr>
                                      <a:rPr lang="en-CA" sz="8000" i="1">
                                        <a:solidFill>
                                          <a:srgbClr val="FF660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CA" sz="8000" i="1">
                                        <a:solidFill>
                                          <a:srgbClr val="FF6600"/>
                                        </a:solidFill>
                                        <a:latin typeface="Cambria Math" panose="02040503050406030204" pitchFamily="18" charset="0"/>
                                      </a:rPr>
                                      <m:t>1</m:t>
                                    </m:r>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1</m:t>
                                        </m:r>
                                      </m:e>
                                    </m:acc>
                                  </m:sup>
                                </m:sSup>
                              </m:e>
                              <m:e>
                                <m:sSup>
                                  <m:sSupPr>
                                    <m:ctrlPr>
                                      <a:rPr lang="en-CA" sz="8000" i="1">
                                        <a:solidFill>
                                          <a:srgbClr val="FF660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CA" sz="8000" i="1">
                                        <a:solidFill>
                                          <a:srgbClr val="FF6600"/>
                                        </a:solidFill>
                                        <a:latin typeface="Cambria Math" panose="02040503050406030204" pitchFamily="18" charset="0"/>
                                      </a:rPr>
                                      <m:t>1</m:t>
                                    </m:r>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2</m:t>
                                        </m:r>
                                      </m:e>
                                    </m:acc>
                                  </m:sup>
                                </m:sSup>
                              </m:e>
                            </m:mr>
                            <m:mr>
                              <m:e>
                                <m:sSup>
                                  <m:sSupPr>
                                    <m:ctrlPr>
                                      <a:rPr lang="en-CA" sz="8000" i="1">
                                        <a:solidFill>
                                          <a:srgbClr val="FF660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CA" sz="8000" i="1">
                                        <a:solidFill>
                                          <a:srgbClr val="FF6600"/>
                                        </a:solidFill>
                                        <a:latin typeface="Cambria Math" panose="02040503050406030204" pitchFamily="18" charset="0"/>
                                      </a:rPr>
                                      <m:t>2</m:t>
                                    </m:r>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1</m:t>
                                        </m:r>
                                      </m:e>
                                    </m:acc>
                                  </m:sup>
                                </m:sSup>
                              </m:e>
                              <m:e>
                                <m:sSup>
                                  <m:sSupPr>
                                    <m:ctrlPr>
                                      <a:rPr lang="en-CA" sz="8000" i="1">
                                        <a:solidFill>
                                          <a:srgbClr val="FF660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CA" sz="8000" i="1">
                                        <a:solidFill>
                                          <a:srgbClr val="FF6600"/>
                                        </a:solidFill>
                                        <a:latin typeface="Cambria Math" panose="02040503050406030204" pitchFamily="18" charset="0"/>
                                      </a:rPr>
                                      <m:t>2</m:t>
                                    </m:r>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2</m:t>
                                        </m:r>
                                      </m:e>
                                    </m:acc>
                                  </m:sup>
                                </m:sSup>
                              </m:e>
                            </m:mr>
                          </m:m>
                        </m:e>
                      </m:d>
                      <m:r>
                        <a:rPr lang="en-CA" sz="8000" b="0" i="1" smtClean="0">
                          <a:solidFill>
                            <a:schemeClr val="tx1"/>
                          </a:solidFill>
                          <a:latin typeface="Cambria Math" panose="02040503050406030204" pitchFamily="18" charset="0"/>
                        </a:rPr>
                        <m:t>=</m:t>
                      </m:r>
                    </m:oMath>
                  </m:oMathPara>
                </a14:m>
                <a:endParaRPr lang="en-CA" sz="8000" dirty="0">
                  <a:solidFill>
                    <a:schemeClr val="tx1"/>
                  </a:solidFill>
                </a:endParaRPr>
              </a:p>
            </p:txBody>
          </p:sp>
        </mc:Choice>
        <mc:Fallback xmlns="">
          <p:sp>
            <p:nvSpPr>
              <p:cNvPr id="5" name="TextBox 4">
                <a:extLst>
                  <a:ext uri="{FF2B5EF4-FFF2-40B4-BE49-F238E27FC236}">
                    <a16:creationId xmlns:a16="http://schemas.microsoft.com/office/drawing/2014/main" id="{6DA9423F-81FC-4753-9C4A-602FD9C3C3D0}"/>
                  </a:ext>
                </a:extLst>
              </p:cNvPr>
              <p:cNvSpPr txBox="1">
                <a:spLocks noRot="1" noChangeAspect="1" noMove="1" noResize="1" noEditPoints="1" noAdjustHandles="1" noChangeArrowheads="1" noChangeShapeType="1" noTextEdit="1"/>
              </p:cNvSpPr>
              <p:nvPr/>
            </p:nvSpPr>
            <p:spPr>
              <a:xfrm>
                <a:off x="2776865" y="107769"/>
                <a:ext cx="7165616" cy="258493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08E3AD-1311-5B03-8BEC-DFDAE81CE205}"/>
                  </a:ext>
                </a:extLst>
              </p:cNvPr>
              <p:cNvSpPr txBox="1"/>
              <p:nvPr/>
            </p:nvSpPr>
            <p:spPr>
              <a:xfrm>
                <a:off x="-106907" y="2838296"/>
                <a:ext cx="12433110" cy="10161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3600" i="1">
                              <a:solidFill>
                                <a:srgbClr val="FF6600"/>
                              </a:solidFill>
                              <a:latin typeface="Cambria Math" panose="02040503050406030204" pitchFamily="18" charset="0"/>
                            </a:rPr>
                          </m:ctrlPr>
                        </m:sSupPr>
                        <m:e>
                          <m:r>
                            <a:rPr lang="en-CA" sz="3600" i="1">
                              <a:solidFill>
                                <a:srgbClr val="FF6600"/>
                              </a:solidFill>
                              <a:latin typeface="Cambria Math" panose="02040503050406030204" pitchFamily="18" charset="0"/>
                            </a:rPr>
                            <m:t>𝑊</m:t>
                          </m:r>
                        </m:e>
                        <m:sup>
                          <m:r>
                            <a:rPr lang="en-CA" sz="3600" i="1">
                              <a:solidFill>
                                <a:srgbClr val="FF6600"/>
                              </a:solidFill>
                              <a:latin typeface="Cambria Math" panose="02040503050406030204" pitchFamily="18" charset="0"/>
                            </a:rPr>
                            <m:t>1</m:t>
                          </m:r>
                          <m:acc>
                            <m:accPr>
                              <m:chr m:val="̇"/>
                              <m:ctrlPr>
                                <a:rPr lang="en-CA" sz="3600" i="1">
                                  <a:solidFill>
                                    <a:srgbClr val="FF6600"/>
                                  </a:solidFill>
                                  <a:latin typeface="Cambria Math" panose="02040503050406030204" pitchFamily="18" charset="0"/>
                                </a:rPr>
                              </m:ctrlPr>
                            </m:accPr>
                            <m:e>
                              <m:r>
                                <a:rPr lang="en-CA" sz="3600" i="1">
                                  <a:solidFill>
                                    <a:srgbClr val="FF6600"/>
                                  </a:solidFill>
                                  <a:latin typeface="Cambria Math" panose="02040503050406030204" pitchFamily="18" charset="0"/>
                                </a:rPr>
                                <m:t>1</m:t>
                              </m:r>
                            </m:e>
                          </m:acc>
                        </m:sup>
                      </m:sSup>
                      <m:d>
                        <m:dPr>
                          <m:begChr m:val="["/>
                          <m:endChr m:val="]"/>
                          <m:ctrlPr>
                            <a:rPr lang="en-CA" sz="3600" i="1">
                              <a:latin typeface="Cambria Math" panose="02040503050406030204" pitchFamily="18" charset="0"/>
                            </a:rPr>
                          </m:ctrlPr>
                        </m:dPr>
                        <m:e>
                          <m:eqArr>
                            <m:eqArrPr>
                              <m:ctrlPr>
                                <a:rPr lang="en-CA" sz="3600" i="1">
                                  <a:latin typeface="Cambria Math" panose="02040503050406030204" pitchFamily="18" charset="0"/>
                                </a:rPr>
                              </m:ctrlPr>
                            </m:eqArrPr>
                            <m:e>
                              <m:r>
                                <a:rPr lang="en-CA" sz="3600" i="1">
                                  <a:latin typeface="Cambria Math" panose="02040503050406030204" pitchFamily="18" charset="0"/>
                                </a:rPr>
                                <m:t>1</m:t>
                              </m:r>
                            </m:e>
                            <m:e>
                              <m:r>
                                <a:rPr lang="en-CA" sz="3600" i="1">
                                  <a:latin typeface="Cambria Math" panose="02040503050406030204" pitchFamily="18" charset="0"/>
                                </a:rPr>
                                <m:t>0</m:t>
                              </m:r>
                            </m:e>
                          </m:eqArr>
                        </m:e>
                      </m:d>
                      <m:d>
                        <m:dPr>
                          <m:begChr m:val="["/>
                          <m:endChr m:val="]"/>
                          <m:ctrlPr>
                            <a:rPr lang="en-CA" sz="3600" i="1">
                              <a:latin typeface="Cambria Math" panose="02040503050406030204" pitchFamily="18" charset="0"/>
                            </a:rPr>
                          </m:ctrlPr>
                        </m:dPr>
                        <m:e>
                          <m:r>
                            <a:rPr lang="en-CA" sz="3600" i="1">
                              <a:latin typeface="Cambria Math" panose="02040503050406030204" pitchFamily="18" charset="0"/>
                            </a:rPr>
                            <m:t>1  0</m:t>
                          </m:r>
                        </m:e>
                      </m:d>
                      <m:r>
                        <a:rPr lang="en-CA" sz="3600" i="1">
                          <a:latin typeface="Cambria Math" panose="02040503050406030204" pitchFamily="18" charset="0"/>
                        </a:rPr>
                        <m:t>+</m:t>
                      </m:r>
                      <m:sSup>
                        <m:sSupPr>
                          <m:ctrlPr>
                            <a:rPr lang="en-CA" sz="3600" i="1">
                              <a:solidFill>
                                <a:srgbClr val="FF6600"/>
                              </a:solidFill>
                              <a:latin typeface="Cambria Math" panose="02040503050406030204" pitchFamily="18" charset="0"/>
                            </a:rPr>
                          </m:ctrlPr>
                        </m:sSupPr>
                        <m:e>
                          <m:r>
                            <a:rPr lang="en-CA" sz="3600" i="1">
                              <a:solidFill>
                                <a:srgbClr val="FF6600"/>
                              </a:solidFill>
                              <a:latin typeface="Cambria Math" panose="02040503050406030204" pitchFamily="18" charset="0"/>
                            </a:rPr>
                            <m:t>𝑊</m:t>
                          </m:r>
                        </m:e>
                        <m:sup>
                          <m:r>
                            <a:rPr lang="en-CA" sz="3600" i="1">
                              <a:solidFill>
                                <a:srgbClr val="FF6600"/>
                              </a:solidFill>
                              <a:latin typeface="Cambria Math" panose="02040503050406030204" pitchFamily="18" charset="0"/>
                            </a:rPr>
                            <m:t>2</m:t>
                          </m:r>
                          <m:acc>
                            <m:accPr>
                              <m:chr m:val="̇"/>
                              <m:ctrlPr>
                                <a:rPr lang="en-CA" sz="3600" i="1">
                                  <a:solidFill>
                                    <a:srgbClr val="FF6600"/>
                                  </a:solidFill>
                                  <a:latin typeface="Cambria Math" panose="02040503050406030204" pitchFamily="18" charset="0"/>
                                </a:rPr>
                              </m:ctrlPr>
                            </m:accPr>
                            <m:e>
                              <m:r>
                                <a:rPr lang="en-CA" sz="3600" i="1">
                                  <a:solidFill>
                                    <a:srgbClr val="FF6600"/>
                                  </a:solidFill>
                                  <a:latin typeface="Cambria Math" panose="02040503050406030204" pitchFamily="18" charset="0"/>
                                </a:rPr>
                                <m:t>1</m:t>
                              </m:r>
                            </m:e>
                          </m:acc>
                        </m:sup>
                      </m:sSup>
                      <m:d>
                        <m:dPr>
                          <m:begChr m:val="["/>
                          <m:endChr m:val="]"/>
                          <m:ctrlPr>
                            <a:rPr lang="en-CA" sz="3600" i="1">
                              <a:latin typeface="Cambria Math" panose="02040503050406030204" pitchFamily="18" charset="0"/>
                            </a:rPr>
                          </m:ctrlPr>
                        </m:dPr>
                        <m:e>
                          <m:eqArr>
                            <m:eqArrPr>
                              <m:ctrlPr>
                                <a:rPr lang="en-CA" sz="3600" i="1">
                                  <a:latin typeface="Cambria Math" panose="02040503050406030204" pitchFamily="18" charset="0"/>
                                </a:rPr>
                              </m:ctrlPr>
                            </m:eqArrPr>
                            <m:e>
                              <m:r>
                                <a:rPr lang="en-CA" sz="3600" i="1">
                                  <a:latin typeface="Cambria Math" panose="02040503050406030204" pitchFamily="18" charset="0"/>
                                </a:rPr>
                                <m:t>0</m:t>
                              </m:r>
                            </m:e>
                            <m:e>
                              <m:r>
                                <a:rPr lang="en-CA" sz="3600" i="1">
                                  <a:latin typeface="Cambria Math" panose="02040503050406030204" pitchFamily="18" charset="0"/>
                                </a:rPr>
                                <m:t>1</m:t>
                              </m:r>
                            </m:e>
                          </m:eqArr>
                        </m:e>
                      </m:d>
                      <m:d>
                        <m:dPr>
                          <m:begChr m:val="["/>
                          <m:endChr m:val="]"/>
                          <m:ctrlPr>
                            <a:rPr lang="en-CA" sz="3600" i="1">
                              <a:latin typeface="Cambria Math" panose="02040503050406030204" pitchFamily="18" charset="0"/>
                            </a:rPr>
                          </m:ctrlPr>
                        </m:dPr>
                        <m:e>
                          <m:r>
                            <a:rPr lang="en-CA" sz="3600" i="1">
                              <a:latin typeface="Cambria Math" panose="02040503050406030204" pitchFamily="18" charset="0"/>
                            </a:rPr>
                            <m:t>1  0</m:t>
                          </m:r>
                        </m:e>
                      </m:d>
                      <m:r>
                        <a:rPr lang="en-CA" sz="3600" i="1">
                          <a:latin typeface="Cambria Math" panose="02040503050406030204" pitchFamily="18" charset="0"/>
                        </a:rPr>
                        <m:t>+</m:t>
                      </m:r>
                      <m:sSup>
                        <m:sSupPr>
                          <m:ctrlPr>
                            <a:rPr lang="en-CA" sz="3600" i="1">
                              <a:solidFill>
                                <a:srgbClr val="FF6600"/>
                              </a:solidFill>
                              <a:latin typeface="Cambria Math" panose="02040503050406030204" pitchFamily="18" charset="0"/>
                            </a:rPr>
                          </m:ctrlPr>
                        </m:sSupPr>
                        <m:e>
                          <m:r>
                            <a:rPr lang="en-CA" sz="3600" i="1">
                              <a:solidFill>
                                <a:srgbClr val="FF6600"/>
                              </a:solidFill>
                              <a:latin typeface="Cambria Math" panose="02040503050406030204" pitchFamily="18" charset="0"/>
                            </a:rPr>
                            <m:t>𝑊</m:t>
                          </m:r>
                        </m:e>
                        <m:sup>
                          <m:r>
                            <a:rPr lang="en-CA" sz="3600" i="1">
                              <a:solidFill>
                                <a:srgbClr val="FF6600"/>
                              </a:solidFill>
                              <a:latin typeface="Cambria Math" panose="02040503050406030204" pitchFamily="18" charset="0"/>
                            </a:rPr>
                            <m:t>1</m:t>
                          </m:r>
                          <m:acc>
                            <m:accPr>
                              <m:chr m:val="̇"/>
                              <m:ctrlPr>
                                <a:rPr lang="en-CA" sz="3600" i="1">
                                  <a:solidFill>
                                    <a:srgbClr val="FF6600"/>
                                  </a:solidFill>
                                  <a:latin typeface="Cambria Math" panose="02040503050406030204" pitchFamily="18" charset="0"/>
                                </a:rPr>
                              </m:ctrlPr>
                            </m:accPr>
                            <m:e>
                              <m:r>
                                <a:rPr lang="en-CA" sz="3600" i="1">
                                  <a:solidFill>
                                    <a:srgbClr val="FF6600"/>
                                  </a:solidFill>
                                  <a:latin typeface="Cambria Math" panose="02040503050406030204" pitchFamily="18" charset="0"/>
                                </a:rPr>
                                <m:t>2</m:t>
                              </m:r>
                            </m:e>
                          </m:acc>
                        </m:sup>
                      </m:sSup>
                      <m:d>
                        <m:dPr>
                          <m:begChr m:val="["/>
                          <m:endChr m:val="]"/>
                          <m:ctrlPr>
                            <a:rPr lang="en-CA" sz="3600" i="1">
                              <a:latin typeface="Cambria Math" panose="02040503050406030204" pitchFamily="18" charset="0"/>
                            </a:rPr>
                          </m:ctrlPr>
                        </m:dPr>
                        <m:e>
                          <m:eqArr>
                            <m:eqArrPr>
                              <m:ctrlPr>
                                <a:rPr lang="en-CA" sz="3600" i="1">
                                  <a:latin typeface="Cambria Math" panose="02040503050406030204" pitchFamily="18" charset="0"/>
                                </a:rPr>
                              </m:ctrlPr>
                            </m:eqArrPr>
                            <m:e>
                              <m:r>
                                <a:rPr lang="en-CA" sz="3600" i="1">
                                  <a:latin typeface="Cambria Math" panose="02040503050406030204" pitchFamily="18" charset="0"/>
                                </a:rPr>
                                <m:t>1</m:t>
                              </m:r>
                            </m:e>
                            <m:e>
                              <m:r>
                                <a:rPr lang="en-CA" sz="3600" i="1">
                                  <a:latin typeface="Cambria Math" panose="02040503050406030204" pitchFamily="18" charset="0"/>
                                </a:rPr>
                                <m:t>0</m:t>
                              </m:r>
                            </m:e>
                          </m:eqArr>
                        </m:e>
                      </m:d>
                      <m:d>
                        <m:dPr>
                          <m:begChr m:val="["/>
                          <m:endChr m:val="]"/>
                          <m:ctrlPr>
                            <a:rPr lang="en-CA" sz="3600" i="1">
                              <a:latin typeface="Cambria Math" panose="02040503050406030204" pitchFamily="18" charset="0"/>
                            </a:rPr>
                          </m:ctrlPr>
                        </m:dPr>
                        <m:e>
                          <m:r>
                            <a:rPr lang="en-CA" sz="3600" b="0" i="1" smtClean="0">
                              <a:latin typeface="Cambria Math" panose="02040503050406030204" pitchFamily="18" charset="0"/>
                            </a:rPr>
                            <m:t>0</m:t>
                          </m:r>
                          <m:r>
                            <a:rPr lang="en-CA" sz="3600" i="1">
                              <a:latin typeface="Cambria Math" panose="02040503050406030204" pitchFamily="18" charset="0"/>
                            </a:rPr>
                            <m:t>  </m:t>
                          </m:r>
                          <m:r>
                            <a:rPr lang="en-CA" sz="3600" b="0" i="1" smtClean="0">
                              <a:latin typeface="Cambria Math" panose="02040503050406030204" pitchFamily="18" charset="0"/>
                            </a:rPr>
                            <m:t>1</m:t>
                          </m:r>
                        </m:e>
                      </m:d>
                      <m:r>
                        <a:rPr lang="en-CA" sz="3600" i="1">
                          <a:latin typeface="Cambria Math" panose="02040503050406030204" pitchFamily="18" charset="0"/>
                        </a:rPr>
                        <m:t>+</m:t>
                      </m:r>
                      <m:sSup>
                        <m:sSupPr>
                          <m:ctrlPr>
                            <a:rPr lang="en-CA" sz="3600" i="1">
                              <a:solidFill>
                                <a:srgbClr val="FF6600"/>
                              </a:solidFill>
                              <a:latin typeface="Cambria Math" panose="02040503050406030204" pitchFamily="18" charset="0"/>
                            </a:rPr>
                          </m:ctrlPr>
                        </m:sSupPr>
                        <m:e>
                          <m:r>
                            <a:rPr lang="en-CA" sz="3600" i="1">
                              <a:solidFill>
                                <a:srgbClr val="FF6600"/>
                              </a:solidFill>
                              <a:latin typeface="Cambria Math" panose="02040503050406030204" pitchFamily="18" charset="0"/>
                            </a:rPr>
                            <m:t>𝑊</m:t>
                          </m:r>
                        </m:e>
                        <m:sup>
                          <m:r>
                            <a:rPr lang="en-CA" sz="3600" i="1">
                              <a:solidFill>
                                <a:srgbClr val="FF6600"/>
                              </a:solidFill>
                              <a:latin typeface="Cambria Math" panose="02040503050406030204" pitchFamily="18" charset="0"/>
                            </a:rPr>
                            <m:t>2</m:t>
                          </m:r>
                          <m:acc>
                            <m:accPr>
                              <m:chr m:val="̇"/>
                              <m:ctrlPr>
                                <a:rPr lang="en-CA" sz="3600" i="1">
                                  <a:solidFill>
                                    <a:srgbClr val="FF6600"/>
                                  </a:solidFill>
                                  <a:latin typeface="Cambria Math" panose="02040503050406030204" pitchFamily="18" charset="0"/>
                                </a:rPr>
                              </m:ctrlPr>
                            </m:accPr>
                            <m:e>
                              <m:r>
                                <a:rPr lang="en-CA" sz="3600" i="1">
                                  <a:solidFill>
                                    <a:srgbClr val="FF6600"/>
                                  </a:solidFill>
                                  <a:latin typeface="Cambria Math" panose="02040503050406030204" pitchFamily="18" charset="0"/>
                                </a:rPr>
                                <m:t>2</m:t>
                              </m:r>
                            </m:e>
                          </m:acc>
                        </m:sup>
                      </m:sSup>
                      <m:d>
                        <m:dPr>
                          <m:begChr m:val="["/>
                          <m:endChr m:val="]"/>
                          <m:ctrlPr>
                            <a:rPr lang="en-CA" sz="3600" i="1">
                              <a:latin typeface="Cambria Math" panose="02040503050406030204" pitchFamily="18" charset="0"/>
                            </a:rPr>
                          </m:ctrlPr>
                        </m:dPr>
                        <m:e>
                          <m:eqArr>
                            <m:eqArrPr>
                              <m:ctrlPr>
                                <a:rPr lang="en-CA" sz="3600" i="1">
                                  <a:latin typeface="Cambria Math" panose="02040503050406030204" pitchFamily="18" charset="0"/>
                                </a:rPr>
                              </m:ctrlPr>
                            </m:eqArrPr>
                            <m:e>
                              <m:r>
                                <a:rPr lang="en-CA" sz="3600" i="1">
                                  <a:latin typeface="Cambria Math" panose="02040503050406030204" pitchFamily="18" charset="0"/>
                                </a:rPr>
                                <m:t>0</m:t>
                              </m:r>
                            </m:e>
                            <m:e>
                              <m:r>
                                <a:rPr lang="en-CA" sz="3600" i="1">
                                  <a:latin typeface="Cambria Math" panose="02040503050406030204" pitchFamily="18" charset="0"/>
                                </a:rPr>
                                <m:t>1</m:t>
                              </m:r>
                            </m:e>
                          </m:eqArr>
                        </m:e>
                      </m:d>
                      <m:d>
                        <m:dPr>
                          <m:begChr m:val="["/>
                          <m:endChr m:val="]"/>
                          <m:ctrlPr>
                            <a:rPr lang="en-CA" sz="3600" i="1">
                              <a:latin typeface="Cambria Math" panose="02040503050406030204" pitchFamily="18" charset="0"/>
                            </a:rPr>
                          </m:ctrlPr>
                        </m:dPr>
                        <m:e>
                          <m:r>
                            <a:rPr lang="en-CA" sz="3600" i="1">
                              <a:latin typeface="Cambria Math" panose="02040503050406030204" pitchFamily="18" charset="0"/>
                            </a:rPr>
                            <m:t>0  1</m:t>
                          </m:r>
                        </m:e>
                      </m:d>
                    </m:oMath>
                  </m:oMathPara>
                </a14:m>
                <a:endParaRPr lang="en-CA" sz="3600" dirty="0"/>
              </a:p>
            </p:txBody>
          </p:sp>
        </mc:Choice>
        <mc:Fallback xmlns="">
          <p:sp>
            <p:nvSpPr>
              <p:cNvPr id="7" name="TextBox 6">
                <a:extLst>
                  <a:ext uri="{FF2B5EF4-FFF2-40B4-BE49-F238E27FC236}">
                    <a16:creationId xmlns:a16="http://schemas.microsoft.com/office/drawing/2014/main" id="{F408E3AD-1311-5B03-8BEC-DFDAE81CE205}"/>
                  </a:ext>
                </a:extLst>
              </p:cNvPr>
              <p:cNvSpPr txBox="1">
                <a:spLocks noRot="1" noChangeAspect="1" noMove="1" noResize="1" noEditPoints="1" noAdjustHandles="1" noChangeArrowheads="1" noChangeShapeType="1" noTextEdit="1"/>
              </p:cNvSpPr>
              <p:nvPr/>
            </p:nvSpPr>
            <p:spPr>
              <a:xfrm>
                <a:off x="-106907" y="2838296"/>
                <a:ext cx="12433110" cy="101611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B69474-B7E2-F314-3CD9-F473EB0BEE68}"/>
                  </a:ext>
                </a:extLst>
              </p:cNvPr>
              <p:cNvSpPr txBox="1"/>
              <p:nvPr/>
            </p:nvSpPr>
            <p:spPr>
              <a:xfrm>
                <a:off x="1335" y="4338573"/>
                <a:ext cx="12324868" cy="8128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3900" i="1" smtClean="0">
                              <a:solidFill>
                                <a:srgbClr val="FF6600"/>
                              </a:solidFill>
                              <a:latin typeface="Cambria Math" panose="02040503050406030204" pitchFamily="18" charset="0"/>
                            </a:rPr>
                          </m:ctrlPr>
                        </m:sSupPr>
                        <m:e>
                          <m:r>
                            <a:rPr lang="en-CA" sz="3900" i="1">
                              <a:solidFill>
                                <a:srgbClr val="FF6600"/>
                              </a:solidFill>
                              <a:latin typeface="Cambria Math" panose="02040503050406030204" pitchFamily="18" charset="0"/>
                            </a:rPr>
                            <m:t>𝑊</m:t>
                          </m:r>
                        </m:e>
                        <m:sup>
                          <m:r>
                            <a:rPr lang="en-CA" sz="3900" i="1">
                              <a:solidFill>
                                <a:srgbClr val="FF6600"/>
                              </a:solidFill>
                              <a:latin typeface="Cambria Math" panose="02040503050406030204" pitchFamily="18" charset="0"/>
                            </a:rPr>
                            <m:t>1</m:t>
                          </m:r>
                          <m:acc>
                            <m:accPr>
                              <m:chr m:val="̇"/>
                              <m:ctrlPr>
                                <a:rPr lang="en-CA" sz="3900" i="1">
                                  <a:solidFill>
                                    <a:srgbClr val="FF6600"/>
                                  </a:solidFill>
                                  <a:latin typeface="Cambria Math" panose="02040503050406030204" pitchFamily="18" charset="0"/>
                                </a:rPr>
                              </m:ctrlPr>
                            </m:accPr>
                            <m:e>
                              <m:r>
                                <a:rPr lang="en-CA" sz="3900" i="1">
                                  <a:solidFill>
                                    <a:srgbClr val="FF6600"/>
                                  </a:solidFill>
                                  <a:latin typeface="Cambria Math" panose="02040503050406030204" pitchFamily="18" charset="0"/>
                                </a:rPr>
                                <m:t>1</m:t>
                              </m:r>
                            </m:e>
                          </m:acc>
                        </m:sup>
                      </m:sSup>
                      <m:d>
                        <m:dPr>
                          <m:begChr m:val="|"/>
                          <m:endChr m:val="⟩"/>
                          <m:ctrlPr>
                            <a:rPr lang="en-CA" sz="3900" i="1">
                              <a:latin typeface="Cambria Math" panose="02040503050406030204" pitchFamily="18" charset="0"/>
                            </a:rPr>
                          </m:ctrlPr>
                        </m:dPr>
                        <m:e>
                          <m:sSub>
                            <m:sSubPr>
                              <m:ctrlPr>
                                <a:rPr lang="en-CA" sz="3900" b="1" i="1">
                                  <a:solidFill>
                                    <a:srgbClr val="002060"/>
                                  </a:solidFill>
                                  <a:latin typeface="Cambria Math" panose="02040503050406030204" pitchFamily="18" charset="0"/>
                                </a:rPr>
                              </m:ctrlPr>
                            </m:sSubPr>
                            <m:e>
                              <m:r>
                                <a:rPr lang="en-CA" sz="3900" b="1" i="1">
                                  <a:solidFill>
                                    <a:srgbClr val="002060"/>
                                  </a:solidFill>
                                  <a:latin typeface="Cambria Math" panose="02040503050406030204" pitchFamily="18" charset="0"/>
                                </a:rPr>
                                <m:t>𝒔</m:t>
                              </m:r>
                            </m:e>
                            <m:sub>
                              <m:r>
                                <a:rPr lang="en-CA" sz="3900" b="1" i="1" smtClean="0">
                                  <a:solidFill>
                                    <a:srgbClr val="002060"/>
                                  </a:solidFill>
                                  <a:latin typeface="Cambria Math" panose="02040503050406030204" pitchFamily="18" charset="0"/>
                                </a:rPr>
                                <m:t>𝟏</m:t>
                              </m:r>
                            </m:sub>
                          </m:sSub>
                        </m:e>
                      </m:d>
                      <m:d>
                        <m:dPr>
                          <m:begChr m:val="⟨"/>
                          <m:endChr m:val="|"/>
                          <m:ctrlPr>
                            <a:rPr lang="en-CA" sz="3900" b="1" i="1">
                              <a:latin typeface="Cambria Math" panose="02040503050406030204" pitchFamily="18" charset="0"/>
                            </a:rPr>
                          </m:ctrlPr>
                        </m:dPr>
                        <m:e>
                          <m:sSub>
                            <m:sSubPr>
                              <m:ctrlPr>
                                <a:rPr lang="en-CA" sz="3900" b="1" i="1">
                                  <a:solidFill>
                                    <a:srgbClr val="002060"/>
                                  </a:solidFill>
                                  <a:latin typeface="Cambria Math" panose="02040503050406030204" pitchFamily="18" charset="0"/>
                                </a:rPr>
                              </m:ctrlPr>
                            </m:sSubPr>
                            <m:e>
                              <m:r>
                                <a:rPr lang="en-CA" sz="3900" b="1" i="1">
                                  <a:solidFill>
                                    <a:srgbClr val="002060"/>
                                  </a:solidFill>
                                  <a:latin typeface="Cambria Math" panose="02040503050406030204" pitchFamily="18" charset="0"/>
                                </a:rPr>
                                <m:t>𝒔</m:t>
                              </m:r>
                            </m:e>
                            <m:sub>
                              <m:acc>
                                <m:accPr>
                                  <m:chr m:val="̇"/>
                                  <m:ctrlPr>
                                    <a:rPr lang="en-CA" sz="3900" b="1" i="1" smtClean="0">
                                      <a:solidFill>
                                        <a:srgbClr val="002060"/>
                                      </a:solidFill>
                                      <a:latin typeface="Cambria Math" panose="02040503050406030204" pitchFamily="18" charset="0"/>
                                    </a:rPr>
                                  </m:ctrlPr>
                                </m:accPr>
                                <m:e>
                                  <m:r>
                                    <a:rPr lang="en-CA" sz="3900" b="1" i="1">
                                      <a:solidFill>
                                        <a:srgbClr val="002060"/>
                                      </a:solidFill>
                                      <a:latin typeface="Cambria Math" panose="02040503050406030204" pitchFamily="18" charset="0"/>
                                    </a:rPr>
                                    <m:t>𝟏</m:t>
                                  </m:r>
                                </m:e>
                              </m:acc>
                            </m:sub>
                          </m:sSub>
                        </m:e>
                      </m:d>
                      <m:r>
                        <a:rPr lang="en-CA" sz="3900" i="1">
                          <a:latin typeface="Cambria Math" panose="02040503050406030204" pitchFamily="18" charset="0"/>
                        </a:rPr>
                        <m:t>+</m:t>
                      </m:r>
                      <m:sSup>
                        <m:sSupPr>
                          <m:ctrlPr>
                            <a:rPr lang="en-CA" sz="3900" i="1">
                              <a:solidFill>
                                <a:srgbClr val="FF6600"/>
                              </a:solidFill>
                              <a:latin typeface="Cambria Math" panose="02040503050406030204" pitchFamily="18" charset="0"/>
                            </a:rPr>
                          </m:ctrlPr>
                        </m:sSupPr>
                        <m:e>
                          <m:r>
                            <a:rPr lang="en-CA" sz="3900" i="1">
                              <a:solidFill>
                                <a:srgbClr val="FF6600"/>
                              </a:solidFill>
                              <a:latin typeface="Cambria Math" panose="02040503050406030204" pitchFamily="18" charset="0"/>
                            </a:rPr>
                            <m:t>𝑊</m:t>
                          </m:r>
                        </m:e>
                        <m:sup>
                          <m:r>
                            <a:rPr lang="en-CA" sz="3900" i="1">
                              <a:solidFill>
                                <a:srgbClr val="FF6600"/>
                              </a:solidFill>
                              <a:latin typeface="Cambria Math" panose="02040503050406030204" pitchFamily="18" charset="0"/>
                            </a:rPr>
                            <m:t>2</m:t>
                          </m:r>
                          <m:acc>
                            <m:accPr>
                              <m:chr m:val="̇"/>
                              <m:ctrlPr>
                                <a:rPr lang="en-CA" sz="3900" i="1">
                                  <a:solidFill>
                                    <a:srgbClr val="FF6600"/>
                                  </a:solidFill>
                                  <a:latin typeface="Cambria Math" panose="02040503050406030204" pitchFamily="18" charset="0"/>
                                </a:rPr>
                              </m:ctrlPr>
                            </m:accPr>
                            <m:e>
                              <m:r>
                                <a:rPr lang="en-CA" sz="3900" i="1">
                                  <a:solidFill>
                                    <a:srgbClr val="FF6600"/>
                                  </a:solidFill>
                                  <a:latin typeface="Cambria Math" panose="02040503050406030204" pitchFamily="18" charset="0"/>
                                </a:rPr>
                                <m:t>1</m:t>
                              </m:r>
                            </m:e>
                          </m:acc>
                        </m:sup>
                      </m:sSup>
                      <m:d>
                        <m:dPr>
                          <m:begChr m:val="|"/>
                          <m:endChr m:val="⟩"/>
                          <m:ctrlPr>
                            <a:rPr lang="en-CA" sz="3900" i="1">
                              <a:latin typeface="Cambria Math" panose="02040503050406030204" pitchFamily="18" charset="0"/>
                            </a:rPr>
                          </m:ctrlPr>
                        </m:dPr>
                        <m:e>
                          <m:sSub>
                            <m:sSubPr>
                              <m:ctrlPr>
                                <a:rPr lang="en-CA" sz="3900" b="1" i="1">
                                  <a:solidFill>
                                    <a:srgbClr val="002060"/>
                                  </a:solidFill>
                                  <a:latin typeface="Cambria Math" panose="02040503050406030204" pitchFamily="18" charset="0"/>
                                </a:rPr>
                              </m:ctrlPr>
                            </m:sSubPr>
                            <m:e>
                              <m:r>
                                <a:rPr lang="en-CA" sz="3900" b="1" i="1">
                                  <a:solidFill>
                                    <a:srgbClr val="002060"/>
                                  </a:solidFill>
                                  <a:latin typeface="Cambria Math" panose="02040503050406030204" pitchFamily="18" charset="0"/>
                                </a:rPr>
                                <m:t>𝒔</m:t>
                              </m:r>
                            </m:e>
                            <m:sub>
                              <m:r>
                                <a:rPr lang="en-CA" sz="3900" b="1" i="1" smtClean="0">
                                  <a:solidFill>
                                    <a:srgbClr val="002060"/>
                                  </a:solidFill>
                                  <a:latin typeface="Cambria Math" panose="02040503050406030204" pitchFamily="18" charset="0"/>
                                </a:rPr>
                                <m:t>𝟐</m:t>
                              </m:r>
                            </m:sub>
                          </m:sSub>
                        </m:e>
                      </m:d>
                      <m:d>
                        <m:dPr>
                          <m:begChr m:val="⟨"/>
                          <m:endChr m:val="|"/>
                          <m:ctrlPr>
                            <a:rPr lang="en-CA" sz="3900" b="1" i="1">
                              <a:latin typeface="Cambria Math" panose="02040503050406030204" pitchFamily="18" charset="0"/>
                            </a:rPr>
                          </m:ctrlPr>
                        </m:dPr>
                        <m:e>
                          <m:sSub>
                            <m:sSubPr>
                              <m:ctrlPr>
                                <a:rPr lang="en-CA" sz="3900" b="1" i="1">
                                  <a:solidFill>
                                    <a:srgbClr val="002060"/>
                                  </a:solidFill>
                                  <a:latin typeface="Cambria Math" panose="02040503050406030204" pitchFamily="18" charset="0"/>
                                </a:rPr>
                              </m:ctrlPr>
                            </m:sSubPr>
                            <m:e>
                              <m:r>
                                <a:rPr lang="en-CA" sz="3900" b="1" i="1">
                                  <a:solidFill>
                                    <a:srgbClr val="002060"/>
                                  </a:solidFill>
                                  <a:latin typeface="Cambria Math" panose="02040503050406030204" pitchFamily="18" charset="0"/>
                                </a:rPr>
                                <m:t>𝒔</m:t>
                              </m:r>
                            </m:e>
                            <m:sub>
                              <m:acc>
                                <m:accPr>
                                  <m:chr m:val="̇"/>
                                  <m:ctrlPr>
                                    <a:rPr lang="en-CA" sz="3900" b="1" i="1">
                                      <a:solidFill>
                                        <a:srgbClr val="002060"/>
                                      </a:solidFill>
                                      <a:latin typeface="Cambria Math" panose="02040503050406030204" pitchFamily="18" charset="0"/>
                                    </a:rPr>
                                  </m:ctrlPr>
                                </m:accPr>
                                <m:e>
                                  <m:r>
                                    <a:rPr lang="en-CA" sz="3900" b="1" i="1">
                                      <a:solidFill>
                                        <a:srgbClr val="002060"/>
                                      </a:solidFill>
                                      <a:latin typeface="Cambria Math" panose="02040503050406030204" pitchFamily="18" charset="0"/>
                                    </a:rPr>
                                    <m:t>𝟏</m:t>
                                  </m:r>
                                </m:e>
                              </m:acc>
                            </m:sub>
                          </m:sSub>
                        </m:e>
                      </m:d>
                      <m:r>
                        <a:rPr lang="en-CA" sz="3900" i="1">
                          <a:latin typeface="Cambria Math" panose="02040503050406030204" pitchFamily="18" charset="0"/>
                        </a:rPr>
                        <m:t>+</m:t>
                      </m:r>
                      <m:sSup>
                        <m:sSupPr>
                          <m:ctrlPr>
                            <a:rPr lang="en-CA" sz="3900" i="1">
                              <a:solidFill>
                                <a:srgbClr val="FF6600"/>
                              </a:solidFill>
                              <a:latin typeface="Cambria Math" panose="02040503050406030204" pitchFamily="18" charset="0"/>
                            </a:rPr>
                          </m:ctrlPr>
                        </m:sSupPr>
                        <m:e>
                          <m:r>
                            <a:rPr lang="en-CA" sz="3900" i="1">
                              <a:solidFill>
                                <a:srgbClr val="FF6600"/>
                              </a:solidFill>
                              <a:latin typeface="Cambria Math" panose="02040503050406030204" pitchFamily="18" charset="0"/>
                            </a:rPr>
                            <m:t>𝑊</m:t>
                          </m:r>
                        </m:e>
                        <m:sup>
                          <m:r>
                            <a:rPr lang="en-CA" sz="3900" i="1">
                              <a:solidFill>
                                <a:srgbClr val="FF6600"/>
                              </a:solidFill>
                              <a:latin typeface="Cambria Math" panose="02040503050406030204" pitchFamily="18" charset="0"/>
                            </a:rPr>
                            <m:t>1</m:t>
                          </m:r>
                          <m:acc>
                            <m:accPr>
                              <m:chr m:val="̇"/>
                              <m:ctrlPr>
                                <a:rPr lang="en-CA" sz="3900" i="1">
                                  <a:solidFill>
                                    <a:srgbClr val="FF6600"/>
                                  </a:solidFill>
                                  <a:latin typeface="Cambria Math" panose="02040503050406030204" pitchFamily="18" charset="0"/>
                                </a:rPr>
                              </m:ctrlPr>
                            </m:accPr>
                            <m:e>
                              <m:r>
                                <a:rPr lang="en-CA" sz="3900" i="1">
                                  <a:solidFill>
                                    <a:srgbClr val="FF6600"/>
                                  </a:solidFill>
                                  <a:latin typeface="Cambria Math" panose="02040503050406030204" pitchFamily="18" charset="0"/>
                                </a:rPr>
                                <m:t>2</m:t>
                              </m:r>
                            </m:e>
                          </m:acc>
                        </m:sup>
                      </m:sSup>
                      <m:d>
                        <m:dPr>
                          <m:begChr m:val="|"/>
                          <m:endChr m:val="⟩"/>
                          <m:ctrlPr>
                            <a:rPr lang="en-CA" sz="3900" i="1">
                              <a:latin typeface="Cambria Math" panose="02040503050406030204" pitchFamily="18" charset="0"/>
                            </a:rPr>
                          </m:ctrlPr>
                        </m:dPr>
                        <m:e>
                          <m:sSub>
                            <m:sSubPr>
                              <m:ctrlPr>
                                <a:rPr lang="en-CA" sz="3900" b="1" i="1">
                                  <a:solidFill>
                                    <a:srgbClr val="002060"/>
                                  </a:solidFill>
                                  <a:latin typeface="Cambria Math" panose="02040503050406030204" pitchFamily="18" charset="0"/>
                                </a:rPr>
                              </m:ctrlPr>
                            </m:sSubPr>
                            <m:e>
                              <m:r>
                                <a:rPr lang="en-CA" sz="3900" b="1" i="1">
                                  <a:solidFill>
                                    <a:srgbClr val="002060"/>
                                  </a:solidFill>
                                  <a:latin typeface="Cambria Math" panose="02040503050406030204" pitchFamily="18" charset="0"/>
                                </a:rPr>
                                <m:t>𝒔</m:t>
                              </m:r>
                            </m:e>
                            <m:sub>
                              <m:r>
                                <a:rPr lang="en-CA" sz="3900" b="1" i="1" smtClean="0">
                                  <a:solidFill>
                                    <a:srgbClr val="002060"/>
                                  </a:solidFill>
                                  <a:latin typeface="Cambria Math" panose="02040503050406030204" pitchFamily="18" charset="0"/>
                                </a:rPr>
                                <m:t>𝟏</m:t>
                              </m:r>
                            </m:sub>
                          </m:sSub>
                        </m:e>
                      </m:d>
                      <m:d>
                        <m:dPr>
                          <m:begChr m:val="⟨"/>
                          <m:endChr m:val="|"/>
                          <m:ctrlPr>
                            <a:rPr lang="en-CA" sz="3900" b="1" i="1">
                              <a:latin typeface="Cambria Math" panose="02040503050406030204" pitchFamily="18" charset="0"/>
                            </a:rPr>
                          </m:ctrlPr>
                        </m:dPr>
                        <m:e>
                          <m:sSub>
                            <m:sSubPr>
                              <m:ctrlPr>
                                <a:rPr lang="en-CA" sz="3900" b="1" i="1">
                                  <a:solidFill>
                                    <a:srgbClr val="002060"/>
                                  </a:solidFill>
                                  <a:latin typeface="Cambria Math" panose="02040503050406030204" pitchFamily="18" charset="0"/>
                                </a:rPr>
                              </m:ctrlPr>
                            </m:sSubPr>
                            <m:e>
                              <m:r>
                                <a:rPr lang="en-CA" sz="3900" b="1" i="1">
                                  <a:solidFill>
                                    <a:srgbClr val="002060"/>
                                  </a:solidFill>
                                  <a:latin typeface="Cambria Math" panose="02040503050406030204" pitchFamily="18" charset="0"/>
                                </a:rPr>
                                <m:t>𝒔</m:t>
                              </m:r>
                            </m:e>
                            <m:sub>
                              <m:acc>
                                <m:accPr>
                                  <m:chr m:val="̇"/>
                                  <m:ctrlPr>
                                    <a:rPr lang="en-CA" sz="3900" b="1" i="1" smtClean="0">
                                      <a:solidFill>
                                        <a:srgbClr val="002060"/>
                                      </a:solidFill>
                                      <a:latin typeface="Cambria Math" panose="02040503050406030204" pitchFamily="18" charset="0"/>
                                    </a:rPr>
                                  </m:ctrlPr>
                                </m:accPr>
                                <m:e>
                                  <m:r>
                                    <a:rPr lang="en-CA" sz="3900" b="1" i="1" smtClean="0">
                                      <a:solidFill>
                                        <a:srgbClr val="002060"/>
                                      </a:solidFill>
                                      <a:latin typeface="Cambria Math" panose="02040503050406030204" pitchFamily="18" charset="0"/>
                                    </a:rPr>
                                    <m:t>𝟐</m:t>
                                  </m:r>
                                </m:e>
                              </m:acc>
                            </m:sub>
                          </m:sSub>
                        </m:e>
                      </m:d>
                      <m:r>
                        <a:rPr lang="en-CA" sz="3900" i="1">
                          <a:latin typeface="Cambria Math" panose="02040503050406030204" pitchFamily="18" charset="0"/>
                        </a:rPr>
                        <m:t>+</m:t>
                      </m:r>
                      <m:sSup>
                        <m:sSupPr>
                          <m:ctrlPr>
                            <a:rPr lang="en-CA" sz="3900" i="1">
                              <a:solidFill>
                                <a:srgbClr val="FF6600"/>
                              </a:solidFill>
                              <a:latin typeface="Cambria Math" panose="02040503050406030204" pitchFamily="18" charset="0"/>
                            </a:rPr>
                          </m:ctrlPr>
                        </m:sSupPr>
                        <m:e>
                          <m:r>
                            <a:rPr lang="en-CA" sz="3900" i="1">
                              <a:solidFill>
                                <a:srgbClr val="FF6600"/>
                              </a:solidFill>
                              <a:latin typeface="Cambria Math" panose="02040503050406030204" pitchFamily="18" charset="0"/>
                            </a:rPr>
                            <m:t>𝑊</m:t>
                          </m:r>
                        </m:e>
                        <m:sup>
                          <m:r>
                            <a:rPr lang="en-CA" sz="3900" i="1">
                              <a:solidFill>
                                <a:srgbClr val="FF6600"/>
                              </a:solidFill>
                              <a:latin typeface="Cambria Math" panose="02040503050406030204" pitchFamily="18" charset="0"/>
                            </a:rPr>
                            <m:t>2</m:t>
                          </m:r>
                          <m:acc>
                            <m:accPr>
                              <m:chr m:val="̇"/>
                              <m:ctrlPr>
                                <a:rPr lang="en-CA" sz="3900" i="1">
                                  <a:solidFill>
                                    <a:srgbClr val="FF6600"/>
                                  </a:solidFill>
                                  <a:latin typeface="Cambria Math" panose="02040503050406030204" pitchFamily="18" charset="0"/>
                                </a:rPr>
                              </m:ctrlPr>
                            </m:accPr>
                            <m:e>
                              <m:r>
                                <a:rPr lang="en-CA" sz="3900" i="1">
                                  <a:solidFill>
                                    <a:srgbClr val="FF6600"/>
                                  </a:solidFill>
                                  <a:latin typeface="Cambria Math" panose="02040503050406030204" pitchFamily="18" charset="0"/>
                                </a:rPr>
                                <m:t>2</m:t>
                              </m:r>
                            </m:e>
                          </m:acc>
                        </m:sup>
                      </m:sSup>
                      <m:d>
                        <m:dPr>
                          <m:begChr m:val="|"/>
                          <m:endChr m:val="⟩"/>
                          <m:ctrlPr>
                            <a:rPr lang="en-CA" sz="3900" i="1">
                              <a:latin typeface="Cambria Math" panose="02040503050406030204" pitchFamily="18" charset="0"/>
                            </a:rPr>
                          </m:ctrlPr>
                        </m:dPr>
                        <m:e>
                          <m:sSub>
                            <m:sSubPr>
                              <m:ctrlPr>
                                <a:rPr lang="en-CA" sz="3900" b="1" i="1">
                                  <a:solidFill>
                                    <a:srgbClr val="002060"/>
                                  </a:solidFill>
                                  <a:latin typeface="Cambria Math" panose="02040503050406030204" pitchFamily="18" charset="0"/>
                                </a:rPr>
                              </m:ctrlPr>
                            </m:sSubPr>
                            <m:e>
                              <m:r>
                                <a:rPr lang="en-CA" sz="3900" b="1" i="1">
                                  <a:solidFill>
                                    <a:srgbClr val="002060"/>
                                  </a:solidFill>
                                  <a:latin typeface="Cambria Math" panose="02040503050406030204" pitchFamily="18" charset="0"/>
                                </a:rPr>
                                <m:t>𝒔</m:t>
                              </m:r>
                            </m:e>
                            <m:sub>
                              <m:r>
                                <a:rPr lang="en-CA" sz="3900" b="1" i="1" smtClean="0">
                                  <a:solidFill>
                                    <a:srgbClr val="002060"/>
                                  </a:solidFill>
                                  <a:latin typeface="Cambria Math" panose="02040503050406030204" pitchFamily="18" charset="0"/>
                                </a:rPr>
                                <m:t>𝟐</m:t>
                              </m:r>
                            </m:sub>
                          </m:sSub>
                        </m:e>
                      </m:d>
                      <m:d>
                        <m:dPr>
                          <m:begChr m:val="⟨"/>
                          <m:endChr m:val="|"/>
                          <m:ctrlPr>
                            <a:rPr lang="en-CA" sz="3900" b="1" i="1">
                              <a:latin typeface="Cambria Math" panose="02040503050406030204" pitchFamily="18" charset="0"/>
                            </a:rPr>
                          </m:ctrlPr>
                        </m:dPr>
                        <m:e>
                          <m:sSub>
                            <m:sSubPr>
                              <m:ctrlPr>
                                <a:rPr lang="en-CA" sz="3900" b="1" i="1">
                                  <a:solidFill>
                                    <a:srgbClr val="002060"/>
                                  </a:solidFill>
                                  <a:latin typeface="Cambria Math" panose="02040503050406030204" pitchFamily="18" charset="0"/>
                                </a:rPr>
                              </m:ctrlPr>
                            </m:sSubPr>
                            <m:e>
                              <m:r>
                                <a:rPr lang="en-CA" sz="3900" b="1" i="1">
                                  <a:solidFill>
                                    <a:srgbClr val="002060"/>
                                  </a:solidFill>
                                  <a:latin typeface="Cambria Math" panose="02040503050406030204" pitchFamily="18" charset="0"/>
                                </a:rPr>
                                <m:t>𝒔</m:t>
                              </m:r>
                            </m:e>
                            <m:sub>
                              <m:acc>
                                <m:accPr>
                                  <m:chr m:val="̇"/>
                                  <m:ctrlPr>
                                    <a:rPr lang="en-CA" sz="3900" b="1" i="1">
                                      <a:solidFill>
                                        <a:srgbClr val="002060"/>
                                      </a:solidFill>
                                      <a:latin typeface="Cambria Math" panose="02040503050406030204" pitchFamily="18" charset="0"/>
                                    </a:rPr>
                                  </m:ctrlPr>
                                </m:accPr>
                                <m:e>
                                  <m:r>
                                    <a:rPr lang="en-CA" sz="3900" b="1" i="1">
                                      <a:solidFill>
                                        <a:srgbClr val="002060"/>
                                      </a:solidFill>
                                      <a:latin typeface="Cambria Math" panose="02040503050406030204" pitchFamily="18" charset="0"/>
                                    </a:rPr>
                                    <m:t>𝟐</m:t>
                                  </m:r>
                                </m:e>
                              </m:acc>
                            </m:sub>
                          </m:sSub>
                        </m:e>
                      </m:d>
                    </m:oMath>
                  </m:oMathPara>
                </a14:m>
                <a:endParaRPr lang="en-CA" sz="3900" dirty="0"/>
              </a:p>
            </p:txBody>
          </p:sp>
        </mc:Choice>
        <mc:Fallback xmlns="">
          <p:sp>
            <p:nvSpPr>
              <p:cNvPr id="8" name="TextBox 7">
                <a:extLst>
                  <a:ext uri="{FF2B5EF4-FFF2-40B4-BE49-F238E27FC236}">
                    <a16:creationId xmlns:a16="http://schemas.microsoft.com/office/drawing/2014/main" id="{B3B69474-B7E2-F314-3CD9-F473EB0BEE68}"/>
                  </a:ext>
                </a:extLst>
              </p:cNvPr>
              <p:cNvSpPr txBox="1">
                <a:spLocks noRot="1" noChangeAspect="1" noMove="1" noResize="1" noEditPoints="1" noAdjustHandles="1" noChangeArrowheads="1" noChangeShapeType="1" noTextEdit="1"/>
              </p:cNvSpPr>
              <p:nvPr/>
            </p:nvSpPr>
            <p:spPr>
              <a:xfrm>
                <a:off x="1335" y="4338573"/>
                <a:ext cx="12324868" cy="812851"/>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E3A8B3-AB0C-1A45-8ECA-6A117A7E1A26}"/>
                  </a:ext>
                </a:extLst>
              </p:cNvPr>
              <p:cNvSpPr txBox="1"/>
              <p:nvPr/>
            </p:nvSpPr>
            <p:spPr>
              <a:xfrm>
                <a:off x="1401174" y="5303951"/>
                <a:ext cx="9116691" cy="1338764"/>
              </a:xfrm>
              <a:prstGeom prst="rect">
                <a:avLst/>
              </a:prstGeom>
              <a:noFill/>
            </p:spPr>
            <p:txBody>
              <a:bodyPr wrap="square" rtlCol="0">
                <a:spAutoFit/>
              </a:bodyPr>
              <a:lstStyle/>
              <a:p>
                <a14:m>
                  <m:oMath xmlns:m="http://schemas.openxmlformats.org/officeDocument/2006/math">
                    <m:r>
                      <a:rPr lang="en-CA" sz="6600" b="0" i="1" smtClean="0">
                        <a:solidFill>
                          <a:srgbClr val="D05400"/>
                        </a:solidFill>
                        <a:latin typeface="Cambria Math" panose="02040503050406030204" pitchFamily="18" charset="0"/>
                      </a:rPr>
                      <m:t>𝑊</m:t>
                    </m:r>
                    <m:r>
                      <a:rPr lang="en-CA" sz="6600" b="0" i="1" smtClean="0">
                        <a:solidFill>
                          <a:schemeClr val="tx1"/>
                        </a:solidFill>
                        <a:latin typeface="Cambria Math" panose="02040503050406030204" pitchFamily="18" charset="0"/>
                      </a:rPr>
                      <m:t>=</m:t>
                    </m:r>
                    <m:nary>
                      <m:naryPr>
                        <m:chr m:val="∑"/>
                        <m:supHide m:val="on"/>
                        <m:ctrlPr>
                          <a:rPr lang="en-CA" sz="6600" b="0" i="1" smtClean="0">
                            <a:solidFill>
                              <a:schemeClr val="tx1"/>
                            </a:solidFill>
                            <a:latin typeface="Cambria Math" panose="02040503050406030204" pitchFamily="18" charset="0"/>
                          </a:rPr>
                        </m:ctrlPr>
                      </m:naryPr>
                      <m:sub>
                        <m:r>
                          <a:rPr lang="en-CA" sz="6600" b="0" i="1" smtClean="0">
                            <a:solidFill>
                              <a:schemeClr val="tx1"/>
                            </a:solidFill>
                            <a:latin typeface="Cambria Math" panose="02040503050406030204" pitchFamily="18" charset="0"/>
                          </a:rPr>
                          <m:t>𝑎</m:t>
                        </m:r>
                      </m:sub>
                      <m:sup/>
                      <m:e>
                        <m:nary>
                          <m:naryPr>
                            <m:chr m:val="∑"/>
                            <m:supHide m:val="on"/>
                            <m:ctrlPr>
                              <a:rPr lang="en-CA" sz="6600" b="0" i="1" smtClean="0">
                                <a:solidFill>
                                  <a:schemeClr val="tx1"/>
                                </a:solidFill>
                                <a:latin typeface="Cambria Math" panose="02040503050406030204" pitchFamily="18" charset="0"/>
                              </a:rPr>
                            </m:ctrlPr>
                          </m:naryPr>
                          <m:sub>
                            <m:r>
                              <a:rPr lang="en-CA" sz="6600" b="0" i="1" smtClean="0">
                                <a:solidFill>
                                  <a:schemeClr val="tx1"/>
                                </a:solidFill>
                                <a:latin typeface="Cambria Math" panose="02040503050406030204" pitchFamily="18" charset="0"/>
                              </a:rPr>
                              <m:t>𝑏</m:t>
                            </m:r>
                          </m:sub>
                          <m:sup/>
                          <m:e>
                            <m:sSup>
                              <m:sSupPr>
                                <m:ctrlPr>
                                  <a:rPr lang="en-CA" sz="6600" i="1">
                                    <a:solidFill>
                                      <a:srgbClr val="FF6600"/>
                                    </a:solidFill>
                                    <a:latin typeface="Cambria Math" panose="02040503050406030204" pitchFamily="18" charset="0"/>
                                  </a:rPr>
                                </m:ctrlPr>
                              </m:sSupPr>
                              <m:e>
                                <m:r>
                                  <a:rPr lang="en-CA" sz="6600" i="1">
                                    <a:solidFill>
                                      <a:srgbClr val="FF6600"/>
                                    </a:solidFill>
                                    <a:latin typeface="Cambria Math" panose="02040503050406030204" pitchFamily="18" charset="0"/>
                                  </a:rPr>
                                  <m:t>𝑊</m:t>
                                </m:r>
                              </m:e>
                              <m:sup>
                                <m:r>
                                  <a:rPr lang="en-CA" sz="6600" b="0" i="1" smtClean="0">
                                    <a:solidFill>
                                      <a:srgbClr val="FF6600"/>
                                    </a:solidFill>
                                    <a:latin typeface="Cambria Math" panose="02040503050406030204" pitchFamily="18" charset="0"/>
                                  </a:rPr>
                                  <m:t>𝑎</m:t>
                                </m:r>
                                <m:acc>
                                  <m:accPr>
                                    <m:chr m:val="̇"/>
                                    <m:ctrlPr>
                                      <a:rPr lang="en-CA" sz="6600" i="1">
                                        <a:solidFill>
                                          <a:srgbClr val="FF6600"/>
                                        </a:solidFill>
                                        <a:latin typeface="Cambria Math" panose="02040503050406030204" pitchFamily="18" charset="0"/>
                                      </a:rPr>
                                    </m:ctrlPr>
                                  </m:accPr>
                                  <m:e>
                                    <m:r>
                                      <a:rPr lang="en-CA" sz="6600" b="0" i="1" smtClean="0">
                                        <a:solidFill>
                                          <a:srgbClr val="FF6600"/>
                                        </a:solidFill>
                                        <a:latin typeface="Cambria Math" panose="02040503050406030204" pitchFamily="18" charset="0"/>
                                      </a:rPr>
                                      <m:t>𝑏</m:t>
                                    </m:r>
                                  </m:e>
                                </m:acc>
                              </m:sup>
                            </m:sSup>
                            <m:d>
                              <m:dPr>
                                <m:begChr m:val="|"/>
                                <m:endChr m:val="⟩"/>
                                <m:ctrlPr>
                                  <a:rPr lang="en-CA" sz="6600" i="1">
                                    <a:latin typeface="Cambria Math" panose="02040503050406030204" pitchFamily="18" charset="0"/>
                                  </a:rPr>
                                </m:ctrlPr>
                              </m:dPr>
                              <m:e>
                                <m:sSub>
                                  <m:sSubPr>
                                    <m:ctrlPr>
                                      <a:rPr lang="en-CA" sz="6600" b="1" i="1">
                                        <a:solidFill>
                                          <a:srgbClr val="002060"/>
                                        </a:solidFill>
                                        <a:latin typeface="Cambria Math" panose="02040503050406030204" pitchFamily="18" charset="0"/>
                                      </a:rPr>
                                    </m:ctrlPr>
                                  </m:sSubPr>
                                  <m:e>
                                    <m:r>
                                      <a:rPr lang="en-CA" sz="6600" b="1" i="1">
                                        <a:solidFill>
                                          <a:srgbClr val="002060"/>
                                        </a:solidFill>
                                        <a:latin typeface="Cambria Math" panose="02040503050406030204" pitchFamily="18" charset="0"/>
                                      </a:rPr>
                                      <m:t>𝒔</m:t>
                                    </m:r>
                                  </m:e>
                                  <m:sub>
                                    <m:r>
                                      <a:rPr lang="en-CA" sz="6600" b="1" i="1">
                                        <a:solidFill>
                                          <a:srgbClr val="002060"/>
                                        </a:solidFill>
                                        <a:latin typeface="Cambria Math" panose="02040503050406030204" pitchFamily="18" charset="0"/>
                                      </a:rPr>
                                      <m:t>𝒂</m:t>
                                    </m:r>
                                  </m:sub>
                                </m:sSub>
                              </m:e>
                            </m:d>
                            <m:d>
                              <m:dPr>
                                <m:begChr m:val="⟨"/>
                                <m:endChr m:val="|"/>
                                <m:ctrlPr>
                                  <a:rPr lang="en-CA" sz="6600" b="1" i="1">
                                    <a:latin typeface="Cambria Math" panose="02040503050406030204" pitchFamily="18" charset="0"/>
                                  </a:rPr>
                                </m:ctrlPr>
                              </m:dPr>
                              <m:e>
                                <m:sSub>
                                  <m:sSubPr>
                                    <m:ctrlPr>
                                      <a:rPr lang="en-CA" sz="6600" b="1" i="1">
                                        <a:solidFill>
                                          <a:srgbClr val="002060"/>
                                        </a:solidFill>
                                        <a:latin typeface="Cambria Math" panose="02040503050406030204" pitchFamily="18" charset="0"/>
                                      </a:rPr>
                                    </m:ctrlPr>
                                  </m:sSubPr>
                                  <m:e>
                                    <m:r>
                                      <a:rPr lang="en-CA" sz="6600" b="1" i="1">
                                        <a:solidFill>
                                          <a:srgbClr val="002060"/>
                                        </a:solidFill>
                                        <a:latin typeface="Cambria Math" panose="02040503050406030204" pitchFamily="18" charset="0"/>
                                      </a:rPr>
                                      <m:t>𝒔</m:t>
                                    </m:r>
                                  </m:e>
                                  <m:sub>
                                    <m:acc>
                                      <m:accPr>
                                        <m:chr m:val="̇"/>
                                        <m:ctrlPr>
                                          <a:rPr lang="en-CA" sz="6600" b="1" i="1" smtClean="0">
                                            <a:solidFill>
                                              <a:srgbClr val="002060"/>
                                            </a:solidFill>
                                            <a:latin typeface="Cambria Math" panose="02040503050406030204" pitchFamily="18" charset="0"/>
                                          </a:rPr>
                                        </m:ctrlPr>
                                      </m:accPr>
                                      <m:e>
                                        <m:r>
                                          <a:rPr lang="en-CA" sz="6600" b="1" i="1" smtClean="0">
                                            <a:solidFill>
                                              <a:srgbClr val="002060"/>
                                            </a:solidFill>
                                            <a:latin typeface="Cambria Math" panose="02040503050406030204" pitchFamily="18" charset="0"/>
                                          </a:rPr>
                                          <m:t>𝒃</m:t>
                                        </m:r>
                                      </m:e>
                                    </m:acc>
                                  </m:sub>
                                </m:sSub>
                              </m:e>
                            </m:d>
                          </m:e>
                        </m:nary>
                      </m:e>
                    </m:nary>
                  </m:oMath>
                </a14:m>
                <a:r>
                  <a:rPr lang="en-CA" sz="6600" dirty="0"/>
                  <a:t> </a:t>
                </a:r>
              </a:p>
            </p:txBody>
          </p:sp>
        </mc:Choice>
        <mc:Fallback xmlns="">
          <p:sp>
            <p:nvSpPr>
              <p:cNvPr id="9" name="TextBox 8">
                <a:extLst>
                  <a:ext uri="{FF2B5EF4-FFF2-40B4-BE49-F238E27FC236}">
                    <a16:creationId xmlns:a16="http://schemas.microsoft.com/office/drawing/2014/main" id="{0AE3A8B3-AB0C-1A45-8ECA-6A117A7E1A26}"/>
                  </a:ext>
                </a:extLst>
              </p:cNvPr>
              <p:cNvSpPr txBox="1">
                <a:spLocks noRot="1" noChangeAspect="1" noMove="1" noResize="1" noEditPoints="1" noAdjustHandles="1" noChangeArrowheads="1" noChangeShapeType="1" noTextEdit="1"/>
              </p:cNvSpPr>
              <p:nvPr/>
            </p:nvSpPr>
            <p:spPr>
              <a:xfrm>
                <a:off x="1401174" y="5303951"/>
                <a:ext cx="9116691" cy="1338764"/>
              </a:xfrm>
              <a:prstGeom prst="rect">
                <a:avLst/>
              </a:prstGeom>
              <a:blipFill>
                <a:blip r:embed="rId9"/>
                <a:stretch>
                  <a:fillRect/>
                </a:stretch>
              </a:blipFill>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632389E7-6705-3F0E-A157-1DB69729F9D8}"/>
              </a:ext>
            </a:extLst>
          </p:cNvPr>
          <p:cNvGrpSpPr/>
          <p:nvPr/>
        </p:nvGrpSpPr>
        <p:grpSpPr>
          <a:xfrm>
            <a:off x="409653" y="3595792"/>
            <a:ext cx="11365858" cy="961364"/>
            <a:chOff x="232229" y="3531181"/>
            <a:chExt cx="11365858" cy="1036397"/>
          </a:xfrm>
        </p:grpSpPr>
        <p:cxnSp>
          <p:nvCxnSpPr>
            <p:cNvPr id="12" name="Straight Arrow Connector 11">
              <a:extLst>
                <a:ext uri="{FF2B5EF4-FFF2-40B4-BE49-F238E27FC236}">
                  <a16:creationId xmlns:a16="http://schemas.microsoft.com/office/drawing/2014/main" id="{753C372E-7299-5B51-6AA6-91F7EB9EADA8}"/>
                </a:ext>
              </a:extLst>
            </p:cNvPr>
            <p:cNvCxnSpPr>
              <a:cxnSpLocks/>
            </p:cNvCxnSpPr>
            <p:nvPr/>
          </p:nvCxnSpPr>
          <p:spPr>
            <a:xfrm>
              <a:off x="232229" y="3599543"/>
              <a:ext cx="0" cy="928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5DCB54-737B-229A-FB8B-45A11DAF3328}"/>
                </a:ext>
              </a:extLst>
            </p:cNvPr>
            <p:cNvCxnSpPr>
              <a:cxnSpLocks/>
            </p:cNvCxnSpPr>
            <p:nvPr/>
          </p:nvCxnSpPr>
          <p:spPr>
            <a:xfrm flipH="1">
              <a:off x="3374572" y="3580253"/>
              <a:ext cx="25615" cy="948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416C78-1478-308D-C469-3E17E65FBD02}"/>
                </a:ext>
              </a:extLst>
            </p:cNvPr>
            <p:cNvCxnSpPr>
              <a:cxnSpLocks/>
            </p:cNvCxnSpPr>
            <p:nvPr/>
          </p:nvCxnSpPr>
          <p:spPr>
            <a:xfrm flipH="1">
              <a:off x="6650957" y="3531181"/>
              <a:ext cx="11100" cy="9972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A2BE02-4E21-6EB2-1FF5-FC4885448023}"/>
                </a:ext>
              </a:extLst>
            </p:cNvPr>
            <p:cNvCxnSpPr>
              <a:cxnSpLocks/>
            </p:cNvCxnSpPr>
            <p:nvPr/>
          </p:nvCxnSpPr>
          <p:spPr>
            <a:xfrm>
              <a:off x="9810255" y="3599543"/>
              <a:ext cx="8659" cy="9289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408AEB-4B13-AD40-CBD7-4499A8E57613}"/>
                </a:ext>
              </a:extLst>
            </p:cNvPr>
            <p:cNvCxnSpPr>
              <a:cxnSpLocks/>
            </p:cNvCxnSpPr>
            <p:nvPr/>
          </p:nvCxnSpPr>
          <p:spPr>
            <a:xfrm>
              <a:off x="1052032" y="3769963"/>
              <a:ext cx="226142" cy="75849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08B7B3E-DC15-0081-EB1B-340F98BC6448}"/>
                </a:ext>
              </a:extLst>
            </p:cNvPr>
            <p:cNvCxnSpPr>
              <a:cxnSpLocks/>
            </p:cNvCxnSpPr>
            <p:nvPr/>
          </p:nvCxnSpPr>
          <p:spPr>
            <a:xfrm>
              <a:off x="1925231" y="3580253"/>
              <a:ext cx="222883" cy="94820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8E9616D-AEC4-68D3-077D-0E18219802A2}"/>
                </a:ext>
              </a:extLst>
            </p:cNvPr>
            <p:cNvCxnSpPr>
              <a:cxnSpLocks/>
            </p:cNvCxnSpPr>
            <p:nvPr/>
          </p:nvCxnSpPr>
          <p:spPr>
            <a:xfrm>
              <a:off x="4296152" y="3809985"/>
              <a:ext cx="157117" cy="74366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17C234A-8416-833B-F6A6-3B1CC0A80EEE}"/>
                </a:ext>
              </a:extLst>
            </p:cNvPr>
            <p:cNvCxnSpPr>
              <a:cxnSpLocks/>
            </p:cNvCxnSpPr>
            <p:nvPr/>
          </p:nvCxnSpPr>
          <p:spPr>
            <a:xfrm>
              <a:off x="5227112" y="3580253"/>
              <a:ext cx="22646" cy="97339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60E004-CDC4-155F-1CB5-EAFC758084E4}"/>
                </a:ext>
              </a:extLst>
            </p:cNvPr>
            <p:cNvCxnSpPr>
              <a:cxnSpLocks/>
            </p:cNvCxnSpPr>
            <p:nvPr/>
          </p:nvCxnSpPr>
          <p:spPr>
            <a:xfrm>
              <a:off x="7458546" y="3847671"/>
              <a:ext cx="147736" cy="70597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895E35-B3C6-B86D-71E3-CB5E46F9E279}"/>
                </a:ext>
              </a:extLst>
            </p:cNvPr>
            <p:cNvCxnSpPr>
              <a:cxnSpLocks/>
            </p:cNvCxnSpPr>
            <p:nvPr/>
          </p:nvCxnSpPr>
          <p:spPr>
            <a:xfrm>
              <a:off x="8294561" y="3580253"/>
              <a:ext cx="108210" cy="9873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BB70554-1E8A-D4D6-853D-EAC691B858B5}"/>
                </a:ext>
              </a:extLst>
            </p:cNvPr>
            <p:cNvCxnSpPr>
              <a:cxnSpLocks/>
            </p:cNvCxnSpPr>
            <p:nvPr/>
          </p:nvCxnSpPr>
          <p:spPr>
            <a:xfrm>
              <a:off x="10645251" y="3847671"/>
              <a:ext cx="126499" cy="68078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2F980E-2CE4-C044-C200-877B888085C2}"/>
                </a:ext>
              </a:extLst>
            </p:cNvPr>
            <p:cNvCxnSpPr>
              <a:cxnSpLocks/>
            </p:cNvCxnSpPr>
            <p:nvPr/>
          </p:nvCxnSpPr>
          <p:spPr>
            <a:xfrm>
              <a:off x="11447574" y="3577296"/>
              <a:ext cx="150513" cy="99028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6E3F5340-56BD-76E0-167C-2776F92B2E31}"/>
              </a:ext>
            </a:extLst>
          </p:cNvPr>
          <p:cNvSpPr txBox="1"/>
          <p:nvPr/>
        </p:nvSpPr>
        <p:spPr>
          <a:xfrm>
            <a:off x="87042" y="483648"/>
            <a:ext cx="2909234" cy="1754326"/>
          </a:xfrm>
          <a:prstGeom prst="rect">
            <a:avLst/>
          </a:prstGeom>
          <a:noFill/>
        </p:spPr>
        <p:txBody>
          <a:bodyPr wrap="square" rtlCol="0">
            <a:spAutoFit/>
          </a:bodyPr>
          <a:lstStyle/>
          <a:p>
            <a:pPr algn="ctr"/>
            <a:r>
              <a:rPr lang="en-CA" sz="5400" dirty="0">
                <a:solidFill>
                  <a:schemeClr val="tx1">
                    <a:lumMod val="50000"/>
                    <a:lumOff val="50000"/>
                  </a:schemeClr>
                </a:solidFill>
              </a:rPr>
              <a:t>(from video #8)</a:t>
            </a:r>
          </a:p>
        </p:txBody>
      </p:sp>
    </p:spTree>
    <p:custDataLst>
      <p:tags r:id="rId1"/>
    </p:custDataLst>
    <p:extLst>
      <p:ext uri="{BB962C8B-B14F-4D97-AF65-F5344CB8AC3E}">
        <p14:creationId xmlns:p14="http://schemas.microsoft.com/office/powerpoint/2010/main" val="1485248087"/>
      </p:ext>
    </p:extLst>
  </p:cSld>
  <p:clrMapOvr>
    <a:masterClrMapping/>
  </p:clrMapOvr>
  <mc:AlternateContent xmlns:mc="http://schemas.openxmlformats.org/markup-compatibility/2006" xmlns:p14="http://schemas.microsoft.com/office/powerpoint/2010/main">
    <mc:Choice Requires="p14">
      <p:transition spd="med" p14:dur="700" advTm="13840">
        <p:fade/>
      </p:transition>
    </mc:Choice>
    <mc:Fallback xmlns="">
      <p:transition spd="med" advTm="138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A90D1-E25B-3A6C-B3BA-C757BA686B9C}"/>
                  </a:ext>
                </a:extLst>
              </p:cNvPr>
              <p:cNvSpPr txBox="1"/>
              <p:nvPr/>
            </p:nvSpPr>
            <p:spPr>
              <a:xfrm>
                <a:off x="246225" y="-119217"/>
                <a:ext cx="11699549" cy="1260986"/>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CA" sz="6600" b="0" i="1" smtClean="0">
                          <a:solidFill>
                            <a:schemeClr val="tx1"/>
                          </a:solidFill>
                          <a:latin typeface="Cambria Math" panose="02040503050406030204" pitchFamily="18" charset="0"/>
                        </a:rPr>
                        <m:t>𝜎</m:t>
                      </m:r>
                      <m:d>
                        <m:dPr>
                          <m:ctrlPr>
                            <a:rPr lang="en-CA" sz="6600" b="0" i="1" smtClean="0">
                              <a:solidFill>
                                <a:schemeClr val="tx1"/>
                              </a:solidFill>
                              <a:latin typeface="Cambria Math" panose="02040503050406030204" pitchFamily="18" charset="0"/>
                            </a:rPr>
                          </m:ctrlPr>
                        </m:dPr>
                        <m:e>
                          <m:acc>
                            <m:accPr>
                              <m:chr m:val="⃗"/>
                              <m:ctrlPr>
                                <a:rPr lang="en-CA" sz="6600" b="0" i="1" smtClean="0">
                                  <a:solidFill>
                                    <a:srgbClr val="7030A0"/>
                                  </a:solidFill>
                                  <a:latin typeface="Cambria Math" panose="02040503050406030204" pitchFamily="18" charset="0"/>
                                </a:rPr>
                              </m:ctrlPr>
                            </m:accPr>
                            <m:e>
                              <m:r>
                                <a:rPr lang="en-CA" sz="6600" i="1" smtClean="0">
                                  <a:solidFill>
                                    <a:srgbClr val="7030A0"/>
                                  </a:solidFill>
                                  <a:latin typeface="Cambria Math" panose="02040503050406030204" pitchFamily="18" charset="0"/>
                                </a:rPr>
                                <m:t>𝑣</m:t>
                              </m:r>
                            </m:e>
                          </m:acc>
                        </m:e>
                      </m:d>
                      <m:r>
                        <a:rPr lang="en-CA" sz="6600" b="0" i="1" smtClean="0">
                          <a:solidFill>
                            <a:schemeClr val="tx1"/>
                          </a:solidFill>
                          <a:latin typeface="Cambria Math" panose="02040503050406030204" pitchFamily="18" charset="0"/>
                        </a:rPr>
                        <m:t>=</m:t>
                      </m:r>
                      <m:r>
                        <a:rPr lang="en-CA" sz="6600" i="1">
                          <a:latin typeface="Cambria Math" panose="02040503050406030204" pitchFamily="18" charset="0"/>
                        </a:rPr>
                        <m:t>𝜎</m:t>
                      </m:r>
                      <m:d>
                        <m:dPr>
                          <m:ctrlPr>
                            <a:rPr lang="en-CA" sz="6600" i="1">
                              <a:latin typeface="Cambria Math" panose="02040503050406030204" pitchFamily="18" charset="0"/>
                            </a:rPr>
                          </m:ctrlPr>
                        </m:dPr>
                        <m:e>
                          <m:sSup>
                            <m:sSupPr>
                              <m:ctrlPr>
                                <a:rPr lang="en-CA" sz="6600" b="0" i="1" smtClean="0">
                                  <a:solidFill>
                                    <a:srgbClr val="0070C0"/>
                                  </a:solidFill>
                                  <a:latin typeface="Cambria Math" panose="02040503050406030204" pitchFamily="18" charset="0"/>
                                </a:rPr>
                              </m:ctrlPr>
                            </m:sSupPr>
                            <m:e>
                              <m:r>
                                <a:rPr lang="en-CA" sz="6600" b="0" i="1" smtClean="0">
                                  <a:solidFill>
                                    <a:srgbClr val="0070C0"/>
                                  </a:solidFill>
                                  <a:latin typeface="Cambria Math" panose="02040503050406030204" pitchFamily="18" charset="0"/>
                                </a:rPr>
                                <m:t>𝑣</m:t>
                              </m:r>
                            </m:e>
                            <m:sup>
                              <m:r>
                                <a:rPr lang="en-CA" sz="6600" b="0" i="1" smtClean="0">
                                  <a:solidFill>
                                    <a:srgbClr val="0070C0"/>
                                  </a:solidFill>
                                  <a:latin typeface="Cambria Math" panose="02040503050406030204" pitchFamily="18" charset="0"/>
                                </a:rPr>
                                <m:t>𝑥</m:t>
                              </m:r>
                            </m:sup>
                          </m:sSup>
                          <m:acc>
                            <m:accPr>
                              <m:chr m:val="⃗"/>
                              <m:ctrlPr>
                                <a:rPr lang="en-GB" sz="6600" i="1">
                                  <a:solidFill>
                                    <a:srgbClr val="002060"/>
                                  </a:solidFill>
                                  <a:latin typeface="Cambria Math" panose="02040503050406030204" pitchFamily="18" charset="0"/>
                                </a:rPr>
                              </m:ctrlPr>
                            </m:accPr>
                            <m:e>
                              <m:sSub>
                                <m:sSubPr>
                                  <m:ctrlPr>
                                    <a:rPr lang="en-GB" sz="6600" i="1">
                                      <a:solidFill>
                                        <a:srgbClr val="002060"/>
                                      </a:solidFill>
                                      <a:latin typeface="Cambria Math" panose="02040503050406030204" pitchFamily="18" charset="0"/>
                                    </a:rPr>
                                  </m:ctrlPr>
                                </m:sSubPr>
                                <m:e>
                                  <m:r>
                                    <a:rPr lang="en-GB" sz="6600" i="1">
                                      <a:solidFill>
                                        <a:srgbClr val="002060"/>
                                      </a:solidFill>
                                      <a:latin typeface="Cambria Math" panose="02040503050406030204" pitchFamily="18" charset="0"/>
                                    </a:rPr>
                                    <m:t>𝑒</m:t>
                                  </m:r>
                                </m:e>
                                <m:sub>
                                  <m:r>
                                    <a:rPr lang="en-CA" sz="6600" i="1">
                                      <a:solidFill>
                                        <a:srgbClr val="002060"/>
                                      </a:solidFill>
                                      <a:latin typeface="Cambria Math" panose="02040503050406030204" pitchFamily="18" charset="0"/>
                                    </a:rPr>
                                    <m:t>𝑥</m:t>
                                  </m:r>
                                </m:sub>
                              </m:sSub>
                            </m:e>
                          </m:acc>
                          <m:r>
                            <a:rPr lang="en-CA" sz="6600" b="0" i="1" smtClean="0">
                              <a:solidFill>
                                <a:schemeClr val="tx1"/>
                              </a:solidFill>
                              <a:latin typeface="Cambria Math" panose="02040503050406030204" pitchFamily="18" charset="0"/>
                            </a:rPr>
                            <m:t>+</m:t>
                          </m:r>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𝑣</m:t>
                              </m:r>
                            </m:e>
                            <m:sup>
                              <m:r>
                                <a:rPr lang="en-CA" sz="6600" b="0" i="1" smtClean="0">
                                  <a:solidFill>
                                    <a:srgbClr val="0070C0"/>
                                  </a:solidFill>
                                  <a:latin typeface="Cambria Math" panose="02040503050406030204" pitchFamily="18" charset="0"/>
                                </a:rPr>
                                <m:t>𝑦</m:t>
                              </m:r>
                            </m:sup>
                          </m:sSup>
                          <m:acc>
                            <m:accPr>
                              <m:chr m:val="⃗"/>
                              <m:ctrlPr>
                                <a:rPr lang="en-GB" sz="6600" i="1">
                                  <a:solidFill>
                                    <a:srgbClr val="002060"/>
                                  </a:solidFill>
                                  <a:latin typeface="Cambria Math" panose="02040503050406030204" pitchFamily="18" charset="0"/>
                                </a:rPr>
                              </m:ctrlPr>
                            </m:accPr>
                            <m:e>
                              <m:sSub>
                                <m:sSubPr>
                                  <m:ctrlPr>
                                    <a:rPr lang="en-GB" sz="6600" i="1">
                                      <a:solidFill>
                                        <a:srgbClr val="002060"/>
                                      </a:solidFill>
                                      <a:latin typeface="Cambria Math" panose="02040503050406030204" pitchFamily="18" charset="0"/>
                                    </a:rPr>
                                  </m:ctrlPr>
                                </m:sSubPr>
                                <m:e>
                                  <m:r>
                                    <a:rPr lang="en-GB" sz="6600" i="1">
                                      <a:solidFill>
                                        <a:srgbClr val="002060"/>
                                      </a:solidFill>
                                      <a:latin typeface="Cambria Math" panose="02040503050406030204" pitchFamily="18" charset="0"/>
                                    </a:rPr>
                                    <m:t>𝑒</m:t>
                                  </m:r>
                                </m:e>
                                <m:sub>
                                  <m:r>
                                    <a:rPr lang="en-CA" sz="6600" b="0" i="1" smtClean="0">
                                      <a:solidFill>
                                        <a:srgbClr val="002060"/>
                                      </a:solidFill>
                                      <a:latin typeface="Cambria Math" panose="02040503050406030204" pitchFamily="18" charset="0"/>
                                    </a:rPr>
                                    <m:t>𝑦</m:t>
                                  </m:r>
                                </m:sub>
                              </m:sSub>
                            </m:e>
                          </m:acc>
                          <m:r>
                            <a:rPr lang="en-CA" sz="6600" i="1">
                              <a:latin typeface="Cambria Math" panose="02040503050406030204" pitchFamily="18" charset="0"/>
                            </a:rPr>
                            <m:t>+</m:t>
                          </m:r>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𝑣</m:t>
                              </m:r>
                            </m:e>
                            <m:sup>
                              <m:r>
                                <a:rPr lang="en-CA" sz="6600" b="0" i="1" smtClean="0">
                                  <a:solidFill>
                                    <a:srgbClr val="0070C0"/>
                                  </a:solidFill>
                                  <a:latin typeface="Cambria Math" panose="02040503050406030204" pitchFamily="18" charset="0"/>
                                </a:rPr>
                                <m:t>𝑧</m:t>
                              </m:r>
                            </m:sup>
                          </m:sSup>
                          <m:acc>
                            <m:accPr>
                              <m:chr m:val="⃗"/>
                              <m:ctrlPr>
                                <a:rPr lang="en-GB" sz="6600" i="1">
                                  <a:solidFill>
                                    <a:srgbClr val="002060"/>
                                  </a:solidFill>
                                  <a:latin typeface="Cambria Math" panose="02040503050406030204" pitchFamily="18" charset="0"/>
                                </a:rPr>
                              </m:ctrlPr>
                            </m:accPr>
                            <m:e>
                              <m:sSub>
                                <m:sSubPr>
                                  <m:ctrlPr>
                                    <a:rPr lang="en-GB" sz="6600" i="1">
                                      <a:solidFill>
                                        <a:srgbClr val="002060"/>
                                      </a:solidFill>
                                      <a:latin typeface="Cambria Math" panose="02040503050406030204" pitchFamily="18" charset="0"/>
                                    </a:rPr>
                                  </m:ctrlPr>
                                </m:sSubPr>
                                <m:e>
                                  <m:r>
                                    <a:rPr lang="en-GB" sz="6600" i="1">
                                      <a:solidFill>
                                        <a:srgbClr val="002060"/>
                                      </a:solidFill>
                                      <a:latin typeface="Cambria Math" panose="02040503050406030204" pitchFamily="18" charset="0"/>
                                    </a:rPr>
                                    <m:t>𝑒</m:t>
                                  </m:r>
                                </m:e>
                                <m:sub>
                                  <m:r>
                                    <a:rPr lang="en-CA" sz="6600" b="0" i="1" smtClean="0">
                                      <a:solidFill>
                                        <a:srgbClr val="002060"/>
                                      </a:solidFill>
                                      <a:latin typeface="Cambria Math" panose="02040503050406030204" pitchFamily="18" charset="0"/>
                                    </a:rPr>
                                    <m:t>𝑧</m:t>
                                  </m:r>
                                </m:sub>
                              </m:sSub>
                            </m:e>
                          </m:acc>
                        </m:e>
                      </m:d>
                    </m:oMath>
                  </m:oMathPara>
                </a14:m>
                <a:endParaRPr lang="en-CA" sz="6600" dirty="0">
                  <a:solidFill>
                    <a:srgbClr val="002060"/>
                  </a:solidFill>
                </a:endParaRPr>
              </a:p>
            </p:txBody>
          </p:sp>
        </mc:Choice>
        <mc:Fallback xmlns="">
          <p:sp>
            <p:nvSpPr>
              <p:cNvPr id="4" name="TextBox 3">
                <a:extLst>
                  <a:ext uri="{FF2B5EF4-FFF2-40B4-BE49-F238E27FC236}">
                    <a16:creationId xmlns:a16="http://schemas.microsoft.com/office/drawing/2014/main" id="{D9BA90D1-E25B-3A6C-B3BA-C757BA686B9C}"/>
                  </a:ext>
                </a:extLst>
              </p:cNvPr>
              <p:cNvSpPr txBox="1">
                <a:spLocks noRot="1" noChangeAspect="1" noMove="1" noResize="1" noEditPoints="1" noAdjustHandles="1" noChangeArrowheads="1" noChangeShapeType="1" noTextEdit="1"/>
              </p:cNvSpPr>
              <p:nvPr/>
            </p:nvSpPr>
            <p:spPr>
              <a:xfrm>
                <a:off x="246225" y="-119217"/>
                <a:ext cx="11699549" cy="126098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34F5E3-8A62-386F-89D8-632D2170B400}"/>
                  </a:ext>
                </a:extLst>
              </p:cNvPr>
              <p:cNvSpPr txBox="1"/>
              <p:nvPr/>
            </p:nvSpPr>
            <p:spPr>
              <a:xfrm>
                <a:off x="1" y="1139309"/>
                <a:ext cx="12192000" cy="11546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5800" b="0" i="1" smtClean="0">
                          <a:solidFill>
                            <a:schemeClr val="tx1"/>
                          </a:solidFill>
                          <a:latin typeface="Cambria Math" panose="02040503050406030204" pitchFamily="18" charset="0"/>
                        </a:rPr>
                        <m:t>𝜎</m:t>
                      </m:r>
                      <m:d>
                        <m:dPr>
                          <m:ctrlPr>
                            <a:rPr lang="en-CA" sz="5800" b="0" i="1" smtClean="0">
                              <a:solidFill>
                                <a:schemeClr val="tx1"/>
                              </a:solidFill>
                              <a:latin typeface="Cambria Math" panose="02040503050406030204" pitchFamily="18" charset="0"/>
                            </a:rPr>
                          </m:ctrlPr>
                        </m:dPr>
                        <m:e>
                          <m:acc>
                            <m:accPr>
                              <m:chr m:val="⃗"/>
                              <m:ctrlPr>
                                <a:rPr lang="en-CA" sz="5800" b="0" i="1" smtClean="0">
                                  <a:solidFill>
                                    <a:srgbClr val="7030A0"/>
                                  </a:solidFill>
                                  <a:latin typeface="Cambria Math" panose="02040503050406030204" pitchFamily="18" charset="0"/>
                                </a:rPr>
                              </m:ctrlPr>
                            </m:accPr>
                            <m:e>
                              <m:r>
                                <a:rPr lang="en-CA" sz="5800" i="1" smtClean="0">
                                  <a:solidFill>
                                    <a:srgbClr val="7030A0"/>
                                  </a:solidFill>
                                  <a:latin typeface="Cambria Math" panose="02040503050406030204" pitchFamily="18" charset="0"/>
                                </a:rPr>
                                <m:t>𝑣</m:t>
                              </m:r>
                            </m:e>
                          </m:acc>
                        </m:e>
                      </m:d>
                      <m:r>
                        <a:rPr lang="en-CA" sz="5800" b="0" i="1" smtClean="0">
                          <a:solidFill>
                            <a:schemeClr val="tx1"/>
                          </a:solidFill>
                          <a:latin typeface="Cambria Math" panose="02040503050406030204" pitchFamily="18" charset="0"/>
                        </a:rPr>
                        <m:t>=</m:t>
                      </m:r>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𝑣</m:t>
                          </m:r>
                        </m:e>
                        <m:sup>
                          <m:r>
                            <a:rPr lang="en-CA" sz="5800" i="1">
                              <a:solidFill>
                                <a:srgbClr val="0070C0"/>
                              </a:solidFill>
                              <a:latin typeface="Cambria Math" panose="02040503050406030204" pitchFamily="18" charset="0"/>
                            </a:rPr>
                            <m:t>𝑥</m:t>
                          </m:r>
                        </m:sup>
                      </m:sSup>
                      <m:r>
                        <a:rPr lang="en-CA" sz="5800" i="1">
                          <a:latin typeface="Cambria Math" panose="02040503050406030204" pitchFamily="18" charset="0"/>
                        </a:rPr>
                        <m:t>𝜎</m:t>
                      </m:r>
                      <m:d>
                        <m:dPr>
                          <m:ctrlPr>
                            <a:rPr lang="en-CA" sz="5800" i="1">
                              <a:latin typeface="Cambria Math" panose="02040503050406030204" pitchFamily="18" charset="0"/>
                            </a:rPr>
                          </m:ctrlPr>
                        </m:dPr>
                        <m:e>
                          <m:acc>
                            <m:accPr>
                              <m:chr m:val="⃗"/>
                              <m:ctrlPr>
                                <a:rPr lang="en-GB" sz="5800" i="1">
                                  <a:solidFill>
                                    <a:srgbClr val="002060"/>
                                  </a:solidFill>
                                  <a:latin typeface="Cambria Math" panose="02040503050406030204" pitchFamily="18" charset="0"/>
                                </a:rPr>
                              </m:ctrlPr>
                            </m:accPr>
                            <m:e>
                              <m:sSub>
                                <m:sSubPr>
                                  <m:ctrlPr>
                                    <a:rPr lang="en-GB" sz="5800" i="1">
                                      <a:solidFill>
                                        <a:srgbClr val="002060"/>
                                      </a:solidFill>
                                      <a:latin typeface="Cambria Math" panose="02040503050406030204" pitchFamily="18" charset="0"/>
                                    </a:rPr>
                                  </m:ctrlPr>
                                </m:sSubPr>
                                <m:e>
                                  <m:r>
                                    <a:rPr lang="en-GB" sz="5800" i="1">
                                      <a:solidFill>
                                        <a:srgbClr val="002060"/>
                                      </a:solidFill>
                                      <a:latin typeface="Cambria Math" panose="02040503050406030204" pitchFamily="18" charset="0"/>
                                    </a:rPr>
                                    <m:t>𝑒</m:t>
                                  </m:r>
                                </m:e>
                                <m:sub>
                                  <m:r>
                                    <a:rPr lang="en-CA" sz="5800" i="1">
                                      <a:solidFill>
                                        <a:srgbClr val="002060"/>
                                      </a:solidFill>
                                      <a:latin typeface="Cambria Math" panose="02040503050406030204" pitchFamily="18" charset="0"/>
                                    </a:rPr>
                                    <m:t>𝑥</m:t>
                                  </m:r>
                                </m:sub>
                              </m:sSub>
                            </m:e>
                          </m:acc>
                        </m:e>
                      </m:d>
                      <m:r>
                        <a:rPr lang="en-CA" sz="5800" i="1">
                          <a:latin typeface="Cambria Math" panose="02040503050406030204" pitchFamily="18" charset="0"/>
                        </a:rPr>
                        <m:t>+</m:t>
                      </m:r>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𝑣</m:t>
                          </m:r>
                        </m:e>
                        <m:sup>
                          <m:r>
                            <a:rPr lang="en-CA" sz="5800" i="1">
                              <a:solidFill>
                                <a:srgbClr val="0070C0"/>
                              </a:solidFill>
                              <a:latin typeface="Cambria Math" panose="02040503050406030204" pitchFamily="18" charset="0"/>
                            </a:rPr>
                            <m:t>𝑦</m:t>
                          </m:r>
                        </m:sup>
                      </m:sSup>
                      <m:r>
                        <a:rPr lang="en-CA" sz="5800" i="1">
                          <a:latin typeface="Cambria Math" panose="02040503050406030204" pitchFamily="18" charset="0"/>
                        </a:rPr>
                        <m:t>𝜎</m:t>
                      </m:r>
                      <m:d>
                        <m:dPr>
                          <m:ctrlPr>
                            <a:rPr lang="en-CA" sz="5800" i="1">
                              <a:latin typeface="Cambria Math" panose="02040503050406030204" pitchFamily="18" charset="0"/>
                            </a:rPr>
                          </m:ctrlPr>
                        </m:dPr>
                        <m:e>
                          <m:acc>
                            <m:accPr>
                              <m:chr m:val="⃗"/>
                              <m:ctrlPr>
                                <a:rPr lang="en-GB" sz="5800" i="1">
                                  <a:solidFill>
                                    <a:srgbClr val="002060"/>
                                  </a:solidFill>
                                  <a:latin typeface="Cambria Math" panose="02040503050406030204" pitchFamily="18" charset="0"/>
                                </a:rPr>
                              </m:ctrlPr>
                            </m:accPr>
                            <m:e>
                              <m:sSub>
                                <m:sSubPr>
                                  <m:ctrlPr>
                                    <a:rPr lang="en-GB" sz="5800" i="1">
                                      <a:solidFill>
                                        <a:srgbClr val="002060"/>
                                      </a:solidFill>
                                      <a:latin typeface="Cambria Math" panose="02040503050406030204" pitchFamily="18" charset="0"/>
                                    </a:rPr>
                                  </m:ctrlPr>
                                </m:sSubPr>
                                <m:e>
                                  <m:r>
                                    <a:rPr lang="en-GB" sz="5800" i="1">
                                      <a:solidFill>
                                        <a:srgbClr val="002060"/>
                                      </a:solidFill>
                                      <a:latin typeface="Cambria Math" panose="02040503050406030204" pitchFamily="18" charset="0"/>
                                    </a:rPr>
                                    <m:t>𝑒</m:t>
                                  </m:r>
                                </m:e>
                                <m:sub>
                                  <m:r>
                                    <a:rPr lang="en-CA" sz="5800" i="1">
                                      <a:solidFill>
                                        <a:srgbClr val="002060"/>
                                      </a:solidFill>
                                      <a:latin typeface="Cambria Math" panose="02040503050406030204" pitchFamily="18" charset="0"/>
                                    </a:rPr>
                                    <m:t>𝑦</m:t>
                                  </m:r>
                                </m:sub>
                              </m:sSub>
                            </m:e>
                          </m:acc>
                        </m:e>
                      </m:d>
                      <m:r>
                        <a:rPr lang="en-CA" sz="5800" i="1">
                          <a:latin typeface="Cambria Math" panose="02040503050406030204" pitchFamily="18" charset="0"/>
                        </a:rPr>
                        <m:t>+</m:t>
                      </m:r>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𝑣</m:t>
                          </m:r>
                        </m:e>
                        <m:sup>
                          <m:r>
                            <a:rPr lang="en-CA" sz="5800" i="1">
                              <a:solidFill>
                                <a:srgbClr val="0070C0"/>
                              </a:solidFill>
                              <a:latin typeface="Cambria Math" panose="02040503050406030204" pitchFamily="18" charset="0"/>
                            </a:rPr>
                            <m:t>𝑧</m:t>
                          </m:r>
                        </m:sup>
                      </m:sSup>
                      <m:r>
                        <a:rPr lang="en-CA" sz="5800" i="1">
                          <a:latin typeface="Cambria Math" panose="02040503050406030204" pitchFamily="18" charset="0"/>
                        </a:rPr>
                        <m:t>𝜎</m:t>
                      </m:r>
                      <m:d>
                        <m:dPr>
                          <m:ctrlPr>
                            <a:rPr lang="en-CA" sz="5800" i="1">
                              <a:latin typeface="Cambria Math" panose="02040503050406030204" pitchFamily="18" charset="0"/>
                            </a:rPr>
                          </m:ctrlPr>
                        </m:dPr>
                        <m:e>
                          <m:acc>
                            <m:accPr>
                              <m:chr m:val="⃗"/>
                              <m:ctrlPr>
                                <a:rPr lang="en-GB" sz="5800" i="1">
                                  <a:solidFill>
                                    <a:srgbClr val="002060"/>
                                  </a:solidFill>
                                  <a:latin typeface="Cambria Math" panose="02040503050406030204" pitchFamily="18" charset="0"/>
                                </a:rPr>
                              </m:ctrlPr>
                            </m:accPr>
                            <m:e>
                              <m:sSub>
                                <m:sSubPr>
                                  <m:ctrlPr>
                                    <a:rPr lang="en-GB" sz="5800" i="1">
                                      <a:solidFill>
                                        <a:srgbClr val="002060"/>
                                      </a:solidFill>
                                      <a:latin typeface="Cambria Math" panose="02040503050406030204" pitchFamily="18" charset="0"/>
                                    </a:rPr>
                                  </m:ctrlPr>
                                </m:sSubPr>
                                <m:e>
                                  <m:r>
                                    <a:rPr lang="en-GB" sz="5800" i="1">
                                      <a:solidFill>
                                        <a:srgbClr val="002060"/>
                                      </a:solidFill>
                                      <a:latin typeface="Cambria Math" panose="02040503050406030204" pitchFamily="18" charset="0"/>
                                    </a:rPr>
                                    <m:t>𝑒</m:t>
                                  </m:r>
                                </m:e>
                                <m:sub>
                                  <m:r>
                                    <a:rPr lang="en-CA" sz="5800" i="1">
                                      <a:solidFill>
                                        <a:srgbClr val="002060"/>
                                      </a:solidFill>
                                      <a:latin typeface="Cambria Math" panose="02040503050406030204" pitchFamily="18" charset="0"/>
                                    </a:rPr>
                                    <m:t>𝑧</m:t>
                                  </m:r>
                                </m:sub>
                              </m:sSub>
                            </m:e>
                          </m:acc>
                        </m:e>
                      </m:d>
                    </m:oMath>
                  </m:oMathPara>
                </a14:m>
                <a:endParaRPr lang="en-CA" sz="5800" dirty="0">
                  <a:solidFill>
                    <a:srgbClr val="002060"/>
                  </a:solidFill>
                </a:endParaRPr>
              </a:p>
            </p:txBody>
          </p:sp>
        </mc:Choice>
        <mc:Fallback xmlns="">
          <p:sp>
            <p:nvSpPr>
              <p:cNvPr id="5" name="TextBox 4">
                <a:extLst>
                  <a:ext uri="{FF2B5EF4-FFF2-40B4-BE49-F238E27FC236}">
                    <a16:creationId xmlns:a16="http://schemas.microsoft.com/office/drawing/2014/main" id="{DD34F5E3-8A62-386F-89D8-632D2170B400}"/>
                  </a:ext>
                </a:extLst>
              </p:cNvPr>
              <p:cNvSpPr txBox="1">
                <a:spLocks noRot="1" noChangeAspect="1" noMove="1" noResize="1" noEditPoints="1" noAdjustHandles="1" noChangeArrowheads="1" noChangeShapeType="1" noTextEdit="1"/>
              </p:cNvSpPr>
              <p:nvPr/>
            </p:nvSpPr>
            <p:spPr>
              <a:xfrm>
                <a:off x="1" y="1139309"/>
                <a:ext cx="12192000" cy="115467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94558-BBD7-859C-5CEB-EBDA17FAF4DF}"/>
                  </a:ext>
                </a:extLst>
              </p:cNvPr>
              <p:cNvSpPr txBox="1"/>
              <p:nvPr/>
            </p:nvSpPr>
            <p:spPr>
              <a:xfrm>
                <a:off x="0" y="2997200"/>
                <a:ext cx="12191999" cy="198932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3500" b="0" i="1" smtClean="0">
                          <a:solidFill>
                            <a:schemeClr val="tx1"/>
                          </a:solidFill>
                          <a:latin typeface="Cambria Math" panose="02040503050406030204" pitchFamily="18" charset="0"/>
                        </a:rPr>
                        <m:t>=</m:t>
                      </m:r>
                      <m:sSup>
                        <m:sSupPr>
                          <m:ctrlPr>
                            <a:rPr lang="en-CA" sz="3500" i="1" smtClean="0">
                              <a:solidFill>
                                <a:srgbClr val="0070C0"/>
                              </a:solidFill>
                              <a:latin typeface="Cambria Math" panose="02040503050406030204" pitchFamily="18" charset="0"/>
                            </a:rPr>
                          </m:ctrlPr>
                        </m:sSupPr>
                        <m:e>
                          <m:r>
                            <a:rPr lang="en-CA" sz="3500" i="1">
                              <a:solidFill>
                                <a:srgbClr val="0070C0"/>
                              </a:solidFill>
                              <a:latin typeface="Cambria Math" panose="02040503050406030204" pitchFamily="18" charset="0"/>
                            </a:rPr>
                            <m:t>𝑣</m:t>
                          </m:r>
                        </m:e>
                        <m:sup>
                          <m:r>
                            <a:rPr lang="en-CA" sz="3500" i="1">
                              <a:solidFill>
                                <a:srgbClr val="0070C0"/>
                              </a:solidFill>
                              <a:latin typeface="Cambria Math" panose="02040503050406030204" pitchFamily="18" charset="0"/>
                            </a:rPr>
                            <m:t>𝑥</m:t>
                          </m:r>
                        </m:sup>
                      </m:sSup>
                      <m:d>
                        <m:dPr>
                          <m:ctrlPr>
                            <a:rPr lang="en-CA" sz="3500" b="0" i="1" smtClean="0">
                              <a:solidFill>
                                <a:schemeClr val="tx1"/>
                              </a:solidFill>
                              <a:latin typeface="Cambria Math" panose="02040503050406030204" pitchFamily="18" charset="0"/>
                            </a:rPr>
                          </m:ctrlPr>
                        </m:dPr>
                        <m:e>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𝑥</m:t>
                              </m:r>
                              <m:r>
                                <a:rPr lang="en-CA" sz="3500" i="1">
                                  <a:latin typeface="Cambria Math" panose="02040503050406030204" pitchFamily="18" charset="0"/>
                                </a:rPr>
                                <m:t>  1</m:t>
                              </m:r>
                            </m:sub>
                            <m:sup>
                              <m:r>
                                <a:rPr lang="en-CA" sz="3500" i="1">
                                  <a:latin typeface="Cambria Math" panose="02040503050406030204" pitchFamily="18" charset="0"/>
                                </a:rPr>
                                <m:t>  1</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𝟏</m:t>
                                  </m:r>
                                </m:sup>
                              </m:sSup>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𝑥</m:t>
                              </m:r>
                              <m:r>
                                <a:rPr lang="en-CA" sz="3500" i="1">
                                  <a:latin typeface="Cambria Math" panose="02040503050406030204" pitchFamily="18" charset="0"/>
                                </a:rPr>
                                <m:t>  1</m:t>
                              </m:r>
                            </m:sub>
                            <m:sup>
                              <m:r>
                                <a:rPr lang="en-CA" sz="3500" i="1">
                                  <a:latin typeface="Cambria Math" panose="02040503050406030204" pitchFamily="18" charset="0"/>
                                </a:rPr>
                                <m:t>  2</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𝟏</m:t>
                                  </m:r>
                                </m:sup>
                              </m:sSup>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𝑥</m:t>
                              </m:r>
                              <m:r>
                                <a:rPr lang="en-CA" sz="3500" i="1">
                                  <a:latin typeface="Cambria Math" panose="02040503050406030204" pitchFamily="18" charset="0"/>
                                </a:rPr>
                                <m:t>  2</m:t>
                              </m:r>
                            </m:sub>
                            <m:sup>
                              <m:r>
                                <a:rPr lang="en-CA" sz="3500" i="1">
                                  <a:latin typeface="Cambria Math" panose="02040503050406030204" pitchFamily="18" charset="0"/>
                                </a:rPr>
                                <m:t>  1</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𝟐</m:t>
                                  </m:r>
                                </m:sup>
                              </m:sSup>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𝑥</m:t>
                              </m:r>
                              <m:r>
                                <a:rPr lang="en-CA" sz="3500" i="1">
                                  <a:latin typeface="Cambria Math" panose="02040503050406030204" pitchFamily="18" charset="0"/>
                                </a:rPr>
                                <m:t>  2</m:t>
                              </m:r>
                            </m:sub>
                            <m:sup>
                              <m:r>
                                <a:rPr lang="en-CA" sz="3500" i="1">
                                  <a:latin typeface="Cambria Math" panose="02040503050406030204" pitchFamily="18" charset="0"/>
                                </a:rPr>
                                <m:t>  2</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𝟐</m:t>
                                  </m:r>
                                </m:sup>
                              </m:sSup>
                            </m:e>
                          </m:d>
                          <m:r>
                            <m:rPr>
                              <m:nor/>
                            </m:rPr>
                            <a:rPr lang="en-CA" sz="3500" dirty="0">
                              <a:solidFill>
                                <a:srgbClr val="002060"/>
                              </a:solidFill>
                            </a:rPr>
                            <m:t> </m:t>
                          </m:r>
                        </m:e>
                      </m:d>
                    </m:oMath>
                  </m:oMathPara>
                </a14:m>
                <a:endParaRPr lang="en-CA" sz="3500" dirty="0">
                  <a:solidFill>
                    <a:srgbClr val="002060"/>
                  </a:solidFill>
                </a:endParaRPr>
              </a:p>
              <a:p>
                <a:pPr algn="ctr"/>
                <a14:m>
                  <m:oMathPara xmlns:m="http://schemas.openxmlformats.org/officeDocument/2006/math">
                    <m:oMathParaPr>
                      <m:jc m:val="center"/>
                    </m:oMathParaPr>
                    <m:oMath xmlns:m="http://schemas.openxmlformats.org/officeDocument/2006/math">
                      <m:r>
                        <a:rPr lang="en-CA" sz="3500" b="0" i="1" smtClean="0">
                          <a:latin typeface="Cambria Math" panose="02040503050406030204" pitchFamily="18" charset="0"/>
                        </a:rPr>
                        <m:t>+</m:t>
                      </m:r>
                      <m:sSup>
                        <m:sSupPr>
                          <m:ctrlPr>
                            <a:rPr lang="en-CA" sz="3500" i="1" smtClean="0">
                              <a:solidFill>
                                <a:srgbClr val="0070C0"/>
                              </a:solidFill>
                              <a:latin typeface="Cambria Math" panose="02040503050406030204" pitchFamily="18" charset="0"/>
                            </a:rPr>
                          </m:ctrlPr>
                        </m:sSupPr>
                        <m:e>
                          <m:r>
                            <a:rPr lang="en-CA" sz="3500" i="1">
                              <a:solidFill>
                                <a:srgbClr val="0070C0"/>
                              </a:solidFill>
                              <a:latin typeface="Cambria Math" panose="02040503050406030204" pitchFamily="18" charset="0"/>
                            </a:rPr>
                            <m:t>𝑣</m:t>
                          </m:r>
                        </m:e>
                        <m:sup>
                          <m:r>
                            <a:rPr lang="en-CA" sz="3500" b="0" i="1" smtClean="0">
                              <a:solidFill>
                                <a:srgbClr val="0070C0"/>
                              </a:solidFill>
                              <a:latin typeface="Cambria Math" panose="02040503050406030204" pitchFamily="18" charset="0"/>
                            </a:rPr>
                            <m:t>𝑦</m:t>
                          </m:r>
                        </m:sup>
                      </m:sSup>
                      <m:d>
                        <m:dPr>
                          <m:ctrlPr>
                            <a:rPr lang="en-CA" sz="3500" b="0" i="1" smtClean="0">
                              <a:solidFill>
                                <a:schemeClr val="tx1"/>
                              </a:solidFill>
                              <a:latin typeface="Cambria Math" panose="02040503050406030204" pitchFamily="18" charset="0"/>
                            </a:rPr>
                          </m:ctrlPr>
                        </m:dPr>
                        <m:e>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𝑦</m:t>
                              </m:r>
                              <m:r>
                                <a:rPr lang="en-CA" sz="3500" i="1">
                                  <a:latin typeface="Cambria Math" panose="02040503050406030204" pitchFamily="18" charset="0"/>
                                </a:rPr>
                                <m:t>  1</m:t>
                              </m:r>
                            </m:sub>
                            <m:sup>
                              <m:r>
                                <a:rPr lang="en-CA" sz="3500" i="1">
                                  <a:latin typeface="Cambria Math" panose="02040503050406030204" pitchFamily="18" charset="0"/>
                                </a:rPr>
                                <m:t>  1</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𝟏</m:t>
                                  </m:r>
                                </m:sup>
                              </m:sSup>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𝑦</m:t>
                              </m:r>
                              <m:r>
                                <a:rPr lang="en-CA" sz="3500" i="1">
                                  <a:latin typeface="Cambria Math" panose="02040503050406030204" pitchFamily="18" charset="0"/>
                                </a:rPr>
                                <m:t>  1</m:t>
                              </m:r>
                            </m:sub>
                            <m:sup>
                              <m:r>
                                <a:rPr lang="en-CA" sz="3500" i="1">
                                  <a:latin typeface="Cambria Math" panose="02040503050406030204" pitchFamily="18" charset="0"/>
                                </a:rPr>
                                <m:t>  2</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𝟏</m:t>
                                  </m:r>
                                </m:sup>
                              </m:sSup>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𝑦</m:t>
                              </m:r>
                              <m:r>
                                <a:rPr lang="en-CA" sz="3500" i="1">
                                  <a:latin typeface="Cambria Math" panose="02040503050406030204" pitchFamily="18" charset="0"/>
                                </a:rPr>
                                <m:t>  2</m:t>
                              </m:r>
                            </m:sub>
                            <m:sup>
                              <m:r>
                                <a:rPr lang="en-CA" sz="3500" i="1">
                                  <a:latin typeface="Cambria Math" panose="02040503050406030204" pitchFamily="18" charset="0"/>
                                </a:rPr>
                                <m:t>  1</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𝟐</m:t>
                                  </m:r>
                                </m:sup>
                              </m:sSup>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𝑦</m:t>
                              </m:r>
                              <m:r>
                                <a:rPr lang="en-CA" sz="3500" i="1">
                                  <a:latin typeface="Cambria Math" panose="02040503050406030204" pitchFamily="18" charset="0"/>
                                </a:rPr>
                                <m:t>  2</m:t>
                              </m:r>
                            </m:sub>
                            <m:sup>
                              <m:r>
                                <a:rPr lang="en-CA" sz="3500" i="1">
                                  <a:latin typeface="Cambria Math" panose="02040503050406030204" pitchFamily="18" charset="0"/>
                                </a:rPr>
                                <m:t>  2</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𝟐</m:t>
                                  </m:r>
                                </m:sup>
                              </m:sSup>
                            </m:e>
                          </m:d>
                          <m:r>
                            <m:rPr>
                              <m:nor/>
                            </m:rPr>
                            <a:rPr lang="en-CA" sz="3500" dirty="0"/>
                            <m:t> </m:t>
                          </m:r>
                        </m:e>
                      </m:d>
                    </m:oMath>
                  </m:oMathPara>
                </a14:m>
                <a:endParaRPr lang="en-CA" sz="3500" dirty="0">
                  <a:solidFill>
                    <a:srgbClr val="002060"/>
                  </a:solidFill>
                </a:endParaRPr>
              </a:p>
              <a:p>
                <a:pPr algn="ctr"/>
                <a14:m>
                  <m:oMathPara xmlns:m="http://schemas.openxmlformats.org/officeDocument/2006/math">
                    <m:oMathParaPr>
                      <m:jc m:val="center"/>
                    </m:oMathParaPr>
                    <m:oMath xmlns:m="http://schemas.openxmlformats.org/officeDocument/2006/math">
                      <m:r>
                        <a:rPr lang="en-CA" sz="3500" i="1">
                          <a:latin typeface="Cambria Math" panose="02040503050406030204" pitchFamily="18" charset="0"/>
                        </a:rPr>
                        <m:t>+</m:t>
                      </m:r>
                      <m:sSup>
                        <m:sSupPr>
                          <m:ctrlPr>
                            <a:rPr lang="en-CA" sz="3500" i="1" smtClean="0">
                              <a:solidFill>
                                <a:srgbClr val="0070C0"/>
                              </a:solidFill>
                              <a:latin typeface="Cambria Math" panose="02040503050406030204" pitchFamily="18" charset="0"/>
                            </a:rPr>
                          </m:ctrlPr>
                        </m:sSupPr>
                        <m:e>
                          <m:r>
                            <a:rPr lang="en-CA" sz="3500" i="1">
                              <a:solidFill>
                                <a:srgbClr val="0070C0"/>
                              </a:solidFill>
                              <a:latin typeface="Cambria Math" panose="02040503050406030204" pitchFamily="18" charset="0"/>
                            </a:rPr>
                            <m:t>𝑣</m:t>
                          </m:r>
                        </m:e>
                        <m:sup>
                          <m:r>
                            <a:rPr lang="en-CA" sz="3500" b="0" i="1" smtClean="0">
                              <a:solidFill>
                                <a:srgbClr val="0070C0"/>
                              </a:solidFill>
                              <a:latin typeface="Cambria Math" panose="02040503050406030204" pitchFamily="18" charset="0"/>
                            </a:rPr>
                            <m:t>𝑧</m:t>
                          </m:r>
                        </m:sup>
                      </m:sSup>
                      <m:d>
                        <m:dPr>
                          <m:ctrlPr>
                            <a:rPr lang="en-CA" sz="3500" b="0" i="1" smtClean="0">
                              <a:solidFill>
                                <a:schemeClr val="tx1"/>
                              </a:solidFill>
                              <a:latin typeface="Cambria Math" panose="02040503050406030204" pitchFamily="18" charset="0"/>
                            </a:rPr>
                          </m:ctrlPr>
                        </m:dPr>
                        <m:e>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𝑧</m:t>
                              </m:r>
                              <m:r>
                                <a:rPr lang="en-CA" sz="3500" i="1">
                                  <a:latin typeface="Cambria Math" panose="02040503050406030204" pitchFamily="18" charset="0"/>
                                </a:rPr>
                                <m:t>  1</m:t>
                              </m:r>
                            </m:sub>
                            <m:sup>
                              <m:r>
                                <a:rPr lang="en-CA" sz="3500" i="1">
                                  <a:latin typeface="Cambria Math" panose="02040503050406030204" pitchFamily="18" charset="0"/>
                                </a:rPr>
                                <m:t>  1</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𝟏</m:t>
                                  </m:r>
                                </m:sup>
                              </m:sSup>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𝑧</m:t>
                              </m:r>
                              <m:r>
                                <a:rPr lang="en-CA" sz="3500" i="1">
                                  <a:latin typeface="Cambria Math" panose="02040503050406030204" pitchFamily="18" charset="0"/>
                                </a:rPr>
                                <m:t>  1</m:t>
                              </m:r>
                            </m:sub>
                            <m:sup>
                              <m:r>
                                <a:rPr lang="en-CA" sz="3500" i="1">
                                  <a:latin typeface="Cambria Math" panose="02040503050406030204" pitchFamily="18" charset="0"/>
                                </a:rPr>
                                <m:t>  2</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𝟏</m:t>
                                  </m:r>
                                </m:sup>
                              </m:sSup>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𝑧</m:t>
                              </m:r>
                              <m:r>
                                <a:rPr lang="en-CA" sz="3500" i="1">
                                  <a:latin typeface="Cambria Math" panose="02040503050406030204" pitchFamily="18" charset="0"/>
                                </a:rPr>
                                <m:t>  2</m:t>
                              </m:r>
                            </m:sub>
                            <m:sup>
                              <m:r>
                                <a:rPr lang="en-CA" sz="3500" i="1">
                                  <a:latin typeface="Cambria Math" panose="02040503050406030204" pitchFamily="18" charset="0"/>
                                </a:rPr>
                                <m:t>  1</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𝟐</m:t>
                                  </m:r>
                                </m:sup>
                              </m:sSup>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𝑧</m:t>
                              </m:r>
                              <m:r>
                                <a:rPr lang="en-CA" sz="3500" i="1">
                                  <a:latin typeface="Cambria Math" panose="02040503050406030204" pitchFamily="18" charset="0"/>
                                </a:rPr>
                                <m:t>  2</m:t>
                              </m:r>
                            </m:sub>
                            <m:sup>
                              <m:r>
                                <a:rPr lang="en-CA" sz="3500" i="1">
                                  <a:latin typeface="Cambria Math" panose="02040503050406030204" pitchFamily="18" charset="0"/>
                                </a:rPr>
                                <m:t>  2</m:t>
                              </m:r>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p>
                                <m:sSupPr>
                                  <m:ctrlPr>
                                    <a:rPr lang="en-CA" sz="3500" b="1" i="1">
                                      <a:solidFill>
                                        <a:srgbClr val="002060"/>
                                      </a:solidFill>
                                      <a:latin typeface="Cambria Math" panose="02040503050406030204" pitchFamily="18" charset="0"/>
                                    </a:rPr>
                                  </m:ctrlPr>
                                </m:sSupPr>
                                <m:e>
                                  <m:r>
                                    <a:rPr lang="en-CA" sz="3500" b="1" i="1">
                                      <a:solidFill>
                                        <a:srgbClr val="002060"/>
                                      </a:solidFill>
                                      <a:latin typeface="Cambria Math" panose="02040503050406030204" pitchFamily="18" charset="0"/>
                                    </a:rPr>
                                    <m:t>𝖘</m:t>
                                  </m:r>
                                </m:e>
                                <m:sup>
                                  <m:r>
                                    <a:rPr lang="en-CA" sz="3500" b="1" i="1">
                                      <a:solidFill>
                                        <a:srgbClr val="002060"/>
                                      </a:solidFill>
                                      <a:latin typeface="Cambria Math" panose="02040503050406030204" pitchFamily="18" charset="0"/>
                                    </a:rPr>
                                    <m:t>𝟐</m:t>
                                  </m:r>
                                </m:sup>
                              </m:sSup>
                            </m:e>
                          </m:d>
                        </m:e>
                      </m:d>
                    </m:oMath>
                  </m:oMathPara>
                </a14:m>
                <a:endParaRPr lang="en-CA" sz="3500" dirty="0">
                  <a:solidFill>
                    <a:srgbClr val="002060"/>
                  </a:solidFill>
                </a:endParaRPr>
              </a:p>
            </p:txBody>
          </p:sp>
        </mc:Choice>
        <mc:Fallback xmlns="">
          <p:sp>
            <p:nvSpPr>
              <p:cNvPr id="7" name="TextBox 6">
                <a:extLst>
                  <a:ext uri="{FF2B5EF4-FFF2-40B4-BE49-F238E27FC236}">
                    <a16:creationId xmlns:a16="http://schemas.microsoft.com/office/drawing/2014/main" id="{D8894558-BBD7-859C-5CEB-EBDA17FAF4DF}"/>
                  </a:ext>
                </a:extLst>
              </p:cNvPr>
              <p:cNvSpPr txBox="1">
                <a:spLocks noRot="1" noChangeAspect="1" noMove="1" noResize="1" noEditPoints="1" noAdjustHandles="1" noChangeArrowheads="1" noChangeShapeType="1" noTextEdit="1"/>
              </p:cNvSpPr>
              <p:nvPr/>
            </p:nvSpPr>
            <p:spPr>
              <a:xfrm>
                <a:off x="0" y="2997200"/>
                <a:ext cx="12191999" cy="1989327"/>
              </a:xfrm>
              <a:prstGeom prst="rect">
                <a:avLst/>
              </a:prstGeom>
              <a:blipFill>
                <a:blip r:embed="rId5"/>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FE9724E0-30B3-417B-1561-BFCF1238ADB5}"/>
              </a:ext>
            </a:extLst>
          </p:cNvPr>
          <p:cNvSpPr/>
          <p:nvPr/>
        </p:nvSpPr>
        <p:spPr>
          <a:xfrm>
            <a:off x="2228781" y="-392297"/>
            <a:ext cx="11689947" cy="1531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ln w="22225">
                <a:solidFill>
                  <a:schemeClr val="accent2"/>
                </a:solidFill>
                <a:prstDash val="solid"/>
              </a:ln>
              <a:solidFill>
                <a:schemeClr val="accent2">
                  <a:lumMod val="40000"/>
                  <a:lumOff val="60000"/>
                </a:schemeClr>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6" name="Ink 15">
                <a:extLst>
                  <a:ext uri="{FF2B5EF4-FFF2-40B4-BE49-F238E27FC236}">
                    <a16:creationId xmlns:a16="http://schemas.microsoft.com/office/drawing/2014/main" id="{9787925E-380F-0CDC-FE73-ADB415716B91}"/>
                  </a:ext>
                </a:extLst>
              </p14:cNvPr>
              <p14:cNvContentPartPr/>
              <p14:nvPr>
                <p:extLst>
                  <p:ext uri="{42D2F446-02D8-4167-A562-619A0277C38B}">
                    <p15:isNarration xmlns:p15="http://schemas.microsoft.com/office/powerpoint/2012/main" val="1"/>
                  </p:ext>
                </p:extLst>
              </p14:nvPr>
            </p14:nvContentPartPr>
            <p14:xfrm>
              <a:off x="789840" y="-37020"/>
              <a:ext cx="10134360" cy="2206440"/>
            </p14:xfrm>
          </p:contentPart>
        </mc:Choice>
        <mc:Fallback xmlns="">
          <p:pic>
            <p:nvPicPr>
              <p:cNvPr id="16" name="Ink 15">
                <a:extLst>
                  <a:ext uri="{FF2B5EF4-FFF2-40B4-BE49-F238E27FC236}">
                    <a16:creationId xmlns:a16="http://schemas.microsoft.com/office/drawing/2014/main" id="{9787925E-380F-0CDC-FE73-ADB415716B91}"/>
                  </a:ext>
                </a:extLst>
              </p:cNvPr>
              <p:cNvPicPr>
                <a:picLocks noGrp="1" noRot="1" noChangeAspect="1" noMove="1" noResize="1" noEditPoints="1" noAdjustHandles="1" noChangeArrowheads="1" noChangeShapeType="1"/>
              </p:cNvPicPr>
              <p:nvPr/>
            </p:nvPicPr>
            <p:blipFill>
              <a:blip r:embed="rId7"/>
              <a:stretch>
                <a:fillRect/>
              </a:stretch>
            </p:blipFill>
            <p:spPr>
              <a:xfrm>
                <a:off x="780480" y="-46380"/>
                <a:ext cx="10153080" cy="2225160"/>
              </a:xfrm>
              <a:prstGeom prst="rect">
                <a:avLst/>
              </a:prstGeom>
            </p:spPr>
          </p:pic>
        </mc:Fallback>
      </mc:AlternateContent>
    </p:spTree>
    <p:custDataLst>
      <p:tags r:id="rId1"/>
    </p:custDataLst>
    <p:extLst>
      <p:ext uri="{BB962C8B-B14F-4D97-AF65-F5344CB8AC3E}">
        <p14:creationId xmlns:p14="http://schemas.microsoft.com/office/powerpoint/2010/main" val="2808586740"/>
      </p:ext>
    </p:extLst>
  </p:cSld>
  <p:clrMapOvr>
    <a:masterClrMapping/>
  </p:clrMapOvr>
  <mc:AlternateContent xmlns:mc="http://schemas.openxmlformats.org/markup-compatibility/2006" xmlns:p14="http://schemas.microsoft.com/office/powerpoint/2010/main">
    <mc:Choice Requires="p14">
      <p:transition spd="slow" p14:dur="2000" advTm="19234"/>
    </mc:Choice>
    <mc:Fallback xmlns="">
      <p:transition spd="slow" advTm="19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39B8F2C-A97E-6364-D872-79411508AFBC}"/>
                  </a:ext>
                </a:extLst>
              </p:cNvPr>
              <p:cNvSpPr txBox="1"/>
              <p:nvPr/>
            </p:nvSpPr>
            <p:spPr>
              <a:xfrm>
                <a:off x="209714" y="2203147"/>
                <a:ext cx="11699548" cy="353686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4800" b="0" i="1" smtClean="0">
                          <a:solidFill>
                            <a:schemeClr val="tx1"/>
                          </a:solidFill>
                          <a:latin typeface="Cambria Math" panose="02040503050406030204" pitchFamily="18" charset="0"/>
                        </a:rPr>
                        <m:t>=</m:t>
                      </m:r>
                      <m:d>
                        <m:dPr>
                          <m:ctrlPr>
                            <a:rPr lang="en-CA" sz="4800" b="0" i="1" smtClean="0">
                              <a:solidFill>
                                <a:schemeClr val="tx1"/>
                              </a:solidFill>
                              <a:latin typeface="Cambria Math" panose="02040503050406030204" pitchFamily="18" charset="0"/>
                            </a:rPr>
                          </m:ctrlPr>
                        </m:dPr>
                        <m:e>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𝑥</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𝑥</m:t>
                              </m:r>
                              <m:r>
                                <a:rPr lang="en-CA" sz="4800" i="1">
                                  <a:latin typeface="Cambria Math" panose="02040503050406030204" pitchFamily="18" charset="0"/>
                                </a:rPr>
                                <m:t>  1</m:t>
                              </m:r>
                            </m:sub>
                            <m:sup>
                              <m:r>
                                <a:rPr lang="en-CA" sz="4800" i="1">
                                  <a:latin typeface="Cambria Math" panose="02040503050406030204" pitchFamily="18" charset="0"/>
                                </a:rPr>
                                <m:t>  1</m:t>
                              </m:r>
                            </m:sup>
                          </m:sSubSup>
                          <m:r>
                            <a:rPr lang="en-CA" sz="4800" b="0" i="1" smtClean="0">
                              <a:solidFill>
                                <a:schemeClr val="tx1"/>
                              </a:solidFill>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𝑦</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𝑦</m:t>
                              </m:r>
                              <m:r>
                                <a:rPr lang="en-CA" sz="4800" i="1">
                                  <a:latin typeface="Cambria Math" panose="02040503050406030204" pitchFamily="18" charset="0"/>
                                </a:rPr>
                                <m:t>  1</m:t>
                              </m:r>
                            </m:sub>
                            <m:sup>
                              <m:r>
                                <a:rPr lang="en-CA" sz="4800" i="1">
                                  <a:latin typeface="Cambria Math" panose="02040503050406030204" pitchFamily="18" charset="0"/>
                                </a:rPr>
                                <m:t>  1</m:t>
                              </m:r>
                            </m:sup>
                          </m:sSubSup>
                          <m:r>
                            <a:rPr lang="en-CA" sz="4800" b="0" i="1" smtClean="0">
                              <a:solidFill>
                                <a:schemeClr val="tx1"/>
                              </a:solidFill>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𝑧</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𝑧</m:t>
                              </m:r>
                              <m:r>
                                <a:rPr lang="en-CA" sz="4800" i="1">
                                  <a:latin typeface="Cambria Math" panose="02040503050406030204" pitchFamily="18" charset="0"/>
                                </a:rPr>
                                <m:t>  1</m:t>
                              </m:r>
                            </m:sub>
                            <m:sup>
                              <m:r>
                                <a:rPr lang="en-CA" sz="4800" i="1">
                                  <a:latin typeface="Cambria Math" panose="02040503050406030204" pitchFamily="18" charset="0"/>
                                </a:rPr>
                                <m:t>  1</m:t>
                              </m:r>
                            </m:sup>
                          </m:sSubSup>
                        </m:e>
                      </m:d>
                      <m:d>
                        <m:dPr>
                          <m:begChr m:val="|"/>
                          <m:endChr m:val="⟩"/>
                          <m:ctrlPr>
                            <a:rPr lang="en-CA" sz="4800" i="1">
                              <a:latin typeface="Cambria Math" panose="02040503050406030204" pitchFamily="18" charset="0"/>
                            </a:rPr>
                          </m:ctrlPr>
                        </m:dPr>
                        <m:e>
                          <m:sSub>
                            <m:sSubPr>
                              <m:ctrlPr>
                                <a:rPr lang="en-CA" sz="4800" b="1" i="1">
                                  <a:solidFill>
                                    <a:srgbClr val="002060"/>
                                  </a:solidFill>
                                  <a:latin typeface="Cambria Math" panose="02040503050406030204" pitchFamily="18" charset="0"/>
                                </a:rPr>
                              </m:ctrlPr>
                            </m:sSubPr>
                            <m:e>
                              <m:r>
                                <a:rPr lang="en-CA" sz="4800" b="1" i="1">
                                  <a:solidFill>
                                    <a:srgbClr val="002060"/>
                                  </a:solidFill>
                                  <a:latin typeface="Cambria Math" panose="02040503050406030204" pitchFamily="18" charset="0"/>
                                </a:rPr>
                                <m:t>𝒔</m:t>
                              </m:r>
                            </m:e>
                            <m:sub>
                              <m:r>
                                <a:rPr lang="en-CA" sz="4800" b="1" i="1">
                                  <a:solidFill>
                                    <a:srgbClr val="002060"/>
                                  </a:solidFill>
                                  <a:latin typeface="Cambria Math" panose="02040503050406030204" pitchFamily="18" charset="0"/>
                                </a:rPr>
                                <m:t>𝟏</m:t>
                              </m:r>
                            </m:sub>
                          </m:sSub>
                        </m:e>
                      </m:d>
                      <m:d>
                        <m:dPr>
                          <m:begChr m:val="⟨"/>
                          <m:endChr m:val="|"/>
                          <m:ctrlPr>
                            <a:rPr lang="en-CA" sz="4800" i="1">
                              <a:latin typeface="Cambria Math" panose="02040503050406030204" pitchFamily="18" charset="0"/>
                            </a:rPr>
                          </m:ctrlPr>
                        </m:dPr>
                        <m:e>
                          <m:sSup>
                            <m:sSupPr>
                              <m:ctrlPr>
                                <a:rPr lang="en-CA" sz="4800" b="1" i="1">
                                  <a:solidFill>
                                    <a:srgbClr val="002060"/>
                                  </a:solidFill>
                                  <a:latin typeface="Cambria Math" panose="02040503050406030204" pitchFamily="18" charset="0"/>
                                </a:rPr>
                              </m:ctrlPr>
                            </m:sSupPr>
                            <m:e>
                              <m:r>
                                <a:rPr lang="en-CA" sz="4800" b="1" i="1">
                                  <a:solidFill>
                                    <a:srgbClr val="002060"/>
                                  </a:solidFill>
                                  <a:latin typeface="Cambria Math" panose="02040503050406030204" pitchFamily="18" charset="0"/>
                                </a:rPr>
                                <m:t>𝖘</m:t>
                              </m:r>
                            </m:e>
                            <m:sup>
                              <m:r>
                                <a:rPr lang="en-CA" sz="4800" b="1" i="1">
                                  <a:solidFill>
                                    <a:srgbClr val="002060"/>
                                  </a:solidFill>
                                  <a:latin typeface="Cambria Math" panose="02040503050406030204" pitchFamily="18" charset="0"/>
                                </a:rPr>
                                <m:t>𝟏</m:t>
                              </m:r>
                            </m:sup>
                          </m:sSup>
                        </m:e>
                      </m:d>
                    </m:oMath>
                  </m:oMathPara>
                </a14:m>
                <a:endParaRPr lang="en-CA" sz="4800" b="1" i="1" dirty="0">
                  <a:solidFill>
                    <a:srgbClr val="002060"/>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4800" b="0" i="1" smtClean="0">
                          <a:solidFill>
                            <a:schemeClr val="tx1"/>
                          </a:solidFill>
                          <a:latin typeface="Cambria Math" panose="02040503050406030204" pitchFamily="18" charset="0"/>
                        </a:rPr>
                        <m:t>+</m:t>
                      </m:r>
                      <m:d>
                        <m:dPr>
                          <m:ctrlPr>
                            <a:rPr lang="en-CA" sz="4800" b="0" i="1" smtClean="0">
                              <a:solidFill>
                                <a:schemeClr val="tx1"/>
                              </a:solidFill>
                              <a:latin typeface="Cambria Math" panose="02040503050406030204" pitchFamily="18" charset="0"/>
                            </a:rPr>
                          </m:ctrlPr>
                        </m:dPr>
                        <m:e>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𝑥</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𝑥</m:t>
                              </m:r>
                              <m:r>
                                <a:rPr lang="en-CA" sz="4800" i="1">
                                  <a:latin typeface="Cambria Math" panose="02040503050406030204" pitchFamily="18" charset="0"/>
                                </a:rPr>
                                <m:t>  1</m:t>
                              </m:r>
                            </m:sub>
                            <m:sup>
                              <m:r>
                                <a:rPr lang="en-CA" sz="4800" i="1">
                                  <a:latin typeface="Cambria Math" panose="02040503050406030204" pitchFamily="18" charset="0"/>
                                </a:rPr>
                                <m:t>  2</m:t>
                              </m:r>
                            </m:sup>
                          </m:sSubSup>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𝑦</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𝑦</m:t>
                              </m:r>
                              <m:r>
                                <a:rPr lang="en-CA" sz="4800" i="1">
                                  <a:latin typeface="Cambria Math" panose="02040503050406030204" pitchFamily="18" charset="0"/>
                                </a:rPr>
                                <m:t>  1</m:t>
                              </m:r>
                            </m:sub>
                            <m:sup>
                              <m:r>
                                <a:rPr lang="en-CA" sz="4800" i="1">
                                  <a:latin typeface="Cambria Math" panose="02040503050406030204" pitchFamily="18" charset="0"/>
                                </a:rPr>
                                <m:t>  </m:t>
                              </m:r>
                              <m:r>
                                <a:rPr lang="en-CA" sz="4800" b="0" i="1" smtClean="0">
                                  <a:latin typeface="Cambria Math" panose="02040503050406030204" pitchFamily="18" charset="0"/>
                                </a:rPr>
                                <m:t>2</m:t>
                              </m:r>
                            </m:sup>
                          </m:sSubSup>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𝑧</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𝑧</m:t>
                              </m:r>
                              <m:r>
                                <a:rPr lang="en-CA" sz="4800" i="1">
                                  <a:latin typeface="Cambria Math" panose="02040503050406030204" pitchFamily="18" charset="0"/>
                                </a:rPr>
                                <m:t>  1</m:t>
                              </m:r>
                            </m:sub>
                            <m:sup>
                              <m:r>
                                <a:rPr lang="en-CA" sz="4800" i="1">
                                  <a:latin typeface="Cambria Math" panose="02040503050406030204" pitchFamily="18" charset="0"/>
                                </a:rPr>
                                <m:t>  </m:t>
                              </m:r>
                              <m:r>
                                <a:rPr lang="en-CA" sz="4800" b="0" i="1" smtClean="0">
                                  <a:latin typeface="Cambria Math" panose="02040503050406030204" pitchFamily="18" charset="0"/>
                                </a:rPr>
                                <m:t>2</m:t>
                              </m:r>
                            </m:sup>
                          </m:sSubSup>
                        </m:e>
                      </m:d>
                      <m:d>
                        <m:dPr>
                          <m:begChr m:val="|"/>
                          <m:endChr m:val="⟩"/>
                          <m:ctrlPr>
                            <a:rPr lang="en-CA" sz="4800" i="1">
                              <a:latin typeface="Cambria Math" panose="02040503050406030204" pitchFamily="18" charset="0"/>
                            </a:rPr>
                          </m:ctrlPr>
                        </m:dPr>
                        <m:e>
                          <m:sSub>
                            <m:sSubPr>
                              <m:ctrlPr>
                                <a:rPr lang="en-CA" sz="4800" b="1" i="1">
                                  <a:solidFill>
                                    <a:srgbClr val="002060"/>
                                  </a:solidFill>
                                  <a:latin typeface="Cambria Math" panose="02040503050406030204" pitchFamily="18" charset="0"/>
                                </a:rPr>
                              </m:ctrlPr>
                            </m:sSubPr>
                            <m:e>
                              <m:r>
                                <a:rPr lang="en-CA" sz="4800" b="1" i="1">
                                  <a:solidFill>
                                    <a:srgbClr val="002060"/>
                                  </a:solidFill>
                                  <a:latin typeface="Cambria Math" panose="02040503050406030204" pitchFamily="18" charset="0"/>
                                </a:rPr>
                                <m:t>𝒔</m:t>
                              </m:r>
                            </m:e>
                            <m:sub>
                              <m:r>
                                <a:rPr lang="en-CA" sz="4800" b="1" i="1" smtClean="0">
                                  <a:solidFill>
                                    <a:srgbClr val="002060"/>
                                  </a:solidFill>
                                  <a:latin typeface="Cambria Math" panose="02040503050406030204" pitchFamily="18" charset="0"/>
                                </a:rPr>
                                <m:t>𝟐</m:t>
                              </m:r>
                            </m:sub>
                          </m:sSub>
                        </m:e>
                      </m:d>
                      <m:d>
                        <m:dPr>
                          <m:begChr m:val="⟨"/>
                          <m:endChr m:val="|"/>
                          <m:ctrlPr>
                            <a:rPr lang="en-CA" sz="4800" i="1">
                              <a:latin typeface="Cambria Math" panose="02040503050406030204" pitchFamily="18" charset="0"/>
                            </a:rPr>
                          </m:ctrlPr>
                        </m:dPr>
                        <m:e>
                          <m:sSup>
                            <m:sSupPr>
                              <m:ctrlPr>
                                <a:rPr lang="en-CA" sz="4800" b="1" i="1">
                                  <a:solidFill>
                                    <a:srgbClr val="002060"/>
                                  </a:solidFill>
                                  <a:latin typeface="Cambria Math" panose="02040503050406030204" pitchFamily="18" charset="0"/>
                                </a:rPr>
                              </m:ctrlPr>
                            </m:sSupPr>
                            <m:e>
                              <m:r>
                                <a:rPr lang="en-CA" sz="4800" b="1" i="1">
                                  <a:solidFill>
                                    <a:srgbClr val="002060"/>
                                  </a:solidFill>
                                  <a:latin typeface="Cambria Math" panose="02040503050406030204" pitchFamily="18" charset="0"/>
                                </a:rPr>
                                <m:t>𝖘</m:t>
                              </m:r>
                            </m:e>
                            <m:sup>
                              <m:r>
                                <a:rPr lang="en-CA" sz="4800" b="1" i="1">
                                  <a:solidFill>
                                    <a:srgbClr val="002060"/>
                                  </a:solidFill>
                                  <a:latin typeface="Cambria Math" panose="02040503050406030204" pitchFamily="18" charset="0"/>
                                </a:rPr>
                                <m:t>𝟏</m:t>
                              </m:r>
                            </m:sup>
                          </m:sSup>
                        </m:e>
                      </m:d>
                    </m:oMath>
                  </m:oMathPara>
                </a14:m>
                <a:endParaRPr lang="en-CA" sz="4800" b="1" i="1" dirty="0">
                  <a:solidFill>
                    <a:srgbClr val="002060"/>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4800" b="0" i="1" smtClean="0">
                          <a:solidFill>
                            <a:schemeClr val="tx1"/>
                          </a:solidFill>
                          <a:latin typeface="Cambria Math" panose="02040503050406030204" pitchFamily="18" charset="0"/>
                        </a:rPr>
                        <m:t>+</m:t>
                      </m:r>
                      <m:d>
                        <m:dPr>
                          <m:ctrlPr>
                            <a:rPr lang="en-CA" sz="4800" b="0" i="1" smtClean="0">
                              <a:solidFill>
                                <a:schemeClr val="tx1"/>
                              </a:solidFill>
                              <a:latin typeface="Cambria Math" panose="02040503050406030204" pitchFamily="18" charset="0"/>
                            </a:rPr>
                          </m:ctrlPr>
                        </m:dPr>
                        <m:e>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𝑥</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𝑥</m:t>
                              </m:r>
                              <m:r>
                                <a:rPr lang="en-CA" sz="4800" i="1">
                                  <a:latin typeface="Cambria Math" panose="02040503050406030204" pitchFamily="18" charset="0"/>
                                </a:rPr>
                                <m:t>  2</m:t>
                              </m:r>
                            </m:sub>
                            <m:sup>
                              <m:r>
                                <a:rPr lang="en-CA" sz="4800" i="1">
                                  <a:latin typeface="Cambria Math" panose="02040503050406030204" pitchFamily="18" charset="0"/>
                                </a:rPr>
                                <m:t>  1</m:t>
                              </m:r>
                            </m:sup>
                          </m:sSubSup>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𝑦</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𝑦</m:t>
                              </m:r>
                              <m:r>
                                <a:rPr lang="en-CA" sz="4800" i="1">
                                  <a:latin typeface="Cambria Math" panose="02040503050406030204" pitchFamily="18" charset="0"/>
                                </a:rPr>
                                <m:t>  2</m:t>
                              </m:r>
                            </m:sub>
                            <m:sup>
                              <m:r>
                                <a:rPr lang="en-CA" sz="4800" i="1">
                                  <a:latin typeface="Cambria Math" panose="02040503050406030204" pitchFamily="18" charset="0"/>
                                </a:rPr>
                                <m:t>  1</m:t>
                              </m:r>
                            </m:sup>
                          </m:sSubSup>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𝑧</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𝑧</m:t>
                              </m:r>
                              <m:r>
                                <a:rPr lang="en-CA" sz="4800" i="1">
                                  <a:latin typeface="Cambria Math" panose="02040503050406030204" pitchFamily="18" charset="0"/>
                                </a:rPr>
                                <m:t>  2</m:t>
                              </m:r>
                            </m:sub>
                            <m:sup>
                              <m:r>
                                <a:rPr lang="en-CA" sz="4800" i="1">
                                  <a:latin typeface="Cambria Math" panose="02040503050406030204" pitchFamily="18" charset="0"/>
                                </a:rPr>
                                <m:t>  1</m:t>
                              </m:r>
                            </m:sup>
                          </m:sSubSup>
                        </m:e>
                      </m:d>
                      <m:d>
                        <m:dPr>
                          <m:begChr m:val="|"/>
                          <m:endChr m:val="⟩"/>
                          <m:ctrlPr>
                            <a:rPr lang="en-CA" sz="4800" i="1">
                              <a:latin typeface="Cambria Math" panose="02040503050406030204" pitchFamily="18" charset="0"/>
                            </a:rPr>
                          </m:ctrlPr>
                        </m:dPr>
                        <m:e>
                          <m:sSub>
                            <m:sSubPr>
                              <m:ctrlPr>
                                <a:rPr lang="en-CA" sz="4800" b="1" i="1">
                                  <a:solidFill>
                                    <a:srgbClr val="002060"/>
                                  </a:solidFill>
                                  <a:latin typeface="Cambria Math" panose="02040503050406030204" pitchFamily="18" charset="0"/>
                                </a:rPr>
                              </m:ctrlPr>
                            </m:sSubPr>
                            <m:e>
                              <m:r>
                                <a:rPr lang="en-CA" sz="4800" b="1" i="1">
                                  <a:solidFill>
                                    <a:srgbClr val="002060"/>
                                  </a:solidFill>
                                  <a:latin typeface="Cambria Math" panose="02040503050406030204" pitchFamily="18" charset="0"/>
                                </a:rPr>
                                <m:t>𝒔</m:t>
                              </m:r>
                            </m:e>
                            <m:sub>
                              <m:r>
                                <a:rPr lang="en-CA" sz="4800" b="1" i="1">
                                  <a:solidFill>
                                    <a:srgbClr val="002060"/>
                                  </a:solidFill>
                                  <a:latin typeface="Cambria Math" panose="02040503050406030204" pitchFamily="18" charset="0"/>
                                </a:rPr>
                                <m:t>𝟏</m:t>
                              </m:r>
                            </m:sub>
                          </m:sSub>
                        </m:e>
                      </m:d>
                      <m:d>
                        <m:dPr>
                          <m:begChr m:val="⟨"/>
                          <m:endChr m:val="|"/>
                          <m:ctrlPr>
                            <a:rPr lang="en-CA" sz="4800" i="1">
                              <a:latin typeface="Cambria Math" panose="02040503050406030204" pitchFamily="18" charset="0"/>
                            </a:rPr>
                          </m:ctrlPr>
                        </m:dPr>
                        <m:e>
                          <m:sSup>
                            <m:sSupPr>
                              <m:ctrlPr>
                                <a:rPr lang="en-CA" sz="4800" b="1" i="1">
                                  <a:solidFill>
                                    <a:srgbClr val="002060"/>
                                  </a:solidFill>
                                  <a:latin typeface="Cambria Math" panose="02040503050406030204" pitchFamily="18" charset="0"/>
                                </a:rPr>
                              </m:ctrlPr>
                            </m:sSupPr>
                            <m:e>
                              <m:r>
                                <a:rPr lang="en-CA" sz="4800" b="1" i="1">
                                  <a:solidFill>
                                    <a:srgbClr val="002060"/>
                                  </a:solidFill>
                                  <a:latin typeface="Cambria Math" panose="02040503050406030204" pitchFamily="18" charset="0"/>
                                </a:rPr>
                                <m:t>𝖘</m:t>
                              </m:r>
                            </m:e>
                            <m:sup>
                              <m:r>
                                <a:rPr lang="en-CA" sz="4800" b="1" i="1" smtClean="0">
                                  <a:solidFill>
                                    <a:srgbClr val="002060"/>
                                  </a:solidFill>
                                  <a:latin typeface="Cambria Math" panose="02040503050406030204" pitchFamily="18" charset="0"/>
                                </a:rPr>
                                <m:t>𝟐</m:t>
                              </m:r>
                            </m:sup>
                          </m:sSup>
                        </m:e>
                      </m:d>
                    </m:oMath>
                  </m:oMathPara>
                </a14:m>
                <a:endParaRPr lang="en-CA" sz="4800" b="1" i="1" dirty="0">
                  <a:solidFill>
                    <a:srgbClr val="002060"/>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4800" b="0" i="1" smtClean="0">
                          <a:solidFill>
                            <a:schemeClr val="tx1"/>
                          </a:solidFill>
                          <a:latin typeface="Cambria Math" panose="02040503050406030204" pitchFamily="18" charset="0"/>
                        </a:rPr>
                        <m:t>+</m:t>
                      </m:r>
                      <m:d>
                        <m:dPr>
                          <m:ctrlPr>
                            <a:rPr lang="en-CA" sz="4800" b="0" i="1" smtClean="0">
                              <a:solidFill>
                                <a:schemeClr val="tx1"/>
                              </a:solidFill>
                              <a:latin typeface="Cambria Math" panose="02040503050406030204" pitchFamily="18" charset="0"/>
                            </a:rPr>
                          </m:ctrlPr>
                        </m:dPr>
                        <m:e>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𝑥</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𝑥</m:t>
                              </m:r>
                              <m:r>
                                <a:rPr lang="en-CA" sz="4800" i="1">
                                  <a:latin typeface="Cambria Math" panose="02040503050406030204" pitchFamily="18" charset="0"/>
                                </a:rPr>
                                <m:t>  2</m:t>
                              </m:r>
                            </m:sub>
                            <m:sup>
                              <m:r>
                                <a:rPr lang="en-CA" sz="4800" i="1">
                                  <a:latin typeface="Cambria Math" panose="02040503050406030204" pitchFamily="18" charset="0"/>
                                </a:rPr>
                                <m:t>  </m:t>
                              </m:r>
                              <m:r>
                                <a:rPr lang="en-CA" sz="4800" b="0" i="1" smtClean="0">
                                  <a:latin typeface="Cambria Math" panose="02040503050406030204" pitchFamily="18" charset="0"/>
                                </a:rPr>
                                <m:t>2</m:t>
                              </m:r>
                            </m:sup>
                          </m:sSubSup>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𝑦</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𝑦</m:t>
                              </m:r>
                              <m:r>
                                <a:rPr lang="en-CA" sz="4800" i="1">
                                  <a:latin typeface="Cambria Math" panose="02040503050406030204" pitchFamily="18" charset="0"/>
                                </a:rPr>
                                <m:t>  2</m:t>
                              </m:r>
                            </m:sub>
                            <m:sup>
                              <m:r>
                                <a:rPr lang="en-CA" sz="4800" i="1">
                                  <a:latin typeface="Cambria Math" panose="02040503050406030204" pitchFamily="18" charset="0"/>
                                </a:rPr>
                                <m:t>  </m:t>
                              </m:r>
                              <m:r>
                                <a:rPr lang="en-CA" sz="4800" b="0" i="1" smtClean="0">
                                  <a:latin typeface="Cambria Math" panose="02040503050406030204" pitchFamily="18" charset="0"/>
                                </a:rPr>
                                <m:t>2</m:t>
                              </m:r>
                            </m:sup>
                          </m:sSubSup>
                          <m:r>
                            <a:rPr lang="en-CA" sz="4800" i="1">
                              <a:latin typeface="Cambria Math" panose="02040503050406030204" pitchFamily="18" charset="0"/>
                            </a:rPr>
                            <m:t>+</m:t>
                          </m:r>
                          <m:sSup>
                            <m:sSupPr>
                              <m:ctrlPr>
                                <a:rPr lang="en-CA" sz="4800" i="1">
                                  <a:solidFill>
                                    <a:srgbClr val="0070C0"/>
                                  </a:solidFill>
                                  <a:latin typeface="Cambria Math" panose="02040503050406030204" pitchFamily="18" charset="0"/>
                                </a:rPr>
                              </m:ctrlPr>
                            </m:sSupPr>
                            <m:e>
                              <m:r>
                                <a:rPr lang="en-CA" sz="4800" i="1">
                                  <a:solidFill>
                                    <a:srgbClr val="0070C0"/>
                                  </a:solidFill>
                                  <a:latin typeface="Cambria Math" panose="02040503050406030204" pitchFamily="18" charset="0"/>
                                </a:rPr>
                                <m:t>𝑣</m:t>
                              </m:r>
                            </m:e>
                            <m:sup>
                              <m:r>
                                <a:rPr lang="en-CA" sz="4800" i="1">
                                  <a:solidFill>
                                    <a:srgbClr val="0070C0"/>
                                  </a:solidFill>
                                  <a:latin typeface="Cambria Math" panose="02040503050406030204" pitchFamily="18" charset="0"/>
                                </a:rPr>
                                <m:t>𝑧</m:t>
                              </m:r>
                            </m:sup>
                          </m:sSup>
                          <m:sSubSup>
                            <m:sSubSupPr>
                              <m:ctrlPr>
                                <a:rPr lang="en-CA" sz="4800" i="1">
                                  <a:latin typeface="Cambria Math" panose="02040503050406030204" pitchFamily="18" charset="0"/>
                                </a:rPr>
                              </m:ctrlPr>
                            </m:sSubSupPr>
                            <m:e>
                              <m:r>
                                <a:rPr lang="en-CA" sz="4800" i="1">
                                  <a:latin typeface="Cambria Math" panose="02040503050406030204" pitchFamily="18" charset="0"/>
                                </a:rPr>
                                <m:t>𝜎</m:t>
                              </m:r>
                            </m:e>
                            <m:sub>
                              <m:r>
                                <a:rPr lang="en-CA" sz="4800" i="1">
                                  <a:latin typeface="Cambria Math" panose="02040503050406030204" pitchFamily="18" charset="0"/>
                                </a:rPr>
                                <m:t>𝑧</m:t>
                              </m:r>
                              <m:r>
                                <a:rPr lang="en-CA" sz="4800" i="1">
                                  <a:latin typeface="Cambria Math" panose="02040503050406030204" pitchFamily="18" charset="0"/>
                                </a:rPr>
                                <m:t>  2</m:t>
                              </m:r>
                            </m:sub>
                            <m:sup>
                              <m:r>
                                <a:rPr lang="en-CA" sz="4800" i="1">
                                  <a:latin typeface="Cambria Math" panose="02040503050406030204" pitchFamily="18" charset="0"/>
                                </a:rPr>
                                <m:t>  </m:t>
                              </m:r>
                              <m:r>
                                <a:rPr lang="en-CA" sz="4800" b="0" i="1" smtClean="0">
                                  <a:latin typeface="Cambria Math" panose="02040503050406030204" pitchFamily="18" charset="0"/>
                                </a:rPr>
                                <m:t>2</m:t>
                              </m:r>
                            </m:sup>
                          </m:sSubSup>
                        </m:e>
                      </m:d>
                      <m:d>
                        <m:dPr>
                          <m:begChr m:val="|"/>
                          <m:endChr m:val="⟩"/>
                          <m:ctrlPr>
                            <a:rPr lang="en-CA" sz="4800" i="1">
                              <a:latin typeface="Cambria Math" panose="02040503050406030204" pitchFamily="18" charset="0"/>
                            </a:rPr>
                          </m:ctrlPr>
                        </m:dPr>
                        <m:e>
                          <m:sSub>
                            <m:sSubPr>
                              <m:ctrlPr>
                                <a:rPr lang="en-CA" sz="4800" b="1" i="1">
                                  <a:solidFill>
                                    <a:srgbClr val="002060"/>
                                  </a:solidFill>
                                  <a:latin typeface="Cambria Math" panose="02040503050406030204" pitchFamily="18" charset="0"/>
                                </a:rPr>
                              </m:ctrlPr>
                            </m:sSubPr>
                            <m:e>
                              <m:r>
                                <a:rPr lang="en-CA" sz="4800" b="1" i="1">
                                  <a:solidFill>
                                    <a:srgbClr val="002060"/>
                                  </a:solidFill>
                                  <a:latin typeface="Cambria Math" panose="02040503050406030204" pitchFamily="18" charset="0"/>
                                </a:rPr>
                                <m:t>𝒔</m:t>
                              </m:r>
                            </m:e>
                            <m:sub>
                              <m:r>
                                <a:rPr lang="en-CA" sz="4800" b="1" i="1" smtClean="0">
                                  <a:solidFill>
                                    <a:srgbClr val="002060"/>
                                  </a:solidFill>
                                  <a:latin typeface="Cambria Math" panose="02040503050406030204" pitchFamily="18" charset="0"/>
                                </a:rPr>
                                <m:t>𝟐</m:t>
                              </m:r>
                            </m:sub>
                          </m:sSub>
                        </m:e>
                      </m:d>
                      <m:d>
                        <m:dPr>
                          <m:begChr m:val="⟨"/>
                          <m:endChr m:val="|"/>
                          <m:ctrlPr>
                            <a:rPr lang="en-CA" sz="4800" i="1">
                              <a:latin typeface="Cambria Math" panose="02040503050406030204" pitchFamily="18" charset="0"/>
                            </a:rPr>
                          </m:ctrlPr>
                        </m:dPr>
                        <m:e>
                          <m:sSup>
                            <m:sSupPr>
                              <m:ctrlPr>
                                <a:rPr lang="en-CA" sz="4800" b="1" i="1">
                                  <a:solidFill>
                                    <a:srgbClr val="002060"/>
                                  </a:solidFill>
                                  <a:latin typeface="Cambria Math" panose="02040503050406030204" pitchFamily="18" charset="0"/>
                                </a:rPr>
                              </m:ctrlPr>
                            </m:sSupPr>
                            <m:e>
                              <m:r>
                                <a:rPr lang="en-CA" sz="4800" b="1" i="1">
                                  <a:solidFill>
                                    <a:srgbClr val="002060"/>
                                  </a:solidFill>
                                  <a:latin typeface="Cambria Math" panose="02040503050406030204" pitchFamily="18" charset="0"/>
                                </a:rPr>
                                <m:t>𝖘</m:t>
                              </m:r>
                            </m:e>
                            <m:sup>
                              <m:r>
                                <a:rPr lang="en-CA" sz="4800" b="1" i="1" smtClean="0">
                                  <a:solidFill>
                                    <a:srgbClr val="002060"/>
                                  </a:solidFill>
                                  <a:latin typeface="Cambria Math" panose="02040503050406030204" pitchFamily="18" charset="0"/>
                                </a:rPr>
                                <m:t>𝟐</m:t>
                              </m:r>
                            </m:sup>
                          </m:sSup>
                        </m:e>
                      </m:d>
                    </m:oMath>
                  </m:oMathPara>
                </a14:m>
                <a:endParaRPr lang="en-CA" sz="4800" dirty="0">
                  <a:solidFill>
                    <a:srgbClr val="002060"/>
                  </a:solidFill>
                </a:endParaRPr>
              </a:p>
            </p:txBody>
          </p:sp>
        </mc:Choice>
        <mc:Fallback xmlns="">
          <p:sp>
            <p:nvSpPr>
              <p:cNvPr id="2" name="TextBox 1">
                <a:extLst>
                  <a:ext uri="{FF2B5EF4-FFF2-40B4-BE49-F238E27FC236}">
                    <a16:creationId xmlns:a16="http://schemas.microsoft.com/office/drawing/2014/main" id="{239B8F2C-A97E-6364-D872-79411508AFBC}"/>
                  </a:ext>
                </a:extLst>
              </p:cNvPr>
              <p:cNvSpPr txBox="1">
                <a:spLocks noRot="1" noChangeAspect="1" noMove="1" noResize="1" noEditPoints="1" noAdjustHandles="1" noChangeArrowheads="1" noChangeShapeType="1" noTextEdit="1"/>
              </p:cNvSpPr>
              <p:nvPr/>
            </p:nvSpPr>
            <p:spPr>
              <a:xfrm>
                <a:off x="209714" y="2203147"/>
                <a:ext cx="11699548" cy="3536866"/>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254A2C-B89D-C043-6B39-132641A3F89E}"/>
                  </a:ext>
                </a:extLst>
              </p:cNvPr>
              <p:cNvSpPr txBox="1"/>
              <p:nvPr/>
            </p:nvSpPr>
            <p:spPr>
              <a:xfrm>
                <a:off x="1131659" y="5740013"/>
                <a:ext cx="9928680" cy="1032206"/>
              </a:xfrm>
              <a:prstGeom prst="rect">
                <a:avLst/>
              </a:prstGeom>
              <a:noFill/>
            </p:spPr>
            <p:txBody>
              <a:bodyPr wrap="square" rtlCol="0">
                <a:spAutoFit/>
              </a:bodyPr>
              <a:lstStyle/>
              <a:p>
                <a:pPr algn="ctr"/>
                <a:r>
                  <a:rPr lang="en-GB" sz="6000" dirty="0"/>
                  <a:t>Spinor-Pair Space:   </a:t>
                </a:r>
                <a14:m>
                  <m:oMath xmlns:m="http://schemas.openxmlformats.org/officeDocument/2006/math">
                    <m:r>
                      <a:rPr lang="en-GB" sz="6000" b="0" i="1" smtClean="0">
                        <a:latin typeface="Cambria Math" panose="02040503050406030204" pitchFamily="18" charset="0"/>
                      </a:rPr>
                      <m:t>𝒮</m:t>
                    </m:r>
                    <m:r>
                      <a:rPr lang="en-GB" sz="6000" b="0" i="1" smtClean="0">
                        <a:latin typeface="Cambria Math" panose="02040503050406030204" pitchFamily="18" charset="0"/>
                      </a:rPr>
                      <m:t>⊗</m:t>
                    </m:r>
                    <m:sSup>
                      <m:sSupPr>
                        <m:ctrlPr>
                          <a:rPr lang="en-GB" sz="6000" b="0" i="1" smtClean="0">
                            <a:latin typeface="Cambria Math" panose="02040503050406030204" pitchFamily="18" charset="0"/>
                          </a:rPr>
                        </m:ctrlPr>
                      </m:sSupPr>
                      <m:e>
                        <m:r>
                          <a:rPr lang="en-GB" sz="6000" b="0" i="1" smtClean="0">
                            <a:latin typeface="Cambria Math" panose="02040503050406030204" pitchFamily="18" charset="0"/>
                          </a:rPr>
                          <m:t>𝒮</m:t>
                        </m:r>
                      </m:e>
                      <m:sup>
                        <m:r>
                          <a:rPr lang="en-GB" sz="6000" b="0" i="1" smtClean="0">
                            <a:latin typeface="Cambria Math" panose="02040503050406030204" pitchFamily="18" charset="0"/>
                          </a:rPr>
                          <m:t>𝑑𝑢𝑎𝑙</m:t>
                        </m:r>
                      </m:sup>
                    </m:sSup>
                  </m:oMath>
                </a14:m>
                <a:r>
                  <a:rPr lang="en-GB" sz="6000" dirty="0"/>
                  <a:t> </a:t>
                </a:r>
                <a:endParaRPr lang="en-CA" sz="6000" dirty="0"/>
              </a:p>
            </p:txBody>
          </p:sp>
        </mc:Choice>
        <mc:Fallback xmlns="">
          <p:sp>
            <p:nvSpPr>
              <p:cNvPr id="3" name="TextBox 2">
                <a:extLst>
                  <a:ext uri="{FF2B5EF4-FFF2-40B4-BE49-F238E27FC236}">
                    <a16:creationId xmlns:a16="http://schemas.microsoft.com/office/drawing/2014/main" id="{F4254A2C-B89D-C043-6B39-132641A3F89E}"/>
                  </a:ext>
                </a:extLst>
              </p:cNvPr>
              <p:cNvSpPr txBox="1">
                <a:spLocks noRot="1" noChangeAspect="1" noMove="1" noResize="1" noEditPoints="1" noAdjustHandles="1" noChangeArrowheads="1" noChangeShapeType="1" noTextEdit="1"/>
              </p:cNvSpPr>
              <p:nvPr/>
            </p:nvSpPr>
            <p:spPr>
              <a:xfrm>
                <a:off x="1131659" y="5740013"/>
                <a:ext cx="9928680" cy="1032206"/>
              </a:xfrm>
              <a:prstGeom prst="rect">
                <a:avLst/>
              </a:prstGeom>
              <a:blipFill>
                <a:blip r:embed="rId3"/>
                <a:stretch>
                  <a:fillRect l="-2396" t="-15976" b="-4023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3D4804-D4D9-BF92-B46C-6EC6B0FE89EB}"/>
                  </a:ext>
                </a:extLst>
              </p:cNvPr>
              <p:cNvSpPr txBox="1"/>
              <p:nvPr/>
            </p:nvSpPr>
            <p:spPr>
              <a:xfrm>
                <a:off x="246225" y="-119217"/>
                <a:ext cx="11699549" cy="1260986"/>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CA" sz="6600" b="0" i="1" smtClean="0">
                          <a:solidFill>
                            <a:schemeClr val="tx1"/>
                          </a:solidFill>
                          <a:latin typeface="Cambria Math" panose="02040503050406030204" pitchFamily="18" charset="0"/>
                        </a:rPr>
                        <m:t>𝜎</m:t>
                      </m:r>
                      <m:d>
                        <m:dPr>
                          <m:ctrlPr>
                            <a:rPr lang="en-CA" sz="6600" b="0" i="1" smtClean="0">
                              <a:solidFill>
                                <a:schemeClr val="tx1"/>
                              </a:solidFill>
                              <a:latin typeface="Cambria Math" panose="02040503050406030204" pitchFamily="18" charset="0"/>
                            </a:rPr>
                          </m:ctrlPr>
                        </m:dPr>
                        <m:e>
                          <m:acc>
                            <m:accPr>
                              <m:chr m:val="⃗"/>
                              <m:ctrlPr>
                                <a:rPr lang="en-CA" sz="6600" b="0" i="1" smtClean="0">
                                  <a:solidFill>
                                    <a:srgbClr val="7030A0"/>
                                  </a:solidFill>
                                  <a:latin typeface="Cambria Math" panose="02040503050406030204" pitchFamily="18" charset="0"/>
                                </a:rPr>
                              </m:ctrlPr>
                            </m:accPr>
                            <m:e>
                              <m:r>
                                <a:rPr lang="en-CA" sz="6600" i="1" smtClean="0">
                                  <a:solidFill>
                                    <a:srgbClr val="7030A0"/>
                                  </a:solidFill>
                                  <a:latin typeface="Cambria Math" panose="02040503050406030204" pitchFamily="18" charset="0"/>
                                </a:rPr>
                                <m:t>𝑣</m:t>
                              </m:r>
                            </m:e>
                          </m:acc>
                        </m:e>
                      </m:d>
                      <m:r>
                        <a:rPr lang="en-CA" sz="6600" b="0" i="1" smtClean="0">
                          <a:solidFill>
                            <a:schemeClr val="tx1"/>
                          </a:solidFill>
                          <a:latin typeface="Cambria Math" panose="02040503050406030204" pitchFamily="18" charset="0"/>
                        </a:rPr>
                        <m:t>=</m:t>
                      </m:r>
                      <m:r>
                        <a:rPr lang="en-CA" sz="6600" i="1">
                          <a:latin typeface="Cambria Math" panose="02040503050406030204" pitchFamily="18" charset="0"/>
                        </a:rPr>
                        <m:t>𝜎</m:t>
                      </m:r>
                      <m:d>
                        <m:dPr>
                          <m:ctrlPr>
                            <a:rPr lang="en-CA" sz="6600" i="1">
                              <a:latin typeface="Cambria Math" panose="02040503050406030204" pitchFamily="18" charset="0"/>
                            </a:rPr>
                          </m:ctrlPr>
                        </m:dPr>
                        <m:e>
                          <m:sSup>
                            <m:sSupPr>
                              <m:ctrlPr>
                                <a:rPr lang="en-CA" sz="6600" b="0" i="1" smtClean="0">
                                  <a:solidFill>
                                    <a:srgbClr val="0070C0"/>
                                  </a:solidFill>
                                  <a:latin typeface="Cambria Math" panose="02040503050406030204" pitchFamily="18" charset="0"/>
                                </a:rPr>
                              </m:ctrlPr>
                            </m:sSupPr>
                            <m:e>
                              <m:r>
                                <a:rPr lang="en-CA" sz="6600" b="0" i="1" smtClean="0">
                                  <a:solidFill>
                                    <a:srgbClr val="0070C0"/>
                                  </a:solidFill>
                                  <a:latin typeface="Cambria Math" panose="02040503050406030204" pitchFamily="18" charset="0"/>
                                </a:rPr>
                                <m:t>𝑣</m:t>
                              </m:r>
                            </m:e>
                            <m:sup>
                              <m:r>
                                <a:rPr lang="en-CA" sz="6600" b="0" i="1" smtClean="0">
                                  <a:solidFill>
                                    <a:srgbClr val="0070C0"/>
                                  </a:solidFill>
                                  <a:latin typeface="Cambria Math" panose="02040503050406030204" pitchFamily="18" charset="0"/>
                                </a:rPr>
                                <m:t>𝑥</m:t>
                              </m:r>
                            </m:sup>
                          </m:sSup>
                          <m:acc>
                            <m:accPr>
                              <m:chr m:val="⃗"/>
                              <m:ctrlPr>
                                <a:rPr lang="en-GB" sz="6600" i="1">
                                  <a:solidFill>
                                    <a:srgbClr val="002060"/>
                                  </a:solidFill>
                                  <a:latin typeface="Cambria Math" panose="02040503050406030204" pitchFamily="18" charset="0"/>
                                </a:rPr>
                              </m:ctrlPr>
                            </m:accPr>
                            <m:e>
                              <m:sSub>
                                <m:sSubPr>
                                  <m:ctrlPr>
                                    <a:rPr lang="en-GB" sz="6600" i="1">
                                      <a:solidFill>
                                        <a:srgbClr val="002060"/>
                                      </a:solidFill>
                                      <a:latin typeface="Cambria Math" panose="02040503050406030204" pitchFamily="18" charset="0"/>
                                    </a:rPr>
                                  </m:ctrlPr>
                                </m:sSubPr>
                                <m:e>
                                  <m:r>
                                    <a:rPr lang="en-GB" sz="6600" i="1">
                                      <a:solidFill>
                                        <a:srgbClr val="002060"/>
                                      </a:solidFill>
                                      <a:latin typeface="Cambria Math" panose="02040503050406030204" pitchFamily="18" charset="0"/>
                                    </a:rPr>
                                    <m:t>𝑒</m:t>
                                  </m:r>
                                </m:e>
                                <m:sub>
                                  <m:r>
                                    <a:rPr lang="en-CA" sz="6600" i="1">
                                      <a:solidFill>
                                        <a:srgbClr val="002060"/>
                                      </a:solidFill>
                                      <a:latin typeface="Cambria Math" panose="02040503050406030204" pitchFamily="18" charset="0"/>
                                    </a:rPr>
                                    <m:t>𝑥</m:t>
                                  </m:r>
                                </m:sub>
                              </m:sSub>
                            </m:e>
                          </m:acc>
                          <m:r>
                            <a:rPr lang="en-CA" sz="6600" b="0" i="1" smtClean="0">
                              <a:solidFill>
                                <a:schemeClr val="tx1"/>
                              </a:solidFill>
                              <a:latin typeface="Cambria Math" panose="02040503050406030204" pitchFamily="18" charset="0"/>
                            </a:rPr>
                            <m:t>+</m:t>
                          </m:r>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𝑣</m:t>
                              </m:r>
                            </m:e>
                            <m:sup>
                              <m:r>
                                <a:rPr lang="en-CA" sz="6600" b="0" i="1" smtClean="0">
                                  <a:solidFill>
                                    <a:srgbClr val="0070C0"/>
                                  </a:solidFill>
                                  <a:latin typeface="Cambria Math" panose="02040503050406030204" pitchFamily="18" charset="0"/>
                                </a:rPr>
                                <m:t>𝑦</m:t>
                              </m:r>
                            </m:sup>
                          </m:sSup>
                          <m:acc>
                            <m:accPr>
                              <m:chr m:val="⃗"/>
                              <m:ctrlPr>
                                <a:rPr lang="en-GB" sz="6600" i="1">
                                  <a:solidFill>
                                    <a:srgbClr val="002060"/>
                                  </a:solidFill>
                                  <a:latin typeface="Cambria Math" panose="02040503050406030204" pitchFamily="18" charset="0"/>
                                </a:rPr>
                              </m:ctrlPr>
                            </m:accPr>
                            <m:e>
                              <m:sSub>
                                <m:sSubPr>
                                  <m:ctrlPr>
                                    <a:rPr lang="en-GB" sz="6600" i="1">
                                      <a:solidFill>
                                        <a:srgbClr val="002060"/>
                                      </a:solidFill>
                                      <a:latin typeface="Cambria Math" panose="02040503050406030204" pitchFamily="18" charset="0"/>
                                    </a:rPr>
                                  </m:ctrlPr>
                                </m:sSubPr>
                                <m:e>
                                  <m:r>
                                    <a:rPr lang="en-GB" sz="6600" i="1">
                                      <a:solidFill>
                                        <a:srgbClr val="002060"/>
                                      </a:solidFill>
                                      <a:latin typeface="Cambria Math" panose="02040503050406030204" pitchFamily="18" charset="0"/>
                                    </a:rPr>
                                    <m:t>𝑒</m:t>
                                  </m:r>
                                </m:e>
                                <m:sub>
                                  <m:r>
                                    <a:rPr lang="en-CA" sz="6600" b="0" i="1" smtClean="0">
                                      <a:solidFill>
                                        <a:srgbClr val="002060"/>
                                      </a:solidFill>
                                      <a:latin typeface="Cambria Math" panose="02040503050406030204" pitchFamily="18" charset="0"/>
                                    </a:rPr>
                                    <m:t>𝑦</m:t>
                                  </m:r>
                                </m:sub>
                              </m:sSub>
                            </m:e>
                          </m:acc>
                          <m:r>
                            <a:rPr lang="en-CA" sz="6600" i="1">
                              <a:latin typeface="Cambria Math" panose="02040503050406030204" pitchFamily="18" charset="0"/>
                            </a:rPr>
                            <m:t>+</m:t>
                          </m:r>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𝑣</m:t>
                              </m:r>
                            </m:e>
                            <m:sup>
                              <m:r>
                                <a:rPr lang="en-CA" sz="6600" b="0" i="1" smtClean="0">
                                  <a:solidFill>
                                    <a:srgbClr val="0070C0"/>
                                  </a:solidFill>
                                  <a:latin typeface="Cambria Math" panose="02040503050406030204" pitchFamily="18" charset="0"/>
                                </a:rPr>
                                <m:t>𝑧</m:t>
                              </m:r>
                            </m:sup>
                          </m:sSup>
                          <m:acc>
                            <m:accPr>
                              <m:chr m:val="⃗"/>
                              <m:ctrlPr>
                                <a:rPr lang="en-GB" sz="6600" i="1">
                                  <a:solidFill>
                                    <a:srgbClr val="002060"/>
                                  </a:solidFill>
                                  <a:latin typeface="Cambria Math" panose="02040503050406030204" pitchFamily="18" charset="0"/>
                                </a:rPr>
                              </m:ctrlPr>
                            </m:accPr>
                            <m:e>
                              <m:sSub>
                                <m:sSubPr>
                                  <m:ctrlPr>
                                    <a:rPr lang="en-GB" sz="6600" i="1">
                                      <a:solidFill>
                                        <a:srgbClr val="002060"/>
                                      </a:solidFill>
                                      <a:latin typeface="Cambria Math" panose="02040503050406030204" pitchFamily="18" charset="0"/>
                                    </a:rPr>
                                  </m:ctrlPr>
                                </m:sSubPr>
                                <m:e>
                                  <m:r>
                                    <a:rPr lang="en-GB" sz="6600" i="1">
                                      <a:solidFill>
                                        <a:srgbClr val="002060"/>
                                      </a:solidFill>
                                      <a:latin typeface="Cambria Math" panose="02040503050406030204" pitchFamily="18" charset="0"/>
                                    </a:rPr>
                                    <m:t>𝑒</m:t>
                                  </m:r>
                                </m:e>
                                <m:sub>
                                  <m:r>
                                    <a:rPr lang="en-CA" sz="6600" b="0" i="1" smtClean="0">
                                      <a:solidFill>
                                        <a:srgbClr val="002060"/>
                                      </a:solidFill>
                                      <a:latin typeface="Cambria Math" panose="02040503050406030204" pitchFamily="18" charset="0"/>
                                    </a:rPr>
                                    <m:t>𝑧</m:t>
                                  </m:r>
                                </m:sub>
                              </m:sSub>
                            </m:e>
                          </m:acc>
                        </m:e>
                      </m:d>
                    </m:oMath>
                  </m:oMathPara>
                </a14:m>
                <a:endParaRPr lang="en-CA" sz="6600" dirty="0">
                  <a:solidFill>
                    <a:srgbClr val="002060"/>
                  </a:solidFill>
                </a:endParaRPr>
              </a:p>
            </p:txBody>
          </p:sp>
        </mc:Choice>
        <mc:Fallback xmlns="">
          <p:sp>
            <p:nvSpPr>
              <p:cNvPr id="4" name="TextBox 3">
                <a:extLst>
                  <a:ext uri="{FF2B5EF4-FFF2-40B4-BE49-F238E27FC236}">
                    <a16:creationId xmlns:a16="http://schemas.microsoft.com/office/drawing/2014/main" id="{F33D4804-D4D9-BF92-B46C-6EC6B0FE89EB}"/>
                  </a:ext>
                </a:extLst>
              </p:cNvPr>
              <p:cNvSpPr txBox="1">
                <a:spLocks noRot="1" noChangeAspect="1" noMove="1" noResize="1" noEditPoints="1" noAdjustHandles="1" noChangeArrowheads="1" noChangeShapeType="1" noTextEdit="1"/>
              </p:cNvSpPr>
              <p:nvPr/>
            </p:nvSpPr>
            <p:spPr>
              <a:xfrm>
                <a:off x="246225" y="-119217"/>
                <a:ext cx="11699549" cy="126098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CB7631-EEF1-A860-556F-485709C964BD}"/>
                  </a:ext>
                </a:extLst>
              </p:cNvPr>
              <p:cNvSpPr txBox="1"/>
              <p:nvPr/>
            </p:nvSpPr>
            <p:spPr>
              <a:xfrm>
                <a:off x="1" y="1139309"/>
                <a:ext cx="12192000" cy="11546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5800" b="0" i="1" smtClean="0">
                          <a:solidFill>
                            <a:schemeClr val="tx1"/>
                          </a:solidFill>
                          <a:latin typeface="Cambria Math" panose="02040503050406030204" pitchFamily="18" charset="0"/>
                        </a:rPr>
                        <m:t>𝜎</m:t>
                      </m:r>
                      <m:d>
                        <m:dPr>
                          <m:ctrlPr>
                            <a:rPr lang="en-CA" sz="5800" b="0" i="1" smtClean="0">
                              <a:solidFill>
                                <a:schemeClr val="tx1"/>
                              </a:solidFill>
                              <a:latin typeface="Cambria Math" panose="02040503050406030204" pitchFamily="18" charset="0"/>
                            </a:rPr>
                          </m:ctrlPr>
                        </m:dPr>
                        <m:e>
                          <m:acc>
                            <m:accPr>
                              <m:chr m:val="⃗"/>
                              <m:ctrlPr>
                                <a:rPr lang="en-CA" sz="5800" b="0" i="1" smtClean="0">
                                  <a:solidFill>
                                    <a:srgbClr val="7030A0"/>
                                  </a:solidFill>
                                  <a:latin typeface="Cambria Math" panose="02040503050406030204" pitchFamily="18" charset="0"/>
                                </a:rPr>
                              </m:ctrlPr>
                            </m:accPr>
                            <m:e>
                              <m:r>
                                <a:rPr lang="en-CA" sz="5800" i="1" smtClean="0">
                                  <a:solidFill>
                                    <a:srgbClr val="7030A0"/>
                                  </a:solidFill>
                                  <a:latin typeface="Cambria Math" panose="02040503050406030204" pitchFamily="18" charset="0"/>
                                </a:rPr>
                                <m:t>𝑣</m:t>
                              </m:r>
                            </m:e>
                          </m:acc>
                        </m:e>
                      </m:d>
                      <m:r>
                        <a:rPr lang="en-CA" sz="5800" b="0" i="1" smtClean="0">
                          <a:solidFill>
                            <a:schemeClr val="tx1"/>
                          </a:solidFill>
                          <a:latin typeface="Cambria Math" panose="02040503050406030204" pitchFamily="18" charset="0"/>
                        </a:rPr>
                        <m:t>=</m:t>
                      </m:r>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𝑣</m:t>
                          </m:r>
                        </m:e>
                        <m:sup>
                          <m:r>
                            <a:rPr lang="en-CA" sz="5800" i="1">
                              <a:solidFill>
                                <a:srgbClr val="0070C0"/>
                              </a:solidFill>
                              <a:latin typeface="Cambria Math" panose="02040503050406030204" pitchFamily="18" charset="0"/>
                            </a:rPr>
                            <m:t>𝑥</m:t>
                          </m:r>
                        </m:sup>
                      </m:sSup>
                      <m:r>
                        <a:rPr lang="en-CA" sz="5800" i="1">
                          <a:latin typeface="Cambria Math" panose="02040503050406030204" pitchFamily="18" charset="0"/>
                        </a:rPr>
                        <m:t>𝜎</m:t>
                      </m:r>
                      <m:d>
                        <m:dPr>
                          <m:ctrlPr>
                            <a:rPr lang="en-CA" sz="5800" i="1">
                              <a:latin typeface="Cambria Math" panose="02040503050406030204" pitchFamily="18" charset="0"/>
                            </a:rPr>
                          </m:ctrlPr>
                        </m:dPr>
                        <m:e>
                          <m:acc>
                            <m:accPr>
                              <m:chr m:val="⃗"/>
                              <m:ctrlPr>
                                <a:rPr lang="en-GB" sz="5800" i="1">
                                  <a:solidFill>
                                    <a:srgbClr val="002060"/>
                                  </a:solidFill>
                                  <a:latin typeface="Cambria Math" panose="02040503050406030204" pitchFamily="18" charset="0"/>
                                </a:rPr>
                              </m:ctrlPr>
                            </m:accPr>
                            <m:e>
                              <m:sSub>
                                <m:sSubPr>
                                  <m:ctrlPr>
                                    <a:rPr lang="en-GB" sz="5800" i="1">
                                      <a:solidFill>
                                        <a:srgbClr val="002060"/>
                                      </a:solidFill>
                                      <a:latin typeface="Cambria Math" panose="02040503050406030204" pitchFamily="18" charset="0"/>
                                    </a:rPr>
                                  </m:ctrlPr>
                                </m:sSubPr>
                                <m:e>
                                  <m:r>
                                    <a:rPr lang="en-GB" sz="5800" i="1">
                                      <a:solidFill>
                                        <a:srgbClr val="002060"/>
                                      </a:solidFill>
                                      <a:latin typeface="Cambria Math" panose="02040503050406030204" pitchFamily="18" charset="0"/>
                                    </a:rPr>
                                    <m:t>𝑒</m:t>
                                  </m:r>
                                </m:e>
                                <m:sub>
                                  <m:r>
                                    <a:rPr lang="en-CA" sz="5800" i="1">
                                      <a:solidFill>
                                        <a:srgbClr val="002060"/>
                                      </a:solidFill>
                                      <a:latin typeface="Cambria Math" panose="02040503050406030204" pitchFamily="18" charset="0"/>
                                    </a:rPr>
                                    <m:t>𝑥</m:t>
                                  </m:r>
                                </m:sub>
                              </m:sSub>
                            </m:e>
                          </m:acc>
                        </m:e>
                      </m:d>
                      <m:r>
                        <a:rPr lang="en-CA" sz="5800" i="1">
                          <a:latin typeface="Cambria Math" panose="02040503050406030204" pitchFamily="18" charset="0"/>
                        </a:rPr>
                        <m:t>+</m:t>
                      </m:r>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𝑣</m:t>
                          </m:r>
                        </m:e>
                        <m:sup>
                          <m:r>
                            <a:rPr lang="en-CA" sz="5800" i="1">
                              <a:solidFill>
                                <a:srgbClr val="0070C0"/>
                              </a:solidFill>
                              <a:latin typeface="Cambria Math" panose="02040503050406030204" pitchFamily="18" charset="0"/>
                            </a:rPr>
                            <m:t>𝑦</m:t>
                          </m:r>
                        </m:sup>
                      </m:sSup>
                      <m:r>
                        <a:rPr lang="en-CA" sz="5800" i="1">
                          <a:latin typeface="Cambria Math" panose="02040503050406030204" pitchFamily="18" charset="0"/>
                        </a:rPr>
                        <m:t>𝜎</m:t>
                      </m:r>
                      <m:d>
                        <m:dPr>
                          <m:ctrlPr>
                            <a:rPr lang="en-CA" sz="5800" i="1">
                              <a:latin typeface="Cambria Math" panose="02040503050406030204" pitchFamily="18" charset="0"/>
                            </a:rPr>
                          </m:ctrlPr>
                        </m:dPr>
                        <m:e>
                          <m:acc>
                            <m:accPr>
                              <m:chr m:val="⃗"/>
                              <m:ctrlPr>
                                <a:rPr lang="en-GB" sz="5800" i="1">
                                  <a:solidFill>
                                    <a:srgbClr val="002060"/>
                                  </a:solidFill>
                                  <a:latin typeface="Cambria Math" panose="02040503050406030204" pitchFamily="18" charset="0"/>
                                </a:rPr>
                              </m:ctrlPr>
                            </m:accPr>
                            <m:e>
                              <m:sSub>
                                <m:sSubPr>
                                  <m:ctrlPr>
                                    <a:rPr lang="en-GB" sz="5800" i="1">
                                      <a:solidFill>
                                        <a:srgbClr val="002060"/>
                                      </a:solidFill>
                                      <a:latin typeface="Cambria Math" panose="02040503050406030204" pitchFamily="18" charset="0"/>
                                    </a:rPr>
                                  </m:ctrlPr>
                                </m:sSubPr>
                                <m:e>
                                  <m:r>
                                    <a:rPr lang="en-GB" sz="5800" i="1">
                                      <a:solidFill>
                                        <a:srgbClr val="002060"/>
                                      </a:solidFill>
                                      <a:latin typeface="Cambria Math" panose="02040503050406030204" pitchFamily="18" charset="0"/>
                                    </a:rPr>
                                    <m:t>𝑒</m:t>
                                  </m:r>
                                </m:e>
                                <m:sub>
                                  <m:r>
                                    <a:rPr lang="en-CA" sz="5800" i="1">
                                      <a:solidFill>
                                        <a:srgbClr val="002060"/>
                                      </a:solidFill>
                                      <a:latin typeface="Cambria Math" panose="02040503050406030204" pitchFamily="18" charset="0"/>
                                    </a:rPr>
                                    <m:t>𝑦</m:t>
                                  </m:r>
                                </m:sub>
                              </m:sSub>
                            </m:e>
                          </m:acc>
                        </m:e>
                      </m:d>
                      <m:r>
                        <a:rPr lang="en-CA" sz="5800" i="1">
                          <a:latin typeface="Cambria Math" panose="02040503050406030204" pitchFamily="18" charset="0"/>
                        </a:rPr>
                        <m:t>+</m:t>
                      </m:r>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𝑣</m:t>
                          </m:r>
                        </m:e>
                        <m:sup>
                          <m:r>
                            <a:rPr lang="en-CA" sz="5800" i="1">
                              <a:solidFill>
                                <a:srgbClr val="0070C0"/>
                              </a:solidFill>
                              <a:latin typeface="Cambria Math" panose="02040503050406030204" pitchFamily="18" charset="0"/>
                            </a:rPr>
                            <m:t>𝑧</m:t>
                          </m:r>
                        </m:sup>
                      </m:sSup>
                      <m:r>
                        <a:rPr lang="en-CA" sz="5800" i="1">
                          <a:latin typeface="Cambria Math" panose="02040503050406030204" pitchFamily="18" charset="0"/>
                        </a:rPr>
                        <m:t>𝜎</m:t>
                      </m:r>
                      <m:d>
                        <m:dPr>
                          <m:ctrlPr>
                            <a:rPr lang="en-CA" sz="5800" i="1">
                              <a:latin typeface="Cambria Math" panose="02040503050406030204" pitchFamily="18" charset="0"/>
                            </a:rPr>
                          </m:ctrlPr>
                        </m:dPr>
                        <m:e>
                          <m:acc>
                            <m:accPr>
                              <m:chr m:val="⃗"/>
                              <m:ctrlPr>
                                <a:rPr lang="en-GB" sz="5800" i="1">
                                  <a:solidFill>
                                    <a:srgbClr val="002060"/>
                                  </a:solidFill>
                                  <a:latin typeface="Cambria Math" panose="02040503050406030204" pitchFamily="18" charset="0"/>
                                </a:rPr>
                              </m:ctrlPr>
                            </m:accPr>
                            <m:e>
                              <m:sSub>
                                <m:sSubPr>
                                  <m:ctrlPr>
                                    <a:rPr lang="en-GB" sz="5800" i="1">
                                      <a:solidFill>
                                        <a:srgbClr val="002060"/>
                                      </a:solidFill>
                                      <a:latin typeface="Cambria Math" panose="02040503050406030204" pitchFamily="18" charset="0"/>
                                    </a:rPr>
                                  </m:ctrlPr>
                                </m:sSubPr>
                                <m:e>
                                  <m:r>
                                    <a:rPr lang="en-GB" sz="5800" i="1">
                                      <a:solidFill>
                                        <a:srgbClr val="002060"/>
                                      </a:solidFill>
                                      <a:latin typeface="Cambria Math" panose="02040503050406030204" pitchFamily="18" charset="0"/>
                                    </a:rPr>
                                    <m:t>𝑒</m:t>
                                  </m:r>
                                </m:e>
                                <m:sub>
                                  <m:r>
                                    <a:rPr lang="en-CA" sz="5800" i="1">
                                      <a:solidFill>
                                        <a:srgbClr val="002060"/>
                                      </a:solidFill>
                                      <a:latin typeface="Cambria Math" panose="02040503050406030204" pitchFamily="18" charset="0"/>
                                    </a:rPr>
                                    <m:t>𝑧</m:t>
                                  </m:r>
                                </m:sub>
                              </m:sSub>
                            </m:e>
                          </m:acc>
                        </m:e>
                      </m:d>
                    </m:oMath>
                  </m:oMathPara>
                </a14:m>
                <a:endParaRPr lang="en-CA" sz="5800" dirty="0">
                  <a:solidFill>
                    <a:srgbClr val="002060"/>
                  </a:solidFill>
                </a:endParaRPr>
              </a:p>
            </p:txBody>
          </p:sp>
        </mc:Choice>
        <mc:Fallback xmlns="">
          <p:sp>
            <p:nvSpPr>
              <p:cNvPr id="5" name="TextBox 4">
                <a:extLst>
                  <a:ext uri="{FF2B5EF4-FFF2-40B4-BE49-F238E27FC236}">
                    <a16:creationId xmlns:a16="http://schemas.microsoft.com/office/drawing/2014/main" id="{1CCB7631-EEF1-A860-556F-485709C964BD}"/>
                  </a:ext>
                </a:extLst>
              </p:cNvPr>
              <p:cNvSpPr txBox="1">
                <a:spLocks noRot="1" noChangeAspect="1" noMove="1" noResize="1" noEditPoints="1" noAdjustHandles="1" noChangeArrowheads="1" noChangeShapeType="1" noTextEdit="1"/>
              </p:cNvSpPr>
              <p:nvPr/>
            </p:nvSpPr>
            <p:spPr>
              <a:xfrm>
                <a:off x="1" y="1139309"/>
                <a:ext cx="12192000" cy="1154675"/>
              </a:xfrm>
              <a:prstGeom prst="rect">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474076189"/>
      </p:ext>
    </p:extLst>
  </p:cSld>
  <p:clrMapOvr>
    <a:masterClrMapping/>
  </p:clrMapOvr>
  <mc:AlternateContent xmlns:mc="http://schemas.openxmlformats.org/markup-compatibility/2006" xmlns:p14="http://schemas.microsoft.com/office/powerpoint/2010/main">
    <mc:Choice Requires="p14">
      <p:transition spd="med" p14:dur="700" advTm="7988">
        <p:fade/>
      </p:transition>
    </mc:Choice>
    <mc:Fallback xmlns="">
      <p:transition spd="med" advTm="79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A90D1-E25B-3A6C-B3BA-C757BA686B9C}"/>
                  </a:ext>
                </a:extLst>
              </p:cNvPr>
              <p:cNvSpPr txBox="1"/>
              <p:nvPr/>
            </p:nvSpPr>
            <p:spPr>
              <a:xfrm>
                <a:off x="138070" y="245806"/>
                <a:ext cx="11913581" cy="5078057"/>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d>
                        <m:dPr>
                          <m:begChr m:val="["/>
                          <m:endChr m:val="]"/>
                          <m:ctrlPr>
                            <a:rPr lang="en-CA" sz="6600" b="0" i="1" smtClean="0">
                              <a:solidFill>
                                <a:schemeClr val="tx1"/>
                              </a:solidFill>
                              <a:latin typeface="Cambria Math" panose="02040503050406030204" pitchFamily="18" charset="0"/>
                            </a:rPr>
                          </m:ctrlPr>
                        </m:dPr>
                        <m:e>
                          <m:eqArr>
                            <m:eqArrPr>
                              <m:ctrlPr>
                                <a:rPr lang="en-CA" sz="6600" i="1">
                                  <a:solidFill>
                                    <a:srgbClr val="7030A0"/>
                                  </a:solidFill>
                                  <a:latin typeface="Cambria Math" panose="02040503050406030204" pitchFamily="18" charset="0"/>
                                </a:rPr>
                              </m:ctrlPr>
                            </m:eqArrPr>
                            <m:e>
                              <m:sSubSup>
                                <m:sSubSupPr>
                                  <m:ctrlPr>
                                    <a:rPr lang="en-CA" sz="6600" i="1">
                                      <a:solidFill>
                                        <a:srgbClr val="7030A0"/>
                                      </a:solidFill>
                                      <a:latin typeface="Cambria Math" panose="02040503050406030204" pitchFamily="18" charset="0"/>
                                    </a:rPr>
                                  </m:ctrlPr>
                                </m:sSubSupPr>
                                <m:e>
                                  <m:r>
                                    <a:rPr lang="en-CA" sz="6600" i="1">
                                      <a:solidFill>
                                        <a:srgbClr val="7030A0"/>
                                      </a:solidFill>
                                      <a:latin typeface="Cambria Math" panose="02040503050406030204" pitchFamily="18" charset="0"/>
                                    </a:rPr>
                                    <m:t>𝑉</m:t>
                                  </m:r>
                                </m:e>
                                <m:sub>
                                  <m:r>
                                    <a:rPr lang="en-CA" sz="6600" i="1">
                                      <a:solidFill>
                                        <a:srgbClr val="7030A0"/>
                                      </a:solidFill>
                                      <a:latin typeface="Cambria Math" panose="02040503050406030204" pitchFamily="18" charset="0"/>
                                    </a:rPr>
                                    <m:t>    </m:t>
                                  </m:r>
                                  <m:r>
                                    <a:rPr lang="en-CA" sz="6600" b="0" i="1" smtClean="0">
                                      <a:solidFill>
                                        <a:srgbClr val="7030A0"/>
                                      </a:solidFill>
                                      <a:latin typeface="Cambria Math" panose="02040503050406030204" pitchFamily="18" charset="0"/>
                                    </a:rPr>
                                    <m:t>1</m:t>
                                  </m:r>
                                </m:sub>
                                <m:sup>
                                  <m:r>
                                    <a:rPr lang="en-CA" sz="6600" b="0" i="1" smtClean="0">
                                      <a:solidFill>
                                        <a:srgbClr val="7030A0"/>
                                      </a:solidFill>
                                      <a:latin typeface="Cambria Math" panose="02040503050406030204" pitchFamily="18" charset="0"/>
                                    </a:rPr>
                                    <m:t>1</m:t>
                                  </m:r>
                                </m:sup>
                              </m:sSubSup>
                            </m:e>
                            <m:e>
                              <m:sSubSup>
                                <m:sSubSupPr>
                                  <m:ctrlPr>
                                    <a:rPr lang="en-CA" sz="6600" i="1">
                                      <a:solidFill>
                                        <a:srgbClr val="7030A0"/>
                                      </a:solidFill>
                                      <a:latin typeface="Cambria Math" panose="02040503050406030204" pitchFamily="18" charset="0"/>
                                    </a:rPr>
                                  </m:ctrlPr>
                                </m:sSubSupPr>
                                <m:e>
                                  <m:r>
                                    <a:rPr lang="en-CA" sz="6600" i="1">
                                      <a:solidFill>
                                        <a:srgbClr val="7030A0"/>
                                      </a:solidFill>
                                      <a:latin typeface="Cambria Math" panose="02040503050406030204" pitchFamily="18" charset="0"/>
                                    </a:rPr>
                                    <m:t>𝑉</m:t>
                                  </m:r>
                                </m:e>
                                <m:sub>
                                  <m:r>
                                    <a:rPr lang="en-CA" sz="6600" i="1">
                                      <a:solidFill>
                                        <a:srgbClr val="7030A0"/>
                                      </a:solidFill>
                                      <a:latin typeface="Cambria Math" panose="02040503050406030204" pitchFamily="18" charset="0"/>
                                    </a:rPr>
                                    <m:t>    </m:t>
                                  </m:r>
                                  <m:r>
                                    <a:rPr lang="en-CA" sz="6600" b="0" i="1" smtClean="0">
                                      <a:solidFill>
                                        <a:srgbClr val="7030A0"/>
                                      </a:solidFill>
                                      <a:latin typeface="Cambria Math" panose="02040503050406030204" pitchFamily="18" charset="0"/>
                                    </a:rPr>
                                    <m:t>1</m:t>
                                  </m:r>
                                </m:sub>
                                <m:sup>
                                  <m:r>
                                    <a:rPr lang="en-CA" sz="6600" b="0" i="1" smtClean="0">
                                      <a:solidFill>
                                        <a:srgbClr val="7030A0"/>
                                      </a:solidFill>
                                      <a:latin typeface="Cambria Math" panose="02040503050406030204" pitchFamily="18" charset="0"/>
                                    </a:rPr>
                                    <m:t>2</m:t>
                                  </m:r>
                                </m:sup>
                              </m:sSubSup>
                            </m:e>
                            <m:e>
                              <m:sSubSup>
                                <m:sSubSupPr>
                                  <m:ctrlPr>
                                    <a:rPr lang="en-CA" sz="6600" i="1">
                                      <a:solidFill>
                                        <a:srgbClr val="7030A0"/>
                                      </a:solidFill>
                                      <a:latin typeface="Cambria Math" panose="02040503050406030204" pitchFamily="18" charset="0"/>
                                    </a:rPr>
                                  </m:ctrlPr>
                                </m:sSubSupPr>
                                <m:e>
                                  <m:r>
                                    <a:rPr lang="en-CA" sz="6600" i="1">
                                      <a:solidFill>
                                        <a:srgbClr val="7030A0"/>
                                      </a:solidFill>
                                      <a:latin typeface="Cambria Math" panose="02040503050406030204" pitchFamily="18" charset="0"/>
                                    </a:rPr>
                                    <m:t>𝑉</m:t>
                                  </m:r>
                                </m:e>
                                <m:sub>
                                  <m:r>
                                    <a:rPr lang="en-CA" sz="6600" i="1">
                                      <a:solidFill>
                                        <a:srgbClr val="7030A0"/>
                                      </a:solidFill>
                                      <a:latin typeface="Cambria Math" panose="02040503050406030204" pitchFamily="18" charset="0"/>
                                    </a:rPr>
                                    <m:t>    </m:t>
                                  </m:r>
                                  <m:r>
                                    <a:rPr lang="en-CA" sz="6600" b="0" i="1" smtClean="0">
                                      <a:solidFill>
                                        <a:srgbClr val="7030A0"/>
                                      </a:solidFill>
                                      <a:latin typeface="Cambria Math" panose="02040503050406030204" pitchFamily="18" charset="0"/>
                                    </a:rPr>
                                    <m:t>2</m:t>
                                  </m:r>
                                </m:sub>
                                <m:sup>
                                  <m:r>
                                    <a:rPr lang="en-CA" sz="6600" b="0" i="1" smtClean="0">
                                      <a:solidFill>
                                        <a:srgbClr val="7030A0"/>
                                      </a:solidFill>
                                      <a:latin typeface="Cambria Math" panose="02040503050406030204" pitchFamily="18" charset="0"/>
                                    </a:rPr>
                                    <m:t>1</m:t>
                                  </m:r>
                                </m:sup>
                              </m:sSubSup>
                            </m:e>
                            <m:e>
                              <m:sSubSup>
                                <m:sSubSupPr>
                                  <m:ctrlPr>
                                    <a:rPr lang="en-CA" sz="6600" i="1">
                                      <a:solidFill>
                                        <a:srgbClr val="7030A0"/>
                                      </a:solidFill>
                                      <a:latin typeface="Cambria Math" panose="02040503050406030204" pitchFamily="18" charset="0"/>
                                    </a:rPr>
                                  </m:ctrlPr>
                                </m:sSubSupPr>
                                <m:e>
                                  <m:r>
                                    <a:rPr lang="en-CA" sz="6600" i="1">
                                      <a:solidFill>
                                        <a:srgbClr val="7030A0"/>
                                      </a:solidFill>
                                      <a:latin typeface="Cambria Math" panose="02040503050406030204" pitchFamily="18" charset="0"/>
                                    </a:rPr>
                                    <m:t>𝑉</m:t>
                                  </m:r>
                                </m:e>
                                <m:sub>
                                  <m:r>
                                    <a:rPr lang="en-CA" sz="6600" i="1">
                                      <a:solidFill>
                                        <a:srgbClr val="7030A0"/>
                                      </a:solidFill>
                                      <a:latin typeface="Cambria Math" panose="02040503050406030204" pitchFamily="18" charset="0"/>
                                    </a:rPr>
                                    <m:t>    </m:t>
                                  </m:r>
                                  <m:r>
                                    <a:rPr lang="en-CA" sz="6600" b="0" i="1" smtClean="0">
                                      <a:solidFill>
                                        <a:srgbClr val="7030A0"/>
                                      </a:solidFill>
                                      <a:latin typeface="Cambria Math" panose="02040503050406030204" pitchFamily="18" charset="0"/>
                                    </a:rPr>
                                    <m:t>2</m:t>
                                  </m:r>
                                </m:sub>
                                <m:sup>
                                  <m:r>
                                    <a:rPr lang="en-CA" sz="6600" b="0" i="1" smtClean="0">
                                      <a:solidFill>
                                        <a:srgbClr val="7030A0"/>
                                      </a:solidFill>
                                      <a:latin typeface="Cambria Math" panose="02040503050406030204" pitchFamily="18" charset="0"/>
                                    </a:rPr>
                                    <m:t>2</m:t>
                                  </m:r>
                                </m:sup>
                              </m:sSubSup>
                            </m:e>
                          </m:eqArr>
                        </m:e>
                      </m:d>
                      <m:r>
                        <a:rPr lang="en-CA" sz="6600" b="0" i="1" smtClean="0">
                          <a:solidFill>
                            <a:schemeClr val="tx1"/>
                          </a:solidFill>
                          <a:latin typeface="Cambria Math" panose="02040503050406030204" pitchFamily="18" charset="0"/>
                        </a:rPr>
                        <m:t>=</m:t>
                      </m:r>
                      <m:d>
                        <m:dPr>
                          <m:begChr m:val="["/>
                          <m:endChr m:val="]"/>
                          <m:ctrlPr>
                            <a:rPr lang="en-CA" sz="6600" b="0" i="1" smtClean="0">
                              <a:solidFill>
                                <a:schemeClr val="tx1"/>
                              </a:solidFill>
                              <a:latin typeface="Cambria Math" panose="02040503050406030204" pitchFamily="18" charset="0"/>
                            </a:rPr>
                          </m:ctrlPr>
                        </m:dPr>
                        <m:e>
                          <m:eqArr>
                            <m:eqArrPr>
                              <m:ctrlPr>
                                <a:rPr lang="en-CA" sz="6600" b="0" i="1" smtClean="0">
                                  <a:solidFill>
                                    <a:schemeClr val="tx1"/>
                                  </a:solidFill>
                                  <a:latin typeface="Cambria Math" panose="02040503050406030204" pitchFamily="18" charset="0"/>
                                </a:rPr>
                              </m:ctrlPr>
                            </m:eqArrPr>
                            <m:e>
                              <m:m>
                                <m:mPr>
                                  <m:mcs>
                                    <m:mc>
                                      <m:mcPr>
                                        <m:count m:val="3"/>
                                        <m:mcJc m:val="center"/>
                                      </m:mcPr>
                                    </m:mc>
                                  </m:mcs>
                                  <m:ctrlPr>
                                    <a:rPr lang="en-CA" sz="6600" i="1">
                                      <a:latin typeface="Cambria Math" panose="02040503050406030204" pitchFamily="18" charset="0"/>
                                    </a:rPr>
                                  </m:ctrlPr>
                                </m:mPr>
                                <m:mr>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𝑥</m:t>
                                        </m:r>
                                        <m:r>
                                          <a:rPr lang="en-CA" sz="6600" i="1">
                                            <a:latin typeface="Cambria Math" panose="02040503050406030204" pitchFamily="18" charset="0"/>
                                          </a:rPr>
                                          <m:t>  1</m:t>
                                        </m:r>
                                      </m:sub>
                                      <m:sup>
                                        <m:r>
                                          <a:rPr lang="en-CA" sz="6600" i="1">
                                            <a:latin typeface="Cambria Math" panose="02040503050406030204" pitchFamily="18" charset="0"/>
                                          </a:rPr>
                                          <m:t>  1</m:t>
                                        </m:r>
                                      </m:sup>
                                    </m:sSubSup>
                                  </m:e>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𝑦</m:t>
                                        </m:r>
                                        <m:r>
                                          <a:rPr lang="en-CA" sz="6600" i="1">
                                            <a:latin typeface="Cambria Math" panose="02040503050406030204" pitchFamily="18" charset="0"/>
                                          </a:rPr>
                                          <m:t>  1</m:t>
                                        </m:r>
                                      </m:sub>
                                      <m:sup>
                                        <m:r>
                                          <a:rPr lang="en-CA" sz="6600" i="1">
                                            <a:latin typeface="Cambria Math" panose="02040503050406030204" pitchFamily="18" charset="0"/>
                                          </a:rPr>
                                          <m:t>  1</m:t>
                                        </m:r>
                                      </m:sup>
                                    </m:sSubSup>
                                  </m:e>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𝑧</m:t>
                                        </m:r>
                                        <m:r>
                                          <a:rPr lang="en-CA" sz="6600" i="1">
                                            <a:latin typeface="Cambria Math" panose="02040503050406030204" pitchFamily="18" charset="0"/>
                                          </a:rPr>
                                          <m:t>  1</m:t>
                                        </m:r>
                                      </m:sub>
                                      <m:sup>
                                        <m:r>
                                          <a:rPr lang="en-CA" sz="6600" i="1">
                                            <a:latin typeface="Cambria Math" panose="02040503050406030204" pitchFamily="18" charset="0"/>
                                          </a:rPr>
                                          <m:t>  1</m:t>
                                        </m:r>
                                      </m:sup>
                                    </m:sSubSup>
                                  </m:e>
                                </m:mr>
                              </m:m>
                            </m:e>
                            <m:e>
                              <m:m>
                                <m:mPr>
                                  <m:mcs>
                                    <m:mc>
                                      <m:mcPr>
                                        <m:count m:val="3"/>
                                        <m:mcJc m:val="center"/>
                                      </m:mcPr>
                                    </m:mc>
                                  </m:mcs>
                                  <m:ctrlPr>
                                    <a:rPr lang="en-CA" sz="6600" i="1">
                                      <a:latin typeface="Cambria Math" panose="02040503050406030204" pitchFamily="18" charset="0"/>
                                    </a:rPr>
                                  </m:ctrlPr>
                                </m:mPr>
                                <m:mr>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𝑥</m:t>
                                        </m:r>
                                        <m:r>
                                          <a:rPr lang="en-CA" sz="6600" i="1">
                                            <a:latin typeface="Cambria Math" panose="02040503050406030204" pitchFamily="18" charset="0"/>
                                          </a:rPr>
                                          <m:t>  1</m:t>
                                        </m:r>
                                      </m:sub>
                                      <m:sup>
                                        <m:r>
                                          <a:rPr lang="en-CA" sz="6600" i="1">
                                            <a:latin typeface="Cambria Math" panose="02040503050406030204" pitchFamily="18" charset="0"/>
                                          </a:rPr>
                                          <m:t>  2</m:t>
                                        </m:r>
                                      </m:sup>
                                    </m:sSubSup>
                                  </m:e>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𝑦</m:t>
                                        </m:r>
                                        <m:r>
                                          <a:rPr lang="en-CA" sz="6600" i="1">
                                            <a:latin typeface="Cambria Math" panose="02040503050406030204" pitchFamily="18" charset="0"/>
                                          </a:rPr>
                                          <m:t>  1</m:t>
                                        </m:r>
                                      </m:sub>
                                      <m:sup>
                                        <m:r>
                                          <a:rPr lang="en-CA" sz="6600" i="1">
                                            <a:latin typeface="Cambria Math" panose="02040503050406030204" pitchFamily="18" charset="0"/>
                                          </a:rPr>
                                          <m:t>  2</m:t>
                                        </m:r>
                                      </m:sup>
                                    </m:sSubSup>
                                  </m:e>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𝑧</m:t>
                                        </m:r>
                                        <m:r>
                                          <a:rPr lang="en-CA" sz="6600" i="1">
                                            <a:latin typeface="Cambria Math" panose="02040503050406030204" pitchFamily="18" charset="0"/>
                                          </a:rPr>
                                          <m:t>  1</m:t>
                                        </m:r>
                                      </m:sub>
                                      <m:sup>
                                        <m:r>
                                          <a:rPr lang="en-CA" sz="6600" i="1">
                                            <a:latin typeface="Cambria Math" panose="02040503050406030204" pitchFamily="18" charset="0"/>
                                          </a:rPr>
                                          <m:t>  2</m:t>
                                        </m:r>
                                      </m:sup>
                                    </m:sSubSup>
                                  </m:e>
                                </m:mr>
                              </m:m>
                            </m:e>
                            <m:e>
                              <m:m>
                                <m:mPr>
                                  <m:mcs>
                                    <m:mc>
                                      <m:mcPr>
                                        <m:count m:val="3"/>
                                        <m:mcJc m:val="center"/>
                                      </m:mcPr>
                                    </m:mc>
                                  </m:mcs>
                                  <m:ctrlPr>
                                    <a:rPr lang="en-CA" sz="6600" i="1">
                                      <a:latin typeface="Cambria Math" panose="02040503050406030204" pitchFamily="18" charset="0"/>
                                    </a:rPr>
                                  </m:ctrlPr>
                                </m:mPr>
                                <m:mr>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𝑥</m:t>
                                        </m:r>
                                        <m:r>
                                          <a:rPr lang="en-CA" sz="6600" i="1">
                                            <a:latin typeface="Cambria Math" panose="02040503050406030204" pitchFamily="18" charset="0"/>
                                          </a:rPr>
                                          <m:t>  2</m:t>
                                        </m:r>
                                      </m:sub>
                                      <m:sup>
                                        <m:r>
                                          <a:rPr lang="en-CA" sz="6600" i="1">
                                            <a:latin typeface="Cambria Math" panose="02040503050406030204" pitchFamily="18" charset="0"/>
                                          </a:rPr>
                                          <m:t>  1</m:t>
                                        </m:r>
                                      </m:sup>
                                    </m:sSubSup>
                                  </m:e>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𝑦</m:t>
                                        </m:r>
                                        <m:r>
                                          <a:rPr lang="en-CA" sz="6600" i="1">
                                            <a:latin typeface="Cambria Math" panose="02040503050406030204" pitchFamily="18" charset="0"/>
                                          </a:rPr>
                                          <m:t>  2</m:t>
                                        </m:r>
                                      </m:sub>
                                      <m:sup>
                                        <m:r>
                                          <a:rPr lang="en-CA" sz="6600" i="1">
                                            <a:latin typeface="Cambria Math" panose="02040503050406030204" pitchFamily="18" charset="0"/>
                                          </a:rPr>
                                          <m:t>  1</m:t>
                                        </m:r>
                                      </m:sup>
                                    </m:sSubSup>
                                  </m:e>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𝑧</m:t>
                                        </m:r>
                                        <m:r>
                                          <a:rPr lang="en-CA" sz="6600" i="1">
                                            <a:latin typeface="Cambria Math" panose="02040503050406030204" pitchFamily="18" charset="0"/>
                                          </a:rPr>
                                          <m:t>  2</m:t>
                                        </m:r>
                                      </m:sub>
                                      <m:sup>
                                        <m:r>
                                          <a:rPr lang="en-CA" sz="6600" i="1">
                                            <a:latin typeface="Cambria Math" panose="02040503050406030204" pitchFamily="18" charset="0"/>
                                          </a:rPr>
                                          <m:t>  1</m:t>
                                        </m:r>
                                      </m:sup>
                                    </m:sSubSup>
                                  </m:e>
                                </m:mr>
                              </m:m>
                            </m:e>
                            <m:e>
                              <m:m>
                                <m:mPr>
                                  <m:mcs>
                                    <m:mc>
                                      <m:mcPr>
                                        <m:count m:val="3"/>
                                        <m:mcJc m:val="center"/>
                                      </m:mcPr>
                                    </m:mc>
                                  </m:mcs>
                                  <m:ctrlPr>
                                    <a:rPr lang="en-CA" sz="6600" b="0" i="1" smtClean="0">
                                      <a:solidFill>
                                        <a:schemeClr val="tx1"/>
                                      </a:solidFill>
                                      <a:latin typeface="Cambria Math" panose="02040503050406030204" pitchFamily="18" charset="0"/>
                                    </a:rPr>
                                  </m:ctrlPr>
                                </m:mPr>
                                <m:mr>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𝑥</m:t>
                                        </m:r>
                                        <m:r>
                                          <a:rPr lang="en-CA" sz="6600" i="1">
                                            <a:latin typeface="Cambria Math" panose="02040503050406030204" pitchFamily="18" charset="0"/>
                                          </a:rPr>
                                          <m:t>  2</m:t>
                                        </m:r>
                                      </m:sub>
                                      <m:sup>
                                        <m:r>
                                          <a:rPr lang="en-CA" sz="6600" i="1">
                                            <a:latin typeface="Cambria Math" panose="02040503050406030204" pitchFamily="18" charset="0"/>
                                          </a:rPr>
                                          <m:t>  2</m:t>
                                        </m:r>
                                      </m:sup>
                                    </m:sSubSup>
                                  </m:e>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𝑦</m:t>
                                        </m:r>
                                        <m:r>
                                          <a:rPr lang="en-CA" sz="6600" i="1">
                                            <a:latin typeface="Cambria Math" panose="02040503050406030204" pitchFamily="18" charset="0"/>
                                          </a:rPr>
                                          <m:t>  2</m:t>
                                        </m:r>
                                      </m:sub>
                                      <m:sup>
                                        <m:r>
                                          <a:rPr lang="en-CA" sz="6600" i="1">
                                            <a:latin typeface="Cambria Math" panose="02040503050406030204" pitchFamily="18" charset="0"/>
                                          </a:rPr>
                                          <m:t>  2</m:t>
                                        </m:r>
                                      </m:sup>
                                    </m:sSubSup>
                                  </m:e>
                                  <m:e>
                                    <m:sSubSup>
                                      <m:sSubSupPr>
                                        <m:ctrlPr>
                                          <a:rPr lang="en-CA" sz="6600" i="1">
                                            <a:latin typeface="Cambria Math" panose="02040503050406030204" pitchFamily="18" charset="0"/>
                                          </a:rPr>
                                        </m:ctrlPr>
                                      </m:sSubSupPr>
                                      <m:e>
                                        <m:r>
                                          <a:rPr lang="en-CA" sz="6600" i="1">
                                            <a:latin typeface="Cambria Math" panose="02040503050406030204" pitchFamily="18" charset="0"/>
                                          </a:rPr>
                                          <m:t>𝜎</m:t>
                                        </m:r>
                                      </m:e>
                                      <m:sub>
                                        <m:r>
                                          <a:rPr lang="en-CA" sz="6600" i="1">
                                            <a:latin typeface="Cambria Math" panose="02040503050406030204" pitchFamily="18" charset="0"/>
                                          </a:rPr>
                                          <m:t>𝑧</m:t>
                                        </m:r>
                                        <m:r>
                                          <a:rPr lang="en-CA" sz="6600" i="1">
                                            <a:latin typeface="Cambria Math" panose="02040503050406030204" pitchFamily="18" charset="0"/>
                                          </a:rPr>
                                          <m:t>  2</m:t>
                                        </m:r>
                                      </m:sub>
                                      <m:sup>
                                        <m:r>
                                          <a:rPr lang="en-CA" sz="6600" i="1">
                                            <a:latin typeface="Cambria Math" panose="02040503050406030204" pitchFamily="18" charset="0"/>
                                          </a:rPr>
                                          <m:t>  2</m:t>
                                        </m:r>
                                      </m:sup>
                                    </m:sSubSup>
                                  </m:e>
                                </m:mr>
                              </m:m>
                            </m:e>
                          </m:eqArr>
                        </m:e>
                      </m:d>
                      <m:d>
                        <m:dPr>
                          <m:begChr m:val="["/>
                          <m:endChr m:val="]"/>
                          <m:ctrlPr>
                            <a:rPr lang="en-CA" sz="6600" b="0" i="1" smtClean="0">
                              <a:solidFill>
                                <a:schemeClr val="tx1"/>
                              </a:solidFill>
                              <a:latin typeface="Cambria Math" panose="02040503050406030204" pitchFamily="18" charset="0"/>
                            </a:rPr>
                          </m:ctrlPr>
                        </m:dPr>
                        <m:e>
                          <m:eqArr>
                            <m:eqArrPr>
                              <m:ctrlPr>
                                <a:rPr lang="en-CA" sz="6600" b="0" i="1" smtClean="0">
                                  <a:solidFill>
                                    <a:schemeClr val="tx1"/>
                                  </a:solidFill>
                                  <a:latin typeface="Cambria Math" panose="02040503050406030204" pitchFamily="18" charset="0"/>
                                </a:rPr>
                              </m:ctrlPr>
                            </m:eqArrPr>
                            <m:e>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𝑣</m:t>
                                  </m:r>
                                </m:e>
                                <m:sup>
                                  <m:r>
                                    <a:rPr lang="en-CA" sz="6600" i="1">
                                      <a:solidFill>
                                        <a:srgbClr val="0070C0"/>
                                      </a:solidFill>
                                      <a:latin typeface="Cambria Math" panose="02040503050406030204" pitchFamily="18" charset="0"/>
                                    </a:rPr>
                                    <m:t>𝑥</m:t>
                                  </m:r>
                                </m:sup>
                              </m:sSup>
                            </m:e>
                            <m:e>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𝑣</m:t>
                                  </m:r>
                                </m:e>
                                <m:sup>
                                  <m:r>
                                    <a:rPr lang="en-CA" sz="6600" b="0" i="1" smtClean="0">
                                      <a:solidFill>
                                        <a:srgbClr val="0070C0"/>
                                      </a:solidFill>
                                      <a:latin typeface="Cambria Math" panose="02040503050406030204" pitchFamily="18" charset="0"/>
                                    </a:rPr>
                                    <m:t>𝑦</m:t>
                                  </m:r>
                                </m:sup>
                              </m:sSup>
                            </m:e>
                            <m:e>
                              <m:sSup>
                                <m:sSupPr>
                                  <m:ctrlPr>
                                    <a:rPr lang="en-CA" sz="6600" i="1">
                                      <a:solidFill>
                                        <a:srgbClr val="0070C0"/>
                                      </a:solidFill>
                                      <a:latin typeface="Cambria Math" panose="02040503050406030204" pitchFamily="18" charset="0"/>
                                    </a:rPr>
                                  </m:ctrlPr>
                                </m:sSupPr>
                                <m:e>
                                  <m:r>
                                    <a:rPr lang="en-CA" sz="6600" i="1">
                                      <a:solidFill>
                                        <a:srgbClr val="0070C0"/>
                                      </a:solidFill>
                                      <a:latin typeface="Cambria Math" panose="02040503050406030204" pitchFamily="18" charset="0"/>
                                    </a:rPr>
                                    <m:t>𝑣</m:t>
                                  </m:r>
                                </m:e>
                                <m:sup>
                                  <m:r>
                                    <a:rPr lang="en-CA" sz="6600" b="0" i="1" smtClean="0">
                                      <a:solidFill>
                                        <a:srgbClr val="0070C0"/>
                                      </a:solidFill>
                                      <a:latin typeface="Cambria Math" panose="02040503050406030204" pitchFamily="18" charset="0"/>
                                    </a:rPr>
                                    <m:t>𝑧</m:t>
                                  </m:r>
                                </m:sup>
                              </m:sSup>
                            </m:e>
                          </m:eqArr>
                        </m:e>
                      </m:d>
                    </m:oMath>
                  </m:oMathPara>
                </a14:m>
                <a:endParaRPr lang="en-CA" sz="6600" dirty="0">
                  <a:solidFill>
                    <a:srgbClr val="002060"/>
                  </a:solidFill>
                </a:endParaRPr>
              </a:p>
            </p:txBody>
          </p:sp>
        </mc:Choice>
        <mc:Fallback xmlns="">
          <p:sp>
            <p:nvSpPr>
              <p:cNvPr id="4" name="TextBox 3">
                <a:extLst>
                  <a:ext uri="{FF2B5EF4-FFF2-40B4-BE49-F238E27FC236}">
                    <a16:creationId xmlns:a16="http://schemas.microsoft.com/office/drawing/2014/main" id="{D9BA90D1-E25B-3A6C-B3BA-C757BA686B9C}"/>
                  </a:ext>
                </a:extLst>
              </p:cNvPr>
              <p:cNvSpPr txBox="1">
                <a:spLocks noRot="1" noChangeAspect="1" noMove="1" noResize="1" noEditPoints="1" noAdjustHandles="1" noChangeArrowheads="1" noChangeShapeType="1" noTextEdit="1"/>
              </p:cNvSpPr>
              <p:nvPr/>
            </p:nvSpPr>
            <p:spPr>
              <a:xfrm>
                <a:off x="138070" y="245806"/>
                <a:ext cx="11913581" cy="507805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9021A1-B431-C665-13AC-3319855E1314}"/>
                  </a:ext>
                </a:extLst>
              </p:cNvPr>
              <p:cNvSpPr txBox="1"/>
              <p:nvPr/>
            </p:nvSpPr>
            <p:spPr>
              <a:xfrm>
                <a:off x="1781856" y="5512520"/>
                <a:ext cx="8061846" cy="1226682"/>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CA" sz="6600" b="0" i="1" smtClean="0">
                              <a:solidFill>
                                <a:srgbClr val="7030A0"/>
                              </a:solidFill>
                              <a:latin typeface="Cambria Math" panose="02040503050406030204" pitchFamily="18" charset="0"/>
                            </a:rPr>
                          </m:ctrlPr>
                        </m:sSubSupPr>
                        <m:e>
                          <m:r>
                            <a:rPr lang="en-CA" sz="6600" i="1" smtClean="0">
                              <a:solidFill>
                                <a:srgbClr val="7030A0"/>
                              </a:solidFill>
                              <a:latin typeface="Cambria Math" panose="02040503050406030204" pitchFamily="18" charset="0"/>
                            </a:rPr>
                            <m:t>𝑉</m:t>
                          </m:r>
                        </m:e>
                        <m:sub>
                          <m:r>
                            <a:rPr lang="en-CA" sz="6600" b="0" i="1" smtClean="0">
                              <a:solidFill>
                                <a:srgbClr val="7030A0"/>
                              </a:solidFill>
                              <a:latin typeface="Cambria Math" panose="02040503050406030204" pitchFamily="18" charset="0"/>
                            </a:rPr>
                            <m:t>    </m:t>
                          </m:r>
                          <m:r>
                            <a:rPr lang="en-CA" sz="6600" b="0" i="1" smtClean="0">
                              <a:solidFill>
                                <a:srgbClr val="7030A0"/>
                              </a:solidFill>
                              <a:latin typeface="Cambria Math" panose="02040503050406030204" pitchFamily="18" charset="0"/>
                            </a:rPr>
                            <m:t>𝑏</m:t>
                          </m:r>
                        </m:sub>
                        <m:sup>
                          <m:r>
                            <a:rPr lang="en-CA" sz="6600" b="0" i="1" smtClean="0">
                              <a:solidFill>
                                <a:srgbClr val="7030A0"/>
                              </a:solidFill>
                              <a:latin typeface="Cambria Math" panose="02040503050406030204" pitchFamily="18" charset="0"/>
                            </a:rPr>
                            <m:t>𝑎</m:t>
                          </m:r>
                        </m:sup>
                      </m:sSubSup>
                      <m:r>
                        <a:rPr lang="en-CA" sz="6600" b="0" i="1" smtClean="0">
                          <a:solidFill>
                            <a:schemeClr val="tx1"/>
                          </a:solidFill>
                          <a:latin typeface="Cambria Math" panose="02040503050406030204" pitchFamily="18" charset="0"/>
                        </a:rPr>
                        <m:t>=</m:t>
                      </m:r>
                      <m:sSup>
                        <m:sSupPr>
                          <m:ctrlPr>
                            <a:rPr lang="en-CA" sz="7200" i="1">
                              <a:solidFill>
                                <a:srgbClr val="0070C0"/>
                              </a:solidFill>
                              <a:latin typeface="Cambria Math" panose="02040503050406030204" pitchFamily="18" charset="0"/>
                            </a:rPr>
                          </m:ctrlPr>
                        </m:sSupPr>
                        <m:e>
                          <m:r>
                            <a:rPr lang="en-CA" sz="7200" i="1">
                              <a:solidFill>
                                <a:srgbClr val="0070C0"/>
                              </a:solidFill>
                              <a:latin typeface="Cambria Math" panose="02040503050406030204" pitchFamily="18" charset="0"/>
                            </a:rPr>
                            <m:t>𝑣</m:t>
                          </m:r>
                        </m:e>
                        <m:sup>
                          <m:r>
                            <a:rPr lang="en-CA" sz="7200" b="0" i="1" smtClean="0">
                              <a:solidFill>
                                <a:srgbClr val="0070C0"/>
                              </a:solidFill>
                              <a:latin typeface="Cambria Math" panose="02040503050406030204" pitchFamily="18" charset="0"/>
                            </a:rPr>
                            <m:t>𝑖</m:t>
                          </m:r>
                        </m:sup>
                      </m:sSup>
                      <m:sSubSup>
                        <m:sSubSupPr>
                          <m:ctrlPr>
                            <a:rPr lang="en-CA" sz="7200" i="1" smtClean="0">
                              <a:solidFill>
                                <a:schemeClr val="tx1"/>
                              </a:solidFill>
                              <a:latin typeface="Cambria Math" panose="02040503050406030204" pitchFamily="18" charset="0"/>
                            </a:rPr>
                          </m:ctrlPr>
                        </m:sSubSupPr>
                        <m:e>
                          <m:r>
                            <a:rPr lang="en-CA" sz="7200" i="1">
                              <a:solidFill>
                                <a:schemeClr val="tx1"/>
                              </a:solidFill>
                              <a:latin typeface="Cambria Math" panose="02040503050406030204" pitchFamily="18" charset="0"/>
                            </a:rPr>
                            <m:t>𝜎</m:t>
                          </m:r>
                        </m:e>
                        <m:sub>
                          <m:r>
                            <a:rPr lang="en-CA" sz="7200" i="1">
                              <a:solidFill>
                                <a:schemeClr val="tx1"/>
                              </a:solidFill>
                              <a:latin typeface="Cambria Math" panose="02040503050406030204" pitchFamily="18" charset="0"/>
                            </a:rPr>
                            <m:t>𝑖</m:t>
                          </m:r>
                          <m:r>
                            <a:rPr lang="en-CA" sz="7200" i="1">
                              <a:solidFill>
                                <a:schemeClr val="tx1"/>
                              </a:solidFill>
                              <a:latin typeface="Cambria Math" panose="02040503050406030204" pitchFamily="18" charset="0"/>
                            </a:rPr>
                            <m:t>     </m:t>
                          </m:r>
                          <m:r>
                            <a:rPr lang="en-CA" sz="7200" i="1">
                              <a:solidFill>
                                <a:schemeClr val="tx1"/>
                              </a:solidFill>
                              <a:latin typeface="Cambria Math" panose="02040503050406030204" pitchFamily="18" charset="0"/>
                            </a:rPr>
                            <m:t>𝑏</m:t>
                          </m:r>
                        </m:sub>
                        <m:sup>
                          <m:r>
                            <a:rPr lang="en-CA" sz="7200" i="1">
                              <a:solidFill>
                                <a:schemeClr val="tx1"/>
                              </a:solidFill>
                              <a:latin typeface="Cambria Math" panose="02040503050406030204" pitchFamily="18" charset="0"/>
                            </a:rPr>
                            <m:t>   </m:t>
                          </m:r>
                          <m:r>
                            <a:rPr lang="en-CA" sz="7200" i="1">
                              <a:solidFill>
                                <a:schemeClr val="tx1"/>
                              </a:solidFill>
                              <a:latin typeface="Cambria Math" panose="02040503050406030204" pitchFamily="18" charset="0"/>
                            </a:rPr>
                            <m:t>𝑎</m:t>
                          </m:r>
                        </m:sup>
                      </m:sSubSup>
                    </m:oMath>
                  </m:oMathPara>
                </a14:m>
                <a:endParaRPr lang="en-CA" sz="7200" dirty="0">
                  <a:solidFill>
                    <a:srgbClr val="002060"/>
                  </a:solidFill>
                </a:endParaRPr>
              </a:p>
            </p:txBody>
          </p:sp>
        </mc:Choice>
        <mc:Fallback xmlns="">
          <p:sp>
            <p:nvSpPr>
              <p:cNvPr id="6" name="TextBox 5">
                <a:extLst>
                  <a:ext uri="{FF2B5EF4-FFF2-40B4-BE49-F238E27FC236}">
                    <a16:creationId xmlns:a16="http://schemas.microsoft.com/office/drawing/2014/main" id="{4F9021A1-B431-C665-13AC-3319855E1314}"/>
                  </a:ext>
                </a:extLst>
              </p:cNvPr>
              <p:cNvSpPr txBox="1">
                <a:spLocks noRot="1" noChangeAspect="1" noMove="1" noResize="1" noEditPoints="1" noAdjustHandles="1" noChangeArrowheads="1" noChangeShapeType="1" noTextEdit="1"/>
              </p:cNvSpPr>
              <p:nvPr/>
            </p:nvSpPr>
            <p:spPr>
              <a:xfrm>
                <a:off x="1781856" y="5512520"/>
                <a:ext cx="8061846" cy="1226682"/>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39B8F2C-A97E-6364-D872-79411508AFBC}"/>
                  </a:ext>
                </a:extLst>
              </p:cNvPr>
              <p:cNvSpPr txBox="1"/>
              <p:nvPr/>
            </p:nvSpPr>
            <p:spPr>
              <a:xfrm>
                <a:off x="246225" y="-3967881"/>
                <a:ext cx="11699548" cy="396788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5400" b="0" i="1" smtClean="0">
                          <a:solidFill>
                            <a:schemeClr val="tx1"/>
                          </a:solidFill>
                          <a:latin typeface="Cambria Math" panose="02040503050406030204" pitchFamily="18" charset="0"/>
                        </a:rPr>
                        <m:t>=</m:t>
                      </m:r>
                      <m:d>
                        <m:dPr>
                          <m:ctrlPr>
                            <a:rPr lang="en-CA" sz="5400" b="0" i="1" smtClean="0">
                              <a:solidFill>
                                <a:schemeClr val="tx1"/>
                              </a:solidFill>
                              <a:latin typeface="Cambria Math" panose="02040503050406030204" pitchFamily="18" charset="0"/>
                            </a:rPr>
                          </m:ctrlPr>
                        </m:dPr>
                        <m:e>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𝑥</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𝑥</m:t>
                              </m:r>
                              <m:r>
                                <a:rPr lang="en-CA" sz="5400" i="1">
                                  <a:latin typeface="Cambria Math" panose="02040503050406030204" pitchFamily="18" charset="0"/>
                                </a:rPr>
                                <m:t>  1</m:t>
                              </m:r>
                            </m:sub>
                            <m:sup>
                              <m:r>
                                <a:rPr lang="en-CA" sz="5400" i="1">
                                  <a:latin typeface="Cambria Math" panose="02040503050406030204" pitchFamily="18" charset="0"/>
                                </a:rPr>
                                <m:t>  1</m:t>
                              </m:r>
                            </m:sup>
                          </m:sSubSup>
                          <m:r>
                            <a:rPr lang="en-CA" sz="5400" b="0" i="1" smtClean="0">
                              <a:solidFill>
                                <a:schemeClr val="tx1"/>
                              </a:solidFill>
                              <a:latin typeface="Cambria Math" panose="02040503050406030204" pitchFamily="18" charset="0"/>
                            </a:rPr>
                            <m:t>+</m:t>
                          </m:r>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𝑦</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𝑦</m:t>
                              </m:r>
                              <m:r>
                                <a:rPr lang="en-CA" sz="5400" i="1">
                                  <a:latin typeface="Cambria Math" panose="02040503050406030204" pitchFamily="18" charset="0"/>
                                </a:rPr>
                                <m:t>  1</m:t>
                              </m:r>
                            </m:sub>
                            <m:sup>
                              <m:r>
                                <a:rPr lang="en-CA" sz="5400" i="1">
                                  <a:latin typeface="Cambria Math" panose="02040503050406030204" pitchFamily="18" charset="0"/>
                                </a:rPr>
                                <m:t>  1</m:t>
                              </m:r>
                            </m:sup>
                          </m:sSubSup>
                          <m:r>
                            <a:rPr lang="en-CA" sz="5400" b="0" i="1" smtClean="0">
                              <a:solidFill>
                                <a:schemeClr val="tx1"/>
                              </a:solidFill>
                              <a:latin typeface="Cambria Math" panose="02040503050406030204" pitchFamily="18" charset="0"/>
                            </a:rPr>
                            <m:t>+</m:t>
                          </m:r>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𝑧</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𝑧</m:t>
                              </m:r>
                              <m:r>
                                <a:rPr lang="en-CA" sz="5400" i="1">
                                  <a:latin typeface="Cambria Math" panose="02040503050406030204" pitchFamily="18" charset="0"/>
                                </a:rPr>
                                <m:t>  1</m:t>
                              </m:r>
                            </m:sub>
                            <m:sup>
                              <m:r>
                                <a:rPr lang="en-CA" sz="5400" i="1">
                                  <a:latin typeface="Cambria Math" panose="02040503050406030204" pitchFamily="18" charset="0"/>
                                </a:rPr>
                                <m:t>  1</m:t>
                              </m:r>
                            </m:sup>
                          </m:sSubSup>
                        </m:e>
                      </m:d>
                      <m:d>
                        <m:dPr>
                          <m:begChr m:val="|"/>
                          <m:endChr m:val="⟩"/>
                          <m:ctrlPr>
                            <a:rPr lang="en-CA" sz="5400" i="1">
                              <a:latin typeface="Cambria Math" panose="02040503050406030204" pitchFamily="18" charset="0"/>
                            </a:rPr>
                          </m:ctrlPr>
                        </m:dPr>
                        <m:e>
                          <m:sSub>
                            <m:sSubPr>
                              <m:ctrlPr>
                                <a:rPr lang="en-CA" sz="5400" b="1" i="1">
                                  <a:solidFill>
                                    <a:srgbClr val="002060"/>
                                  </a:solidFill>
                                  <a:latin typeface="Cambria Math" panose="02040503050406030204" pitchFamily="18" charset="0"/>
                                </a:rPr>
                              </m:ctrlPr>
                            </m:sSubPr>
                            <m:e>
                              <m:r>
                                <a:rPr lang="en-CA" sz="5400" b="1" i="1">
                                  <a:solidFill>
                                    <a:srgbClr val="002060"/>
                                  </a:solidFill>
                                  <a:latin typeface="Cambria Math" panose="02040503050406030204" pitchFamily="18" charset="0"/>
                                </a:rPr>
                                <m:t>𝒔</m:t>
                              </m:r>
                            </m:e>
                            <m:sub>
                              <m:r>
                                <a:rPr lang="en-CA" sz="5400" b="1" i="1">
                                  <a:solidFill>
                                    <a:srgbClr val="002060"/>
                                  </a:solidFill>
                                  <a:latin typeface="Cambria Math" panose="02040503050406030204" pitchFamily="18" charset="0"/>
                                </a:rPr>
                                <m:t>𝟏</m:t>
                              </m:r>
                            </m:sub>
                          </m:sSub>
                        </m:e>
                      </m:d>
                      <m:d>
                        <m:dPr>
                          <m:begChr m:val="⟨"/>
                          <m:endChr m:val="|"/>
                          <m:ctrlPr>
                            <a:rPr lang="en-CA" sz="5400" i="1">
                              <a:latin typeface="Cambria Math" panose="02040503050406030204" pitchFamily="18" charset="0"/>
                            </a:rPr>
                          </m:ctrlPr>
                        </m:dPr>
                        <m:e>
                          <m:sSup>
                            <m:sSupPr>
                              <m:ctrlPr>
                                <a:rPr lang="en-CA" sz="5400" b="1" i="1">
                                  <a:solidFill>
                                    <a:srgbClr val="002060"/>
                                  </a:solidFill>
                                  <a:latin typeface="Cambria Math" panose="02040503050406030204" pitchFamily="18" charset="0"/>
                                </a:rPr>
                              </m:ctrlPr>
                            </m:sSupPr>
                            <m:e>
                              <m:r>
                                <a:rPr lang="en-CA" sz="5400" b="1" i="1">
                                  <a:solidFill>
                                    <a:srgbClr val="002060"/>
                                  </a:solidFill>
                                  <a:latin typeface="Cambria Math" panose="02040503050406030204" pitchFamily="18" charset="0"/>
                                </a:rPr>
                                <m:t>𝖘</m:t>
                              </m:r>
                            </m:e>
                            <m:sup>
                              <m:r>
                                <a:rPr lang="en-CA" sz="5400" b="1" i="1">
                                  <a:solidFill>
                                    <a:srgbClr val="002060"/>
                                  </a:solidFill>
                                  <a:latin typeface="Cambria Math" panose="02040503050406030204" pitchFamily="18" charset="0"/>
                                </a:rPr>
                                <m:t>𝟏</m:t>
                              </m:r>
                            </m:sup>
                          </m:sSup>
                        </m:e>
                      </m:d>
                    </m:oMath>
                  </m:oMathPara>
                </a14:m>
                <a:endParaRPr lang="en-CA" sz="5400" b="1" i="1" dirty="0">
                  <a:solidFill>
                    <a:srgbClr val="002060"/>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5400" b="0" i="1" smtClean="0">
                          <a:solidFill>
                            <a:schemeClr val="tx1"/>
                          </a:solidFill>
                          <a:latin typeface="Cambria Math" panose="02040503050406030204" pitchFamily="18" charset="0"/>
                        </a:rPr>
                        <m:t>+</m:t>
                      </m:r>
                      <m:d>
                        <m:dPr>
                          <m:ctrlPr>
                            <a:rPr lang="en-CA" sz="5400" b="0" i="1" smtClean="0">
                              <a:solidFill>
                                <a:schemeClr val="tx1"/>
                              </a:solidFill>
                              <a:latin typeface="Cambria Math" panose="02040503050406030204" pitchFamily="18" charset="0"/>
                            </a:rPr>
                          </m:ctrlPr>
                        </m:dPr>
                        <m:e>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𝑥</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𝑥</m:t>
                              </m:r>
                              <m:r>
                                <a:rPr lang="en-CA" sz="5400" i="1">
                                  <a:latin typeface="Cambria Math" panose="02040503050406030204" pitchFamily="18" charset="0"/>
                                </a:rPr>
                                <m:t>  1</m:t>
                              </m:r>
                            </m:sub>
                            <m:sup>
                              <m:r>
                                <a:rPr lang="en-CA" sz="5400" i="1">
                                  <a:latin typeface="Cambria Math" panose="02040503050406030204" pitchFamily="18" charset="0"/>
                                </a:rPr>
                                <m:t>  2</m:t>
                              </m:r>
                            </m:sup>
                          </m:sSubSup>
                          <m:r>
                            <a:rPr lang="en-CA" sz="5400" i="1">
                              <a:latin typeface="Cambria Math" panose="02040503050406030204" pitchFamily="18" charset="0"/>
                            </a:rPr>
                            <m:t>+</m:t>
                          </m:r>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𝑦</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𝑦</m:t>
                              </m:r>
                              <m:r>
                                <a:rPr lang="en-CA" sz="5400" i="1">
                                  <a:latin typeface="Cambria Math" panose="02040503050406030204" pitchFamily="18" charset="0"/>
                                </a:rPr>
                                <m:t>  1</m:t>
                              </m:r>
                            </m:sub>
                            <m:sup>
                              <m:r>
                                <a:rPr lang="en-CA" sz="5400" i="1">
                                  <a:latin typeface="Cambria Math" panose="02040503050406030204" pitchFamily="18" charset="0"/>
                                </a:rPr>
                                <m:t>  </m:t>
                              </m:r>
                              <m:r>
                                <a:rPr lang="en-CA" sz="5400" b="0" i="1" smtClean="0">
                                  <a:latin typeface="Cambria Math" panose="02040503050406030204" pitchFamily="18" charset="0"/>
                                </a:rPr>
                                <m:t>2</m:t>
                              </m:r>
                            </m:sup>
                          </m:sSubSup>
                          <m:r>
                            <a:rPr lang="en-CA" sz="5400" i="1">
                              <a:latin typeface="Cambria Math" panose="02040503050406030204" pitchFamily="18" charset="0"/>
                            </a:rPr>
                            <m:t>+</m:t>
                          </m:r>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𝑧</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𝑧</m:t>
                              </m:r>
                              <m:r>
                                <a:rPr lang="en-CA" sz="5400" i="1">
                                  <a:latin typeface="Cambria Math" panose="02040503050406030204" pitchFamily="18" charset="0"/>
                                </a:rPr>
                                <m:t>  1</m:t>
                              </m:r>
                            </m:sub>
                            <m:sup>
                              <m:r>
                                <a:rPr lang="en-CA" sz="5400" i="1">
                                  <a:latin typeface="Cambria Math" panose="02040503050406030204" pitchFamily="18" charset="0"/>
                                </a:rPr>
                                <m:t>  </m:t>
                              </m:r>
                              <m:r>
                                <a:rPr lang="en-CA" sz="5400" b="0" i="1" smtClean="0">
                                  <a:latin typeface="Cambria Math" panose="02040503050406030204" pitchFamily="18" charset="0"/>
                                </a:rPr>
                                <m:t>2</m:t>
                              </m:r>
                            </m:sup>
                          </m:sSubSup>
                        </m:e>
                      </m:d>
                      <m:d>
                        <m:dPr>
                          <m:begChr m:val="|"/>
                          <m:endChr m:val="⟩"/>
                          <m:ctrlPr>
                            <a:rPr lang="en-CA" sz="5400" i="1">
                              <a:latin typeface="Cambria Math" panose="02040503050406030204" pitchFamily="18" charset="0"/>
                            </a:rPr>
                          </m:ctrlPr>
                        </m:dPr>
                        <m:e>
                          <m:sSub>
                            <m:sSubPr>
                              <m:ctrlPr>
                                <a:rPr lang="en-CA" sz="5400" b="1" i="1">
                                  <a:solidFill>
                                    <a:srgbClr val="002060"/>
                                  </a:solidFill>
                                  <a:latin typeface="Cambria Math" panose="02040503050406030204" pitchFamily="18" charset="0"/>
                                </a:rPr>
                              </m:ctrlPr>
                            </m:sSubPr>
                            <m:e>
                              <m:r>
                                <a:rPr lang="en-CA" sz="5400" b="1" i="1">
                                  <a:solidFill>
                                    <a:srgbClr val="002060"/>
                                  </a:solidFill>
                                  <a:latin typeface="Cambria Math" panose="02040503050406030204" pitchFamily="18" charset="0"/>
                                </a:rPr>
                                <m:t>𝒔</m:t>
                              </m:r>
                            </m:e>
                            <m:sub>
                              <m:r>
                                <a:rPr lang="en-CA" sz="5400" b="1" i="1" smtClean="0">
                                  <a:solidFill>
                                    <a:srgbClr val="002060"/>
                                  </a:solidFill>
                                  <a:latin typeface="Cambria Math" panose="02040503050406030204" pitchFamily="18" charset="0"/>
                                </a:rPr>
                                <m:t>𝟐</m:t>
                              </m:r>
                            </m:sub>
                          </m:sSub>
                        </m:e>
                      </m:d>
                      <m:d>
                        <m:dPr>
                          <m:begChr m:val="⟨"/>
                          <m:endChr m:val="|"/>
                          <m:ctrlPr>
                            <a:rPr lang="en-CA" sz="5400" i="1">
                              <a:latin typeface="Cambria Math" panose="02040503050406030204" pitchFamily="18" charset="0"/>
                            </a:rPr>
                          </m:ctrlPr>
                        </m:dPr>
                        <m:e>
                          <m:sSup>
                            <m:sSupPr>
                              <m:ctrlPr>
                                <a:rPr lang="en-CA" sz="5400" b="1" i="1">
                                  <a:solidFill>
                                    <a:srgbClr val="002060"/>
                                  </a:solidFill>
                                  <a:latin typeface="Cambria Math" panose="02040503050406030204" pitchFamily="18" charset="0"/>
                                </a:rPr>
                              </m:ctrlPr>
                            </m:sSupPr>
                            <m:e>
                              <m:r>
                                <a:rPr lang="en-CA" sz="5400" b="1" i="1">
                                  <a:solidFill>
                                    <a:srgbClr val="002060"/>
                                  </a:solidFill>
                                  <a:latin typeface="Cambria Math" panose="02040503050406030204" pitchFamily="18" charset="0"/>
                                </a:rPr>
                                <m:t>𝖘</m:t>
                              </m:r>
                            </m:e>
                            <m:sup>
                              <m:r>
                                <a:rPr lang="en-CA" sz="5400" b="1" i="1">
                                  <a:solidFill>
                                    <a:srgbClr val="002060"/>
                                  </a:solidFill>
                                  <a:latin typeface="Cambria Math" panose="02040503050406030204" pitchFamily="18" charset="0"/>
                                </a:rPr>
                                <m:t>𝟏</m:t>
                              </m:r>
                            </m:sup>
                          </m:sSup>
                        </m:e>
                      </m:d>
                    </m:oMath>
                  </m:oMathPara>
                </a14:m>
                <a:endParaRPr lang="en-CA" sz="5400" b="1" i="1" dirty="0">
                  <a:solidFill>
                    <a:srgbClr val="002060"/>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5400" b="0" i="1" smtClean="0">
                          <a:solidFill>
                            <a:schemeClr val="tx1"/>
                          </a:solidFill>
                          <a:latin typeface="Cambria Math" panose="02040503050406030204" pitchFamily="18" charset="0"/>
                        </a:rPr>
                        <m:t>+</m:t>
                      </m:r>
                      <m:d>
                        <m:dPr>
                          <m:ctrlPr>
                            <a:rPr lang="en-CA" sz="5400" b="0" i="1" smtClean="0">
                              <a:solidFill>
                                <a:schemeClr val="tx1"/>
                              </a:solidFill>
                              <a:latin typeface="Cambria Math" panose="02040503050406030204" pitchFamily="18" charset="0"/>
                            </a:rPr>
                          </m:ctrlPr>
                        </m:dPr>
                        <m:e>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𝑥</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𝑥</m:t>
                              </m:r>
                              <m:r>
                                <a:rPr lang="en-CA" sz="5400" i="1">
                                  <a:latin typeface="Cambria Math" panose="02040503050406030204" pitchFamily="18" charset="0"/>
                                </a:rPr>
                                <m:t>  2</m:t>
                              </m:r>
                            </m:sub>
                            <m:sup>
                              <m:r>
                                <a:rPr lang="en-CA" sz="5400" i="1">
                                  <a:latin typeface="Cambria Math" panose="02040503050406030204" pitchFamily="18" charset="0"/>
                                </a:rPr>
                                <m:t>  1</m:t>
                              </m:r>
                            </m:sup>
                          </m:sSubSup>
                          <m:r>
                            <a:rPr lang="en-CA" sz="5400" i="1">
                              <a:latin typeface="Cambria Math" panose="02040503050406030204" pitchFamily="18" charset="0"/>
                            </a:rPr>
                            <m:t>+</m:t>
                          </m:r>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𝑦</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𝑦</m:t>
                              </m:r>
                              <m:r>
                                <a:rPr lang="en-CA" sz="5400" i="1">
                                  <a:latin typeface="Cambria Math" panose="02040503050406030204" pitchFamily="18" charset="0"/>
                                </a:rPr>
                                <m:t>  2</m:t>
                              </m:r>
                            </m:sub>
                            <m:sup>
                              <m:r>
                                <a:rPr lang="en-CA" sz="5400" i="1">
                                  <a:latin typeface="Cambria Math" panose="02040503050406030204" pitchFamily="18" charset="0"/>
                                </a:rPr>
                                <m:t>  1</m:t>
                              </m:r>
                            </m:sup>
                          </m:sSubSup>
                          <m:r>
                            <a:rPr lang="en-CA" sz="5400" i="1">
                              <a:latin typeface="Cambria Math" panose="02040503050406030204" pitchFamily="18" charset="0"/>
                            </a:rPr>
                            <m:t>+</m:t>
                          </m:r>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𝑧</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𝑧</m:t>
                              </m:r>
                              <m:r>
                                <a:rPr lang="en-CA" sz="5400" i="1">
                                  <a:latin typeface="Cambria Math" panose="02040503050406030204" pitchFamily="18" charset="0"/>
                                </a:rPr>
                                <m:t>  2</m:t>
                              </m:r>
                            </m:sub>
                            <m:sup>
                              <m:r>
                                <a:rPr lang="en-CA" sz="5400" i="1">
                                  <a:latin typeface="Cambria Math" panose="02040503050406030204" pitchFamily="18" charset="0"/>
                                </a:rPr>
                                <m:t>  1</m:t>
                              </m:r>
                            </m:sup>
                          </m:sSubSup>
                        </m:e>
                      </m:d>
                      <m:d>
                        <m:dPr>
                          <m:begChr m:val="|"/>
                          <m:endChr m:val="⟩"/>
                          <m:ctrlPr>
                            <a:rPr lang="en-CA" sz="5400" i="1">
                              <a:latin typeface="Cambria Math" panose="02040503050406030204" pitchFamily="18" charset="0"/>
                            </a:rPr>
                          </m:ctrlPr>
                        </m:dPr>
                        <m:e>
                          <m:sSub>
                            <m:sSubPr>
                              <m:ctrlPr>
                                <a:rPr lang="en-CA" sz="5400" b="1" i="1">
                                  <a:solidFill>
                                    <a:srgbClr val="002060"/>
                                  </a:solidFill>
                                  <a:latin typeface="Cambria Math" panose="02040503050406030204" pitchFamily="18" charset="0"/>
                                </a:rPr>
                              </m:ctrlPr>
                            </m:sSubPr>
                            <m:e>
                              <m:r>
                                <a:rPr lang="en-CA" sz="5400" b="1" i="1">
                                  <a:solidFill>
                                    <a:srgbClr val="002060"/>
                                  </a:solidFill>
                                  <a:latin typeface="Cambria Math" panose="02040503050406030204" pitchFamily="18" charset="0"/>
                                </a:rPr>
                                <m:t>𝒔</m:t>
                              </m:r>
                            </m:e>
                            <m:sub>
                              <m:r>
                                <a:rPr lang="en-CA" sz="5400" b="1" i="1">
                                  <a:solidFill>
                                    <a:srgbClr val="002060"/>
                                  </a:solidFill>
                                  <a:latin typeface="Cambria Math" panose="02040503050406030204" pitchFamily="18" charset="0"/>
                                </a:rPr>
                                <m:t>𝟏</m:t>
                              </m:r>
                            </m:sub>
                          </m:sSub>
                        </m:e>
                      </m:d>
                      <m:d>
                        <m:dPr>
                          <m:begChr m:val="⟨"/>
                          <m:endChr m:val="|"/>
                          <m:ctrlPr>
                            <a:rPr lang="en-CA" sz="5400" i="1">
                              <a:latin typeface="Cambria Math" panose="02040503050406030204" pitchFamily="18" charset="0"/>
                            </a:rPr>
                          </m:ctrlPr>
                        </m:dPr>
                        <m:e>
                          <m:sSup>
                            <m:sSupPr>
                              <m:ctrlPr>
                                <a:rPr lang="en-CA" sz="5400" b="1" i="1">
                                  <a:solidFill>
                                    <a:srgbClr val="002060"/>
                                  </a:solidFill>
                                  <a:latin typeface="Cambria Math" panose="02040503050406030204" pitchFamily="18" charset="0"/>
                                </a:rPr>
                              </m:ctrlPr>
                            </m:sSupPr>
                            <m:e>
                              <m:r>
                                <a:rPr lang="en-CA" sz="5400" b="1" i="1">
                                  <a:solidFill>
                                    <a:srgbClr val="002060"/>
                                  </a:solidFill>
                                  <a:latin typeface="Cambria Math" panose="02040503050406030204" pitchFamily="18" charset="0"/>
                                </a:rPr>
                                <m:t>𝖘</m:t>
                              </m:r>
                            </m:e>
                            <m:sup>
                              <m:r>
                                <a:rPr lang="en-CA" sz="5400" b="1" i="1" smtClean="0">
                                  <a:solidFill>
                                    <a:srgbClr val="002060"/>
                                  </a:solidFill>
                                  <a:latin typeface="Cambria Math" panose="02040503050406030204" pitchFamily="18" charset="0"/>
                                </a:rPr>
                                <m:t>𝟐</m:t>
                              </m:r>
                            </m:sup>
                          </m:sSup>
                        </m:e>
                      </m:d>
                    </m:oMath>
                  </m:oMathPara>
                </a14:m>
                <a:endParaRPr lang="en-CA" sz="5400" b="1" i="1" dirty="0">
                  <a:solidFill>
                    <a:srgbClr val="002060"/>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5400" b="0" i="1" smtClean="0">
                          <a:solidFill>
                            <a:schemeClr val="tx1"/>
                          </a:solidFill>
                          <a:latin typeface="Cambria Math" panose="02040503050406030204" pitchFamily="18" charset="0"/>
                        </a:rPr>
                        <m:t>+</m:t>
                      </m:r>
                      <m:d>
                        <m:dPr>
                          <m:ctrlPr>
                            <a:rPr lang="en-CA" sz="5400" b="0" i="1" smtClean="0">
                              <a:solidFill>
                                <a:schemeClr val="tx1"/>
                              </a:solidFill>
                              <a:latin typeface="Cambria Math" panose="02040503050406030204" pitchFamily="18" charset="0"/>
                            </a:rPr>
                          </m:ctrlPr>
                        </m:dPr>
                        <m:e>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𝑥</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𝑥</m:t>
                              </m:r>
                              <m:r>
                                <a:rPr lang="en-CA" sz="5400" i="1">
                                  <a:latin typeface="Cambria Math" panose="02040503050406030204" pitchFamily="18" charset="0"/>
                                </a:rPr>
                                <m:t>  2</m:t>
                              </m:r>
                            </m:sub>
                            <m:sup>
                              <m:r>
                                <a:rPr lang="en-CA" sz="5400" i="1">
                                  <a:latin typeface="Cambria Math" panose="02040503050406030204" pitchFamily="18" charset="0"/>
                                </a:rPr>
                                <m:t>  </m:t>
                              </m:r>
                              <m:r>
                                <a:rPr lang="en-CA" sz="5400" b="0" i="1" smtClean="0">
                                  <a:latin typeface="Cambria Math" panose="02040503050406030204" pitchFamily="18" charset="0"/>
                                </a:rPr>
                                <m:t>2</m:t>
                              </m:r>
                            </m:sup>
                          </m:sSubSup>
                          <m:r>
                            <a:rPr lang="en-CA" sz="5400" i="1">
                              <a:latin typeface="Cambria Math" panose="02040503050406030204" pitchFamily="18" charset="0"/>
                            </a:rPr>
                            <m:t>+</m:t>
                          </m:r>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𝑦</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𝑦</m:t>
                              </m:r>
                              <m:r>
                                <a:rPr lang="en-CA" sz="5400" i="1">
                                  <a:latin typeface="Cambria Math" panose="02040503050406030204" pitchFamily="18" charset="0"/>
                                </a:rPr>
                                <m:t>  2</m:t>
                              </m:r>
                            </m:sub>
                            <m:sup>
                              <m:r>
                                <a:rPr lang="en-CA" sz="5400" i="1">
                                  <a:latin typeface="Cambria Math" panose="02040503050406030204" pitchFamily="18" charset="0"/>
                                </a:rPr>
                                <m:t>  </m:t>
                              </m:r>
                              <m:r>
                                <a:rPr lang="en-CA" sz="5400" b="0" i="1" smtClean="0">
                                  <a:latin typeface="Cambria Math" panose="02040503050406030204" pitchFamily="18" charset="0"/>
                                </a:rPr>
                                <m:t>2</m:t>
                              </m:r>
                            </m:sup>
                          </m:sSubSup>
                          <m:r>
                            <a:rPr lang="en-CA" sz="5400" i="1">
                              <a:latin typeface="Cambria Math" panose="02040503050406030204" pitchFamily="18" charset="0"/>
                            </a:rPr>
                            <m:t>+</m:t>
                          </m:r>
                          <m:sSup>
                            <m:sSupPr>
                              <m:ctrlPr>
                                <a:rPr lang="en-CA" sz="5400" i="1">
                                  <a:solidFill>
                                    <a:srgbClr val="0070C0"/>
                                  </a:solidFill>
                                  <a:latin typeface="Cambria Math" panose="02040503050406030204" pitchFamily="18" charset="0"/>
                                </a:rPr>
                              </m:ctrlPr>
                            </m:sSupPr>
                            <m:e>
                              <m:r>
                                <a:rPr lang="en-CA" sz="5400" i="1">
                                  <a:solidFill>
                                    <a:srgbClr val="0070C0"/>
                                  </a:solidFill>
                                  <a:latin typeface="Cambria Math" panose="02040503050406030204" pitchFamily="18" charset="0"/>
                                </a:rPr>
                                <m:t>𝑣</m:t>
                              </m:r>
                            </m:e>
                            <m:sup>
                              <m:r>
                                <a:rPr lang="en-CA" sz="5400" i="1">
                                  <a:solidFill>
                                    <a:srgbClr val="0070C0"/>
                                  </a:solidFill>
                                  <a:latin typeface="Cambria Math" panose="02040503050406030204" pitchFamily="18" charset="0"/>
                                </a:rPr>
                                <m:t>𝑧</m:t>
                              </m:r>
                            </m:sup>
                          </m:sSup>
                          <m:sSubSup>
                            <m:sSubSupPr>
                              <m:ctrlPr>
                                <a:rPr lang="en-CA" sz="5400" i="1">
                                  <a:latin typeface="Cambria Math" panose="02040503050406030204" pitchFamily="18" charset="0"/>
                                </a:rPr>
                              </m:ctrlPr>
                            </m:sSubSupPr>
                            <m:e>
                              <m:r>
                                <a:rPr lang="en-CA" sz="5400" i="1">
                                  <a:latin typeface="Cambria Math" panose="02040503050406030204" pitchFamily="18" charset="0"/>
                                </a:rPr>
                                <m:t>𝜎</m:t>
                              </m:r>
                            </m:e>
                            <m:sub>
                              <m:r>
                                <a:rPr lang="en-CA" sz="5400" i="1">
                                  <a:latin typeface="Cambria Math" panose="02040503050406030204" pitchFamily="18" charset="0"/>
                                </a:rPr>
                                <m:t>𝑧</m:t>
                              </m:r>
                              <m:r>
                                <a:rPr lang="en-CA" sz="5400" i="1">
                                  <a:latin typeface="Cambria Math" panose="02040503050406030204" pitchFamily="18" charset="0"/>
                                </a:rPr>
                                <m:t>  2</m:t>
                              </m:r>
                            </m:sub>
                            <m:sup>
                              <m:r>
                                <a:rPr lang="en-CA" sz="5400" i="1">
                                  <a:latin typeface="Cambria Math" panose="02040503050406030204" pitchFamily="18" charset="0"/>
                                </a:rPr>
                                <m:t>  </m:t>
                              </m:r>
                              <m:r>
                                <a:rPr lang="en-CA" sz="5400" b="0" i="1" smtClean="0">
                                  <a:latin typeface="Cambria Math" panose="02040503050406030204" pitchFamily="18" charset="0"/>
                                </a:rPr>
                                <m:t>2</m:t>
                              </m:r>
                            </m:sup>
                          </m:sSubSup>
                        </m:e>
                      </m:d>
                      <m:d>
                        <m:dPr>
                          <m:begChr m:val="|"/>
                          <m:endChr m:val="⟩"/>
                          <m:ctrlPr>
                            <a:rPr lang="en-CA" sz="5400" i="1">
                              <a:latin typeface="Cambria Math" panose="02040503050406030204" pitchFamily="18" charset="0"/>
                            </a:rPr>
                          </m:ctrlPr>
                        </m:dPr>
                        <m:e>
                          <m:sSub>
                            <m:sSubPr>
                              <m:ctrlPr>
                                <a:rPr lang="en-CA" sz="5400" b="1" i="1">
                                  <a:solidFill>
                                    <a:srgbClr val="002060"/>
                                  </a:solidFill>
                                  <a:latin typeface="Cambria Math" panose="02040503050406030204" pitchFamily="18" charset="0"/>
                                </a:rPr>
                              </m:ctrlPr>
                            </m:sSubPr>
                            <m:e>
                              <m:r>
                                <a:rPr lang="en-CA" sz="5400" b="1" i="1">
                                  <a:solidFill>
                                    <a:srgbClr val="002060"/>
                                  </a:solidFill>
                                  <a:latin typeface="Cambria Math" panose="02040503050406030204" pitchFamily="18" charset="0"/>
                                </a:rPr>
                                <m:t>𝒔</m:t>
                              </m:r>
                            </m:e>
                            <m:sub>
                              <m:r>
                                <a:rPr lang="en-CA" sz="5400" b="1" i="1" smtClean="0">
                                  <a:solidFill>
                                    <a:srgbClr val="002060"/>
                                  </a:solidFill>
                                  <a:latin typeface="Cambria Math" panose="02040503050406030204" pitchFamily="18" charset="0"/>
                                </a:rPr>
                                <m:t>𝟐</m:t>
                              </m:r>
                            </m:sub>
                          </m:sSub>
                        </m:e>
                      </m:d>
                      <m:d>
                        <m:dPr>
                          <m:begChr m:val="⟨"/>
                          <m:endChr m:val="|"/>
                          <m:ctrlPr>
                            <a:rPr lang="en-CA" sz="5400" i="1">
                              <a:latin typeface="Cambria Math" panose="02040503050406030204" pitchFamily="18" charset="0"/>
                            </a:rPr>
                          </m:ctrlPr>
                        </m:dPr>
                        <m:e>
                          <m:sSup>
                            <m:sSupPr>
                              <m:ctrlPr>
                                <a:rPr lang="en-CA" sz="5400" b="1" i="1">
                                  <a:solidFill>
                                    <a:srgbClr val="002060"/>
                                  </a:solidFill>
                                  <a:latin typeface="Cambria Math" panose="02040503050406030204" pitchFamily="18" charset="0"/>
                                </a:rPr>
                              </m:ctrlPr>
                            </m:sSupPr>
                            <m:e>
                              <m:r>
                                <a:rPr lang="en-CA" sz="5400" b="1" i="1">
                                  <a:solidFill>
                                    <a:srgbClr val="002060"/>
                                  </a:solidFill>
                                  <a:latin typeface="Cambria Math" panose="02040503050406030204" pitchFamily="18" charset="0"/>
                                </a:rPr>
                                <m:t>𝖘</m:t>
                              </m:r>
                            </m:e>
                            <m:sup>
                              <m:r>
                                <a:rPr lang="en-CA" sz="5400" b="1" i="1" smtClean="0">
                                  <a:solidFill>
                                    <a:srgbClr val="002060"/>
                                  </a:solidFill>
                                  <a:latin typeface="Cambria Math" panose="02040503050406030204" pitchFamily="18" charset="0"/>
                                </a:rPr>
                                <m:t>𝟐</m:t>
                              </m:r>
                            </m:sup>
                          </m:sSup>
                        </m:e>
                      </m:d>
                    </m:oMath>
                  </m:oMathPara>
                </a14:m>
                <a:endParaRPr lang="en-CA" sz="5400" dirty="0">
                  <a:solidFill>
                    <a:srgbClr val="002060"/>
                  </a:solidFill>
                </a:endParaRPr>
              </a:p>
            </p:txBody>
          </p:sp>
        </mc:Choice>
        <mc:Fallback xmlns="">
          <p:sp>
            <p:nvSpPr>
              <p:cNvPr id="2" name="TextBox 1">
                <a:extLst>
                  <a:ext uri="{FF2B5EF4-FFF2-40B4-BE49-F238E27FC236}">
                    <a16:creationId xmlns:a16="http://schemas.microsoft.com/office/drawing/2014/main" id="{239B8F2C-A97E-6364-D872-79411508AFBC}"/>
                  </a:ext>
                </a:extLst>
              </p:cNvPr>
              <p:cNvSpPr txBox="1">
                <a:spLocks noRot="1" noChangeAspect="1" noMove="1" noResize="1" noEditPoints="1" noAdjustHandles="1" noChangeArrowheads="1" noChangeShapeType="1" noTextEdit="1"/>
              </p:cNvSpPr>
              <p:nvPr/>
            </p:nvSpPr>
            <p:spPr>
              <a:xfrm>
                <a:off x="246225" y="-3967881"/>
                <a:ext cx="11699548" cy="396788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5" name="Ink 4">
                <a:extLst>
                  <a:ext uri="{FF2B5EF4-FFF2-40B4-BE49-F238E27FC236}">
                    <a16:creationId xmlns:a16="http://schemas.microsoft.com/office/drawing/2014/main" id="{1438C1AE-33A7-C19F-65FC-73C90B149AFB}"/>
                  </a:ext>
                </a:extLst>
              </p14:cNvPr>
              <p14:cNvContentPartPr/>
              <p14:nvPr>
                <p:extLst>
                  <p:ext uri="{42D2F446-02D8-4167-A562-619A0277C38B}">
                    <p15:isNarration xmlns:p15="http://schemas.microsoft.com/office/powerpoint/2012/main" val="1"/>
                  </p:ext>
                </p:extLst>
              </p14:nvPr>
            </p14:nvContentPartPr>
            <p14:xfrm>
              <a:off x="5167080" y="5534640"/>
              <a:ext cx="2154600" cy="1218600"/>
            </p14:xfrm>
          </p:contentPart>
        </mc:Choice>
        <mc:Fallback xmlns="">
          <p:pic>
            <p:nvPicPr>
              <p:cNvPr id="5" name="Ink 4">
                <a:extLst>
                  <a:ext uri="{FF2B5EF4-FFF2-40B4-BE49-F238E27FC236}">
                    <a16:creationId xmlns:a16="http://schemas.microsoft.com/office/drawing/2014/main" id="{1438C1AE-33A7-C19F-65FC-73C90B149AFB}"/>
                  </a:ext>
                </a:extLst>
              </p:cNvPr>
              <p:cNvPicPr>
                <a:picLocks noGrp="1" noRot="1" noChangeAspect="1" noMove="1" noResize="1" noEditPoints="1" noAdjustHandles="1" noChangeArrowheads="1" noChangeShapeType="1"/>
              </p:cNvPicPr>
              <p:nvPr/>
            </p:nvPicPr>
            <p:blipFill>
              <a:blip r:embed="rId7"/>
              <a:stretch>
                <a:fillRect/>
              </a:stretch>
            </p:blipFill>
            <p:spPr>
              <a:xfrm>
                <a:off x="5157720" y="5525280"/>
                <a:ext cx="2173320" cy="1237320"/>
              </a:xfrm>
              <a:prstGeom prst="rect">
                <a:avLst/>
              </a:prstGeom>
            </p:spPr>
          </p:pic>
        </mc:Fallback>
      </mc:AlternateContent>
    </p:spTree>
    <p:custDataLst>
      <p:tags r:id="rId1"/>
    </p:custDataLst>
    <p:extLst>
      <p:ext uri="{BB962C8B-B14F-4D97-AF65-F5344CB8AC3E}">
        <p14:creationId xmlns:p14="http://schemas.microsoft.com/office/powerpoint/2010/main" val="392133727"/>
      </p:ext>
    </p:extLst>
  </p:cSld>
  <p:clrMapOvr>
    <a:masterClrMapping/>
  </p:clrMapOvr>
  <mc:AlternateContent xmlns:mc="http://schemas.openxmlformats.org/markup-compatibility/2006" xmlns:p14="http://schemas.microsoft.com/office/powerpoint/2010/main">
    <mc:Choice Requires="p14">
      <p:transition spd="med" p14:dur="700" advTm="16663">
        <p:fade/>
      </p:transition>
    </mc:Choice>
    <mc:Fallback xmlns="">
      <p:transition spd="med" advTm="166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A90D1-E25B-3A6C-B3BA-C757BA686B9C}"/>
                  </a:ext>
                </a:extLst>
              </p:cNvPr>
              <p:cNvSpPr txBox="1"/>
              <p:nvPr/>
            </p:nvSpPr>
            <p:spPr>
              <a:xfrm>
                <a:off x="114301" y="55240"/>
                <a:ext cx="11963400" cy="106612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5500" b="0" i="1" smtClean="0">
                          <a:solidFill>
                            <a:schemeClr val="tx1"/>
                          </a:solidFill>
                          <a:latin typeface="Cambria Math" panose="02040503050406030204" pitchFamily="18" charset="0"/>
                        </a:rPr>
                        <m:t>𝜎</m:t>
                      </m:r>
                      <m:d>
                        <m:dPr>
                          <m:ctrlPr>
                            <a:rPr lang="en-CA" sz="5500" b="0" i="1" smtClean="0">
                              <a:solidFill>
                                <a:schemeClr val="tx1"/>
                              </a:solidFill>
                              <a:latin typeface="Cambria Math" panose="02040503050406030204" pitchFamily="18" charset="0"/>
                            </a:rPr>
                          </m:ctrlPr>
                        </m:dPr>
                        <m:e>
                          <m:acc>
                            <m:accPr>
                              <m:chr m:val="⃗"/>
                              <m:ctrlPr>
                                <a:rPr lang="en-CA" sz="5500" b="0" i="1" smtClean="0">
                                  <a:solidFill>
                                    <a:srgbClr val="FF6600"/>
                                  </a:solidFill>
                                  <a:latin typeface="Cambria Math" panose="02040503050406030204" pitchFamily="18" charset="0"/>
                                </a:rPr>
                              </m:ctrlPr>
                            </m:accPr>
                            <m:e>
                              <m:r>
                                <a:rPr lang="en-CA" sz="5500" b="0" i="1" smtClean="0">
                                  <a:solidFill>
                                    <a:srgbClr val="FF6600"/>
                                  </a:solidFill>
                                  <a:latin typeface="Cambria Math" panose="02040503050406030204" pitchFamily="18" charset="0"/>
                                </a:rPr>
                                <m:t>𝑤</m:t>
                              </m:r>
                            </m:e>
                          </m:acc>
                        </m:e>
                      </m:d>
                      <m:r>
                        <a:rPr lang="en-CA" sz="5500" b="0" i="1" smtClean="0">
                          <a:solidFill>
                            <a:schemeClr val="tx1"/>
                          </a:solidFill>
                          <a:latin typeface="Cambria Math" panose="02040503050406030204" pitchFamily="18" charset="0"/>
                        </a:rPr>
                        <m:t>=</m:t>
                      </m:r>
                      <m:r>
                        <a:rPr lang="en-CA" sz="5500" i="1">
                          <a:latin typeface="Cambria Math" panose="02040503050406030204" pitchFamily="18" charset="0"/>
                        </a:rPr>
                        <m:t>𝜎</m:t>
                      </m:r>
                      <m:d>
                        <m:dPr>
                          <m:ctrlPr>
                            <a:rPr lang="en-CA" sz="5500" i="1">
                              <a:latin typeface="Cambria Math" panose="02040503050406030204" pitchFamily="18" charset="0"/>
                            </a:rPr>
                          </m:ctrlPr>
                        </m:dPr>
                        <m:e>
                          <m:sSup>
                            <m:sSupPr>
                              <m:ctrlPr>
                                <a:rPr lang="en-CA" sz="5500" b="0" i="1" smtClean="0">
                                  <a:solidFill>
                                    <a:srgbClr val="0070C0"/>
                                  </a:solidFill>
                                  <a:latin typeface="Cambria Math" panose="02040503050406030204" pitchFamily="18" charset="0"/>
                                </a:rPr>
                              </m:ctrlPr>
                            </m:sSupPr>
                            <m:e>
                              <m:r>
                                <a:rPr lang="en-CA" sz="5500" b="0" i="1" smtClean="0">
                                  <a:solidFill>
                                    <a:srgbClr val="0070C0"/>
                                  </a:solidFill>
                                  <a:latin typeface="Cambria Math" panose="02040503050406030204" pitchFamily="18" charset="0"/>
                                </a:rPr>
                                <m:t>𝑤</m:t>
                              </m:r>
                            </m:e>
                            <m:sup>
                              <m:r>
                                <a:rPr lang="en-CA" sz="5500" b="0" i="1" smtClean="0">
                                  <a:solidFill>
                                    <a:srgbClr val="0070C0"/>
                                  </a:solidFill>
                                  <a:latin typeface="Cambria Math" panose="02040503050406030204" pitchFamily="18" charset="0"/>
                                </a:rPr>
                                <m:t>𝑡</m:t>
                              </m:r>
                            </m:sup>
                          </m:sSup>
                          <m:acc>
                            <m:accPr>
                              <m:chr m:val="⃗"/>
                              <m:ctrlPr>
                                <a:rPr lang="en-GB" sz="5500" i="1">
                                  <a:solidFill>
                                    <a:srgbClr val="002060"/>
                                  </a:solidFill>
                                  <a:latin typeface="Cambria Math" panose="02040503050406030204" pitchFamily="18" charset="0"/>
                                </a:rPr>
                              </m:ctrlPr>
                            </m:accPr>
                            <m:e>
                              <m:sSub>
                                <m:sSubPr>
                                  <m:ctrlPr>
                                    <a:rPr lang="en-GB" sz="5500" i="1">
                                      <a:solidFill>
                                        <a:srgbClr val="002060"/>
                                      </a:solidFill>
                                      <a:latin typeface="Cambria Math" panose="02040503050406030204" pitchFamily="18" charset="0"/>
                                    </a:rPr>
                                  </m:ctrlPr>
                                </m:sSubPr>
                                <m:e>
                                  <m:r>
                                    <a:rPr lang="en-GB" sz="5500" i="1">
                                      <a:solidFill>
                                        <a:srgbClr val="002060"/>
                                      </a:solidFill>
                                      <a:latin typeface="Cambria Math" panose="02040503050406030204" pitchFamily="18" charset="0"/>
                                    </a:rPr>
                                    <m:t>𝑒</m:t>
                                  </m:r>
                                </m:e>
                                <m:sub>
                                  <m:r>
                                    <a:rPr lang="en-CA" sz="5500" b="0" i="1" smtClean="0">
                                      <a:solidFill>
                                        <a:srgbClr val="002060"/>
                                      </a:solidFill>
                                      <a:latin typeface="Cambria Math" panose="02040503050406030204" pitchFamily="18" charset="0"/>
                                    </a:rPr>
                                    <m:t>𝑡</m:t>
                                  </m:r>
                                </m:sub>
                              </m:sSub>
                            </m:e>
                          </m:acc>
                          <m:r>
                            <a:rPr lang="en-CA" sz="5500" b="0" i="1" smtClean="0">
                              <a:latin typeface="Cambria Math" panose="02040503050406030204" pitchFamily="18" charset="0"/>
                            </a:rPr>
                            <m:t>+</m:t>
                          </m:r>
                          <m:sSup>
                            <m:sSupPr>
                              <m:ctrlPr>
                                <a:rPr lang="en-CA" sz="5500" b="0" i="1" smtClean="0">
                                  <a:solidFill>
                                    <a:srgbClr val="0070C0"/>
                                  </a:solidFill>
                                  <a:latin typeface="Cambria Math" panose="02040503050406030204" pitchFamily="18" charset="0"/>
                                </a:rPr>
                              </m:ctrlPr>
                            </m:sSupPr>
                            <m:e>
                              <m:r>
                                <a:rPr lang="en-CA" sz="5500" b="0" i="1" smtClean="0">
                                  <a:solidFill>
                                    <a:srgbClr val="0070C0"/>
                                  </a:solidFill>
                                  <a:latin typeface="Cambria Math" panose="02040503050406030204" pitchFamily="18" charset="0"/>
                                </a:rPr>
                                <m:t>𝑣</m:t>
                              </m:r>
                            </m:e>
                            <m:sup>
                              <m:r>
                                <a:rPr lang="en-CA" sz="5500" b="0" i="1" smtClean="0">
                                  <a:solidFill>
                                    <a:srgbClr val="0070C0"/>
                                  </a:solidFill>
                                  <a:latin typeface="Cambria Math" panose="02040503050406030204" pitchFamily="18" charset="0"/>
                                </a:rPr>
                                <m:t>𝑥</m:t>
                              </m:r>
                            </m:sup>
                          </m:sSup>
                          <m:acc>
                            <m:accPr>
                              <m:chr m:val="⃗"/>
                              <m:ctrlPr>
                                <a:rPr lang="en-GB" sz="5500" i="1">
                                  <a:solidFill>
                                    <a:srgbClr val="002060"/>
                                  </a:solidFill>
                                  <a:latin typeface="Cambria Math" panose="02040503050406030204" pitchFamily="18" charset="0"/>
                                </a:rPr>
                              </m:ctrlPr>
                            </m:accPr>
                            <m:e>
                              <m:sSub>
                                <m:sSubPr>
                                  <m:ctrlPr>
                                    <a:rPr lang="en-GB" sz="5500" i="1">
                                      <a:solidFill>
                                        <a:srgbClr val="002060"/>
                                      </a:solidFill>
                                      <a:latin typeface="Cambria Math" panose="02040503050406030204" pitchFamily="18" charset="0"/>
                                    </a:rPr>
                                  </m:ctrlPr>
                                </m:sSubPr>
                                <m:e>
                                  <m:r>
                                    <a:rPr lang="en-GB" sz="5500" i="1">
                                      <a:solidFill>
                                        <a:srgbClr val="002060"/>
                                      </a:solidFill>
                                      <a:latin typeface="Cambria Math" panose="02040503050406030204" pitchFamily="18" charset="0"/>
                                    </a:rPr>
                                    <m:t>𝑒</m:t>
                                  </m:r>
                                </m:e>
                                <m:sub>
                                  <m:r>
                                    <a:rPr lang="en-CA" sz="5500" i="1">
                                      <a:solidFill>
                                        <a:srgbClr val="002060"/>
                                      </a:solidFill>
                                      <a:latin typeface="Cambria Math" panose="02040503050406030204" pitchFamily="18" charset="0"/>
                                    </a:rPr>
                                    <m:t>𝑥</m:t>
                                  </m:r>
                                </m:sub>
                              </m:sSub>
                            </m:e>
                          </m:acc>
                          <m:r>
                            <a:rPr lang="en-CA" sz="5500" b="0" i="1" smtClean="0">
                              <a:solidFill>
                                <a:schemeClr val="tx1"/>
                              </a:solidFill>
                              <a:latin typeface="Cambria Math" panose="02040503050406030204" pitchFamily="18" charset="0"/>
                            </a:rPr>
                            <m:t>+</m:t>
                          </m:r>
                          <m:sSup>
                            <m:sSupPr>
                              <m:ctrlPr>
                                <a:rPr lang="en-CA" sz="5500" i="1">
                                  <a:solidFill>
                                    <a:srgbClr val="0070C0"/>
                                  </a:solidFill>
                                  <a:latin typeface="Cambria Math" panose="02040503050406030204" pitchFamily="18" charset="0"/>
                                </a:rPr>
                              </m:ctrlPr>
                            </m:sSupPr>
                            <m:e>
                              <m:r>
                                <a:rPr lang="en-CA" sz="5500" i="1">
                                  <a:solidFill>
                                    <a:srgbClr val="0070C0"/>
                                  </a:solidFill>
                                  <a:latin typeface="Cambria Math" panose="02040503050406030204" pitchFamily="18" charset="0"/>
                                </a:rPr>
                                <m:t>𝑣</m:t>
                              </m:r>
                            </m:e>
                            <m:sup>
                              <m:r>
                                <a:rPr lang="en-CA" sz="5500" b="0" i="1" smtClean="0">
                                  <a:solidFill>
                                    <a:srgbClr val="0070C0"/>
                                  </a:solidFill>
                                  <a:latin typeface="Cambria Math" panose="02040503050406030204" pitchFamily="18" charset="0"/>
                                </a:rPr>
                                <m:t>𝑦</m:t>
                              </m:r>
                            </m:sup>
                          </m:sSup>
                          <m:acc>
                            <m:accPr>
                              <m:chr m:val="⃗"/>
                              <m:ctrlPr>
                                <a:rPr lang="en-GB" sz="5500" i="1">
                                  <a:solidFill>
                                    <a:srgbClr val="002060"/>
                                  </a:solidFill>
                                  <a:latin typeface="Cambria Math" panose="02040503050406030204" pitchFamily="18" charset="0"/>
                                </a:rPr>
                              </m:ctrlPr>
                            </m:accPr>
                            <m:e>
                              <m:sSub>
                                <m:sSubPr>
                                  <m:ctrlPr>
                                    <a:rPr lang="en-GB" sz="5500" i="1">
                                      <a:solidFill>
                                        <a:srgbClr val="002060"/>
                                      </a:solidFill>
                                      <a:latin typeface="Cambria Math" panose="02040503050406030204" pitchFamily="18" charset="0"/>
                                    </a:rPr>
                                  </m:ctrlPr>
                                </m:sSubPr>
                                <m:e>
                                  <m:r>
                                    <a:rPr lang="en-GB" sz="5500" i="1">
                                      <a:solidFill>
                                        <a:srgbClr val="002060"/>
                                      </a:solidFill>
                                      <a:latin typeface="Cambria Math" panose="02040503050406030204" pitchFamily="18" charset="0"/>
                                    </a:rPr>
                                    <m:t>𝑒</m:t>
                                  </m:r>
                                </m:e>
                                <m:sub>
                                  <m:r>
                                    <a:rPr lang="en-CA" sz="5500" b="0" i="1" smtClean="0">
                                      <a:solidFill>
                                        <a:srgbClr val="002060"/>
                                      </a:solidFill>
                                      <a:latin typeface="Cambria Math" panose="02040503050406030204" pitchFamily="18" charset="0"/>
                                    </a:rPr>
                                    <m:t>𝑦</m:t>
                                  </m:r>
                                </m:sub>
                              </m:sSub>
                            </m:e>
                          </m:acc>
                          <m:r>
                            <a:rPr lang="en-CA" sz="5500" i="1">
                              <a:latin typeface="Cambria Math" panose="02040503050406030204" pitchFamily="18" charset="0"/>
                            </a:rPr>
                            <m:t>+</m:t>
                          </m:r>
                          <m:sSup>
                            <m:sSupPr>
                              <m:ctrlPr>
                                <a:rPr lang="en-CA" sz="5500" i="1">
                                  <a:solidFill>
                                    <a:srgbClr val="0070C0"/>
                                  </a:solidFill>
                                  <a:latin typeface="Cambria Math" panose="02040503050406030204" pitchFamily="18" charset="0"/>
                                </a:rPr>
                              </m:ctrlPr>
                            </m:sSupPr>
                            <m:e>
                              <m:r>
                                <a:rPr lang="en-CA" sz="5500" i="1">
                                  <a:solidFill>
                                    <a:srgbClr val="0070C0"/>
                                  </a:solidFill>
                                  <a:latin typeface="Cambria Math" panose="02040503050406030204" pitchFamily="18" charset="0"/>
                                </a:rPr>
                                <m:t>𝑣</m:t>
                              </m:r>
                            </m:e>
                            <m:sup>
                              <m:r>
                                <a:rPr lang="en-CA" sz="5500" b="0" i="1" smtClean="0">
                                  <a:solidFill>
                                    <a:srgbClr val="0070C0"/>
                                  </a:solidFill>
                                  <a:latin typeface="Cambria Math" panose="02040503050406030204" pitchFamily="18" charset="0"/>
                                </a:rPr>
                                <m:t>𝑧</m:t>
                              </m:r>
                            </m:sup>
                          </m:sSup>
                          <m:acc>
                            <m:accPr>
                              <m:chr m:val="⃗"/>
                              <m:ctrlPr>
                                <a:rPr lang="en-GB" sz="5500" i="1">
                                  <a:solidFill>
                                    <a:srgbClr val="002060"/>
                                  </a:solidFill>
                                  <a:latin typeface="Cambria Math" panose="02040503050406030204" pitchFamily="18" charset="0"/>
                                </a:rPr>
                              </m:ctrlPr>
                            </m:accPr>
                            <m:e>
                              <m:sSub>
                                <m:sSubPr>
                                  <m:ctrlPr>
                                    <a:rPr lang="en-GB" sz="5500" i="1">
                                      <a:solidFill>
                                        <a:srgbClr val="002060"/>
                                      </a:solidFill>
                                      <a:latin typeface="Cambria Math" panose="02040503050406030204" pitchFamily="18" charset="0"/>
                                    </a:rPr>
                                  </m:ctrlPr>
                                </m:sSubPr>
                                <m:e>
                                  <m:r>
                                    <a:rPr lang="en-GB" sz="5500" i="1">
                                      <a:solidFill>
                                        <a:srgbClr val="002060"/>
                                      </a:solidFill>
                                      <a:latin typeface="Cambria Math" panose="02040503050406030204" pitchFamily="18" charset="0"/>
                                    </a:rPr>
                                    <m:t>𝑒</m:t>
                                  </m:r>
                                </m:e>
                                <m:sub>
                                  <m:r>
                                    <a:rPr lang="en-CA" sz="5500" b="0" i="1" smtClean="0">
                                      <a:solidFill>
                                        <a:srgbClr val="002060"/>
                                      </a:solidFill>
                                      <a:latin typeface="Cambria Math" panose="02040503050406030204" pitchFamily="18" charset="0"/>
                                    </a:rPr>
                                    <m:t>𝑧</m:t>
                                  </m:r>
                                </m:sub>
                              </m:sSub>
                            </m:e>
                          </m:acc>
                        </m:e>
                      </m:d>
                    </m:oMath>
                  </m:oMathPara>
                </a14:m>
                <a:endParaRPr lang="en-CA" sz="5500" dirty="0">
                  <a:solidFill>
                    <a:srgbClr val="002060"/>
                  </a:solidFill>
                </a:endParaRPr>
              </a:p>
            </p:txBody>
          </p:sp>
        </mc:Choice>
        <mc:Fallback xmlns="">
          <p:sp>
            <p:nvSpPr>
              <p:cNvPr id="4" name="TextBox 3">
                <a:extLst>
                  <a:ext uri="{FF2B5EF4-FFF2-40B4-BE49-F238E27FC236}">
                    <a16:creationId xmlns:a16="http://schemas.microsoft.com/office/drawing/2014/main" id="{D9BA90D1-E25B-3A6C-B3BA-C757BA686B9C}"/>
                  </a:ext>
                </a:extLst>
              </p:cNvPr>
              <p:cNvSpPr txBox="1">
                <a:spLocks noRot="1" noChangeAspect="1" noMove="1" noResize="1" noEditPoints="1" noAdjustHandles="1" noChangeArrowheads="1" noChangeShapeType="1" noTextEdit="1"/>
              </p:cNvSpPr>
              <p:nvPr/>
            </p:nvSpPr>
            <p:spPr>
              <a:xfrm>
                <a:off x="114301" y="55240"/>
                <a:ext cx="11963400" cy="1066126"/>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34F5E3-8A62-386F-89D8-632D2170B400}"/>
                  </a:ext>
                </a:extLst>
              </p:cNvPr>
              <p:cNvSpPr txBox="1"/>
              <p:nvPr/>
            </p:nvSpPr>
            <p:spPr>
              <a:xfrm>
                <a:off x="-38100" y="1141769"/>
                <a:ext cx="12496800" cy="871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4400" b="0" i="1" smtClean="0">
                          <a:solidFill>
                            <a:schemeClr val="tx1"/>
                          </a:solidFill>
                          <a:latin typeface="Cambria Math" panose="02040503050406030204" pitchFamily="18" charset="0"/>
                        </a:rPr>
                        <m:t>𝜎</m:t>
                      </m:r>
                      <m:d>
                        <m:dPr>
                          <m:ctrlPr>
                            <a:rPr lang="en-CA" sz="4400" b="0" i="1" smtClean="0">
                              <a:solidFill>
                                <a:schemeClr val="tx1"/>
                              </a:solidFill>
                              <a:latin typeface="Cambria Math" panose="02040503050406030204" pitchFamily="18" charset="0"/>
                            </a:rPr>
                          </m:ctrlPr>
                        </m:dPr>
                        <m:e>
                          <m:acc>
                            <m:accPr>
                              <m:chr m:val="⃗"/>
                              <m:ctrlPr>
                                <a:rPr lang="en-CA" sz="4400" i="1">
                                  <a:solidFill>
                                    <a:srgbClr val="FF6600"/>
                                  </a:solidFill>
                                  <a:latin typeface="Cambria Math" panose="02040503050406030204" pitchFamily="18" charset="0"/>
                                </a:rPr>
                              </m:ctrlPr>
                            </m:accPr>
                            <m:e>
                              <m:r>
                                <a:rPr lang="en-CA" sz="4400" i="1">
                                  <a:solidFill>
                                    <a:srgbClr val="FF6600"/>
                                  </a:solidFill>
                                  <a:latin typeface="Cambria Math" panose="02040503050406030204" pitchFamily="18" charset="0"/>
                                </a:rPr>
                                <m:t>𝑤</m:t>
                              </m:r>
                            </m:e>
                          </m:acc>
                        </m:e>
                      </m:d>
                      <m:r>
                        <a:rPr lang="en-CA" sz="4400" b="0" i="1" smtClean="0">
                          <a:solidFill>
                            <a:schemeClr val="tx1"/>
                          </a:solidFill>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𝑤</m:t>
                          </m:r>
                        </m:e>
                        <m:sup>
                          <m:r>
                            <a:rPr lang="en-CA" sz="4400" b="0" i="1" smtClean="0">
                              <a:solidFill>
                                <a:srgbClr val="0070C0"/>
                              </a:solidFill>
                              <a:latin typeface="Cambria Math" panose="02040503050406030204" pitchFamily="18" charset="0"/>
                            </a:rPr>
                            <m:t>𝑡</m:t>
                          </m:r>
                        </m:sup>
                      </m:sSup>
                      <m:r>
                        <a:rPr lang="en-CA" sz="4400" i="1">
                          <a:latin typeface="Cambria Math" panose="02040503050406030204" pitchFamily="18" charset="0"/>
                        </a:rPr>
                        <m:t>𝜎</m:t>
                      </m:r>
                      <m:d>
                        <m:dPr>
                          <m:ctrlPr>
                            <a:rPr lang="en-CA" sz="4400" i="1">
                              <a:latin typeface="Cambria Math" panose="02040503050406030204" pitchFamily="18" charset="0"/>
                            </a:rPr>
                          </m:ctrlPr>
                        </m:dPr>
                        <m:e>
                          <m:acc>
                            <m:accPr>
                              <m:chr m:val="⃗"/>
                              <m:ctrlPr>
                                <a:rPr lang="en-GB" sz="4400" i="1">
                                  <a:solidFill>
                                    <a:srgbClr val="002060"/>
                                  </a:solidFill>
                                  <a:latin typeface="Cambria Math" panose="02040503050406030204" pitchFamily="18" charset="0"/>
                                </a:rPr>
                              </m:ctrlPr>
                            </m:accPr>
                            <m:e>
                              <m:sSub>
                                <m:sSubPr>
                                  <m:ctrlPr>
                                    <a:rPr lang="en-GB" sz="4400" i="1">
                                      <a:solidFill>
                                        <a:srgbClr val="002060"/>
                                      </a:solidFill>
                                      <a:latin typeface="Cambria Math" panose="02040503050406030204" pitchFamily="18" charset="0"/>
                                    </a:rPr>
                                  </m:ctrlPr>
                                </m:sSubPr>
                                <m:e>
                                  <m:r>
                                    <a:rPr lang="en-GB" sz="4400" i="1">
                                      <a:solidFill>
                                        <a:srgbClr val="002060"/>
                                      </a:solidFill>
                                      <a:latin typeface="Cambria Math" panose="02040503050406030204" pitchFamily="18" charset="0"/>
                                    </a:rPr>
                                    <m:t>𝑒</m:t>
                                  </m:r>
                                </m:e>
                                <m:sub>
                                  <m:r>
                                    <a:rPr lang="en-CA" sz="4400" b="0" i="1" smtClean="0">
                                      <a:solidFill>
                                        <a:srgbClr val="002060"/>
                                      </a:solidFill>
                                      <a:latin typeface="Cambria Math" panose="02040503050406030204" pitchFamily="18" charset="0"/>
                                    </a:rPr>
                                    <m:t>𝑡</m:t>
                                  </m:r>
                                </m:sub>
                              </m:sSub>
                            </m:e>
                          </m:acc>
                        </m:e>
                      </m:d>
                      <m:r>
                        <a:rPr lang="en-CA" sz="4400" i="1">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𝑤</m:t>
                          </m:r>
                        </m:e>
                        <m:sup>
                          <m:r>
                            <a:rPr lang="en-CA" sz="4400" i="1">
                              <a:solidFill>
                                <a:srgbClr val="0070C0"/>
                              </a:solidFill>
                              <a:latin typeface="Cambria Math" panose="02040503050406030204" pitchFamily="18" charset="0"/>
                            </a:rPr>
                            <m:t>𝑥</m:t>
                          </m:r>
                        </m:sup>
                      </m:sSup>
                      <m:r>
                        <a:rPr lang="en-CA" sz="4400" i="1">
                          <a:latin typeface="Cambria Math" panose="02040503050406030204" pitchFamily="18" charset="0"/>
                        </a:rPr>
                        <m:t>𝜎</m:t>
                      </m:r>
                      <m:d>
                        <m:dPr>
                          <m:ctrlPr>
                            <a:rPr lang="en-CA" sz="4400" i="1">
                              <a:latin typeface="Cambria Math" panose="02040503050406030204" pitchFamily="18" charset="0"/>
                            </a:rPr>
                          </m:ctrlPr>
                        </m:dPr>
                        <m:e>
                          <m:acc>
                            <m:accPr>
                              <m:chr m:val="⃗"/>
                              <m:ctrlPr>
                                <a:rPr lang="en-GB" sz="4400" i="1">
                                  <a:solidFill>
                                    <a:srgbClr val="002060"/>
                                  </a:solidFill>
                                  <a:latin typeface="Cambria Math" panose="02040503050406030204" pitchFamily="18" charset="0"/>
                                </a:rPr>
                              </m:ctrlPr>
                            </m:accPr>
                            <m:e>
                              <m:sSub>
                                <m:sSubPr>
                                  <m:ctrlPr>
                                    <a:rPr lang="en-GB" sz="4400" i="1">
                                      <a:solidFill>
                                        <a:srgbClr val="002060"/>
                                      </a:solidFill>
                                      <a:latin typeface="Cambria Math" panose="02040503050406030204" pitchFamily="18" charset="0"/>
                                    </a:rPr>
                                  </m:ctrlPr>
                                </m:sSubPr>
                                <m:e>
                                  <m:r>
                                    <a:rPr lang="en-GB" sz="4400" i="1">
                                      <a:solidFill>
                                        <a:srgbClr val="002060"/>
                                      </a:solidFill>
                                      <a:latin typeface="Cambria Math" panose="02040503050406030204" pitchFamily="18" charset="0"/>
                                    </a:rPr>
                                    <m:t>𝑒</m:t>
                                  </m:r>
                                </m:e>
                                <m:sub>
                                  <m:r>
                                    <a:rPr lang="en-CA" sz="4400" i="1">
                                      <a:solidFill>
                                        <a:srgbClr val="002060"/>
                                      </a:solidFill>
                                      <a:latin typeface="Cambria Math" panose="02040503050406030204" pitchFamily="18" charset="0"/>
                                    </a:rPr>
                                    <m:t>𝑥</m:t>
                                  </m:r>
                                </m:sub>
                              </m:sSub>
                            </m:e>
                          </m:acc>
                        </m:e>
                      </m:d>
                      <m:r>
                        <a:rPr lang="en-CA" sz="4400" i="1">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𝑤</m:t>
                          </m:r>
                        </m:e>
                        <m:sup>
                          <m:r>
                            <a:rPr lang="en-CA" sz="4400" i="1">
                              <a:solidFill>
                                <a:srgbClr val="0070C0"/>
                              </a:solidFill>
                              <a:latin typeface="Cambria Math" panose="02040503050406030204" pitchFamily="18" charset="0"/>
                            </a:rPr>
                            <m:t>𝑦</m:t>
                          </m:r>
                        </m:sup>
                      </m:sSup>
                      <m:r>
                        <a:rPr lang="en-CA" sz="4400" i="1">
                          <a:latin typeface="Cambria Math" panose="02040503050406030204" pitchFamily="18" charset="0"/>
                        </a:rPr>
                        <m:t>𝜎</m:t>
                      </m:r>
                      <m:d>
                        <m:dPr>
                          <m:ctrlPr>
                            <a:rPr lang="en-CA" sz="4400" i="1">
                              <a:latin typeface="Cambria Math" panose="02040503050406030204" pitchFamily="18" charset="0"/>
                            </a:rPr>
                          </m:ctrlPr>
                        </m:dPr>
                        <m:e>
                          <m:acc>
                            <m:accPr>
                              <m:chr m:val="⃗"/>
                              <m:ctrlPr>
                                <a:rPr lang="en-GB" sz="4400" i="1">
                                  <a:solidFill>
                                    <a:srgbClr val="002060"/>
                                  </a:solidFill>
                                  <a:latin typeface="Cambria Math" panose="02040503050406030204" pitchFamily="18" charset="0"/>
                                </a:rPr>
                              </m:ctrlPr>
                            </m:accPr>
                            <m:e>
                              <m:sSub>
                                <m:sSubPr>
                                  <m:ctrlPr>
                                    <a:rPr lang="en-GB" sz="4400" i="1">
                                      <a:solidFill>
                                        <a:srgbClr val="002060"/>
                                      </a:solidFill>
                                      <a:latin typeface="Cambria Math" panose="02040503050406030204" pitchFamily="18" charset="0"/>
                                    </a:rPr>
                                  </m:ctrlPr>
                                </m:sSubPr>
                                <m:e>
                                  <m:r>
                                    <a:rPr lang="en-GB" sz="4400" i="1">
                                      <a:solidFill>
                                        <a:srgbClr val="002060"/>
                                      </a:solidFill>
                                      <a:latin typeface="Cambria Math" panose="02040503050406030204" pitchFamily="18" charset="0"/>
                                    </a:rPr>
                                    <m:t>𝑒</m:t>
                                  </m:r>
                                </m:e>
                                <m:sub>
                                  <m:r>
                                    <a:rPr lang="en-CA" sz="4400" i="1">
                                      <a:solidFill>
                                        <a:srgbClr val="002060"/>
                                      </a:solidFill>
                                      <a:latin typeface="Cambria Math" panose="02040503050406030204" pitchFamily="18" charset="0"/>
                                    </a:rPr>
                                    <m:t>𝑦</m:t>
                                  </m:r>
                                </m:sub>
                              </m:sSub>
                            </m:e>
                          </m:acc>
                        </m:e>
                      </m:d>
                      <m:r>
                        <a:rPr lang="en-CA" sz="4400" i="1">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𝑤</m:t>
                          </m:r>
                        </m:e>
                        <m:sup>
                          <m:r>
                            <a:rPr lang="en-CA" sz="4400" i="1">
                              <a:solidFill>
                                <a:srgbClr val="0070C0"/>
                              </a:solidFill>
                              <a:latin typeface="Cambria Math" panose="02040503050406030204" pitchFamily="18" charset="0"/>
                            </a:rPr>
                            <m:t>𝑧</m:t>
                          </m:r>
                        </m:sup>
                      </m:sSup>
                      <m:r>
                        <a:rPr lang="en-CA" sz="4400" i="1">
                          <a:latin typeface="Cambria Math" panose="02040503050406030204" pitchFamily="18" charset="0"/>
                        </a:rPr>
                        <m:t>𝜎</m:t>
                      </m:r>
                      <m:d>
                        <m:dPr>
                          <m:ctrlPr>
                            <a:rPr lang="en-CA" sz="4400" i="1">
                              <a:latin typeface="Cambria Math" panose="02040503050406030204" pitchFamily="18" charset="0"/>
                            </a:rPr>
                          </m:ctrlPr>
                        </m:dPr>
                        <m:e>
                          <m:acc>
                            <m:accPr>
                              <m:chr m:val="⃗"/>
                              <m:ctrlPr>
                                <a:rPr lang="en-GB" sz="4400" i="1">
                                  <a:solidFill>
                                    <a:srgbClr val="002060"/>
                                  </a:solidFill>
                                  <a:latin typeface="Cambria Math" panose="02040503050406030204" pitchFamily="18" charset="0"/>
                                </a:rPr>
                              </m:ctrlPr>
                            </m:accPr>
                            <m:e>
                              <m:sSub>
                                <m:sSubPr>
                                  <m:ctrlPr>
                                    <a:rPr lang="en-GB" sz="4400" i="1">
                                      <a:solidFill>
                                        <a:srgbClr val="002060"/>
                                      </a:solidFill>
                                      <a:latin typeface="Cambria Math" panose="02040503050406030204" pitchFamily="18" charset="0"/>
                                    </a:rPr>
                                  </m:ctrlPr>
                                </m:sSubPr>
                                <m:e>
                                  <m:r>
                                    <a:rPr lang="en-GB" sz="4400" i="1">
                                      <a:solidFill>
                                        <a:srgbClr val="002060"/>
                                      </a:solidFill>
                                      <a:latin typeface="Cambria Math" panose="02040503050406030204" pitchFamily="18" charset="0"/>
                                    </a:rPr>
                                    <m:t>𝑒</m:t>
                                  </m:r>
                                </m:e>
                                <m:sub>
                                  <m:r>
                                    <a:rPr lang="en-CA" sz="4400" i="1">
                                      <a:solidFill>
                                        <a:srgbClr val="002060"/>
                                      </a:solidFill>
                                      <a:latin typeface="Cambria Math" panose="02040503050406030204" pitchFamily="18" charset="0"/>
                                    </a:rPr>
                                    <m:t>𝑧</m:t>
                                  </m:r>
                                </m:sub>
                              </m:sSub>
                            </m:e>
                          </m:acc>
                        </m:e>
                      </m:d>
                    </m:oMath>
                  </m:oMathPara>
                </a14:m>
                <a:endParaRPr lang="en-CA" sz="4400" dirty="0">
                  <a:solidFill>
                    <a:srgbClr val="002060"/>
                  </a:solidFill>
                </a:endParaRPr>
              </a:p>
            </p:txBody>
          </p:sp>
        </mc:Choice>
        <mc:Fallback xmlns="">
          <p:sp>
            <p:nvSpPr>
              <p:cNvPr id="5" name="TextBox 4">
                <a:extLst>
                  <a:ext uri="{FF2B5EF4-FFF2-40B4-BE49-F238E27FC236}">
                    <a16:creationId xmlns:a16="http://schemas.microsoft.com/office/drawing/2014/main" id="{DD34F5E3-8A62-386F-89D8-632D2170B400}"/>
                  </a:ext>
                </a:extLst>
              </p:cNvPr>
              <p:cNvSpPr txBox="1">
                <a:spLocks noRot="1" noChangeAspect="1" noMove="1" noResize="1" noEditPoints="1" noAdjustHandles="1" noChangeArrowheads="1" noChangeShapeType="1" noTextEdit="1"/>
              </p:cNvSpPr>
              <p:nvPr/>
            </p:nvSpPr>
            <p:spPr>
              <a:xfrm>
                <a:off x="-38100" y="1141769"/>
                <a:ext cx="12496800" cy="87132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894558-BBD7-859C-5CEB-EBDA17FAF4DF}"/>
                  </a:ext>
                </a:extLst>
              </p:cNvPr>
              <p:cNvSpPr txBox="1"/>
              <p:nvPr/>
            </p:nvSpPr>
            <p:spPr>
              <a:xfrm>
                <a:off x="1" y="2844800"/>
                <a:ext cx="12191999" cy="2695418"/>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3500" b="0" i="1" smtClean="0">
                          <a:solidFill>
                            <a:schemeClr val="tx1"/>
                          </a:solidFill>
                          <a:latin typeface="Cambria Math" panose="02040503050406030204" pitchFamily="18" charset="0"/>
                        </a:rPr>
                        <m:t>=</m:t>
                      </m:r>
                      <m:sSup>
                        <m:sSupPr>
                          <m:ctrlPr>
                            <a:rPr lang="en-CA" sz="3500" i="1">
                              <a:solidFill>
                                <a:srgbClr val="0070C0"/>
                              </a:solidFill>
                              <a:latin typeface="Cambria Math" panose="02040503050406030204" pitchFamily="18" charset="0"/>
                            </a:rPr>
                          </m:ctrlPr>
                        </m:sSupPr>
                        <m:e>
                          <m:r>
                            <a:rPr lang="en-CA" sz="3500" b="0" i="1" smtClean="0">
                              <a:solidFill>
                                <a:srgbClr val="0070C0"/>
                              </a:solidFill>
                              <a:latin typeface="Cambria Math" panose="02040503050406030204" pitchFamily="18" charset="0"/>
                            </a:rPr>
                            <m:t>𝑤</m:t>
                          </m:r>
                        </m:e>
                        <m:sup>
                          <m:r>
                            <a:rPr lang="en-CA" sz="3500" b="0" i="1" smtClean="0">
                              <a:solidFill>
                                <a:srgbClr val="0070C0"/>
                              </a:solidFill>
                              <a:latin typeface="Cambria Math" panose="02040503050406030204" pitchFamily="18" charset="0"/>
                            </a:rPr>
                            <m:t>𝑡</m:t>
                          </m:r>
                        </m:sup>
                      </m:sSup>
                      <m:d>
                        <m:dPr>
                          <m:ctrlPr>
                            <a:rPr lang="en-CA" sz="3500" i="1">
                              <a:latin typeface="Cambria Math" panose="02040503050406030204" pitchFamily="18" charset="0"/>
                            </a:rPr>
                          </m:ctrlPr>
                        </m:dPr>
                        <m:e>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𝑡</m:t>
                              </m:r>
                            </m:sub>
                            <m:sup>
                              <m:r>
                                <a:rPr lang="en-CA" sz="3500" i="1">
                                  <a:latin typeface="Cambria Math" panose="02040503050406030204" pitchFamily="18" charset="0"/>
                                </a:rPr>
                                <m:t>1</m:t>
                              </m:r>
                              <m:acc>
                                <m:accPr>
                                  <m:chr m:val="̇"/>
                                  <m:ctrlPr>
                                    <a:rPr lang="en-CA" sz="3500" i="1">
                                      <a:latin typeface="Cambria Math" panose="02040503050406030204" pitchFamily="18" charset="0"/>
                                    </a:rPr>
                                  </m:ctrlPr>
                                </m:accPr>
                                <m:e>
                                  <m:r>
                                    <a:rPr lang="en-CA" sz="3500" i="1">
                                      <a:latin typeface="Cambria Math" panose="02040503050406030204" pitchFamily="18" charset="0"/>
                                    </a:rPr>
                                    <m:t>1</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𝟏</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𝑡</m:t>
                              </m:r>
                            </m:sub>
                            <m:sup>
                              <m:r>
                                <a:rPr lang="en-CA" sz="3500" i="1">
                                  <a:latin typeface="Cambria Math" panose="02040503050406030204" pitchFamily="18" charset="0"/>
                                </a:rPr>
                                <m:t>2</m:t>
                              </m:r>
                              <m:acc>
                                <m:accPr>
                                  <m:chr m:val="̇"/>
                                  <m:ctrlPr>
                                    <a:rPr lang="en-CA" sz="3500" i="1">
                                      <a:latin typeface="Cambria Math" panose="02040503050406030204" pitchFamily="18" charset="0"/>
                                    </a:rPr>
                                  </m:ctrlPr>
                                </m:accPr>
                                <m:e>
                                  <m:r>
                                    <a:rPr lang="en-CA" sz="3500" i="1">
                                      <a:latin typeface="Cambria Math" panose="02040503050406030204" pitchFamily="18" charset="0"/>
                                    </a:rPr>
                                    <m:t>1</m:t>
                                  </m:r>
                                </m:e>
                              </m:acc>
                            </m:sup>
                          </m:sSubSup>
                          <m:d>
                            <m:dPr>
                              <m:begChr m:val="|"/>
                              <m:endChr m:val="⟩"/>
                              <m:ctrlPr>
                                <a:rPr lang="en-CA" sz="3500" i="1" smtClean="0">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𝟏</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𝑡</m:t>
                              </m:r>
                            </m:sub>
                            <m:sup>
                              <m:r>
                                <a:rPr lang="en-CA" sz="3500" b="0" i="1" smtClean="0">
                                  <a:latin typeface="Cambria Math" panose="02040503050406030204" pitchFamily="18" charset="0"/>
                                </a:rPr>
                                <m:t>1</m:t>
                              </m:r>
                              <m:acc>
                                <m:accPr>
                                  <m:chr m:val="̇"/>
                                  <m:ctrlPr>
                                    <a:rPr lang="en-CA" sz="3500" i="1">
                                      <a:latin typeface="Cambria Math" panose="02040503050406030204" pitchFamily="18" charset="0"/>
                                    </a:rPr>
                                  </m:ctrlPr>
                                </m:accPr>
                                <m:e>
                                  <m:r>
                                    <a:rPr lang="en-CA" sz="3500" b="0" i="1" smtClean="0">
                                      <a:latin typeface="Cambria Math" panose="02040503050406030204" pitchFamily="18" charset="0"/>
                                    </a:rPr>
                                    <m:t>2</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b="1"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𝟐</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𝑡</m:t>
                              </m:r>
                            </m:sub>
                            <m:sup>
                              <m:r>
                                <a:rPr lang="en-CA" sz="3500" i="1">
                                  <a:latin typeface="Cambria Math" panose="02040503050406030204" pitchFamily="18" charset="0"/>
                                </a:rPr>
                                <m:t>2</m:t>
                              </m:r>
                              <m:acc>
                                <m:accPr>
                                  <m:chr m:val="̇"/>
                                  <m:ctrlPr>
                                    <a:rPr lang="en-CA" sz="3500" i="1">
                                      <a:latin typeface="Cambria Math" panose="02040503050406030204" pitchFamily="18" charset="0"/>
                                    </a:rPr>
                                  </m:ctrlPr>
                                </m:accPr>
                                <m:e>
                                  <m:r>
                                    <a:rPr lang="en-CA" sz="3500" i="1">
                                      <a:latin typeface="Cambria Math" panose="02040503050406030204" pitchFamily="18" charset="0"/>
                                    </a:rPr>
                                    <m:t>2</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𝟐</m:t>
                                      </m:r>
                                    </m:e>
                                  </m:acc>
                                </m:sub>
                              </m:sSub>
                            </m:e>
                          </m:d>
                        </m:e>
                      </m:d>
                    </m:oMath>
                  </m:oMathPara>
                </a14:m>
                <a:endParaRPr lang="en-CA" sz="3500" b="0" i="1" dirty="0">
                  <a:solidFill>
                    <a:schemeClr val="tx1"/>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3500" i="1">
                          <a:latin typeface="Cambria Math" panose="02040503050406030204" pitchFamily="18" charset="0"/>
                        </a:rPr>
                        <m:t>+</m:t>
                      </m:r>
                      <m:sSup>
                        <m:sSupPr>
                          <m:ctrlPr>
                            <a:rPr lang="en-CA" sz="3500" i="1" smtClean="0">
                              <a:solidFill>
                                <a:srgbClr val="0070C0"/>
                              </a:solidFill>
                              <a:latin typeface="Cambria Math" panose="02040503050406030204" pitchFamily="18" charset="0"/>
                            </a:rPr>
                          </m:ctrlPr>
                        </m:sSupPr>
                        <m:e>
                          <m:r>
                            <a:rPr lang="en-CA" sz="3500" b="0" i="1" smtClean="0">
                              <a:solidFill>
                                <a:srgbClr val="0070C0"/>
                              </a:solidFill>
                              <a:latin typeface="Cambria Math" panose="02040503050406030204" pitchFamily="18" charset="0"/>
                            </a:rPr>
                            <m:t>𝑤</m:t>
                          </m:r>
                        </m:e>
                        <m:sup>
                          <m:r>
                            <a:rPr lang="en-CA" sz="3500" i="1">
                              <a:solidFill>
                                <a:srgbClr val="0070C0"/>
                              </a:solidFill>
                              <a:latin typeface="Cambria Math" panose="02040503050406030204" pitchFamily="18" charset="0"/>
                            </a:rPr>
                            <m:t>𝑥</m:t>
                          </m:r>
                        </m:sup>
                      </m:sSup>
                      <m:d>
                        <m:dPr>
                          <m:ctrlPr>
                            <a:rPr lang="en-CA" sz="3500" b="0" i="1" smtClean="0">
                              <a:solidFill>
                                <a:schemeClr val="tx1"/>
                              </a:solidFill>
                              <a:latin typeface="Cambria Math" panose="02040503050406030204" pitchFamily="18" charset="0"/>
                            </a:rPr>
                          </m:ctrlPr>
                        </m:dPr>
                        <m:e>
                          <m:sSubSup>
                            <m:sSubSupPr>
                              <m:ctrlPr>
                                <a:rPr lang="en-CA" sz="3500" b="0" i="1" smtClean="0">
                                  <a:latin typeface="Cambria Math" panose="02040503050406030204" pitchFamily="18" charset="0"/>
                                </a:rPr>
                              </m:ctrlPr>
                            </m:sSubSupPr>
                            <m:e>
                              <m:r>
                                <a:rPr lang="en-CA" sz="3500" b="0" i="1" smtClean="0">
                                  <a:latin typeface="Cambria Math" panose="02040503050406030204" pitchFamily="18" charset="0"/>
                                </a:rPr>
                                <m:t>𝜎</m:t>
                              </m:r>
                            </m:e>
                            <m:sub>
                              <m:r>
                                <a:rPr lang="en-CA" sz="3500" b="0" i="1" smtClean="0">
                                  <a:latin typeface="Cambria Math" panose="02040503050406030204" pitchFamily="18" charset="0"/>
                                </a:rPr>
                                <m:t>𝑥</m:t>
                              </m:r>
                            </m:sub>
                            <m:sup>
                              <m:r>
                                <a:rPr lang="en-CA" sz="3500" b="0" i="1" smtClean="0">
                                  <a:latin typeface="Cambria Math" panose="02040503050406030204" pitchFamily="18" charset="0"/>
                                </a:rPr>
                                <m:t>1</m:t>
                              </m:r>
                              <m:acc>
                                <m:accPr>
                                  <m:chr m:val="̇"/>
                                  <m:ctrlPr>
                                    <a:rPr lang="en-CA" sz="3500" b="0" i="1" smtClean="0">
                                      <a:latin typeface="Cambria Math" panose="02040503050406030204" pitchFamily="18" charset="0"/>
                                    </a:rPr>
                                  </m:ctrlPr>
                                </m:accPr>
                                <m:e>
                                  <m:r>
                                    <a:rPr lang="en-CA" sz="3500" b="0" i="1" smtClean="0">
                                      <a:latin typeface="Cambria Math" panose="02040503050406030204" pitchFamily="18" charset="0"/>
                                    </a:rPr>
                                    <m:t>1</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b>
                                <m:sSubPr>
                                  <m:ctrlPr>
                                    <a:rPr lang="en-CA" sz="3500" b="1" i="1" smtClean="0">
                                      <a:solidFill>
                                        <a:srgbClr val="002060"/>
                                      </a:solidFill>
                                      <a:latin typeface="Cambria Math" panose="02040503050406030204" pitchFamily="18" charset="0"/>
                                    </a:rPr>
                                  </m:ctrlPr>
                                </m:sSubPr>
                                <m:e>
                                  <m:r>
                                    <a:rPr lang="en-CA" sz="3500" b="1" i="1" smtClean="0">
                                      <a:solidFill>
                                        <a:srgbClr val="002060"/>
                                      </a:solidFill>
                                      <a:latin typeface="Cambria Math" panose="02040503050406030204" pitchFamily="18" charset="0"/>
                                    </a:rPr>
                                    <m:t>𝒔</m:t>
                                  </m:r>
                                </m:e>
                                <m:sub>
                                  <m:acc>
                                    <m:accPr>
                                      <m:chr m:val="̇"/>
                                      <m:ctrlPr>
                                        <a:rPr lang="en-CA" sz="3500" b="1" i="1" smtClean="0">
                                          <a:solidFill>
                                            <a:srgbClr val="002060"/>
                                          </a:solidFill>
                                          <a:latin typeface="Cambria Math" panose="02040503050406030204" pitchFamily="18" charset="0"/>
                                        </a:rPr>
                                      </m:ctrlPr>
                                    </m:accPr>
                                    <m:e>
                                      <m:r>
                                        <a:rPr lang="en-CA" sz="3500" b="1" i="1" smtClean="0">
                                          <a:solidFill>
                                            <a:srgbClr val="002060"/>
                                          </a:solidFill>
                                          <a:latin typeface="Cambria Math" panose="02040503050406030204" pitchFamily="18" charset="0"/>
                                        </a:rPr>
                                        <m:t>𝟏</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𝑥</m:t>
                              </m:r>
                            </m:sub>
                            <m:sup>
                              <m:r>
                                <a:rPr lang="en-CA" sz="3500" b="0" i="1" smtClean="0">
                                  <a:latin typeface="Cambria Math" panose="02040503050406030204" pitchFamily="18" charset="0"/>
                                </a:rPr>
                                <m:t>2</m:t>
                              </m:r>
                              <m:acc>
                                <m:accPr>
                                  <m:chr m:val="̇"/>
                                  <m:ctrlPr>
                                    <a:rPr lang="en-CA" sz="3500" i="1">
                                      <a:latin typeface="Cambria Math" panose="02040503050406030204" pitchFamily="18" charset="0"/>
                                    </a:rPr>
                                  </m:ctrlPr>
                                </m:accPr>
                                <m:e>
                                  <m:r>
                                    <a:rPr lang="en-CA" sz="3500" i="1">
                                      <a:latin typeface="Cambria Math" panose="02040503050406030204" pitchFamily="18" charset="0"/>
                                    </a:rPr>
                                    <m:t>1</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smtClean="0">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𝟏</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𝑥</m:t>
                              </m:r>
                            </m:sub>
                            <m:sup>
                              <m:r>
                                <a:rPr lang="en-CA" sz="3500" i="1">
                                  <a:latin typeface="Cambria Math" panose="02040503050406030204" pitchFamily="18" charset="0"/>
                                </a:rPr>
                                <m:t>1</m:t>
                              </m:r>
                              <m:acc>
                                <m:accPr>
                                  <m:chr m:val="̇"/>
                                  <m:ctrlPr>
                                    <a:rPr lang="en-CA" sz="3500" i="1">
                                      <a:latin typeface="Cambria Math" panose="02040503050406030204" pitchFamily="18" charset="0"/>
                                    </a:rPr>
                                  </m:ctrlPr>
                                </m:accPr>
                                <m:e>
                                  <m:r>
                                    <a:rPr lang="en-CA" sz="3500" i="1">
                                      <a:latin typeface="Cambria Math" panose="02040503050406030204" pitchFamily="18" charset="0"/>
                                    </a:rPr>
                                    <m:t>2</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b="1"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𝟐</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i="1">
                                  <a:latin typeface="Cambria Math" panose="02040503050406030204" pitchFamily="18" charset="0"/>
                                </a:rPr>
                                <m:t>𝑥</m:t>
                              </m:r>
                            </m:sub>
                            <m:sup>
                              <m:r>
                                <a:rPr lang="en-CA" sz="3500" i="1">
                                  <a:latin typeface="Cambria Math" panose="02040503050406030204" pitchFamily="18" charset="0"/>
                                </a:rPr>
                                <m:t>2</m:t>
                              </m:r>
                              <m:acc>
                                <m:accPr>
                                  <m:chr m:val="̇"/>
                                  <m:ctrlPr>
                                    <a:rPr lang="en-CA" sz="3500" i="1">
                                      <a:latin typeface="Cambria Math" panose="02040503050406030204" pitchFamily="18" charset="0"/>
                                    </a:rPr>
                                  </m:ctrlPr>
                                </m:accPr>
                                <m:e>
                                  <m:r>
                                    <a:rPr lang="en-CA" sz="3500" b="0" i="1" smtClean="0">
                                      <a:latin typeface="Cambria Math" panose="02040503050406030204" pitchFamily="18" charset="0"/>
                                    </a:rPr>
                                    <m:t>2</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smtClean="0">
                                          <a:solidFill>
                                            <a:srgbClr val="002060"/>
                                          </a:solidFill>
                                          <a:latin typeface="Cambria Math" panose="02040503050406030204" pitchFamily="18" charset="0"/>
                                        </a:rPr>
                                        <m:t>𝟐</m:t>
                                      </m:r>
                                    </m:e>
                                  </m:acc>
                                </m:sub>
                              </m:sSub>
                            </m:e>
                          </m:d>
                        </m:e>
                      </m:d>
                    </m:oMath>
                  </m:oMathPara>
                </a14:m>
                <a:endParaRPr lang="en-CA" sz="3500" dirty="0">
                  <a:solidFill>
                    <a:srgbClr val="002060"/>
                  </a:solidFill>
                </a:endParaRPr>
              </a:p>
              <a:p>
                <a:pPr algn="ctr"/>
                <a14:m>
                  <m:oMathPara xmlns:m="http://schemas.openxmlformats.org/officeDocument/2006/math">
                    <m:oMathParaPr>
                      <m:jc m:val="center"/>
                    </m:oMathParaPr>
                    <m:oMath xmlns:m="http://schemas.openxmlformats.org/officeDocument/2006/math">
                      <m:r>
                        <a:rPr lang="en-CA" sz="3500" b="0" i="1" smtClean="0">
                          <a:latin typeface="Cambria Math" panose="02040503050406030204" pitchFamily="18" charset="0"/>
                        </a:rPr>
                        <m:t>+</m:t>
                      </m:r>
                      <m:sSup>
                        <m:sSupPr>
                          <m:ctrlPr>
                            <a:rPr lang="en-CA" sz="3500" i="1" smtClean="0">
                              <a:solidFill>
                                <a:srgbClr val="0070C0"/>
                              </a:solidFill>
                              <a:latin typeface="Cambria Math" panose="02040503050406030204" pitchFamily="18" charset="0"/>
                            </a:rPr>
                          </m:ctrlPr>
                        </m:sSupPr>
                        <m:e>
                          <m:r>
                            <a:rPr lang="en-CA" sz="3500" b="0" i="1" smtClean="0">
                              <a:solidFill>
                                <a:srgbClr val="0070C0"/>
                              </a:solidFill>
                              <a:latin typeface="Cambria Math" panose="02040503050406030204" pitchFamily="18" charset="0"/>
                            </a:rPr>
                            <m:t>𝑤</m:t>
                          </m:r>
                        </m:e>
                        <m:sup>
                          <m:r>
                            <a:rPr lang="en-CA" sz="3500" b="0" i="1" smtClean="0">
                              <a:solidFill>
                                <a:srgbClr val="0070C0"/>
                              </a:solidFill>
                              <a:latin typeface="Cambria Math" panose="02040503050406030204" pitchFamily="18" charset="0"/>
                            </a:rPr>
                            <m:t>𝑦</m:t>
                          </m:r>
                        </m:sup>
                      </m:sSup>
                      <m:d>
                        <m:dPr>
                          <m:ctrlPr>
                            <a:rPr lang="en-CA" sz="3500" b="0" i="1" smtClean="0">
                              <a:solidFill>
                                <a:schemeClr val="tx1"/>
                              </a:solidFill>
                              <a:latin typeface="Cambria Math" panose="02040503050406030204" pitchFamily="18" charset="0"/>
                            </a:rPr>
                          </m:ctrlPr>
                        </m:dPr>
                        <m:e>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𝑦</m:t>
                              </m:r>
                            </m:sub>
                            <m:sup>
                              <m:r>
                                <a:rPr lang="en-CA" sz="3500" i="1">
                                  <a:latin typeface="Cambria Math" panose="02040503050406030204" pitchFamily="18" charset="0"/>
                                </a:rPr>
                                <m:t>1</m:t>
                              </m:r>
                              <m:acc>
                                <m:accPr>
                                  <m:chr m:val="̇"/>
                                  <m:ctrlPr>
                                    <a:rPr lang="en-CA" sz="3500" i="1">
                                      <a:latin typeface="Cambria Math" panose="02040503050406030204" pitchFamily="18" charset="0"/>
                                    </a:rPr>
                                  </m:ctrlPr>
                                </m:accPr>
                                <m:e>
                                  <m:r>
                                    <a:rPr lang="en-CA" sz="3500" i="1">
                                      <a:latin typeface="Cambria Math" panose="02040503050406030204" pitchFamily="18" charset="0"/>
                                    </a:rPr>
                                    <m:t>1</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𝟏</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𝑦</m:t>
                              </m:r>
                            </m:sub>
                            <m:sup>
                              <m:r>
                                <a:rPr lang="en-CA" sz="3500" i="1">
                                  <a:latin typeface="Cambria Math" panose="02040503050406030204" pitchFamily="18" charset="0"/>
                                </a:rPr>
                                <m:t>2</m:t>
                              </m:r>
                              <m:acc>
                                <m:accPr>
                                  <m:chr m:val="̇"/>
                                  <m:ctrlPr>
                                    <a:rPr lang="en-CA" sz="3500" i="1">
                                      <a:latin typeface="Cambria Math" panose="02040503050406030204" pitchFamily="18" charset="0"/>
                                    </a:rPr>
                                  </m:ctrlPr>
                                </m:accPr>
                                <m:e>
                                  <m:r>
                                    <a:rPr lang="en-CA" sz="3500" i="1">
                                      <a:latin typeface="Cambria Math" panose="02040503050406030204" pitchFamily="18" charset="0"/>
                                    </a:rPr>
                                    <m:t>1</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𝟏</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𝑦</m:t>
                              </m:r>
                            </m:sub>
                            <m:sup>
                              <m:r>
                                <a:rPr lang="en-CA" sz="3500" i="1">
                                  <a:latin typeface="Cambria Math" panose="02040503050406030204" pitchFamily="18" charset="0"/>
                                </a:rPr>
                                <m:t>1</m:t>
                              </m:r>
                              <m:acc>
                                <m:accPr>
                                  <m:chr m:val="̇"/>
                                  <m:ctrlPr>
                                    <a:rPr lang="en-CA" sz="3500" i="1">
                                      <a:latin typeface="Cambria Math" panose="02040503050406030204" pitchFamily="18" charset="0"/>
                                    </a:rPr>
                                  </m:ctrlPr>
                                </m:accPr>
                                <m:e>
                                  <m:r>
                                    <a:rPr lang="en-CA" sz="3500" i="1">
                                      <a:latin typeface="Cambria Math" panose="02040503050406030204" pitchFamily="18" charset="0"/>
                                    </a:rPr>
                                    <m:t>2</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b="1"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𝟐</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𝑦</m:t>
                              </m:r>
                            </m:sub>
                            <m:sup>
                              <m:r>
                                <a:rPr lang="en-CA" sz="3500" i="1">
                                  <a:latin typeface="Cambria Math" panose="02040503050406030204" pitchFamily="18" charset="0"/>
                                </a:rPr>
                                <m:t>2</m:t>
                              </m:r>
                              <m:acc>
                                <m:accPr>
                                  <m:chr m:val="̇"/>
                                  <m:ctrlPr>
                                    <a:rPr lang="en-CA" sz="3500" i="1">
                                      <a:latin typeface="Cambria Math" panose="02040503050406030204" pitchFamily="18" charset="0"/>
                                    </a:rPr>
                                  </m:ctrlPr>
                                </m:accPr>
                                <m:e>
                                  <m:r>
                                    <a:rPr lang="en-CA" sz="3500" i="1">
                                      <a:latin typeface="Cambria Math" panose="02040503050406030204" pitchFamily="18" charset="0"/>
                                    </a:rPr>
                                    <m:t>2</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𝟐</m:t>
                                      </m:r>
                                    </m:e>
                                  </m:acc>
                                </m:sub>
                              </m:sSub>
                            </m:e>
                          </m:d>
                        </m:e>
                      </m:d>
                    </m:oMath>
                  </m:oMathPara>
                </a14:m>
                <a:endParaRPr lang="en-CA" sz="3500" dirty="0">
                  <a:solidFill>
                    <a:srgbClr val="002060"/>
                  </a:solidFill>
                </a:endParaRPr>
              </a:p>
              <a:p>
                <a:pPr algn="ctr"/>
                <a14:m>
                  <m:oMathPara xmlns:m="http://schemas.openxmlformats.org/officeDocument/2006/math">
                    <m:oMathParaPr>
                      <m:jc m:val="center"/>
                    </m:oMathParaPr>
                    <m:oMath xmlns:m="http://schemas.openxmlformats.org/officeDocument/2006/math">
                      <m:r>
                        <a:rPr lang="en-CA" sz="3500" i="1">
                          <a:latin typeface="Cambria Math" panose="02040503050406030204" pitchFamily="18" charset="0"/>
                        </a:rPr>
                        <m:t>+</m:t>
                      </m:r>
                      <m:sSup>
                        <m:sSupPr>
                          <m:ctrlPr>
                            <a:rPr lang="en-CA" sz="3500" i="1" smtClean="0">
                              <a:solidFill>
                                <a:srgbClr val="0070C0"/>
                              </a:solidFill>
                              <a:latin typeface="Cambria Math" panose="02040503050406030204" pitchFamily="18" charset="0"/>
                            </a:rPr>
                          </m:ctrlPr>
                        </m:sSupPr>
                        <m:e>
                          <m:r>
                            <a:rPr lang="en-CA" sz="3500" b="0" i="1" smtClean="0">
                              <a:solidFill>
                                <a:srgbClr val="0070C0"/>
                              </a:solidFill>
                              <a:latin typeface="Cambria Math" panose="02040503050406030204" pitchFamily="18" charset="0"/>
                            </a:rPr>
                            <m:t>𝑤</m:t>
                          </m:r>
                        </m:e>
                        <m:sup>
                          <m:r>
                            <a:rPr lang="en-CA" sz="3500" b="0" i="1" smtClean="0">
                              <a:solidFill>
                                <a:srgbClr val="0070C0"/>
                              </a:solidFill>
                              <a:latin typeface="Cambria Math" panose="02040503050406030204" pitchFamily="18" charset="0"/>
                            </a:rPr>
                            <m:t>𝑧</m:t>
                          </m:r>
                        </m:sup>
                      </m:sSup>
                      <m:d>
                        <m:dPr>
                          <m:ctrlPr>
                            <a:rPr lang="en-CA" sz="3500" b="0" i="1" smtClean="0">
                              <a:solidFill>
                                <a:schemeClr val="tx1"/>
                              </a:solidFill>
                              <a:latin typeface="Cambria Math" panose="02040503050406030204" pitchFamily="18" charset="0"/>
                            </a:rPr>
                          </m:ctrlPr>
                        </m:dPr>
                        <m:e>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𝑧</m:t>
                              </m:r>
                            </m:sub>
                            <m:sup>
                              <m:r>
                                <a:rPr lang="en-CA" sz="3500" i="1">
                                  <a:latin typeface="Cambria Math" panose="02040503050406030204" pitchFamily="18" charset="0"/>
                                </a:rPr>
                                <m:t>1</m:t>
                              </m:r>
                              <m:acc>
                                <m:accPr>
                                  <m:chr m:val="̇"/>
                                  <m:ctrlPr>
                                    <a:rPr lang="en-CA" sz="3500" i="1">
                                      <a:latin typeface="Cambria Math" panose="02040503050406030204" pitchFamily="18" charset="0"/>
                                    </a:rPr>
                                  </m:ctrlPr>
                                </m:accPr>
                                <m:e>
                                  <m:r>
                                    <a:rPr lang="en-CA" sz="3500" i="1">
                                      <a:latin typeface="Cambria Math" panose="02040503050406030204" pitchFamily="18" charset="0"/>
                                    </a:rPr>
                                    <m:t>1</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𝟏</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𝑧</m:t>
                              </m:r>
                            </m:sub>
                            <m:sup>
                              <m:r>
                                <a:rPr lang="en-CA" sz="3500" i="1">
                                  <a:latin typeface="Cambria Math" panose="02040503050406030204" pitchFamily="18" charset="0"/>
                                </a:rPr>
                                <m:t>2</m:t>
                              </m:r>
                              <m:acc>
                                <m:accPr>
                                  <m:chr m:val="̇"/>
                                  <m:ctrlPr>
                                    <a:rPr lang="en-CA" sz="3500" i="1">
                                      <a:latin typeface="Cambria Math" panose="02040503050406030204" pitchFamily="18" charset="0"/>
                                    </a:rPr>
                                  </m:ctrlPr>
                                </m:accPr>
                                <m:e>
                                  <m:r>
                                    <a:rPr lang="en-CA" sz="3500" i="1">
                                      <a:latin typeface="Cambria Math" panose="02040503050406030204" pitchFamily="18" charset="0"/>
                                    </a:rPr>
                                    <m:t>1</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𝟏</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𝑧</m:t>
                              </m:r>
                            </m:sub>
                            <m:sup>
                              <m:r>
                                <a:rPr lang="en-CA" sz="3500" i="1">
                                  <a:latin typeface="Cambria Math" panose="02040503050406030204" pitchFamily="18" charset="0"/>
                                </a:rPr>
                                <m:t>1</m:t>
                              </m:r>
                              <m:acc>
                                <m:accPr>
                                  <m:chr m:val="̇"/>
                                  <m:ctrlPr>
                                    <a:rPr lang="en-CA" sz="3500" i="1">
                                      <a:latin typeface="Cambria Math" panose="02040503050406030204" pitchFamily="18" charset="0"/>
                                    </a:rPr>
                                  </m:ctrlPr>
                                </m:accPr>
                                <m:e>
                                  <m:r>
                                    <a:rPr lang="en-CA" sz="3500" i="1">
                                      <a:latin typeface="Cambria Math" panose="02040503050406030204" pitchFamily="18" charset="0"/>
                                    </a:rPr>
                                    <m:t>2</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𝟏</m:t>
                                  </m:r>
                                </m:sub>
                              </m:sSub>
                            </m:e>
                          </m:d>
                          <m:d>
                            <m:dPr>
                              <m:begChr m:val="⟨"/>
                              <m:endChr m:val="|"/>
                              <m:ctrlPr>
                                <a:rPr lang="en-CA" sz="3500" b="1"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𝟐</m:t>
                                      </m:r>
                                    </m:e>
                                  </m:acc>
                                </m:sub>
                              </m:sSub>
                            </m:e>
                          </m:d>
                          <m:r>
                            <a:rPr lang="en-CA" sz="3500" i="1">
                              <a:latin typeface="Cambria Math" panose="02040503050406030204" pitchFamily="18" charset="0"/>
                            </a:rPr>
                            <m:t>+</m:t>
                          </m:r>
                          <m:sSubSup>
                            <m:sSubSupPr>
                              <m:ctrlPr>
                                <a:rPr lang="en-CA" sz="3500" i="1">
                                  <a:latin typeface="Cambria Math" panose="02040503050406030204" pitchFamily="18" charset="0"/>
                                </a:rPr>
                              </m:ctrlPr>
                            </m:sSubSupPr>
                            <m:e>
                              <m:r>
                                <a:rPr lang="en-CA" sz="3500" i="1">
                                  <a:latin typeface="Cambria Math" panose="02040503050406030204" pitchFamily="18" charset="0"/>
                                </a:rPr>
                                <m:t>𝜎</m:t>
                              </m:r>
                            </m:e>
                            <m:sub>
                              <m:r>
                                <a:rPr lang="en-CA" sz="3500" b="0" i="1" smtClean="0">
                                  <a:latin typeface="Cambria Math" panose="02040503050406030204" pitchFamily="18" charset="0"/>
                                </a:rPr>
                                <m:t>𝑧</m:t>
                              </m:r>
                            </m:sub>
                            <m:sup>
                              <m:r>
                                <a:rPr lang="en-CA" sz="3500" i="1">
                                  <a:latin typeface="Cambria Math" panose="02040503050406030204" pitchFamily="18" charset="0"/>
                                </a:rPr>
                                <m:t>2</m:t>
                              </m:r>
                              <m:acc>
                                <m:accPr>
                                  <m:chr m:val="̇"/>
                                  <m:ctrlPr>
                                    <a:rPr lang="en-CA" sz="3500" i="1">
                                      <a:latin typeface="Cambria Math" panose="02040503050406030204" pitchFamily="18" charset="0"/>
                                    </a:rPr>
                                  </m:ctrlPr>
                                </m:accPr>
                                <m:e>
                                  <m:r>
                                    <a:rPr lang="en-CA" sz="3500" i="1">
                                      <a:latin typeface="Cambria Math" panose="02040503050406030204" pitchFamily="18" charset="0"/>
                                    </a:rPr>
                                    <m:t>2</m:t>
                                  </m:r>
                                </m:e>
                              </m:acc>
                            </m:sup>
                          </m:sSubSup>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r>
                                    <a:rPr lang="en-CA" sz="3500" b="1" i="1">
                                      <a:solidFill>
                                        <a:srgbClr val="002060"/>
                                      </a:solidFill>
                                      <a:latin typeface="Cambria Math" panose="02040503050406030204" pitchFamily="18" charset="0"/>
                                    </a:rPr>
                                    <m:t>𝟐</m:t>
                                  </m:r>
                                </m:sub>
                              </m:sSub>
                            </m:e>
                          </m:d>
                          <m:d>
                            <m:dPr>
                              <m:begChr m:val="⟨"/>
                              <m:endChr m:val="|"/>
                              <m:ctrlPr>
                                <a:rPr lang="en-CA" sz="3500" i="1">
                                  <a:latin typeface="Cambria Math" panose="02040503050406030204" pitchFamily="18" charset="0"/>
                                </a:rPr>
                              </m:ctrlPr>
                            </m:dPr>
                            <m:e>
                              <m:sSub>
                                <m:sSubPr>
                                  <m:ctrlPr>
                                    <a:rPr lang="en-CA" sz="3500" b="1" i="1">
                                      <a:solidFill>
                                        <a:srgbClr val="002060"/>
                                      </a:solidFill>
                                      <a:latin typeface="Cambria Math" panose="02040503050406030204" pitchFamily="18" charset="0"/>
                                    </a:rPr>
                                  </m:ctrlPr>
                                </m:sSubPr>
                                <m:e>
                                  <m:r>
                                    <a:rPr lang="en-CA" sz="3500" b="1" i="1">
                                      <a:solidFill>
                                        <a:srgbClr val="002060"/>
                                      </a:solidFill>
                                      <a:latin typeface="Cambria Math" panose="02040503050406030204" pitchFamily="18" charset="0"/>
                                    </a:rPr>
                                    <m:t>𝒔</m:t>
                                  </m:r>
                                </m:e>
                                <m:sub>
                                  <m:acc>
                                    <m:accPr>
                                      <m:chr m:val="̇"/>
                                      <m:ctrlPr>
                                        <a:rPr lang="en-CA" sz="3500" b="1" i="1">
                                          <a:solidFill>
                                            <a:srgbClr val="002060"/>
                                          </a:solidFill>
                                          <a:latin typeface="Cambria Math" panose="02040503050406030204" pitchFamily="18" charset="0"/>
                                        </a:rPr>
                                      </m:ctrlPr>
                                    </m:accPr>
                                    <m:e>
                                      <m:r>
                                        <a:rPr lang="en-CA" sz="3500" b="1" i="1">
                                          <a:solidFill>
                                            <a:srgbClr val="002060"/>
                                          </a:solidFill>
                                          <a:latin typeface="Cambria Math" panose="02040503050406030204" pitchFamily="18" charset="0"/>
                                        </a:rPr>
                                        <m:t>𝟐</m:t>
                                      </m:r>
                                    </m:e>
                                  </m:acc>
                                </m:sub>
                              </m:sSub>
                            </m:e>
                          </m:d>
                        </m:e>
                      </m:d>
                    </m:oMath>
                  </m:oMathPara>
                </a14:m>
                <a:endParaRPr lang="en-CA" sz="3500" dirty="0">
                  <a:solidFill>
                    <a:srgbClr val="002060"/>
                  </a:solidFill>
                </a:endParaRPr>
              </a:p>
            </p:txBody>
          </p:sp>
        </mc:Choice>
        <mc:Fallback xmlns="">
          <p:sp>
            <p:nvSpPr>
              <p:cNvPr id="7" name="TextBox 6">
                <a:extLst>
                  <a:ext uri="{FF2B5EF4-FFF2-40B4-BE49-F238E27FC236}">
                    <a16:creationId xmlns:a16="http://schemas.microsoft.com/office/drawing/2014/main" id="{D8894558-BBD7-859C-5CEB-EBDA17FAF4DF}"/>
                  </a:ext>
                </a:extLst>
              </p:cNvPr>
              <p:cNvSpPr txBox="1">
                <a:spLocks noRot="1" noChangeAspect="1" noMove="1" noResize="1" noEditPoints="1" noAdjustHandles="1" noChangeArrowheads="1" noChangeShapeType="1" noTextEdit="1"/>
              </p:cNvSpPr>
              <p:nvPr/>
            </p:nvSpPr>
            <p:spPr>
              <a:xfrm>
                <a:off x="1" y="2844800"/>
                <a:ext cx="12191999" cy="2695418"/>
              </a:xfrm>
              <a:prstGeom prst="rect">
                <a:avLst/>
              </a:prstGeom>
              <a:blipFill>
                <a:blip r:embed="rId5"/>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FE9724E0-30B3-417B-1561-BFCF1238ADB5}"/>
              </a:ext>
            </a:extLst>
          </p:cNvPr>
          <p:cNvSpPr/>
          <p:nvPr/>
        </p:nvSpPr>
        <p:spPr>
          <a:xfrm>
            <a:off x="1955329" y="-389837"/>
            <a:ext cx="11963400" cy="1531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ln w="22225">
                <a:solidFill>
                  <a:schemeClr val="accent2"/>
                </a:solidFill>
                <a:prstDash val="solid"/>
              </a:ln>
              <a:solidFill>
                <a:schemeClr val="accent2">
                  <a:lumMod val="40000"/>
                  <a:lumOff val="60000"/>
                </a:schemeClr>
              </a:solidFill>
            </a:endParaRPr>
          </a:p>
        </p:txBody>
      </p:sp>
    </p:spTree>
    <p:custDataLst>
      <p:tags r:id="rId1"/>
    </p:custDataLst>
    <p:extLst>
      <p:ext uri="{BB962C8B-B14F-4D97-AF65-F5344CB8AC3E}">
        <p14:creationId xmlns:p14="http://schemas.microsoft.com/office/powerpoint/2010/main" val="3991573196"/>
      </p:ext>
    </p:extLst>
  </p:cSld>
  <p:clrMapOvr>
    <a:masterClrMapping/>
  </p:clrMapOvr>
  <mc:AlternateContent xmlns:mc="http://schemas.openxmlformats.org/markup-compatibility/2006" xmlns:p14="http://schemas.microsoft.com/office/powerpoint/2010/main">
    <mc:Choice Requires="p14">
      <p:transition spd="slow" p14:dur="2000" advTm="19234"/>
    </mc:Choice>
    <mc:Fallback xmlns="">
      <p:transition spd="slow" advTm="192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39B8F2C-A97E-6364-D872-79411508AFBC}"/>
                  </a:ext>
                </a:extLst>
              </p:cNvPr>
              <p:cNvSpPr txBox="1"/>
              <p:nvPr/>
            </p:nvSpPr>
            <p:spPr>
              <a:xfrm>
                <a:off x="-15876" y="2203147"/>
                <a:ext cx="12417425" cy="3650999"/>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4700" b="0" i="1" smtClean="0">
                          <a:solidFill>
                            <a:schemeClr val="tx1"/>
                          </a:solidFill>
                          <a:latin typeface="Cambria Math" panose="02040503050406030204" pitchFamily="18" charset="0"/>
                        </a:rPr>
                        <m:t>=</m:t>
                      </m:r>
                      <m:d>
                        <m:dPr>
                          <m:ctrlPr>
                            <a:rPr lang="en-CA" sz="4700" b="0" i="1" smtClean="0">
                              <a:solidFill>
                                <a:schemeClr val="tx1"/>
                              </a:solidFill>
                              <a:latin typeface="Cambria Math" panose="02040503050406030204" pitchFamily="18" charset="0"/>
                            </a:rPr>
                          </m:ctrlPr>
                        </m:dPr>
                        <m:e>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𝑡</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𝑡</m:t>
                              </m:r>
                            </m:sub>
                            <m:sup>
                              <m:r>
                                <a:rPr lang="en-CA" sz="4700" i="1">
                                  <a:latin typeface="Cambria Math" panose="02040503050406030204" pitchFamily="18" charset="0"/>
                                </a:rPr>
                                <m:t>1</m:t>
                              </m:r>
                              <m:acc>
                                <m:accPr>
                                  <m:chr m:val="̇"/>
                                  <m:ctrlPr>
                                    <a:rPr lang="en-CA" sz="4700" i="1">
                                      <a:latin typeface="Cambria Math" panose="02040503050406030204" pitchFamily="18" charset="0"/>
                                    </a:rPr>
                                  </m:ctrlPr>
                                </m:accPr>
                                <m:e>
                                  <m:r>
                                    <a:rPr lang="en-CA" sz="4700" i="1">
                                      <a:latin typeface="Cambria Math" panose="02040503050406030204" pitchFamily="18" charset="0"/>
                                    </a:rPr>
                                    <m:t>1</m:t>
                                  </m:r>
                                </m:e>
                              </m:acc>
                            </m:sup>
                          </m:sSubSup>
                          <m:r>
                            <a:rPr lang="en-CA" sz="4700" b="0" i="1" smtClean="0">
                              <a:solidFill>
                                <a:schemeClr val="tx1"/>
                              </a:solidFill>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𝑥</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𝑥</m:t>
                              </m:r>
                            </m:sub>
                            <m:sup>
                              <m:r>
                                <a:rPr lang="en-CA" sz="4700" i="1">
                                  <a:latin typeface="Cambria Math" panose="02040503050406030204" pitchFamily="18" charset="0"/>
                                </a:rPr>
                                <m:t>1</m:t>
                              </m:r>
                              <m:acc>
                                <m:accPr>
                                  <m:chr m:val="̇"/>
                                  <m:ctrlPr>
                                    <a:rPr lang="en-CA" sz="4700" i="1">
                                      <a:latin typeface="Cambria Math" panose="02040503050406030204" pitchFamily="18" charset="0"/>
                                    </a:rPr>
                                  </m:ctrlPr>
                                </m:accPr>
                                <m:e>
                                  <m:r>
                                    <a:rPr lang="en-CA" sz="4700" i="1">
                                      <a:latin typeface="Cambria Math" panose="02040503050406030204" pitchFamily="18" charset="0"/>
                                    </a:rPr>
                                    <m:t>1</m:t>
                                  </m:r>
                                </m:e>
                              </m:acc>
                            </m:sup>
                          </m:sSubSup>
                          <m:r>
                            <a:rPr lang="en-CA" sz="4700" b="0" i="1" smtClean="0">
                              <a:solidFill>
                                <a:schemeClr val="tx1"/>
                              </a:solidFill>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𝑦</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𝑦</m:t>
                              </m:r>
                            </m:sub>
                            <m:sup>
                              <m:r>
                                <a:rPr lang="en-CA" sz="4700" i="1">
                                  <a:latin typeface="Cambria Math" panose="02040503050406030204" pitchFamily="18" charset="0"/>
                                </a:rPr>
                                <m:t>1</m:t>
                              </m:r>
                              <m:acc>
                                <m:accPr>
                                  <m:chr m:val="̇"/>
                                  <m:ctrlPr>
                                    <a:rPr lang="en-CA" sz="4700" i="1">
                                      <a:latin typeface="Cambria Math" panose="02040503050406030204" pitchFamily="18" charset="0"/>
                                    </a:rPr>
                                  </m:ctrlPr>
                                </m:accPr>
                                <m:e>
                                  <m:r>
                                    <a:rPr lang="en-CA" sz="4700" i="1">
                                      <a:latin typeface="Cambria Math" panose="02040503050406030204" pitchFamily="18" charset="0"/>
                                    </a:rPr>
                                    <m:t>1</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𝑧</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𝑧</m:t>
                              </m:r>
                            </m:sub>
                            <m:sup>
                              <m:r>
                                <a:rPr lang="en-CA" sz="4700" i="1">
                                  <a:latin typeface="Cambria Math" panose="02040503050406030204" pitchFamily="18" charset="0"/>
                                </a:rPr>
                                <m:t>1</m:t>
                              </m:r>
                              <m:acc>
                                <m:accPr>
                                  <m:chr m:val="̇"/>
                                  <m:ctrlPr>
                                    <a:rPr lang="en-CA" sz="4700" i="1">
                                      <a:latin typeface="Cambria Math" panose="02040503050406030204" pitchFamily="18" charset="0"/>
                                    </a:rPr>
                                  </m:ctrlPr>
                                </m:accPr>
                                <m:e>
                                  <m:r>
                                    <a:rPr lang="en-CA" sz="4700" i="1">
                                      <a:latin typeface="Cambria Math" panose="02040503050406030204" pitchFamily="18" charset="0"/>
                                    </a:rPr>
                                    <m:t>1</m:t>
                                  </m:r>
                                </m:e>
                              </m:acc>
                            </m:sup>
                          </m:sSubSup>
                        </m:e>
                      </m:d>
                      <m:d>
                        <m:dPr>
                          <m:begChr m:val="|"/>
                          <m:endChr m:val="⟩"/>
                          <m:ctrlPr>
                            <a:rPr lang="en-CA" sz="4700" i="1">
                              <a:latin typeface="Cambria Math" panose="02040503050406030204" pitchFamily="18" charset="0"/>
                            </a:rPr>
                          </m:ctrlPr>
                        </m:dPr>
                        <m:e>
                          <m:sSub>
                            <m:sSubPr>
                              <m:ctrlPr>
                                <a:rPr lang="en-CA" sz="4700" b="1" i="1">
                                  <a:solidFill>
                                    <a:srgbClr val="002060"/>
                                  </a:solidFill>
                                  <a:latin typeface="Cambria Math" panose="02040503050406030204" pitchFamily="18" charset="0"/>
                                </a:rPr>
                              </m:ctrlPr>
                            </m:sSubPr>
                            <m:e>
                              <m:r>
                                <a:rPr lang="en-CA" sz="4700" b="1" i="1">
                                  <a:solidFill>
                                    <a:srgbClr val="002060"/>
                                  </a:solidFill>
                                  <a:latin typeface="Cambria Math" panose="02040503050406030204" pitchFamily="18" charset="0"/>
                                </a:rPr>
                                <m:t>𝒔</m:t>
                              </m:r>
                            </m:e>
                            <m:sub>
                              <m:r>
                                <a:rPr lang="en-CA" sz="4700" b="1" i="1">
                                  <a:solidFill>
                                    <a:srgbClr val="002060"/>
                                  </a:solidFill>
                                  <a:latin typeface="Cambria Math" panose="02040503050406030204" pitchFamily="18" charset="0"/>
                                </a:rPr>
                                <m:t>𝟏</m:t>
                              </m:r>
                            </m:sub>
                          </m:sSub>
                        </m:e>
                      </m:d>
                      <m:d>
                        <m:dPr>
                          <m:begChr m:val="⟨"/>
                          <m:endChr m:val="|"/>
                          <m:ctrlPr>
                            <a:rPr lang="en-CA" sz="4700" i="1">
                              <a:latin typeface="Cambria Math" panose="02040503050406030204" pitchFamily="18" charset="0"/>
                            </a:rPr>
                          </m:ctrlPr>
                        </m:dPr>
                        <m:e>
                          <m:sSub>
                            <m:sSubPr>
                              <m:ctrlPr>
                                <a:rPr lang="en-CA" sz="4700" b="1" i="1">
                                  <a:solidFill>
                                    <a:srgbClr val="002060"/>
                                  </a:solidFill>
                                  <a:latin typeface="Cambria Math" panose="02040503050406030204" pitchFamily="18" charset="0"/>
                                </a:rPr>
                              </m:ctrlPr>
                            </m:sSubPr>
                            <m:e>
                              <m:r>
                                <a:rPr lang="en-CA" sz="4700" b="1" i="1">
                                  <a:solidFill>
                                    <a:srgbClr val="002060"/>
                                  </a:solidFill>
                                  <a:latin typeface="Cambria Math" panose="02040503050406030204" pitchFamily="18" charset="0"/>
                                </a:rPr>
                                <m:t>𝒔</m:t>
                              </m:r>
                            </m:e>
                            <m:sub>
                              <m:acc>
                                <m:accPr>
                                  <m:chr m:val="̇"/>
                                  <m:ctrlPr>
                                    <a:rPr lang="en-CA" sz="4700" b="1" i="1">
                                      <a:solidFill>
                                        <a:srgbClr val="002060"/>
                                      </a:solidFill>
                                      <a:latin typeface="Cambria Math" panose="02040503050406030204" pitchFamily="18" charset="0"/>
                                    </a:rPr>
                                  </m:ctrlPr>
                                </m:accPr>
                                <m:e>
                                  <m:r>
                                    <a:rPr lang="en-CA" sz="4700" b="1" i="1">
                                      <a:solidFill>
                                        <a:srgbClr val="002060"/>
                                      </a:solidFill>
                                      <a:latin typeface="Cambria Math" panose="02040503050406030204" pitchFamily="18" charset="0"/>
                                    </a:rPr>
                                    <m:t>𝟏</m:t>
                                  </m:r>
                                </m:e>
                              </m:acc>
                            </m:sub>
                          </m:sSub>
                        </m:e>
                      </m:d>
                    </m:oMath>
                  </m:oMathPara>
                </a14:m>
                <a:endParaRPr lang="en-CA" sz="4700" b="1" i="1" dirty="0">
                  <a:solidFill>
                    <a:srgbClr val="002060"/>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4700" b="0" i="1" smtClean="0">
                          <a:solidFill>
                            <a:schemeClr val="tx1"/>
                          </a:solidFill>
                          <a:latin typeface="Cambria Math" panose="02040503050406030204" pitchFamily="18" charset="0"/>
                        </a:rPr>
                        <m:t>+</m:t>
                      </m:r>
                      <m:d>
                        <m:dPr>
                          <m:ctrlPr>
                            <a:rPr lang="en-CA" sz="4700" b="0" i="1" smtClean="0">
                              <a:solidFill>
                                <a:schemeClr val="tx1"/>
                              </a:solidFill>
                              <a:latin typeface="Cambria Math" panose="02040503050406030204" pitchFamily="18" charset="0"/>
                            </a:rPr>
                          </m:ctrlPr>
                        </m:dPr>
                        <m:e>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𝑡</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𝑡</m:t>
                              </m:r>
                            </m:sub>
                            <m:sup>
                              <m:r>
                                <a:rPr lang="en-CA" sz="4700" b="0" i="1" smtClean="0">
                                  <a:latin typeface="Cambria Math" panose="02040503050406030204" pitchFamily="18" charset="0"/>
                                </a:rPr>
                                <m:t>2</m:t>
                              </m:r>
                              <m:acc>
                                <m:accPr>
                                  <m:chr m:val="̇"/>
                                  <m:ctrlPr>
                                    <a:rPr lang="en-CA" sz="4700" i="1">
                                      <a:latin typeface="Cambria Math" panose="02040503050406030204" pitchFamily="18" charset="0"/>
                                    </a:rPr>
                                  </m:ctrlPr>
                                </m:accPr>
                                <m:e>
                                  <m:r>
                                    <a:rPr lang="en-CA" sz="4700" i="1">
                                      <a:latin typeface="Cambria Math" panose="02040503050406030204" pitchFamily="18" charset="0"/>
                                    </a:rPr>
                                    <m:t>1</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𝑥</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𝑥</m:t>
                              </m:r>
                            </m:sub>
                            <m:sup>
                              <m:r>
                                <a:rPr lang="en-CA" sz="4700" b="0" i="1" smtClean="0">
                                  <a:latin typeface="Cambria Math" panose="02040503050406030204" pitchFamily="18" charset="0"/>
                                </a:rPr>
                                <m:t>2</m:t>
                              </m:r>
                              <m:acc>
                                <m:accPr>
                                  <m:chr m:val="̇"/>
                                  <m:ctrlPr>
                                    <a:rPr lang="en-CA" sz="4700" i="1">
                                      <a:latin typeface="Cambria Math" panose="02040503050406030204" pitchFamily="18" charset="0"/>
                                    </a:rPr>
                                  </m:ctrlPr>
                                </m:accPr>
                                <m:e>
                                  <m:r>
                                    <a:rPr lang="en-CA" sz="4700" i="1">
                                      <a:latin typeface="Cambria Math" panose="02040503050406030204" pitchFamily="18" charset="0"/>
                                    </a:rPr>
                                    <m:t>1</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𝑦</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𝑦</m:t>
                              </m:r>
                            </m:sub>
                            <m:sup>
                              <m:r>
                                <a:rPr lang="en-CA" sz="4700" b="0" i="1" smtClean="0">
                                  <a:latin typeface="Cambria Math" panose="02040503050406030204" pitchFamily="18" charset="0"/>
                                </a:rPr>
                                <m:t>2</m:t>
                              </m:r>
                              <m:acc>
                                <m:accPr>
                                  <m:chr m:val="̇"/>
                                  <m:ctrlPr>
                                    <a:rPr lang="en-CA" sz="4700" i="1">
                                      <a:latin typeface="Cambria Math" panose="02040503050406030204" pitchFamily="18" charset="0"/>
                                    </a:rPr>
                                  </m:ctrlPr>
                                </m:accPr>
                                <m:e>
                                  <m:r>
                                    <a:rPr lang="en-CA" sz="4700" i="1">
                                      <a:latin typeface="Cambria Math" panose="02040503050406030204" pitchFamily="18" charset="0"/>
                                    </a:rPr>
                                    <m:t>1</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𝑧</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𝑧</m:t>
                              </m:r>
                            </m:sub>
                            <m:sup>
                              <m:r>
                                <a:rPr lang="en-CA" sz="4700" b="0" i="1" smtClean="0">
                                  <a:latin typeface="Cambria Math" panose="02040503050406030204" pitchFamily="18" charset="0"/>
                                </a:rPr>
                                <m:t>2</m:t>
                              </m:r>
                              <m:acc>
                                <m:accPr>
                                  <m:chr m:val="̇"/>
                                  <m:ctrlPr>
                                    <a:rPr lang="en-CA" sz="4700" i="1">
                                      <a:latin typeface="Cambria Math" panose="02040503050406030204" pitchFamily="18" charset="0"/>
                                    </a:rPr>
                                  </m:ctrlPr>
                                </m:accPr>
                                <m:e>
                                  <m:r>
                                    <a:rPr lang="en-CA" sz="4700" i="1">
                                      <a:latin typeface="Cambria Math" panose="02040503050406030204" pitchFamily="18" charset="0"/>
                                    </a:rPr>
                                    <m:t>1</m:t>
                                  </m:r>
                                </m:e>
                              </m:acc>
                            </m:sup>
                          </m:sSubSup>
                        </m:e>
                      </m:d>
                      <m:d>
                        <m:dPr>
                          <m:begChr m:val="|"/>
                          <m:endChr m:val="⟩"/>
                          <m:ctrlPr>
                            <a:rPr lang="en-CA" sz="4700" i="1">
                              <a:latin typeface="Cambria Math" panose="02040503050406030204" pitchFamily="18" charset="0"/>
                            </a:rPr>
                          </m:ctrlPr>
                        </m:dPr>
                        <m:e>
                          <m:sSub>
                            <m:sSubPr>
                              <m:ctrlPr>
                                <a:rPr lang="en-CA" sz="4700" b="1" i="1">
                                  <a:solidFill>
                                    <a:srgbClr val="002060"/>
                                  </a:solidFill>
                                  <a:latin typeface="Cambria Math" panose="02040503050406030204" pitchFamily="18" charset="0"/>
                                </a:rPr>
                              </m:ctrlPr>
                            </m:sSubPr>
                            <m:e>
                              <m:r>
                                <a:rPr lang="en-CA" sz="4700" b="1" i="1">
                                  <a:solidFill>
                                    <a:srgbClr val="002060"/>
                                  </a:solidFill>
                                  <a:latin typeface="Cambria Math" panose="02040503050406030204" pitchFamily="18" charset="0"/>
                                </a:rPr>
                                <m:t>𝒔</m:t>
                              </m:r>
                            </m:e>
                            <m:sub>
                              <m:r>
                                <a:rPr lang="en-CA" sz="4700" b="1" i="1">
                                  <a:solidFill>
                                    <a:srgbClr val="002060"/>
                                  </a:solidFill>
                                  <a:latin typeface="Cambria Math" panose="02040503050406030204" pitchFamily="18" charset="0"/>
                                </a:rPr>
                                <m:t>𝟐</m:t>
                              </m:r>
                            </m:sub>
                          </m:sSub>
                        </m:e>
                      </m:d>
                      <m:d>
                        <m:dPr>
                          <m:begChr m:val="⟨"/>
                          <m:endChr m:val="|"/>
                          <m:ctrlPr>
                            <a:rPr lang="en-CA" sz="4700" i="1">
                              <a:latin typeface="Cambria Math" panose="02040503050406030204" pitchFamily="18" charset="0"/>
                            </a:rPr>
                          </m:ctrlPr>
                        </m:dPr>
                        <m:e>
                          <m:sSub>
                            <m:sSubPr>
                              <m:ctrlPr>
                                <a:rPr lang="en-CA" sz="4700" b="1" i="1">
                                  <a:solidFill>
                                    <a:srgbClr val="002060"/>
                                  </a:solidFill>
                                  <a:latin typeface="Cambria Math" panose="02040503050406030204" pitchFamily="18" charset="0"/>
                                </a:rPr>
                              </m:ctrlPr>
                            </m:sSubPr>
                            <m:e>
                              <m:r>
                                <a:rPr lang="en-CA" sz="4700" b="1" i="1">
                                  <a:solidFill>
                                    <a:srgbClr val="002060"/>
                                  </a:solidFill>
                                  <a:latin typeface="Cambria Math" panose="02040503050406030204" pitchFamily="18" charset="0"/>
                                </a:rPr>
                                <m:t>𝒔</m:t>
                              </m:r>
                            </m:e>
                            <m:sub>
                              <m:acc>
                                <m:accPr>
                                  <m:chr m:val="̇"/>
                                  <m:ctrlPr>
                                    <a:rPr lang="en-CA" sz="4700" b="1" i="1">
                                      <a:solidFill>
                                        <a:srgbClr val="002060"/>
                                      </a:solidFill>
                                      <a:latin typeface="Cambria Math" panose="02040503050406030204" pitchFamily="18" charset="0"/>
                                    </a:rPr>
                                  </m:ctrlPr>
                                </m:accPr>
                                <m:e>
                                  <m:r>
                                    <a:rPr lang="en-CA" sz="4700" b="1" i="1">
                                      <a:solidFill>
                                        <a:srgbClr val="002060"/>
                                      </a:solidFill>
                                      <a:latin typeface="Cambria Math" panose="02040503050406030204" pitchFamily="18" charset="0"/>
                                    </a:rPr>
                                    <m:t>𝟏</m:t>
                                  </m:r>
                                </m:e>
                              </m:acc>
                            </m:sub>
                          </m:sSub>
                        </m:e>
                      </m:d>
                    </m:oMath>
                  </m:oMathPara>
                </a14:m>
                <a:endParaRPr lang="en-CA" sz="4700" b="1" i="1" dirty="0">
                  <a:solidFill>
                    <a:srgbClr val="002060"/>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4700" b="0" i="1" smtClean="0">
                          <a:solidFill>
                            <a:schemeClr val="tx1"/>
                          </a:solidFill>
                          <a:latin typeface="Cambria Math" panose="02040503050406030204" pitchFamily="18" charset="0"/>
                        </a:rPr>
                        <m:t>+</m:t>
                      </m:r>
                      <m:d>
                        <m:dPr>
                          <m:ctrlPr>
                            <a:rPr lang="en-CA" sz="4700" b="0" i="1" smtClean="0">
                              <a:solidFill>
                                <a:schemeClr val="tx1"/>
                              </a:solidFill>
                              <a:latin typeface="Cambria Math" panose="02040503050406030204" pitchFamily="18" charset="0"/>
                            </a:rPr>
                          </m:ctrlPr>
                        </m:dPr>
                        <m:e>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𝑡</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𝑡</m:t>
                              </m:r>
                            </m:sub>
                            <m:sup>
                              <m:r>
                                <a:rPr lang="en-CA" sz="4700" i="1">
                                  <a:latin typeface="Cambria Math" panose="02040503050406030204" pitchFamily="18" charset="0"/>
                                </a:rPr>
                                <m:t>1</m:t>
                              </m:r>
                              <m:acc>
                                <m:accPr>
                                  <m:chr m:val="̇"/>
                                  <m:ctrlPr>
                                    <a:rPr lang="en-CA" sz="4700" i="1">
                                      <a:latin typeface="Cambria Math" panose="02040503050406030204" pitchFamily="18" charset="0"/>
                                    </a:rPr>
                                  </m:ctrlPr>
                                </m:accPr>
                                <m:e>
                                  <m:r>
                                    <a:rPr lang="en-CA" sz="4700" b="0" i="1" smtClean="0">
                                      <a:latin typeface="Cambria Math" panose="02040503050406030204" pitchFamily="18" charset="0"/>
                                    </a:rPr>
                                    <m:t>2</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𝑥</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𝑥</m:t>
                              </m:r>
                            </m:sub>
                            <m:sup>
                              <m:r>
                                <a:rPr lang="en-CA" sz="4700" i="1">
                                  <a:latin typeface="Cambria Math" panose="02040503050406030204" pitchFamily="18" charset="0"/>
                                </a:rPr>
                                <m:t>1</m:t>
                              </m:r>
                              <m:acc>
                                <m:accPr>
                                  <m:chr m:val="̇"/>
                                  <m:ctrlPr>
                                    <a:rPr lang="en-CA" sz="4700" i="1">
                                      <a:latin typeface="Cambria Math" panose="02040503050406030204" pitchFamily="18" charset="0"/>
                                    </a:rPr>
                                  </m:ctrlPr>
                                </m:accPr>
                                <m:e>
                                  <m:r>
                                    <a:rPr lang="en-CA" sz="4700" b="0" i="1" smtClean="0">
                                      <a:latin typeface="Cambria Math" panose="02040503050406030204" pitchFamily="18" charset="0"/>
                                    </a:rPr>
                                    <m:t>2</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𝑦</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𝑦</m:t>
                              </m:r>
                            </m:sub>
                            <m:sup>
                              <m:r>
                                <a:rPr lang="en-CA" sz="4700" i="1">
                                  <a:latin typeface="Cambria Math" panose="02040503050406030204" pitchFamily="18" charset="0"/>
                                </a:rPr>
                                <m:t>1</m:t>
                              </m:r>
                              <m:acc>
                                <m:accPr>
                                  <m:chr m:val="̇"/>
                                  <m:ctrlPr>
                                    <a:rPr lang="en-CA" sz="4700" i="1">
                                      <a:latin typeface="Cambria Math" panose="02040503050406030204" pitchFamily="18" charset="0"/>
                                    </a:rPr>
                                  </m:ctrlPr>
                                </m:accPr>
                                <m:e>
                                  <m:r>
                                    <a:rPr lang="en-CA" sz="4700" b="0" i="1" smtClean="0">
                                      <a:latin typeface="Cambria Math" panose="02040503050406030204" pitchFamily="18" charset="0"/>
                                    </a:rPr>
                                    <m:t>2</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𝑧</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𝑧</m:t>
                              </m:r>
                            </m:sub>
                            <m:sup>
                              <m:r>
                                <a:rPr lang="en-CA" sz="4700" i="1">
                                  <a:latin typeface="Cambria Math" panose="02040503050406030204" pitchFamily="18" charset="0"/>
                                </a:rPr>
                                <m:t>1</m:t>
                              </m:r>
                              <m:acc>
                                <m:accPr>
                                  <m:chr m:val="̇"/>
                                  <m:ctrlPr>
                                    <a:rPr lang="en-CA" sz="4700" i="1">
                                      <a:latin typeface="Cambria Math" panose="02040503050406030204" pitchFamily="18" charset="0"/>
                                    </a:rPr>
                                  </m:ctrlPr>
                                </m:accPr>
                                <m:e>
                                  <m:r>
                                    <a:rPr lang="en-CA" sz="4700" b="0" i="1" smtClean="0">
                                      <a:latin typeface="Cambria Math" panose="02040503050406030204" pitchFamily="18" charset="0"/>
                                    </a:rPr>
                                    <m:t>2</m:t>
                                  </m:r>
                                </m:e>
                              </m:acc>
                            </m:sup>
                          </m:sSubSup>
                        </m:e>
                      </m:d>
                      <m:d>
                        <m:dPr>
                          <m:begChr m:val="|"/>
                          <m:endChr m:val="⟩"/>
                          <m:ctrlPr>
                            <a:rPr lang="en-CA" sz="4700" i="1">
                              <a:latin typeface="Cambria Math" panose="02040503050406030204" pitchFamily="18" charset="0"/>
                            </a:rPr>
                          </m:ctrlPr>
                        </m:dPr>
                        <m:e>
                          <m:sSub>
                            <m:sSubPr>
                              <m:ctrlPr>
                                <a:rPr lang="en-CA" sz="4700" b="1" i="1">
                                  <a:solidFill>
                                    <a:srgbClr val="002060"/>
                                  </a:solidFill>
                                  <a:latin typeface="Cambria Math" panose="02040503050406030204" pitchFamily="18" charset="0"/>
                                </a:rPr>
                              </m:ctrlPr>
                            </m:sSubPr>
                            <m:e>
                              <m:r>
                                <a:rPr lang="en-CA" sz="4700" b="1" i="1">
                                  <a:solidFill>
                                    <a:srgbClr val="002060"/>
                                  </a:solidFill>
                                  <a:latin typeface="Cambria Math" panose="02040503050406030204" pitchFamily="18" charset="0"/>
                                </a:rPr>
                                <m:t>𝒔</m:t>
                              </m:r>
                            </m:e>
                            <m:sub>
                              <m:r>
                                <a:rPr lang="en-CA" sz="4700" b="1" i="1">
                                  <a:solidFill>
                                    <a:srgbClr val="002060"/>
                                  </a:solidFill>
                                  <a:latin typeface="Cambria Math" panose="02040503050406030204" pitchFamily="18" charset="0"/>
                                </a:rPr>
                                <m:t>𝟏</m:t>
                              </m:r>
                            </m:sub>
                          </m:sSub>
                        </m:e>
                      </m:d>
                      <m:d>
                        <m:dPr>
                          <m:begChr m:val="⟨"/>
                          <m:endChr m:val="|"/>
                          <m:ctrlPr>
                            <a:rPr lang="en-CA" sz="4700" b="1" i="1">
                              <a:latin typeface="Cambria Math" panose="02040503050406030204" pitchFamily="18" charset="0"/>
                            </a:rPr>
                          </m:ctrlPr>
                        </m:dPr>
                        <m:e>
                          <m:sSub>
                            <m:sSubPr>
                              <m:ctrlPr>
                                <a:rPr lang="en-CA" sz="4700" b="1" i="1">
                                  <a:solidFill>
                                    <a:srgbClr val="002060"/>
                                  </a:solidFill>
                                  <a:latin typeface="Cambria Math" panose="02040503050406030204" pitchFamily="18" charset="0"/>
                                </a:rPr>
                              </m:ctrlPr>
                            </m:sSubPr>
                            <m:e>
                              <m:r>
                                <a:rPr lang="en-CA" sz="4700" b="1" i="1">
                                  <a:solidFill>
                                    <a:srgbClr val="002060"/>
                                  </a:solidFill>
                                  <a:latin typeface="Cambria Math" panose="02040503050406030204" pitchFamily="18" charset="0"/>
                                </a:rPr>
                                <m:t>𝒔</m:t>
                              </m:r>
                            </m:e>
                            <m:sub>
                              <m:acc>
                                <m:accPr>
                                  <m:chr m:val="̇"/>
                                  <m:ctrlPr>
                                    <a:rPr lang="en-CA" sz="4700" b="1" i="1">
                                      <a:solidFill>
                                        <a:srgbClr val="002060"/>
                                      </a:solidFill>
                                      <a:latin typeface="Cambria Math" panose="02040503050406030204" pitchFamily="18" charset="0"/>
                                    </a:rPr>
                                  </m:ctrlPr>
                                </m:accPr>
                                <m:e>
                                  <m:r>
                                    <a:rPr lang="en-CA" sz="4700" b="1" i="1">
                                      <a:solidFill>
                                        <a:srgbClr val="002060"/>
                                      </a:solidFill>
                                      <a:latin typeface="Cambria Math" panose="02040503050406030204" pitchFamily="18" charset="0"/>
                                    </a:rPr>
                                    <m:t>𝟐</m:t>
                                  </m:r>
                                </m:e>
                              </m:acc>
                            </m:sub>
                          </m:sSub>
                        </m:e>
                      </m:d>
                    </m:oMath>
                  </m:oMathPara>
                </a14:m>
                <a:endParaRPr lang="en-CA" sz="4700" b="1" i="1" dirty="0">
                  <a:solidFill>
                    <a:srgbClr val="002060"/>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CA" sz="4700" b="0" i="1" smtClean="0">
                          <a:solidFill>
                            <a:schemeClr val="tx1"/>
                          </a:solidFill>
                          <a:latin typeface="Cambria Math" panose="02040503050406030204" pitchFamily="18" charset="0"/>
                        </a:rPr>
                        <m:t>+</m:t>
                      </m:r>
                      <m:d>
                        <m:dPr>
                          <m:ctrlPr>
                            <a:rPr lang="en-CA" sz="4700" b="0" i="1" smtClean="0">
                              <a:solidFill>
                                <a:schemeClr val="tx1"/>
                              </a:solidFill>
                              <a:latin typeface="Cambria Math" panose="02040503050406030204" pitchFamily="18" charset="0"/>
                            </a:rPr>
                          </m:ctrlPr>
                        </m:dPr>
                        <m:e>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𝑡</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𝑡</m:t>
                              </m:r>
                            </m:sub>
                            <m:sup>
                              <m:r>
                                <a:rPr lang="en-CA" sz="4700" b="0" i="1" smtClean="0">
                                  <a:latin typeface="Cambria Math" panose="02040503050406030204" pitchFamily="18" charset="0"/>
                                </a:rPr>
                                <m:t>2</m:t>
                              </m:r>
                              <m:acc>
                                <m:accPr>
                                  <m:chr m:val="̇"/>
                                  <m:ctrlPr>
                                    <a:rPr lang="en-CA" sz="4700" i="1">
                                      <a:latin typeface="Cambria Math" panose="02040503050406030204" pitchFamily="18" charset="0"/>
                                    </a:rPr>
                                  </m:ctrlPr>
                                </m:accPr>
                                <m:e>
                                  <m:r>
                                    <a:rPr lang="en-CA" sz="4700" b="0" i="1" smtClean="0">
                                      <a:latin typeface="Cambria Math" panose="02040503050406030204" pitchFamily="18" charset="0"/>
                                    </a:rPr>
                                    <m:t>2</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𝑥</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𝑥</m:t>
                              </m:r>
                            </m:sub>
                            <m:sup>
                              <m:r>
                                <a:rPr lang="en-CA" sz="4700" b="0" i="1" smtClean="0">
                                  <a:latin typeface="Cambria Math" panose="02040503050406030204" pitchFamily="18" charset="0"/>
                                </a:rPr>
                                <m:t>2</m:t>
                              </m:r>
                              <m:acc>
                                <m:accPr>
                                  <m:chr m:val="̇"/>
                                  <m:ctrlPr>
                                    <a:rPr lang="en-CA" sz="4700" i="1">
                                      <a:latin typeface="Cambria Math" panose="02040503050406030204" pitchFamily="18" charset="0"/>
                                    </a:rPr>
                                  </m:ctrlPr>
                                </m:accPr>
                                <m:e>
                                  <m:r>
                                    <a:rPr lang="en-CA" sz="4700" b="0" i="1" smtClean="0">
                                      <a:latin typeface="Cambria Math" panose="02040503050406030204" pitchFamily="18" charset="0"/>
                                    </a:rPr>
                                    <m:t>2</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𝑦</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𝑦</m:t>
                              </m:r>
                            </m:sub>
                            <m:sup>
                              <m:r>
                                <a:rPr lang="en-CA" sz="4700" b="0" i="1" smtClean="0">
                                  <a:latin typeface="Cambria Math" panose="02040503050406030204" pitchFamily="18" charset="0"/>
                                </a:rPr>
                                <m:t>2</m:t>
                              </m:r>
                              <m:acc>
                                <m:accPr>
                                  <m:chr m:val="̇"/>
                                  <m:ctrlPr>
                                    <a:rPr lang="en-CA" sz="4700" i="1">
                                      <a:latin typeface="Cambria Math" panose="02040503050406030204" pitchFamily="18" charset="0"/>
                                    </a:rPr>
                                  </m:ctrlPr>
                                </m:accPr>
                                <m:e>
                                  <m:r>
                                    <a:rPr lang="en-CA" sz="4700" b="0" i="1" smtClean="0">
                                      <a:latin typeface="Cambria Math" panose="02040503050406030204" pitchFamily="18" charset="0"/>
                                    </a:rPr>
                                    <m:t>2</m:t>
                                  </m:r>
                                </m:e>
                              </m:acc>
                            </m:sup>
                          </m:sSubSup>
                          <m:r>
                            <a:rPr lang="en-CA" sz="4700" i="1">
                              <a:latin typeface="Cambria Math" panose="02040503050406030204" pitchFamily="18" charset="0"/>
                            </a:rPr>
                            <m:t>+</m:t>
                          </m:r>
                          <m:sSup>
                            <m:sSupPr>
                              <m:ctrlPr>
                                <a:rPr lang="en-CA" sz="4700" i="1">
                                  <a:solidFill>
                                    <a:srgbClr val="0070C0"/>
                                  </a:solidFill>
                                  <a:latin typeface="Cambria Math" panose="02040503050406030204" pitchFamily="18" charset="0"/>
                                </a:rPr>
                              </m:ctrlPr>
                            </m:sSupPr>
                            <m:e>
                              <m:r>
                                <a:rPr lang="en-CA" sz="4700" i="1">
                                  <a:solidFill>
                                    <a:srgbClr val="0070C0"/>
                                  </a:solidFill>
                                  <a:latin typeface="Cambria Math" panose="02040503050406030204" pitchFamily="18" charset="0"/>
                                </a:rPr>
                                <m:t>𝑤</m:t>
                              </m:r>
                            </m:e>
                            <m:sup>
                              <m:r>
                                <a:rPr lang="en-CA" sz="4700" i="1">
                                  <a:solidFill>
                                    <a:srgbClr val="0070C0"/>
                                  </a:solidFill>
                                  <a:latin typeface="Cambria Math" panose="02040503050406030204" pitchFamily="18" charset="0"/>
                                </a:rPr>
                                <m:t>𝑧</m:t>
                              </m:r>
                            </m:sup>
                          </m:sSup>
                          <m:sSubSup>
                            <m:sSubSupPr>
                              <m:ctrlPr>
                                <a:rPr lang="en-CA" sz="4700" i="1">
                                  <a:latin typeface="Cambria Math" panose="02040503050406030204" pitchFamily="18" charset="0"/>
                                </a:rPr>
                              </m:ctrlPr>
                            </m:sSubSupPr>
                            <m:e>
                              <m:r>
                                <a:rPr lang="en-CA" sz="4700" i="1">
                                  <a:latin typeface="Cambria Math" panose="02040503050406030204" pitchFamily="18" charset="0"/>
                                </a:rPr>
                                <m:t>𝜎</m:t>
                              </m:r>
                            </m:e>
                            <m:sub>
                              <m:r>
                                <a:rPr lang="en-CA" sz="4700" i="1">
                                  <a:latin typeface="Cambria Math" panose="02040503050406030204" pitchFamily="18" charset="0"/>
                                </a:rPr>
                                <m:t>𝑧</m:t>
                              </m:r>
                            </m:sub>
                            <m:sup>
                              <m:r>
                                <a:rPr lang="en-CA" sz="4700" b="0" i="1" smtClean="0">
                                  <a:latin typeface="Cambria Math" panose="02040503050406030204" pitchFamily="18" charset="0"/>
                                </a:rPr>
                                <m:t>2</m:t>
                              </m:r>
                              <m:acc>
                                <m:accPr>
                                  <m:chr m:val="̇"/>
                                  <m:ctrlPr>
                                    <a:rPr lang="en-CA" sz="4700" i="1">
                                      <a:latin typeface="Cambria Math" panose="02040503050406030204" pitchFamily="18" charset="0"/>
                                    </a:rPr>
                                  </m:ctrlPr>
                                </m:accPr>
                                <m:e>
                                  <m:r>
                                    <a:rPr lang="en-CA" sz="4700" b="0" i="1" smtClean="0">
                                      <a:latin typeface="Cambria Math" panose="02040503050406030204" pitchFamily="18" charset="0"/>
                                    </a:rPr>
                                    <m:t>2</m:t>
                                  </m:r>
                                </m:e>
                              </m:acc>
                            </m:sup>
                          </m:sSubSup>
                        </m:e>
                      </m:d>
                      <m:d>
                        <m:dPr>
                          <m:begChr m:val="|"/>
                          <m:endChr m:val="⟩"/>
                          <m:ctrlPr>
                            <a:rPr lang="en-CA" sz="4700" i="1">
                              <a:latin typeface="Cambria Math" panose="02040503050406030204" pitchFamily="18" charset="0"/>
                            </a:rPr>
                          </m:ctrlPr>
                        </m:dPr>
                        <m:e>
                          <m:sSub>
                            <m:sSubPr>
                              <m:ctrlPr>
                                <a:rPr lang="en-CA" sz="4700" b="1" i="1">
                                  <a:solidFill>
                                    <a:srgbClr val="002060"/>
                                  </a:solidFill>
                                  <a:latin typeface="Cambria Math" panose="02040503050406030204" pitchFamily="18" charset="0"/>
                                </a:rPr>
                              </m:ctrlPr>
                            </m:sSubPr>
                            <m:e>
                              <m:r>
                                <a:rPr lang="en-CA" sz="4700" b="1" i="1">
                                  <a:solidFill>
                                    <a:srgbClr val="002060"/>
                                  </a:solidFill>
                                  <a:latin typeface="Cambria Math" panose="02040503050406030204" pitchFamily="18" charset="0"/>
                                </a:rPr>
                                <m:t>𝒔</m:t>
                              </m:r>
                            </m:e>
                            <m:sub>
                              <m:r>
                                <a:rPr lang="en-CA" sz="4700" b="1" i="1">
                                  <a:solidFill>
                                    <a:srgbClr val="002060"/>
                                  </a:solidFill>
                                  <a:latin typeface="Cambria Math" panose="02040503050406030204" pitchFamily="18" charset="0"/>
                                </a:rPr>
                                <m:t>𝟐</m:t>
                              </m:r>
                            </m:sub>
                          </m:sSub>
                        </m:e>
                      </m:d>
                      <m:d>
                        <m:dPr>
                          <m:begChr m:val="⟨"/>
                          <m:endChr m:val="|"/>
                          <m:ctrlPr>
                            <a:rPr lang="en-CA" sz="4700" i="1">
                              <a:latin typeface="Cambria Math" panose="02040503050406030204" pitchFamily="18" charset="0"/>
                            </a:rPr>
                          </m:ctrlPr>
                        </m:dPr>
                        <m:e>
                          <m:sSub>
                            <m:sSubPr>
                              <m:ctrlPr>
                                <a:rPr lang="en-CA" sz="4700" b="1" i="1">
                                  <a:solidFill>
                                    <a:srgbClr val="002060"/>
                                  </a:solidFill>
                                  <a:latin typeface="Cambria Math" panose="02040503050406030204" pitchFamily="18" charset="0"/>
                                </a:rPr>
                              </m:ctrlPr>
                            </m:sSubPr>
                            <m:e>
                              <m:r>
                                <a:rPr lang="en-CA" sz="4700" b="1" i="1">
                                  <a:solidFill>
                                    <a:srgbClr val="002060"/>
                                  </a:solidFill>
                                  <a:latin typeface="Cambria Math" panose="02040503050406030204" pitchFamily="18" charset="0"/>
                                </a:rPr>
                                <m:t>𝒔</m:t>
                              </m:r>
                            </m:e>
                            <m:sub>
                              <m:acc>
                                <m:accPr>
                                  <m:chr m:val="̇"/>
                                  <m:ctrlPr>
                                    <a:rPr lang="en-CA" sz="4700" b="1" i="1">
                                      <a:solidFill>
                                        <a:srgbClr val="002060"/>
                                      </a:solidFill>
                                      <a:latin typeface="Cambria Math" panose="02040503050406030204" pitchFamily="18" charset="0"/>
                                    </a:rPr>
                                  </m:ctrlPr>
                                </m:accPr>
                                <m:e>
                                  <m:r>
                                    <a:rPr lang="en-CA" sz="4700" b="1" i="1">
                                      <a:solidFill>
                                        <a:srgbClr val="002060"/>
                                      </a:solidFill>
                                      <a:latin typeface="Cambria Math" panose="02040503050406030204" pitchFamily="18" charset="0"/>
                                    </a:rPr>
                                    <m:t>𝟐</m:t>
                                  </m:r>
                                </m:e>
                              </m:acc>
                            </m:sub>
                          </m:sSub>
                        </m:e>
                      </m:d>
                    </m:oMath>
                  </m:oMathPara>
                </a14:m>
                <a:endParaRPr lang="en-CA" sz="4700" dirty="0">
                  <a:solidFill>
                    <a:srgbClr val="002060"/>
                  </a:solidFill>
                </a:endParaRPr>
              </a:p>
            </p:txBody>
          </p:sp>
        </mc:Choice>
        <mc:Fallback xmlns="">
          <p:sp>
            <p:nvSpPr>
              <p:cNvPr id="2" name="TextBox 1">
                <a:extLst>
                  <a:ext uri="{FF2B5EF4-FFF2-40B4-BE49-F238E27FC236}">
                    <a16:creationId xmlns:a16="http://schemas.microsoft.com/office/drawing/2014/main" id="{239B8F2C-A97E-6364-D872-79411508AFBC}"/>
                  </a:ext>
                </a:extLst>
              </p:cNvPr>
              <p:cNvSpPr txBox="1">
                <a:spLocks noRot="1" noChangeAspect="1" noMove="1" noResize="1" noEditPoints="1" noAdjustHandles="1" noChangeArrowheads="1" noChangeShapeType="1" noTextEdit="1"/>
              </p:cNvSpPr>
              <p:nvPr/>
            </p:nvSpPr>
            <p:spPr>
              <a:xfrm>
                <a:off x="-15876" y="2203147"/>
                <a:ext cx="12417425" cy="3650999"/>
              </a:xfrm>
              <a:prstGeom prst="rect">
                <a:avLst/>
              </a:prstGeom>
              <a:blipFill>
                <a:blip r:embed="rId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254A2C-B89D-C043-6B39-132641A3F89E}"/>
                  </a:ext>
                </a:extLst>
              </p:cNvPr>
              <p:cNvSpPr txBox="1"/>
              <p:nvPr/>
            </p:nvSpPr>
            <p:spPr>
              <a:xfrm>
                <a:off x="95251" y="5854313"/>
                <a:ext cx="12001498" cy="950197"/>
              </a:xfrm>
              <a:prstGeom prst="rect">
                <a:avLst/>
              </a:prstGeom>
              <a:noFill/>
            </p:spPr>
            <p:txBody>
              <a:bodyPr wrap="square" rtlCol="0">
                <a:spAutoFit/>
              </a:bodyPr>
              <a:lstStyle/>
              <a:p>
                <a:pPr algn="ctr"/>
                <a:r>
                  <a:rPr lang="en-GB" sz="5400" dirty="0"/>
                  <a:t>Spinor-Pair Space:   </a:t>
                </a:r>
                <a14:m>
                  <m:oMath xmlns:m="http://schemas.openxmlformats.org/officeDocument/2006/math">
                    <m:sSup>
                      <m:sSupPr>
                        <m:ctrlPr>
                          <a:rPr lang="en-CA" sz="5400" b="0" i="1" smtClean="0">
                            <a:latin typeface="Cambria Math" panose="02040503050406030204" pitchFamily="18" charset="0"/>
                          </a:rPr>
                        </m:ctrlPr>
                      </m:sSupPr>
                      <m:e>
                        <m:r>
                          <a:rPr lang="en-GB" sz="5400" b="0" i="1" smtClean="0">
                            <a:latin typeface="Cambria Math" panose="02040503050406030204" pitchFamily="18" charset="0"/>
                          </a:rPr>
                          <m:t>𝒮</m:t>
                        </m:r>
                      </m:e>
                      <m:sup>
                        <m:r>
                          <a:rPr lang="en-CA" sz="5400" b="0" i="1" smtClean="0">
                            <a:latin typeface="Cambria Math" panose="02040503050406030204" pitchFamily="18" charset="0"/>
                          </a:rPr>
                          <m:t>𝑙𝑒𝑓𝑡</m:t>
                        </m:r>
                      </m:sup>
                    </m:sSup>
                    <m:r>
                      <a:rPr lang="en-GB" sz="5400" b="0" i="1" smtClean="0">
                        <a:latin typeface="Cambria Math" panose="02040503050406030204" pitchFamily="18" charset="0"/>
                      </a:rPr>
                      <m:t>⊗</m:t>
                    </m:r>
                    <m:sSup>
                      <m:sSupPr>
                        <m:ctrlPr>
                          <a:rPr lang="en-GB" sz="5400" b="0" i="1" smtClean="0">
                            <a:latin typeface="Cambria Math" panose="02040503050406030204" pitchFamily="18" charset="0"/>
                          </a:rPr>
                        </m:ctrlPr>
                      </m:sSupPr>
                      <m:e>
                        <m:r>
                          <a:rPr lang="en-GB" sz="5400" b="0" i="1" smtClean="0">
                            <a:latin typeface="Cambria Math" panose="02040503050406030204" pitchFamily="18" charset="0"/>
                          </a:rPr>
                          <m:t>𝒮</m:t>
                        </m:r>
                      </m:e>
                      <m:sup>
                        <m:r>
                          <a:rPr lang="en-CA" sz="5400" b="0" i="1" smtClean="0">
                            <a:latin typeface="Cambria Math" panose="02040503050406030204" pitchFamily="18" charset="0"/>
                          </a:rPr>
                          <m:t>𝑟𝑖𝑔h𝑡</m:t>
                        </m:r>
                        <m:r>
                          <a:rPr lang="en-CA" sz="5400" b="0" i="1" smtClean="0">
                            <a:latin typeface="Cambria Math" panose="02040503050406030204" pitchFamily="18" charset="0"/>
                          </a:rPr>
                          <m:t> </m:t>
                        </m:r>
                        <m:r>
                          <a:rPr lang="en-GB" sz="5400" b="0" i="1" smtClean="0">
                            <a:latin typeface="Cambria Math" panose="02040503050406030204" pitchFamily="18" charset="0"/>
                          </a:rPr>
                          <m:t>𝑑𝑢𝑎𝑙</m:t>
                        </m:r>
                      </m:sup>
                    </m:sSup>
                  </m:oMath>
                </a14:m>
                <a:r>
                  <a:rPr lang="en-GB" sz="5400" dirty="0"/>
                  <a:t> </a:t>
                </a:r>
                <a:endParaRPr lang="en-CA" sz="5400" dirty="0"/>
              </a:p>
            </p:txBody>
          </p:sp>
        </mc:Choice>
        <mc:Fallback xmlns="">
          <p:sp>
            <p:nvSpPr>
              <p:cNvPr id="3" name="TextBox 2">
                <a:extLst>
                  <a:ext uri="{FF2B5EF4-FFF2-40B4-BE49-F238E27FC236}">
                    <a16:creationId xmlns:a16="http://schemas.microsoft.com/office/drawing/2014/main" id="{F4254A2C-B89D-C043-6B39-132641A3F89E}"/>
                  </a:ext>
                </a:extLst>
              </p:cNvPr>
              <p:cNvSpPr txBox="1">
                <a:spLocks noRot="1" noChangeAspect="1" noMove="1" noResize="1" noEditPoints="1" noAdjustHandles="1" noChangeArrowheads="1" noChangeShapeType="1" noTextEdit="1"/>
              </p:cNvSpPr>
              <p:nvPr/>
            </p:nvSpPr>
            <p:spPr>
              <a:xfrm>
                <a:off x="95251" y="5854313"/>
                <a:ext cx="12001498" cy="950197"/>
              </a:xfrm>
              <a:prstGeom prst="rect">
                <a:avLst/>
              </a:prstGeom>
              <a:blipFill>
                <a:blip r:embed="rId3"/>
                <a:stretch>
                  <a:fillRect t="-14103" b="-3910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19AF74-A7DB-49BF-785A-FEFE5F4219A0}"/>
                  </a:ext>
                </a:extLst>
              </p:cNvPr>
              <p:cNvSpPr txBox="1"/>
              <p:nvPr/>
            </p:nvSpPr>
            <p:spPr>
              <a:xfrm>
                <a:off x="114301" y="55240"/>
                <a:ext cx="11963400" cy="106612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CA" sz="5500" b="0" i="1" smtClean="0">
                          <a:solidFill>
                            <a:schemeClr val="tx1"/>
                          </a:solidFill>
                          <a:latin typeface="Cambria Math" panose="02040503050406030204" pitchFamily="18" charset="0"/>
                        </a:rPr>
                        <m:t>𝜎</m:t>
                      </m:r>
                      <m:d>
                        <m:dPr>
                          <m:ctrlPr>
                            <a:rPr lang="en-CA" sz="5500" b="0" i="1" smtClean="0">
                              <a:solidFill>
                                <a:schemeClr val="tx1"/>
                              </a:solidFill>
                              <a:latin typeface="Cambria Math" panose="02040503050406030204" pitchFamily="18" charset="0"/>
                            </a:rPr>
                          </m:ctrlPr>
                        </m:dPr>
                        <m:e>
                          <m:acc>
                            <m:accPr>
                              <m:chr m:val="⃗"/>
                              <m:ctrlPr>
                                <a:rPr lang="en-CA" sz="5500" b="0" i="1" smtClean="0">
                                  <a:solidFill>
                                    <a:srgbClr val="FF6600"/>
                                  </a:solidFill>
                                  <a:latin typeface="Cambria Math" panose="02040503050406030204" pitchFamily="18" charset="0"/>
                                </a:rPr>
                              </m:ctrlPr>
                            </m:accPr>
                            <m:e>
                              <m:r>
                                <a:rPr lang="en-CA" sz="5500" b="0" i="1" smtClean="0">
                                  <a:solidFill>
                                    <a:srgbClr val="FF6600"/>
                                  </a:solidFill>
                                  <a:latin typeface="Cambria Math" panose="02040503050406030204" pitchFamily="18" charset="0"/>
                                </a:rPr>
                                <m:t>𝑤</m:t>
                              </m:r>
                            </m:e>
                          </m:acc>
                        </m:e>
                      </m:d>
                      <m:r>
                        <a:rPr lang="en-CA" sz="5500" b="0" i="1" smtClean="0">
                          <a:solidFill>
                            <a:schemeClr val="tx1"/>
                          </a:solidFill>
                          <a:latin typeface="Cambria Math" panose="02040503050406030204" pitchFamily="18" charset="0"/>
                        </a:rPr>
                        <m:t>=</m:t>
                      </m:r>
                      <m:r>
                        <a:rPr lang="en-CA" sz="5500" i="1">
                          <a:latin typeface="Cambria Math" panose="02040503050406030204" pitchFamily="18" charset="0"/>
                        </a:rPr>
                        <m:t>𝜎</m:t>
                      </m:r>
                      <m:d>
                        <m:dPr>
                          <m:ctrlPr>
                            <a:rPr lang="en-CA" sz="5500" i="1">
                              <a:latin typeface="Cambria Math" panose="02040503050406030204" pitchFamily="18" charset="0"/>
                            </a:rPr>
                          </m:ctrlPr>
                        </m:dPr>
                        <m:e>
                          <m:sSup>
                            <m:sSupPr>
                              <m:ctrlPr>
                                <a:rPr lang="en-CA" sz="5500" b="0" i="1" smtClean="0">
                                  <a:solidFill>
                                    <a:srgbClr val="0070C0"/>
                                  </a:solidFill>
                                  <a:latin typeface="Cambria Math" panose="02040503050406030204" pitchFamily="18" charset="0"/>
                                </a:rPr>
                              </m:ctrlPr>
                            </m:sSupPr>
                            <m:e>
                              <m:r>
                                <a:rPr lang="en-CA" sz="5500" b="0" i="1" smtClean="0">
                                  <a:solidFill>
                                    <a:srgbClr val="0070C0"/>
                                  </a:solidFill>
                                  <a:latin typeface="Cambria Math" panose="02040503050406030204" pitchFamily="18" charset="0"/>
                                </a:rPr>
                                <m:t>𝑤</m:t>
                              </m:r>
                            </m:e>
                            <m:sup>
                              <m:r>
                                <a:rPr lang="en-CA" sz="5500" b="0" i="1" smtClean="0">
                                  <a:solidFill>
                                    <a:srgbClr val="0070C0"/>
                                  </a:solidFill>
                                  <a:latin typeface="Cambria Math" panose="02040503050406030204" pitchFamily="18" charset="0"/>
                                </a:rPr>
                                <m:t>𝑡</m:t>
                              </m:r>
                            </m:sup>
                          </m:sSup>
                          <m:acc>
                            <m:accPr>
                              <m:chr m:val="⃗"/>
                              <m:ctrlPr>
                                <a:rPr lang="en-GB" sz="5500" i="1">
                                  <a:solidFill>
                                    <a:srgbClr val="002060"/>
                                  </a:solidFill>
                                  <a:latin typeface="Cambria Math" panose="02040503050406030204" pitchFamily="18" charset="0"/>
                                </a:rPr>
                              </m:ctrlPr>
                            </m:accPr>
                            <m:e>
                              <m:sSub>
                                <m:sSubPr>
                                  <m:ctrlPr>
                                    <a:rPr lang="en-GB" sz="5500" i="1">
                                      <a:solidFill>
                                        <a:srgbClr val="002060"/>
                                      </a:solidFill>
                                      <a:latin typeface="Cambria Math" panose="02040503050406030204" pitchFamily="18" charset="0"/>
                                    </a:rPr>
                                  </m:ctrlPr>
                                </m:sSubPr>
                                <m:e>
                                  <m:r>
                                    <a:rPr lang="en-GB" sz="5500" i="1">
                                      <a:solidFill>
                                        <a:srgbClr val="002060"/>
                                      </a:solidFill>
                                      <a:latin typeface="Cambria Math" panose="02040503050406030204" pitchFamily="18" charset="0"/>
                                    </a:rPr>
                                    <m:t>𝑒</m:t>
                                  </m:r>
                                </m:e>
                                <m:sub>
                                  <m:r>
                                    <a:rPr lang="en-CA" sz="5500" b="0" i="1" smtClean="0">
                                      <a:solidFill>
                                        <a:srgbClr val="002060"/>
                                      </a:solidFill>
                                      <a:latin typeface="Cambria Math" panose="02040503050406030204" pitchFamily="18" charset="0"/>
                                    </a:rPr>
                                    <m:t>𝑡</m:t>
                                  </m:r>
                                </m:sub>
                              </m:sSub>
                            </m:e>
                          </m:acc>
                          <m:r>
                            <a:rPr lang="en-CA" sz="5500" b="0" i="1" smtClean="0">
                              <a:latin typeface="Cambria Math" panose="02040503050406030204" pitchFamily="18" charset="0"/>
                            </a:rPr>
                            <m:t>+</m:t>
                          </m:r>
                          <m:sSup>
                            <m:sSupPr>
                              <m:ctrlPr>
                                <a:rPr lang="en-CA" sz="5500" b="0" i="1" smtClean="0">
                                  <a:solidFill>
                                    <a:srgbClr val="0070C0"/>
                                  </a:solidFill>
                                  <a:latin typeface="Cambria Math" panose="02040503050406030204" pitchFamily="18" charset="0"/>
                                </a:rPr>
                              </m:ctrlPr>
                            </m:sSupPr>
                            <m:e>
                              <m:r>
                                <a:rPr lang="en-CA" sz="5500" b="0" i="1" smtClean="0">
                                  <a:solidFill>
                                    <a:srgbClr val="0070C0"/>
                                  </a:solidFill>
                                  <a:latin typeface="Cambria Math" panose="02040503050406030204" pitchFamily="18" charset="0"/>
                                </a:rPr>
                                <m:t>𝑣</m:t>
                              </m:r>
                            </m:e>
                            <m:sup>
                              <m:r>
                                <a:rPr lang="en-CA" sz="5500" b="0" i="1" smtClean="0">
                                  <a:solidFill>
                                    <a:srgbClr val="0070C0"/>
                                  </a:solidFill>
                                  <a:latin typeface="Cambria Math" panose="02040503050406030204" pitchFamily="18" charset="0"/>
                                </a:rPr>
                                <m:t>𝑥</m:t>
                              </m:r>
                            </m:sup>
                          </m:sSup>
                          <m:acc>
                            <m:accPr>
                              <m:chr m:val="⃗"/>
                              <m:ctrlPr>
                                <a:rPr lang="en-GB" sz="5500" i="1">
                                  <a:solidFill>
                                    <a:srgbClr val="002060"/>
                                  </a:solidFill>
                                  <a:latin typeface="Cambria Math" panose="02040503050406030204" pitchFamily="18" charset="0"/>
                                </a:rPr>
                              </m:ctrlPr>
                            </m:accPr>
                            <m:e>
                              <m:sSub>
                                <m:sSubPr>
                                  <m:ctrlPr>
                                    <a:rPr lang="en-GB" sz="5500" i="1">
                                      <a:solidFill>
                                        <a:srgbClr val="002060"/>
                                      </a:solidFill>
                                      <a:latin typeface="Cambria Math" panose="02040503050406030204" pitchFamily="18" charset="0"/>
                                    </a:rPr>
                                  </m:ctrlPr>
                                </m:sSubPr>
                                <m:e>
                                  <m:r>
                                    <a:rPr lang="en-GB" sz="5500" i="1">
                                      <a:solidFill>
                                        <a:srgbClr val="002060"/>
                                      </a:solidFill>
                                      <a:latin typeface="Cambria Math" panose="02040503050406030204" pitchFamily="18" charset="0"/>
                                    </a:rPr>
                                    <m:t>𝑒</m:t>
                                  </m:r>
                                </m:e>
                                <m:sub>
                                  <m:r>
                                    <a:rPr lang="en-CA" sz="5500" i="1">
                                      <a:solidFill>
                                        <a:srgbClr val="002060"/>
                                      </a:solidFill>
                                      <a:latin typeface="Cambria Math" panose="02040503050406030204" pitchFamily="18" charset="0"/>
                                    </a:rPr>
                                    <m:t>𝑥</m:t>
                                  </m:r>
                                </m:sub>
                              </m:sSub>
                            </m:e>
                          </m:acc>
                          <m:r>
                            <a:rPr lang="en-CA" sz="5500" b="0" i="1" smtClean="0">
                              <a:solidFill>
                                <a:schemeClr val="tx1"/>
                              </a:solidFill>
                              <a:latin typeface="Cambria Math" panose="02040503050406030204" pitchFamily="18" charset="0"/>
                            </a:rPr>
                            <m:t>+</m:t>
                          </m:r>
                          <m:sSup>
                            <m:sSupPr>
                              <m:ctrlPr>
                                <a:rPr lang="en-CA" sz="5500" i="1">
                                  <a:solidFill>
                                    <a:srgbClr val="0070C0"/>
                                  </a:solidFill>
                                  <a:latin typeface="Cambria Math" panose="02040503050406030204" pitchFamily="18" charset="0"/>
                                </a:rPr>
                              </m:ctrlPr>
                            </m:sSupPr>
                            <m:e>
                              <m:r>
                                <a:rPr lang="en-CA" sz="5500" i="1">
                                  <a:solidFill>
                                    <a:srgbClr val="0070C0"/>
                                  </a:solidFill>
                                  <a:latin typeface="Cambria Math" panose="02040503050406030204" pitchFamily="18" charset="0"/>
                                </a:rPr>
                                <m:t>𝑣</m:t>
                              </m:r>
                            </m:e>
                            <m:sup>
                              <m:r>
                                <a:rPr lang="en-CA" sz="5500" b="0" i="1" smtClean="0">
                                  <a:solidFill>
                                    <a:srgbClr val="0070C0"/>
                                  </a:solidFill>
                                  <a:latin typeface="Cambria Math" panose="02040503050406030204" pitchFamily="18" charset="0"/>
                                </a:rPr>
                                <m:t>𝑦</m:t>
                              </m:r>
                            </m:sup>
                          </m:sSup>
                          <m:acc>
                            <m:accPr>
                              <m:chr m:val="⃗"/>
                              <m:ctrlPr>
                                <a:rPr lang="en-GB" sz="5500" i="1">
                                  <a:solidFill>
                                    <a:srgbClr val="002060"/>
                                  </a:solidFill>
                                  <a:latin typeface="Cambria Math" panose="02040503050406030204" pitchFamily="18" charset="0"/>
                                </a:rPr>
                              </m:ctrlPr>
                            </m:accPr>
                            <m:e>
                              <m:sSub>
                                <m:sSubPr>
                                  <m:ctrlPr>
                                    <a:rPr lang="en-GB" sz="5500" i="1">
                                      <a:solidFill>
                                        <a:srgbClr val="002060"/>
                                      </a:solidFill>
                                      <a:latin typeface="Cambria Math" panose="02040503050406030204" pitchFamily="18" charset="0"/>
                                    </a:rPr>
                                  </m:ctrlPr>
                                </m:sSubPr>
                                <m:e>
                                  <m:r>
                                    <a:rPr lang="en-GB" sz="5500" i="1">
                                      <a:solidFill>
                                        <a:srgbClr val="002060"/>
                                      </a:solidFill>
                                      <a:latin typeface="Cambria Math" panose="02040503050406030204" pitchFamily="18" charset="0"/>
                                    </a:rPr>
                                    <m:t>𝑒</m:t>
                                  </m:r>
                                </m:e>
                                <m:sub>
                                  <m:r>
                                    <a:rPr lang="en-CA" sz="5500" b="0" i="1" smtClean="0">
                                      <a:solidFill>
                                        <a:srgbClr val="002060"/>
                                      </a:solidFill>
                                      <a:latin typeface="Cambria Math" panose="02040503050406030204" pitchFamily="18" charset="0"/>
                                    </a:rPr>
                                    <m:t>𝑦</m:t>
                                  </m:r>
                                </m:sub>
                              </m:sSub>
                            </m:e>
                          </m:acc>
                          <m:r>
                            <a:rPr lang="en-CA" sz="5500" i="1">
                              <a:latin typeface="Cambria Math" panose="02040503050406030204" pitchFamily="18" charset="0"/>
                            </a:rPr>
                            <m:t>+</m:t>
                          </m:r>
                          <m:sSup>
                            <m:sSupPr>
                              <m:ctrlPr>
                                <a:rPr lang="en-CA" sz="5500" i="1">
                                  <a:solidFill>
                                    <a:srgbClr val="0070C0"/>
                                  </a:solidFill>
                                  <a:latin typeface="Cambria Math" panose="02040503050406030204" pitchFamily="18" charset="0"/>
                                </a:rPr>
                              </m:ctrlPr>
                            </m:sSupPr>
                            <m:e>
                              <m:r>
                                <a:rPr lang="en-CA" sz="5500" i="1">
                                  <a:solidFill>
                                    <a:srgbClr val="0070C0"/>
                                  </a:solidFill>
                                  <a:latin typeface="Cambria Math" panose="02040503050406030204" pitchFamily="18" charset="0"/>
                                </a:rPr>
                                <m:t>𝑣</m:t>
                              </m:r>
                            </m:e>
                            <m:sup>
                              <m:r>
                                <a:rPr lang="en-CA" sz="5500" b="0" i="1" smtClean="0">
                                  <a:solidFill>
                                    <a:srgbClr val="0070C0"/>
                                  </a:solidFill>
                                  <a:latin typeface="Cambria Math" panose="02040503050406030204" pitchFamily="18" charset="0"/>
                                </a:rPr>
                                <m:t>𝑧</m:t>
                              </m:r>
                            </m:sup>
                          </m:sSup>
                          <m:acc>
                            <m:accPr>
                              <m:chr m:val="⃗"/>
                              <m:ctrlPr>
                                <a:rPr lang="en-GB" sz="5500" i="1">
                                  <a:solidFill>
                                    <a:srgbClr val="002060"/>
                                  </a:solidFill>
                                  <a:latin typeface="Cambria Math" panose="02040503050406030204" pitchFamily="18" charset="0"/>
                                </a:rPr>
                              </m:ctrlPr>
                            </m:accPr>
                            <m:e>
                              <m:sSub>
                                <m:sSubPr>
                                  <m:ctrlPr>
                                    <a:rPr lang="en-GB" sz="5500" i="1">
                                      <a:solidFill>
                                        <a:srgbClr val="002060"/>
                                      </a:solidFill>
                                      <a:latin typeface="Cambria Math" panose="02040503050406030204" pitchFamily="18" charset="0"/>
                                    </a:rPr>
                                  </m:ctrlPr>
                                </m:sSubPr>
                                <m:e>
                                  <m:r>
                                    <a:rPr lang="en-GB" sz="5500" i="1">
                                      <a:solidFill>
                                        <a:srgbClr val="002060"/>
                                      </a:solidFill>
                                      <a:latin typeface="Cambria Math" panose="02040503050406030204" pitchFamily="18" charset="0"/>
                                    </a:rPr>
                                    <m:t>𝑒</m:t>
                                  </m:r>
                                </m:e>
                                <m:sub>
                                  <m:r>
                                    <a:rPr lang="en-CA" sz="5500" b="0" i="1" smtClean="0">
                                      <a:solidFill>
                                        <a:srgbClr val="002060"/>
                                      </a:solidFill>
                                      <a:latin typeface="Cambria Math" panose="02040503050406030204" pitchFamily="18" charset="0"/>
                                    </a:rPr>
                                    <m:t>𝑧</m:t>
                                  </m:r>
                                </m:sub>
                              </m:sSub>
                            </m:e>
                          </m:acc>
                        </m:e>
                      </m:d>
                    </m:oMath>
                  </m:oMathPara>
                </a14:m>
                <a:endParaRPr lang="en-CA" sz="5500" dirty="0">
                  <a:solidFill>
                    <a:srgbClr val="002060"/>
                  </a:solidFill>
                </a:endParaRPr>
              </a:p>
            </p:txBody>
          </p:sp>
        </mc:Choice>
        <mc:Fallback xmlns="">
          <p:sp>
            <p:nvSpPr>
              <p:cNvPr id="7" name="TextBox 6">
                <a:extLst>
                  <a:ext uri="{FF2B5EF4-FFF2-40B4-BE49-F238E27FC236}">
                    <a16:creationId xmlns:a16="http://schemas.microsoft.com/office/drawing/2014/main" id="{2F19AF74-A7DB-49BF-785A-FEFE5F4219A0}"/>
                  </a:ext>
                </a:extLst>
              </p:cNvPr>
              <p:cNvSpPr txBox="1">
                <a:spLocks noRot="1" noChangeAspect="1" noMove="1" noResize="1" noEditPoints="1" noAdjustHandles="1" noChangeArrowheads="1" noChangeShapeType="1" noTextEdit="1"/>
              </p:cNvSpPr>
              <p:nvPr/>
            </p:nvSpPr>
            <p:spPr>
              <a:xfrm>
                <a:off x="114301" y="55240"/>
                <a:ext cx="11963400" cy="106612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BAC81B-01E2-0AD8-D7B5-6DBD6ECEA42E}"/>
                  </a:ext>
                </a:extLst>
              </p:cNvPr>
              <p:cNvSpPr txBox="1"/>
              <p:nvPr/>
            </p:nvSpPr>
            <p:spPr>
              <a:xfrm>
                <a:off x="-38100" y="1141769"/>
                <a:ext cx="12496800" cy="871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4400" b="0" i="1" smtClean="0">
                          <a:solidFill>
                            <a:schemeClr val="tx1"/>
                          </a:solidFill>
                          <a:latin typeface="Cambria Math" panose="02040503050406030204" pitchFamily="18" charset="0"/>
                        </a:rPr>
                        <m:t>𝜎</m:t>
                      </m:r>
                      <m:d>
                        <m:dPr>
                          <m:ctrlPr>
                            <a:rPr lang="en-CA" sz="4400" b="0" i="1" smtClean="0">
                              <a:solidFill>
                                <a:schemeClr val="tx1"/>
                              </a:solidFill>
                              <a:latin typeface="Cambria Math" panose="02040503050406030204" pitchFamily="18" charset="0"/>
                            </a:rPr>
                          </m:ctrlPr>
                        </m:dPr>
                        <m:e>
                          <m:acc>
                            <m:accPr>
                              <m:chr m:val="⃗"/>
                              <m:ctrlPr>
                                <a:rPr lang="en-CA" sz="4400" i="1">
                                  <a:solidFill>
                                    <a:srgbClr val="FF6600"/>
                                  </a:solidFill>
                                  <a:latin typeface="Cambria Math" panose="02040503050406030204" pitchFamily="18" charset="0"/>
                                </a:rPr>
                              </m:ctrlPr>
                            </m:accPr>
                            <m:e>
                              <m:r>
                                <a:rPr lang="en-CA" sz="4400" i="1">
                                  <a:solidFill>
                                    <a:srgbClr val="FF6600"/>
                                  </a:solidFill>
                                  <a:latin typeface="Cambria Math" panose="02040503050406030204" pitchFamily="18" charset="0"/>
                                </a:rPr>
                                <m:t>𝑤</m:t>
                              </m:r>
                            </m:e>
                          </m:acc>
                        </m:e>
                      </m:d>
                      <m:r>
                        <a:rPr lang="en-CA" sz="4400" b="0" i="1" smtClean="0">
                          <a:solidFill>
                            <a:schemeClr val="tx1"/>
                          </a:solidFill>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𝑤</m:t>
                          </m:r>
                        </m:e>
                        <m:sup>
                          <m:r>
                            <a:rPr lang="en-CA" sz="4400" b="0" i="1" smtClean="0">
                              <a:solidFill>
                                <a:srgbClr val="0070C0"/>
                              </a:solidFill>
                              <a:latin typeface="Cambria Math" panose="02040503050406030204" pitchFamily="18" charset="0"/>
                            </a:rPr>
                            <m:t>𝑡</m:t>
                          </m:r>
                        </m:sup>
                      </m:sSup>
                      <m:r>
                        <a:rPr lang="en-CA" sz="4400" i="1">
                          <a:latin typeface="Cambria Math" panose="02040503050406030204" pitchFamily="18" charset="0"/>
                        </a:rPr>
                        <m:t>𝜎</m:t>
                      </m:r>
                      <m:d>
                        <m:dPr>
                          <m:ctrlPr>
                            <a:rPr lang="en-CA" sz="4400" i="1">
                              <a:latin typeface="Cambria Math" panose="02040503050406030204" pitchFamily="18" charset="0"/>
                            </a:rPr>
                          </m:ctrlPr>
                        </m:dPr>
                        <m:e>
                          <m:acc>
                            <m:accPr>
                              <m:chr m:val="⃗"/>
                              <m:ctrlPr>
                                <a:rPr lang="en-GB" sz="4400" i="1">
                                  <a:solidFill>
                                    <a:srgbClr val="002060"/>
                                  </a:solidFill>
                                  <a:latin typeface="Cambria Math" panose="02040503050406030204" pitchFamily="18" charset="0"/>
                                </a:rPr>
                              </m:ctrlPr>
                            </m:accPr>
                            <m:e>
                              <m:sSub>
                                <m:sSubPr>
                                  <m:ctrlPr>
                                    <a:rPr lang="en-GB" sz="4400" i="1">
                                      <a:solidFill>
                                        <a:srgbClr val="002060"/>
                                      </a:solidFill>
                                      <a:latin typeface="Cambria Math" panose="02040503050406030204" pitchFamily="18" charset="0"/>
                                    </a:rPr>
                                  </m:ctrlPr>
                                </m:sSubPr>
                                <m:e>
                                  <m:r>
                                    <a:rPr lang="en-GB" sz="4400" i="1">
                                      <a:solidFill>
                                        <a:srgbClr val="002060"/>
                                      </a:solidFill>
                                      <a:latin typeface="Cambria Math" panose="02040503050406030204" pitchFamily="18" charset="0"/>
                                    </a:rPr>
                                    <m:t>𝑒</m:t>
                                  </m:r>
                                </m:e>
                                <m:sub>
                                  <m:r>
                                    <a:rPr lang="en-CA" sz="4400" b="0" i="1" smtClean="0">
                                      <a:solidFill>
                                        <a:srgbClr val="002060"/>
                                      </a:solidFill>
                                      <a:latin typeface="Cambria Math" panose="02040503050406030204" pitchFamily="18" charset="0"/>
                                    </a:rPr>
                                    <m:t>𝑡</m:t>
                                  </m:r>
                                </m:sub>
                              </m:sSub>
                            </m:e>
                          </m:acc>
                        </m:e>
                      </m:d>
                      <m:r>
                        <a:rPr lang="en-CA" sz="4400" i="1">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𝑤</m:t>
                          </m:r>
                        </m:e>
                        <m:sup>
                          <m:r>
                            <a:rPr lang="en-CA" sz="4400" i="1">
                              <a:solidFill>
                                <a:srgbClr val="0070C0"/>
                              </a:solidFill>
                              <a:latin typeface="Cambria Math" panose="02040503050406030204" pitchFamily="18" charset="0"/>
                            </a:rPr>
                            <m:t>𝑥</m:t>
                          </m:r>
                        </m:sup>
                      </m:sSup>
                      <m:r>
                        <a:rPr lang="en-CA" sz="4400" i="1">
                          <a:latin typeface="Cambria Math" panose="02040503050406030204" pitchFamily="18" charset="0"/>
                        </a:rPr>
                        <m:t>𝜎</m:t>
                      </m:r>
                      <m:d>
                        <m:dPr>
                          <m:ctrlPr>
                            <a:rPr lang="en-CA" sz="4400" i="1">
                              <a:latin typeface="Cambria Math" panose="02040503050406030204" pitchFamily="18" charset="0"/>
                            </a:rPr>
                          </m:ctrlPr>
                        </m:dPr>
                        <m:e>
                          <m:acc>
                            <m:accPr>
                              <m:chr m:val="⃗"/>
                              <m:ctrlPr>
                                <a:rPr lang="en-GB" sz="4400" i="1">
                                  <a:solidFill>
                                    <a:srgbClr val="002060"/>
                                  </a:solidFill>
                                  <a:latin typeface="Cambria Math" panose="02040503050406030204" pitchFamily="18" charset="0"/>
                                </a:rPr>
                              </m:ctrlPr>
                            </m:accPr>
                            <m:e>
                              <m:sSub>
                                <m:sSubPr>
                                  <m:ctrlPr>
                                    <a:rPr lang="en-GB" sz="4400" i="1">
                                      <a:solidFill>
                                        <a:srgbClr val="002060"/>
                                      </a:solidFill>
                                      <a:latin typeface="Cambria Math" panose="02040503050406030204" pitchFamily="18" charset="0"/>
                                    </a:rPr>
                                  </m:ctrlPr>
                                </m:sSubPr>
                                <m:e>
                                  <m:r>
                                    <a:rPr lang="en-GB" sz="4400" i="1">
                                      <a:solidFill>
                                        <a:srgbClr val="002060"/>
                                      </a:solidFill>
                                      <a:latin typeface="Cambria Math" panose="02040503050406030204" pitchFamily="18" charset="0"/>
                                    </a:rPr>
                                    <m:t>𝑒</m:t>
                                  </m:r>
                                </m:e>
                                <m:sub>
                                  <m:r>
                                    <a:rPr lang="en-CA" sz="4400" i="1">
                                      <a:solidFill>
                                        <a:srgbClr val="002060"/>
                                      </a:solidFill>
                                      <a:latin typeface="Cambria Math" panose="02040503050406030204" pitchFamily="18" charset="0"/>
                                    </a:rPr>
                                    <m:t>𝑥</m:t>
                                  </m:r>
                                </m:sub>
                              </m:sSub>
                            </m:e>
                          </m:acc>
                        </m:e>
                      </m:d>
                      <m:r>
                        <a:rPr lang="en-CA" sz="4400" i="1">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𝑤</m:t>
                          </m:r>
                        </m:e>
                        <m:sup>
                          <m:r>
                            <a:rPr lang="en-CA" sz="4400" i="1">
                              <a:solidFill>
                                <a:srgbClr val="0070C0"/>
                              </a:solidFill>
                              <a:latin typeface="Cambria Math" panose="02040503050406030204" pitchFamily="18" charset="0"/>
                            </a:rPr>
                            <m:t>𝑦</m:t>
                          </m:r>
                        </m:sup>
                      </m:sSup>
                      <m:r>
                        <a:rPr lang="en-CA" sz="4400" i="1">
                          <a:latin typeface="Cambria Math" panose="02040503050406030204" pitchFamily="18" charset="0"/>
                        </a:rPr>
                        <m:t>𝜎</m:t>
                      </m:r>
                      <m:d>
                        <m:dPr>
                          <m:ctrlPr>
                            <a:rPr lang="en-CA" sz="4400" i="1">
                              <a:latin typeface="Cambria Math" panose="02040503050406030204" pitchFamily="18" charset="0"/>
                            </a:rPr>
                          </m:ctrlPr>
                        </m:dPr>
                        <m:e>
                          <m:acc>
                            <m:accPr>
                              <m:chr m:val="⃗"/>
                              <m:ctrlPr>
                                <a:rPr lang="en-GB" sz="4400" i="1">
                                  <a:solidFill>
                                    <a:srgbClr val="002060"/>
                                  </a:solidFill>
                                  <a:latin typeface="Cambria Math" panose="02040503050406030204" pitchFamily="18" charset="0"/>
                                </a:rPr>
                              </m:ctrlPr>
                            </m:accPr>
                            <m:e>
                              <m:sSub>
                                <m:sSubPr>
                                  <m:ctrlPr>
                                    <a:rPr lang="en-GB" sz="4400" i="1">
                                      <a:solidFill>
                                        <a:srgbClr val="002060"/>
                                      </a:solidFill>
                                      <a:latin typeface="Cambria Math" panose="02040503050406030204" pitchFamily="18" charset="0"/>
                                    </a:rPr>
                                  </m:ctrlPr>
                                </m:sSubPr>
                                <m:e>
                                  <m:r>
                                    <a:rPr lang="en-GB" sz="4400" i="1">
                                      <a:solidFill>
                                        <a:srgbClr val="002060"/>
                                      </a:solidFill>
                                      <a:latin typeface="Cambria Math" panose="02040503050406030204" pitchFamily="18" charset="0"/>
                                    </a:rPr>
                                    <m:t>𝑒</m:t>
                                  </m:r>
                                </m:e>
                                <m:sub>
                                  <m:r>
                                    <a:rPr lang="en-CA" sz="4400" i="1">
                                      <a:solidFill>
                                        <a:srgbClr val="002060"/>
                                      </a:solidFill>
                                      <a:latin typeface="Cambria Math" panose="02040503050406030204" pitchFamily="18" charset="0"/>
                                    </a:rPr>
                                    <m:t>𝑦</m:t>
                                  </m:r>
                                </m:sub>
                              </m:sSub>
                            </m:e>
                          </m:acc>
                        </m:e>
                      </m:d>
                      <m:r>
                        <a:rPr lang="en-CA" sz="4400" i="1">
                          <a:latin typeface="Cambria Math" panose="02040503050406030204" pitchFamily="18" charset="0"/>
                        </a:rPr>
                        <m:t>+</m:t>
                      </m:r>
                      <m:sSup>
                        <m:sSupPr>
                          <m:ctrlPr>
                            <a:rPr lang="en-CA" sz="4400" i="1">
                              <a:solidFill>
                                <a:srgbClr val="0070C0"/>
                              </a:solidFill>
                              <a:latin typeface="Cambria Math" panose="02040503050406030204" pitchFamily="18" charset="0"/>
                            </a:rPr>
                          </m:ctrlPr>
                        </m:sSupPr>
                        <m:e>
                          <m:r>
                            <a:rPr lang="en-CA" sz="4400" b="0" i="1" smtClean="0">
                              <a:solidFill>
                                <a:srgbClr val="0070C0"/>
                              </a:solidFill>
                              <a:latin typeface="Cambria Math" panose="02040503050406030204" pitchFamily="18" charset="0"/>
                            </a:rPr>
                            <m:t>𝑤</m:t>
                          </m:r>
                        </m:e>
                        <m:sup>
                          <m:r>
                            <a:rPr lang="en-CA" sz="4400" i="1">
                              <a:solidFill>
                                <a:srgbClr val="0070C0"/>
                              </a:solidFill>
                              <a:latin typeface="Cambria Math" panose="02040503050406030204" pitchFamily="18" charset="0"/>
                            </a:rPr>
                            <m:t>𝑧</m:t>
                          </m:r>
                        </m:sup>
                      </m:sSup>
                      <m:r>
                        <a:rPr lang="en-CA" sz="4400" i="1">
                          <a:latin typeface="Cambria Math" panose="02040503050406030204" pitchFamily="18" charset="0"/>
                        </a:rPr>
                        <m:t>𝜎</m:t>
                      </m:r>
                      <m:d>
                        <m:dPr>
                          <m:ctrlPr>
                            <a:rPr lang="en-CA" sz="4400" i="1">
                              <a:latin typeface="Cambria Math" panose="02040503050406030204" pitchFamily="18" charset="0"/>
                            </a:rPr>
                          </m:ctrlPr>
                        </m:dPr>
                        <m:e>
                          <m:acc>
                            <m:accPr>
                              <m:chr m:val="⃗"/>
                              <m:ctrlPr>
                                <a:rPr lang="en-GB" sz="4400" i="1">
                                  <a:solidFill>
                                    <a:srgbClr val="002060"/>
                                  </a:solidFill>
                                  <a:latin typeface="Cambria Math" panose="02040503050406030204" pitchFamily="18" charset="0"/>
                                </a:rPr>
                              </m:ctrlPr>
                            </m:accPr>
                            <m:e>
                              <m:sSub>
                                <m:sSubPr>
                                  <m:ctrlPr>
                                    <a:rPr lang="en-GB" sz="4400" i="1">
                                      <a:solidFill>
                                        <a:srgbClr val="002060"/>
                                      </a:solidFill>
                                      <a:latin typeface="Cambria Math" panose="02040503050406030204" pitchFamily="18" charset="0"/>
                                    </a:rPr>
                                  </m:ctrlPr>
                                </m:sSubPr>
                                <m:e>
                                  <m:r>
                                    <a:rPr lang="en-GB" sz="4400" i="1">
                                      <a:solidFill>
                                        <a:srgbClr val="002060"/>
                                      </a:solidFill>
                                      <a:latin typeface="Cambria Math" panose="02040503050406030204" pitchFamily="18" charset="0"/>
                                    </a:rPr>
                                    <m:t>𝑒</m:t>
                                  </m:r>
                                </m:e>
                                <m:sub>
                                  <m:r>
                                    <a:rPr lang="en-CA" sz="4400" i="1">
                                      <a:solidFill>
                                        <a:srgbClr val="002060"/>
                                      </a:solidFill>
                                      <a:latin typeface="Cambria Math" panose="02040503050406030204" pitchFamily="18" charset="0"/>
                                    </a:rPr>
                                    <m:t>𝑧</m:t>
                                  </m:r>
                                </m:sub>
                              </m:sSub>
                            </m:e>
                          </m:acc>
                        </m:e>
                      </m:d>
                    </m:oMath>
                  </m:oMathPara>
                </a14:m>
                <a:endParaRPr lang="en-CA" sz="4400" dirty="0">
                  <a:solidFill>
                    <a:srgbClr val="002060"/>
                  </a:solidFill>
                </a:endParaRPr>
              </a:p>
            </p:txBody>
          </p:sp>
        </mc:Choice>
        <mc:Fallback xmlns="">
          <p:sp>
            <p:nvSpPr>
              <p:cNvPr id="8" name="TextBox 7">
                <a:extLst>
                  <a:ext uri="{FF2B5EF4-FFF2-40B4-BE49-F238E27FC236}">
                    <a16:creationId xmlns:a16="http://schemas.microsoft.com/office/drawing/2014/main" id="{18BAC81B-01E2-0AD8-D7B5-6DBD6ECEA42E}"/>
                  </a:ext>
                </a:extLst>
              </p:cNvPr>
              <p:cNvSpPr txBox="1">
                <a:spLocks noRot="1" noChangeAspect="1" noMove="1" noResize="1" noEditPoints="1" noAdjustHandles="1" noChangeArrowheads="1" noChangeShapeType="1" noTextEdit="1"/>
              </p:cNvSpPr>
              <p:nvPr/>
            </p:nvSpPr>
            <p:spPr>
              <a:xfrm>
                <a:off x="-38100" y="1141769"/>
                <a:ext cx="12496800" cy="871329"/>
              </a:xfrm>
              <a:prstGeom prst="rect">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107227599"/>
      </p:ext>
    </p:extLst>
  </p:cSld>
  <p:clrMapOvr>
    <a:masterClrMapping/>
  </p:clrMapOvr>
  <mc:AlternateContent xmlns:mc="http://schemas.openxmlformats.org/markup-compatibility/2006" xmlns:p14="http://schemas.microsoft.com/office/powerpoint/2010/main">
    <mc:Choice Requires="p14">
      <p:transition spd="med" p14:dur="700" advTm="7988">
        <p:fade/>
      </p:transition>
    </mc:Choice>
    <mc:Fallback xmlns="">
      <p:transition spd="med" advTm="798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45E37DEA-512A-C335-3D2F-AD90A80047BC}"/>
              </a:ext>
            </a:extLst>
          </p:cNvPr>
          <p:cNvCxnSpPr>
            <a:cxnSpLocks/>
          </p:cNvCxnSpPr>
          <p:nvPr/>
        </p:nvCxnSpPr>
        <p:spPr>
          <a:xfrm flipV="1">
            <a:off x="830903" y="703077"/>
            <a:ext cx="5691213" cy="5691213"/>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0AD26D-3A8E-E39E-5D2E-AA5CF9FEC634}"/>
              </a:ext>
            </a:extLst>
          </p:cNvPr>
          <p:cNvCxnSpPr>
            <a:cxnSpLocks/>
          </p:cNvCxnSpPr>
          <p:nvPr/>
        </p:nvCxnSpPr>
        <p:spPr>
          <a:xfrm flipH="1" flipV="1">
            <a:off x="787167" y="704186"/>
            <a:ext cx="5690104" cy="5690104"/>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3D24896-B1E3-32ED-B88E-A0BD2C76EE5A}"/>
              </a:ext>
            </a:extLst>
          </p:cNvPr>
          <p:cNvSpPr/>
          <p:nvPr/>
        </p:nvSpPr>
        <p:spPr>
          <a:xfrm rot="2700000">
            <a:off x="1814175" y="1791118"/>
            <a:ext cx="3696623" cy="3602802"/>
          </a:xfrm>
          <a:prstGeom prst="rect">
            <a:avLst/>
          </a:prstGeom>
          <a:solidFill>
            <a:schemeClr val="accent6">
              <a:lumMod val="20000"/>
              <a:lumOff val="80000"/>
              <a:alpha val="44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2A8D3A3E-74EB-3A0A-F0D5-58EBAC5B751A}"/>
              </a:ext>
            </a:extLst>
          </p:cNvPr>
          <p:cNvSpPr/>
          <p:nvPr/>
        </p:nvSpPr>
        <p:spPr>
          <a:xfrm rot="2700000">
            <a:off x="2426308" y="2382885"/>
            <a:ext cx="2459488" cy="2397066"/>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a:extLst>
              <a:ext uri="{FF2B5EF4-FFF2-40B4-BE49-F238E27FC236}">
                <a16:creationId xmlns:a16="http://schemas.microsoft.com/office/drawing/2014/main" id="{11EB901F-2AA5-1E19-B9AE-384B3562D43F}"/>
              </a:ext>
            </a:extLst>
          </p:cNvPr>
          <p:cNvCxnSpPr>
            <a:cxnSpLocks/>
          </p:cNvCxnSpPr>
          <p:nvPr/>
        </p:nvCxnSpPr>
        <p:spPr>
          <a:xfrm flipV="1">
            <a:off x="3646821" y="986790"/>
            <a:ext cx="0" cy="514350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BC0D487-6A57-C034-38AE-01C3D17F07EF}"/>
              </a:ext>
            </a:extLst>
          </p:cNvPr>
          <p:cNvCxnSpPr>
            <a:cxnSpLocks/>
          </p:cNvCxnSpPr>
          <p:nvPr/>
        </p:nvCxnSpPr>
        <p:spPr>
          <a:xfrm>
            <a:off x="1048764" y="3576864"/>
            <a:ext cx="5219700" cy="0"/>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EB38D7-2C60-7AE6-DBBB-1D0BB05E5718}"/>
              </a:ext>
            </a:extLst>
          </p:cNvPr>
          <p:cNvCxnSpPr>
            <a:cxnSpLocks/>
          </p:cNvCxnSpPr>
          <p:nvPr/>
        </p:nvCxnSpPr>
        <p:spPr>
          <a:xfrm flipV="1">
            <a:off x="2772467" y="986790"/>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4312D20-86CA-22BA-5818-3CCC7B5E8875}"/>
              </a:ext>
            </a:extLst>
          </p:cNvPr>
          <p:cNvCxnSpPr>
            <a:cxnSpLocks/>
          </p:cNvCxnSpPr>
          <p:nvPr/>
        </p:nvCxnSpPr>
        <p:spPr>
          <a:xfrm flipV="1">
            <a:off x="1918326" y="982980"/>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FCD2D2-34A5-E352-B22F-358BE05FF8BA}"/>
              </a:ext>
            </a:extLst>
          </p:cNvPr>
          <p:cNvCxnSpPr>
            <a:cxnSpLocks/>
          </p:cNvCxnSpPr>
          <p:nvPr/>
        </p:nvCxnSpPr>
        <p:spPr>
          <a:xfrm flipV="1">
            <a:off x="1081750" y="1006349"/>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F8A07B-91A3-1006-D15A-75DF9357CF53}"/>
              </a:ext>
            </a:extLst>
          </p:cNvPr>
          <p:cNvCxnSpPr>
            <a:cxnSpLocks/>
          </p:cNvCxnSpPr>
          <p:nvPr/>
        </p:nvCxnSpPr>
        <p:spPr>
          <a:xfrm flipV="1">
            <a:off x="6245785" y="994046"/>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EAD38ED-4453-B347-1EB0-2C138B0CD830}"/>
              </a:ext>
            </a:extLst>
          </p:cNvPr>
          <p:cNvCxnSpPr>
            <a:cxnSpLocks/>
          </p:cNvCxnSpPr>
          <p:nvPr/>
        </p:nvCxnSpPr>
        <p:spPr>
          <a:xfrm flipV="1">
            <a:off x="5391644" y="990236"/>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CAEF9D4-21FD-282F-1950-0CA15B9D9DFC}"/>
              </a:ext>
            </a:extLst>
          </p:cNvPr>
          <p:cNvCxnSpPr>
            <a:cxnSpLocks/>
          </p:cNvCxnSpPr>
          <p:nvPr/>
        </p:nvCxnSpPr>
        <p:spPr>
          <a:xfrm flipV="1">
            <a:off x="4537503" y="994046"/>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B53886-202B-0269-1C7E-1F34D7BD31F0}"/>
              </a:ext>
            </a:extLst>
          </p:cNvPr>
          <p:cNvCxnSpPr>
            <a:cxnSpLocks/>
          </p:cNvCxnSpPr>
          <p:nvPr/>
        </p:nvCxnSpPr>
        <p:spPr>
          <a:xfrm rot="5400000" flipV="1">
            <a:off x="3673638" y="121600"/>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2A34DE-4016-E16D-E814-76F51139DE06}"/>
              </a:ext>
            </a:extLst>
          </p:cNvPr>
          <p:cNvCxnSpPr>
            <a:cxnSpLocks/>
          </p:cNvCxnSpPr>
          <p:nvPr/>
        </p:nvCxnSpPr>
        <p:spPr>
          <a:xfrm rot="5400000" flipV="1">
            <a:off x="3677448" y="-732541"/>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37C06C-F652-5A6D-75F5-9C9266D6108B}"/>
              </a:ext>
            </a:extLst>
          </p:cNvPr>
          <p:cNvCxnSpPr>
            <a:cxnSpLocks/>
          </p:cNvCxnSpPr>
          <p:nvPr/>
        </p:nvCxnSpPr>
        <p:spPr>
          <a:xfrm rot="5400000" flipV="1">
            <a:off x="3673638" y="-1586682"/>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61D854-293A-B505-222E-65B6EB57F2FB}"/>
              </a:ext>
            </a:extLst>
          </p:cNvPr>
          <p:cNvCxnSpPr>
            <a:cxnSpLocks/>
          </p:cNvCxnSpPr>
          <p:nvPr/>
        </p:nvCxnSpPr>
        <p:spPr>
          <a:xfrm rot="5400000" flipV="1">
            <a:off x="3666382" y="3594918"/>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3C50AAF-DA3E-FB26-927D-FE677C8D347D}"/>
              </a:ext>
            </a:extLst>
          </p:cNvPr>
          <p:cNvCxnSpPr>
            <a:cxnSpLocks/>
          </p:cNvCxnSpPr>
          <p:nvPr/>
        </p:nvCxnSpPr>
        <p:spPr>
          <a:xfrm rot="5400000" flipV="1">
            <a:off x="3670192" y="2740777"/>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6A9CBDE-90DD-225D-C28F-54E12AC952E5}"/>
              </a:ext>
            </a:extLst>
          </p:cNvPr>
          <p:cNvCxnSpPr>
            <a:cxnSpLocks/>
          </p:cNvCxnSpPr>
          <p:nvPr/>
        </p:nvCxnSpPr>
        <p:spPr>
          <a:xfrm rot="5400000" flipV="1">
            <a:off x="3666382" y="1886636"/>
            <a:ext cx="0" cy="5143500"/>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2F035FA-00A7-7BEC-BF9F-A408DEE682CF}"/>
              </a:ext>
            </a:extLst>
          </p:cNvPr>
          <p:cNvGrpSpPr/>
          <p:nvPr/>
        </p:nvGrpSpPr>
        <p:grpSpPr>
          <a:xfrm>
            <a:off x="862732" y="549173"/>
            <a:ext cx="5587848" cy="6034758"/>
            <a:chOff x="1393516" y="136380"/>
            <a:chExt cx="5587848" cy="6034758"/>
          </a:xfrm>
        </p:grpSpPr>
        <p:sp>
          <p:nvSpPr>
            <p:cNvPr id="23" name="Arrow: Right 22">
              <a:extLst>
                <a:ext uri="{FF2B5EF4-FFF2-40B4-BE49-F238E27FC236}">
                  <a16:creationId xmlns:a16="http://schemas.microsoft.com/office/drawing/2014/main" id="{6755AA27-EAED-1FD3-45F8-DD9F98F5E917}"/>
                </a:ext>
              </a:extLst>
            </p:cNvPr>
            <p:cNvSpPr/>
            <p:nvPr/>
          </p:nvSpPr>
          <p:spPr>
            <a:xfrm rot="2700000">
              <a:off x="1167813" y="362083"/>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row: Right 23">
              <a:extLst>
                <a:ext uri="{FF2B5EF4-FFF2-40B4-BE49-F238E27FC236}">
                  <a16:creationId xmlns:a16="http://schemas.microsoft.com/office/drawing/2014/main" id="{5911D6A5-3D54-1D8B-8983-F354BEBFB659}"/>
                </a:ext>
              </a:extLst>
            </p:cNvPr>
            <p:cNvSpPr/>
            <p:nvPr/>
          </p:nvSpPr>
          <p:spPr>
            <a:xfrm rot="13500000">
              <a:off x="5892618" y="5082392"/>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2" name="Group 31">
            <a:extLst>
              <a:ext uri="{FF2B5EF4-FFF2-40B4-BE49-F238E27FC236}">
                <a16:creationId xmlns:a16="http://schemas.microsoft.com/office/drawing/2014/main" id="{9ACC7DF4-67B2-512D-0E03-304639A78A5F}"/>
              </a:ext>
            </a:extLst>
          </p:cNvPr>
          <p:cNvGrpSpPr/>
          <p:nvPr/>
        </p:nvGrpSpPr>
        <p:grpSpPr>
          <a:xfrm rot="16200000">
            <a:off x="792047" y="653160"/>
            <a:ext cx="5587848" cy="6034758"/>
            <a:chOff x="1393516" y="136380"/>
            <a:chExt cx="5587848" cy="6034758"/>
          </a:xfrm>
        </p:grpSpPr>
        <p:sp>
          <p:nvSpPr>
            <p:cNvPr id="33" name="Arrow: Right 32">
              <a:extLst>
                <a:ext uri="{FF2B5EF4-FFF2-40B4-BE49-F238E27FC236}">
                  <a16:creationId xmlns:a16="http://schemas.microsoft.com/office/drawing/2014/main" id="{B0984091-8A65-1CB9-9FDE-839FE584BE16}"/>
                </a:ext>
              </a:extLst>
            </p:cNvPr>
            <p:cNvSpPr/>
            <p:nvPr/>
          </p:nvSpPr>
          <p:spPr>
            <a:xfrm rot="13500000">
              <a:off x="1167813" y="362083"/>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Arrow: Right 33">
              <a:extLst>
                <a:ext uri="{FF2B5EF4-FFF2-40B4-BE49-F238E27FC236}">
                  <a16:creationId xmlns:a16="http://schemas.microsoft.com/office/drawing/2014/main" id="{FD100D32-2360-EAAE-6A5B-FF45737A49F4}"/>
                </a:ext>
              </a:extLst>
            </p:cNvPr>
            <p:cNvSpPr/>
            <p:nvPr/>
          </p:nvSpPr>
          <p:spPr>
            <a:xfrm rot="2700000">
              <a:off x="5892618" y="5082392"/>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9" name="Group 38">
            <a:extLst>
              <a:ext uri="{FF2B5EF4-FFF2-40B4-BE49-F238E27FC236}">
                <a16:creationId xmlns:a16="http://schemas.microsoft.com/office/drawing/2014/main" id="{670F949F-435E-773C-130C-84DB1F05A8AC}"/>
              </a:ext>
            </a:extLst>
          </p:cNvPr>
          <p:cNvGrpSpPr/>
          <p:nvPr/>
        </p:nvGrpSpPr>
        <p:grpSpPr>
          <a:xfrm>
            <a:off x="9772126" y="5864168"/>
            <a:ext cx="2648474" cy="776913"/>
            <a:chOff x="9772126" y="4492568"/>
            <a:chExt cx="2648474" cy="776913"/>
          </a:xfrm>
        </p:grpSpPr>
        <p:cxnSp>
          <p:nvCxnSpPr>
            <p:cNvPr id="43" name="Straight Arrow Connector 42">
              <a:extLst>
                <a:ext uri="{FF2B5EF4-FFF2-40B4-BE49-F238E27FC236}">
                  <a16:creationId xmlns:a16="http://schemas.microsoft.com/office/drawing/2014/main" id="{900B43BA-ADE1-9D8D-1368-25B51C9874F1}"/>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6" name="Subtitle 2">
                  <a:extLst>
                    <a:ext uri="{FF2B5EF4-FFF2-40B4-BE49-F238E27FC236}">
                      <a16:creationId xmlns:a16="http://schemas.microsoft.com/office/drawing/2014/main" id="{9886A332-37AA-9661-22BB-2DDFB817801C}"/>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position</a:t>
                  </a:r>
                  <a:r>
                    <a:rPr lang="en-US" sz="4000" dirty="0">
                      <a:solidFill>
                        <a:srgbClr val="002060"/>
                      </a:solidFill>
                    </a:rPr>
                    <a:t> </a:t>
                  </a:r>
                  <a14:m>
                    <m:oMath xmlns:m="http://schemas.openxmlformats.org/officeDocument/2006/math">
                      <m:r>
                        <a:rPr lang="en-US" sz="4000" b="0" i="1" smtClean="0">
                          <a:solidFill>
                            <a:srgbClr val="0070C0"/>
                          </a:solidFill>
                          <a:latin typeface="Cambria Math" panose="02040503050406030204" pitchFamily="18" charset="0"/>
                        </a:rPr>
                        <m:t>𝑥</m:t>
                      </m:r>
                    </m:oMath>
                  </a14:m>
                  <a:endParaRPr lang="en-US" sz="2000" dirty="0">
                    <a:solidFill>
                      <a:srgbClr val="002060"/>
                    </a:solidFill>
                  </a:endParaRPr>
                </a:p>
              </p:txBody>
            </p:sp>
          </mc:Choice>
          <mc:Fallback xmlns="">
            <p:sp>
              <p:nvSpPr>
                <p:cNvPr id="46" name="Subtitle 2">
                  <a:extLst>
                    <a:ext uri="{FF2B5EF4-FFF2-40B4-BE49-F238E27FC236}">
                      <a16:creationId xmlns:a16="http://schemas.microsoft.com/office/drawing/2014/main" id="{9886A332-37AA-9661-22BB-2DDFB817801C}"/>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4"/>
                  <a:stretch>
                    <a:fillRect l="-690" t="-22047" b="-16535"/>
                  </a:stretch>
                </a:blipFill>
              </p:spPr>
              <p:txBody>
                <a:bodyPr/>
                <a:lstStyle/>
                <a:p>
                  <a:r>
                    <a:rPr lang="en-CA">
                      <a:noFill/>
                    </a:rPr>
                    <a:t> </a:t>
                  </a:r>
                </a:p>
              </p:txBody>
            </p:sp>
          </mc:Fallback>
        </mc:AlternateContent>
      </p:grpSp>
      <p:grpSp>
        <p:nvGrpSpPr>
          <p:cNvPr id="48" name="Group 47">
            <a:extLst>
              <a:ext uri="{FF2B5EF4-FFF2-40B4-BE49-F238E27FC236}">
                <a16:creationId xmlns:a16="http://schemas.microsoft.com/office/drawing/2014/main" id="{46EE76F3-0212-68C7-B408-AF16807FFD82}"/>
              </a:ext>
            </a:extLst>
          </p:cNvPr>
          <p:cNvGrpSpPr/>
          <p:nvPr/>
        </p:nvGrpSpPr>
        <p:grpSpPr>
          <a:xfrm>
            <a:off x="9430375" y="401209"/>
            <a:ext cx="1678809" cy="1538589"/>
            <a:chOff x="6362552" y="861711"/>
            <a:chExt cx="1678809" cy="1538589"/>
          </a:xfrm>
        </p:grpSpPr>
        <p:cxnSp>
          <p:nvCxnSpPr>
            <p:cNvPr id="51" name="Straight Arrow Connector 50">
              <a:extLst>
                <a:ext uri="{FF2B5EF4-FFF2-40B4-BE49-F238E27FC236}">
                  <a16:creationId xmlns:a16="http://schemas.microsoft.com/office/drawing/2014/main" id="{5F0C5CF6-ABB0-A1FC-1559-375949E7564D}"/>
                </a:ext>
              </a:extLst>
            </p:cNvPr>
            <p:cNvCxnSpPr>
              <a:cxnSpLocks/>
            </p:cNvCxnSpPr>
            <p:nvPr/>
          </p:nvCxnSpPr>
          <p:spPr>
            <a:xfrm flipV="1">
              <a:off x="6362552" y="876300"/>
              <a:ext cx="0" cy="152400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2" name="Subtitle 2">
                  <a:extLst>
                    <a:ext uri="{FF2B5EF4-FFF2-40B4-BE49-F238E27FC236}">
                      <a16:creationId xmlns:a16="http://schemas.microsoft.com/office/drawing/2014/main" id="{B21DF9AC-8D47-3177-4598-05C55CAF9548}"/>
                    </a:ext>
                  </a:extLst>
                </p:cNvPr>
                <p:cNvSpPr txBox="1">
                  <a:spLocks/>
                </p:cNvSpPr>
                <p:nvPr/>
              </p:nvSpPr>
              <p:spPr>
                <a:xfrm>
                  <a:off x="6406289" y="861711"/>
                  <a:ext cx="1635072" cy="75754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a:t>
                  </a:r>
                  <a:r>
                    <a:rPr lang="en-US" sz="4000" dirty="0">
                      <a:solidFill>
                        <a:schemeClr val="accent6">
                          <a:lumMod val="50000"/>
                        </a:schemeClr>
                      </a:solidFill>
                    </a:rPr>
                    <a:t> </a:t>
                  </a:r>
                  <a14:m>
                    <m:oMath xmlns:m="http://schemas.openxmlformats.org/officeDocument/2006/math">
                      <m:r>
                        <a:rPr lang="en-CA"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52" name="Subtitle 2">
                  <a:extLst>
                    <a:ext uri="{FF2B5EF4-FFF2-40B4-BE49-F238E27FC236}">
                      <a16:creationId xmlns:a16="http://schemas.microsoft.com/office/drawing/2014/main" id="{B21DF9AC-8D47-3177-4598-05C55CAF9548}"/>
                    </a:ext>
                  </a:extLst>
                </p:cNvPr>
                <p:cNvSpPr txBox="1">
                  <a:spLocks noRot="1" noChangeAspect="1" noMove="1" noResize="1" noEditPoints="1" noAdjustHandles="1" noChangeArrowheads="1" noChangeShapeType="1" noTextEdit="1"/>
                </p:cNvSpPr>
                <p:nvPr/>
              </p:nvSpPr>
              <p:spPr>
                <a:xfrm>
                  <a:off x="6406289" y="861711"/>
                  <a:ext cx="1635072" cy="757540"/>
                </a:xfrm>
                <a:prstGeom prst="rect">
                  <a:avLst/>
                </a:prstGeom>
                <a:blipFill>
                  <a:blip r:embed="rId5"/>
                  <a:stretch>
                    <a:fillRect l="-10075" t="-19355" b="-11290"/>
                  </a:stretch>
                </a:blipFill>
              </p:spPr>
              <p:txBody>
                <a:bodyPr/>
                <a:lstStyle/>
                <a:p>
                  <a:r>
                    <a:rPr lang="en-CA">
                      <a:noFill/>
                    </a:rPr>
                    <a:t> </a:t>
                  </a:r>
                </a:p>
              </p:txBody>
            </p:sp>
          </mc:Fallback>
        </mc:AlternateContent>
      </p:grpSp>
      <p:sp>
        <p:nvSpPr>
          <p:cNvPr id="59" name="Rectangle 58">
            <a:extLst>
              <a:ext uri="{FF2B5EF4-FFF2-40B4-BE49-F238E27FC236}">
                <a16:creationId xmlns:a16="http://schemas.microsoft.com/office/drawing/2014/main" id="{750CAF45-AFE6-478B-6742-03A2F55380EE}"/>
              </a:ext>
            </a:extLst>
          </p:cNvPr>
          <p:cNvSpPr/>
          <p:nvPr/>
        </p:nvSpPr>
        <p:spPr>
          <a:xfrm rot="2700000">
            <a:off x="3012046" y="2964449"/>
            <a:ext cx="1251622" cy="1219856"/>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696837522"/>
      </p:ext>
    </p:extLst>
  </p:cSld>
  <p:clrMapOvr>
    <a:masterClrMapping/>
  </p:clrMapOvr>
  <mc:AlternateContent xmlns:mc="http://schemas.openxmlformats.org/markup-compatibility/2006" xmlns:p14="http://schemas.microsoft.com/office/powerpoint/2010/main">
    <mc:Choice Requires="p14">
      <p:transition spd="med" p14:dur="700" advTm="8296">
        <p:fade/>
      </p:transition>
    </mc:Choice>
    <mc:Fallback xmlns="">
      <p:transition spd="med" advTm="82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A90D1-E25B-3A6C-B3BA-C757BA686B9C}"/>
                  </a:ext>
                </a:extLst>
              </p:cNvPr>
              <p:cNvSpPr txBox="1"/>
              <p:nvPr/>
            </p:nvSpPr>
            <p:spPr>
              <a:xfrm>
                <a:off x="0" y="-137655"/>
                <a:ext cx="12192000" cy="483792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CA" sz="5800" b="0" i="1" smtClean="0">
                              <a:solidFill>
                                <a:schemeClr val="tx1"/>
                              </a:solidFill>
                              <a:latin typeface="Cambria Math" panose="02040503050406030204" pitchFamily="18" charset="0"/>
                            </a:rPr>
                          </m:ctrlPr>
                        </m:dPr>
                        <m:e>
                          <m:eqArr>
                            <m:eqArrPr>
                              <m:ctrlPr>
                                <a:rPr lang="en-CA" sz="5800" i="1">
                                  <a:solidFill>
                                    <a:srgbClr val="7030A0"/>
                                  </a:solidFill>
                                  <a:latin typeface="Cambria Math" panose="02040503050406030204" pitchFamily="18" charset="0"/>
                                </a:rPr>
                              </m:ctrlPr>
                            </m:eqArrPr>
                            <m:e>
                              <m:sSup>
                                <m:sSupPr>
                                  <m:ctrlPr>
                                    <a:rPr lang="en-CA" sz="5800" i="1">
                                      <a:solidFill>
                                        <a:srgbClr val="FF6600"/>
                                      </a:solidFill>
                                      <a:latin typeface="Cambria Math" panose="02040503050406030204" pitchFamily="18" charset="0"/>
                                    </a:rPr>
                                  </m:ctrlPr>
                                </m:sSupPr>
                                <m:e>
                                  <m:r>
                                    <a:rPr lang="en-CA" sz="5800" i="1">
                                      <a:solidFill>
                                        <a:srgbClr val="FF6600"/>
                                      </a:solidFill>
                                      <a:latin typeface="Cambria Math" panose="02040503050406030204" pitchFamily="18" charset="0"/>
                                    </a:rPr>
                                    <m:t>𝑊</m:t>
                                  </m:r>
                                </m:e>
                                <m:sup>
                                  <m:r>
                                    <a:rPr lang="en-CA" sz="5800" i="1">
                                      <a:solidFill>
                                        <a:srgbClr val="FF6600"/>
                                      </a:solidFill>
                                      <a:latin typeface="Cambria Math" panose="02040503050406030204" pitchFamily="18" charset="0"/>
                                    </a:rPr>
                                    <m:t>1</m:t>
                                  </m:r>
                                  <m:acc>
                                    <m:accPr>
                                      <m:chr m:val="̇"/>
                                      <m:ctrlPr>
                                        <a:rPr lang="en-CA" sz="5800" i="1">
                                          <a:solidFill>
                                            <a:srgbClr val="FF6600"/>
                                          </a:solidFill>
                                          <a:latin typeface="Cambria Math" panose="02040503050406030204" pitchFamily="18" charset="0"/>
                                        </a:rPr>
                                      </m:ctrlPr>
                                    </m:accPr>
                                    <m:e>
                                      <m:r>
                                        <a:rPr lang="en-CA" sz="5800" i="1">
                                          <a:solidFill>
                                            <a:srgbClr val="FF6600"/>
                                          </a:solidFill>
                                          <a:latin typeface="Cambria Math" panose="02040503050406030204" pitchFamily="18" charset="0"/>
                                        </a:rPr>
                                        <m:t>1</m:t>
                                      </m:r>
                                    </m:e>
                                  </m:acc>
                                </m:sup>
                              </m:sSup>
                            </m:e>
                            <m:e>
                              <m:sSup>
                                <m:sSupPr>
                                  <m:ctrlPr>
                                    <a:rPr lang="en-CA" sz="5800" i="1">
                                      <a:solidFill>
                                        <a:srgbClr val="FF6600"/>
                                      </a:solidFill>
                                      <a:latin typeface="Cambria Math" panose="02040503050406030204" pitchFamily="18" charset="0"/>
                                    </a:rPr>
                                  </m:ctrlPr>
                                </m:sSupPr>
                                <m:e>
                                  <m:r>
                                    <a:rPr lang="en-CA" sz="5800" i="1">
                                      <a:solidFill>
                                        <a:srgbClr val="FF6600"/>
                                      </a:solidFill>
                                      <a:latin typeface="Cambria Math" panose="02040503050406030204" pitchFamily="18" charset="0"/>
                                    </a:rPr>
                                    <m:t>𝑊</m:t>
                                  </m:r>
                                </m:e>
                                <m:sup>
                                  <m:r>
                                    <a:rPr lang="en-CA" sz="5800" i="1">
                                      <a:solidFill>
                                        <a:srgbClr val="FF6600"/>
                                      </a:solidFill>
                                      <a:latin typeface="Cambria Math" panose="02040503050406030204" pitchFamily="18" charset="0"/>
                                    </a:rPr>
                                    <m:t>2</m:t>
                                  </m:r>
                                  <m:acc>
                                    <m:accPr>
                                      <m:chr m:val="̇"/>
                                      <m:ctrlPr>
                                        <a:rPr lang="en-CA" sz="5800" i="1">
                                          <a:solidFill>
                                            <a:srgbClr val="FF6600"/>
                                          </a:solidFill>
                                          <a:latin typeface="Cambria Math" panose="02040503050406030204" pitchFamily="18" charset="0"/>
                                        </a:rPr>
                                      </m:ctrlPr>
                                    </m:accPr>
                                    <m:e>
                                      <m:r>
                                        <a:rPr lang="en-CA" sz="5800" i="1">
                                          <a:solidFill>
                                            <a:srgbClr val="FF6600"/>
                                          </a:solidFill>
                                          <a:latin typeface="Cambria Math" panose="02040503050406030204" pitchFamily="18" charset="0"/>
                                        </a:rPr>
                                        <m:t>1</m:t>
                                      </m:r>
                                    </m:e>
                                  </m:acc>
                                </m:sup>
                              </m:sSup>
                            </m:e>
                            <m:e>
                              <m:sSup>
                                <m:sSupPr>
                                  <m:ctrlPr>
                                    <a:rPr lang="en-CA" sz="5800" i="1">
                                      <a:solidFill>
                                        <a:srgbClr val="FF6600"/>
                                      </a:solidFill>
                                      <a:latin typeface="Cambria Math" panose="02040503050406030204" pitchFamily="18" charset="0"/>
                                    </a:rPr>
                                  </m:ctrlPr>
                                </m:sSupPr>
                                <m:e>
                                  <m:r>
                                    <a:rPr lang="en-CA" sz="5800" i="1">
                                      <a:solidFill>
                                        <a:srgbClr val="FF6600"/>
                                      </a:solidFill>
                                      <a:latin typeface="Cambria Math" panose="02040503050406030204" pitchFamily="18" charset="0"/>
                                    </a:rPr>
                                    <m:t>𝑊</m:t>
                                  </m:r>
                                </m:e>
                                <m:sup>
                                  <m:r>
                                    <a:rPr lang="en-CA" sz="5800" i="1">
                                      <a:solidFill>
                                        <a:srgbClr val="FF6600"/>
                                      </a:solidFill>
                                      <a:latin typeface="Cambria Math" panose="02040503050406030204" pitchFamily="18" charset="0"/>
                                    </a:rPr>
                                    <m:t>1</m:t>
                                  </m:r>
                                  <m:acc>
                                    <m:accPr>
                                      <m:chr m:val="̇"/>
                                      <m:ctrlPr>
                                        <a:rPr lang="en-CA" sz="5800" i="1">
                                          <a:solidFill>
                                            <a:srgbClr val="FF6600"/>
                                          </a:solidFill>
                                          <a:latin typeface="Cambria Math" panose="02040503050406030204" pitchFamily="18" charset="0"/>
                                        </a:rPr>
                                      </m:ctrlPr>
                                    </m:accPr>
                                    <m:e>
                                      <m:r>
                                        <a:rPr lang="en-CA" sz="5800" i="1">
                                          <a:solidFill>
                                            <a:srgbClr val="FF6600"/>
                                          </a:solidFill>
                                          <a:latin typeface="Cambria Math" panose="02040503050406030204" pitchFamily="18" charset="0"/>
                                        </a:rPr>
                                        <m:t>2</m:t>
                                      </m:r>
                                    </m:e>
                                  </m:acc>
                                </m:sup>
                              </m:sSup>
                            </m:e>
                            <m:e>
                              <m:sSup>
                                <m:sSupPr>
                                  <m:ctrlPr>
                                    <a:rPr lang="en-CA" sz="5800" i="1">
                                      <a:solidFill>
                                        <a:srgbClr val="FF6600"/>
                                      </a:solidFill>
                                      <a:latin typeface="Cambria Math" panose="02040503050406030204" pitchFamily="18" charset="0"/>
                                    </a:rPr>
                                  </m:ctrlPr>
                                </m:sSupPr>
                                <m:e>
                                  <m:r>
                                    <a:rPr lang="en-CA" sz="5800" i="1">
                                      <a:solidFill>
                                        <a:srgbClr val="FF6600"/>
                                      </a:solidFill>
                                      <a:latin typeface="Cambria Math" panose="02040503050406030204" pitchFamily="18" charset="0"/>
                                    </a:rPr>
                                    <m:t>𝑊</m:t>
                                  </m:r>
                                </m:e>
                                <m:sup>
                                  <m:r>
                                    <a:rPr lang="en-CA" sz="5800" i="1">
                                      <a:solidFill>
                                        <a:srgbClr val="FF6600"/>
                                      </a:solidFill>
                                      <a:latin typeface="Cambria Math" panose="02040503050406030204" pitchFamily="18" charset="0"/>
                                    </a:rPr>
                                    <m:t>2</m:t>
                                  </m:r>
                                  <m:acc>
                                    <m:accPr>
                                      <m:chr m:val="̇"/>
                                      <m:ctrlPr>
                                        <a:rPr lang="en-CA" sz="5800" i="1">
                                          <a:solidFill>
                                            <a:srgbClr val="FF6600"/>
                                          </a:solidFill>
                                          <a:latin typeface="Cambria Math" panose="02040503050406030204" pitchFamily="18" charset="0"/>
                                        </a:rPr>
                                      </m:ctrlPr>
                                    </m:accPr>
                                    <m:e>
                                      <m:r>
                                        <a:rPr lang="en-CA" sz="5800" i="1">
                                          <a:solidFill>
                                            <a:srgbClr val="FF6600"/>
                                          </a:solidFill>
                                          <a:latin typeface="Cambria Math" panose="02040503050406030204" pitchFamily="18" charset="0"/>
                                        </a:rPr>
                                        <m:t>2</m:t>
                                      </m:r>
                                    </m:e>
                                  </m:acc>
                                </m:sup>
                              </m:sSup>
                            </m:e>
                          </m:eqArr>
                        </m:e>
                      </m:d>
                      <m:r>
                        <a:rPr lang="en-CA" sz="5800" b="0" i="1" smtClean="0">
                          <a:solidFill>
                            <a:schemeClr val="tx1"/>
                          </a:solidFill>
                          <a:latin typeface="Cambria Math" panose="02040503050406030204" pitchFamily="18" charset="0"/>
                        </a:rPr>
                        <m:t>=</m:t>
                      </m:r>
                      <m:d>
                        <m:dPr>
                          <m:begChr m:val="["/>
                          <m:endChr m:val="]"/>
                          <m:ctrlPr>
                            <a:rPr lang="en-CA" sz="5800" b="0" i="1" smtClean="0">
                              <a:solidFill>
                                <a:schemeClr val="tx1"/>
                              </a:solidFill>
                              <a:latin typeface="Cambria Math" panose="02040503050406030204" pitchFamily="18" charset="0"/>
                            </a:rPr>
                          </m:ctrlPr>
                        </m:dPr>
                        <m:e>
                          <m:m>
                            <m:mPr>
                              <m:mcs>
                                <m:mc>
                                  <m:mcPr>
                                    <m:count m:val="2"/>
                                    <m:mcJc m:val="center"/>
                                  </m:mcPr>
                                </m:mc>
                              </m:mcs>
                              <m:ctrlPr>
                                <a:rPr lang="en-CA" sz="5800" b="0" i="1" smtClean="0">
                                  <a:solidFill>
                                    <a:schemeClr val="tx1"/>
                                  </a:solidFill>
                                  <a:latin typeface="Cambria Math" panose="02040503050406030204" pitchFamily="18" charset="0"/>
                                </a:rPr>
                              </m:ctrlPr>
                            </m:mPr>
                            <m:mr>
                              <m:e>
                                <m:m>
                                  <m:mPr>
                                    <m:mcs>
                                      <m:mc>
                                        <m:mcPr>
                                          <m:count m:val="2"/>
                                          <m:mcJc m:val="center"/>
                                        </m:mcPr>
                                      </m:mc>
                                    </m:mcs>
                                    <m:ctrlPr>
                                      <a:rPr lang="en-CA" sz="5800" i="1">
                                        <a:latin typeface="Cambria Math" panose="02040503050406030204" pitchFamily="18" charset="0"/>
                                      </a:rPr>
                                    </m:ctrlPr>
                                  </m:mPr>
                                  <m:mr>
                                    <m:e>
                                      <m:eqArr>
                                        <m:eqArrPr>
                                          <m:ctrlPr>
                                            <a:rPr lang="en-CA" sz="5800" b="0" i="1" smtClean="0">
                                              <a:latin typeface="Cambria Math" panose="02040503050406030204" pitchFamily="18" charset="0"/>
                                            </a:rPr>
                                          </m:ctrlPr>
                                        </m:eqArrPr>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i="1">
                                                  <a:latin typeface="Cambria Math" panose="02040503050406030204" pitchFamily="18" charset="0"/>
                                                </a:rPr>
                                                <m:t>𝑡</m:t>
                                              </m:r>
                                            </m:sub>
                                            <m:sup>
                                              <m:r>
                                                <a:rPr lang="en-CA" sz="5800" i="1">
                                                  <a:latin typeface="Cambria Math" panose="02040503050406030204" pitchFamily="18" charset="0"/>
                                                </a:rPr>
                                                <m:t>1</m:t>
                                              </m:r>
                                              <m:acc>
                                                <m:accPr>
                                                  <m:chr m:val="̇"/>
                                                  <m:ctrlPr>
                                                    <a:rPr lang="en-CA" sz="5800" i="1">
                                                      <a:latin typeface="Cambria Math" panose="02040503050406030204" pitchFamily="18" charset="0"/>
                                                    </a:rPr>
                                                  </m:ctrlPr>
                                                </m:accPr>
                                                <m:e>
                                                  <m:r>
                                                    <a:rPr lang="en-CA" sz="5800" i="1">
                                                      <a:latin typeface="Cambria Math" panose="02040503050406030204" pitchFamily="18" charset="0"/>
                                                    </a:rPr>
                                                    <m:t>1</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i="1">
                                                  <a:latin typeface="Cambria Math" panose="02040503050406030204" pitchFamily="18" charset="0"/>
                                                </a:rPr>
                                                <m:t>𝑡</m:t>
                                              </m:r>
                                            </m:sub>
                                            <m:sup>
                                              <m:r>
                                                <a:rPr lang="en-CA" sz="5800" b="0" i="1" smtClean="0">
                                                  <a:latin typeface="Cambria Math" panose="02040503050406030204" pitchFamily="18" charset="0"/>
                                                </a:rPr>
                                                <m:t>2</m:t>
                                              </m:r>
                                              <m:acc>
                                                <m:accPr>
                                                  <m:chr m:val="̇"/>
                                                  <m:ctrlPr>
                                                    <a:rPr lang="en-CA" sz="5800" i="1">
                                                      <a:latin typeface="Cambria Math" panose="02040503050406030204" pitchFamily="18" charset="0"/>
                                                    </a:rPr>
                                                  </m:ctrlPr>
                                                </m:accPr>
                                                <m:e>
                                                  <m:r>
                                                    <a:rPr lang="en-CA" sz="5800" i="1">
                                                      <a:latin typeface="Cambria Math" panose="02040503050406030204" pitchFamily="18" charset="0"/>
                                                    </a:rPr>
                                                    <m:t>1</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i="1">
                                                  <a:latin typeface="Cambria Math" panose="02040503050406030204" pitchFamily="18" charset="0"/>
                                                </a:rPr>
                                                <m:t>𝑡</m:t>
                                              </m:r>
                                            </m:sub>
                                            <m:sup>
                                              <m:r>
                                                <a:rPr lang="en-CA" sz="5800" i="1">
                                                  <a:latin typeface="Cambria Math" panose="02040503050406030204" pitchFamily="18" charset="0"/>
                                                </a:rPr>
                                                <m:t>1</m:t>
                                              </m:r>
                                              <m:acc>
                                                <m:accPr>
                                                  <m:chr m:val="̇"/>
                                                  <m:ctrlPr>
                                                    <a:rPr lang="en-CA" sz="5800" i="1">
                                                      <a:latin typeface="Cambria Math" panose="02040503050406030204" pitchFamily="18" charset="0"/>
                                                    </a:rPr>
                                                  </m:ctrlPr>
                                                </m:accPr>
                                                <m:e>
                                                  <m:r>
                                                    <a:rPr lang="en-CA" sz="5800" b="0" i="1" smtClean="0">
                                                      <a:latin typeface="Cambria Math" panose="02040503050406030204" pitchFamily="18" charset="0"/>
                                                    </a:rPr>
                                                    <m:t>2</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i="1">
                                                  <a:latin typeface="Cambria Math" panose="02040503050406030204" pitchFamily="18" charset="0"/>
                                                </a:rPr>
                                                <m:t>𝑡</m:t>
                                              </m:r>
                                            </m:sub>
                                            <m:sup>
                                              <m:r>
                                                <a:rPr lang="en-CA" sz="5800" b="0" i="1" smtClean="0">
                                                  <a:latin typeface="Cambria Math" panose="02040503050406030204" pitchFamily="18" charset="0"/>
                                                </a:rPr>
                                                <m:t>2</m:t>
                                              </m:r>
                                              <m:acc>
                                                <m:accPr>
                                                  <m:chr m:val="̇"/>
                                                  <m:ctrlPr>
                                                    <a:rPr lang="en-CA" sz="5800" i="1">
                                                      <a:latin typeface="Cambria Math" panose="02040503050406030204" pitchFamily="18" charset="0"/>
                                                    </a:rPr>
                                                  </m:ctrlPr>
                                                </m:accPr>
                                                <m:e>
                                                  <m:r>
                                                    <a:rPr lang="en-CA" sz="5800" i="1">
                                                      <a:latin typeface="Cambria Math" panose="02040503050406030204" pitchFamily="18" charset="0"/>
                                                    </a:rPr>
                                                    <m:t>2</m:t>
                                                  </m:r>
                                                </m:e>
                                              </m:acc>
                                            </m:sup>
                                          </m:sSubSup>
                                        </m:e>
                                      </m:eqArr>
                                    </m:e>
                                    <m:e>
                                      <m:eqArr>
                                        <m:eqArrPr>
                                          <m:ctrlPr>
                                            <a:rPr lang="en-CA" sz="5800" i="1">
                                              <a:latin typeface="Cambria Math" panose="02040503050406030204" pitchFamily="18" charset="0"/>
                                            </a:rPr>
                                          </m:ctrlPr>
                                        </m:eqArrPr>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𝑥</m:t>
                                              </m:r>
                                            </m:sub>
                                            <m:sup>
                                              <m:r>
                                                <a:rPr lang="en-CA" sz="5800" i="1">
                                                  <a:latin typeface="Cambria Math" panose="02040503050406030204" pitchFamily="18" charset="0"/>
                                                </a:rPr>
                                                <m:t>1</m:t>
                                              </m:r>
                                              <m:acc>
                                                <m:accPr>
                                                  <m:chr m:val="̇"/>
                                                  <m:ctrlPr>
                                                    <a:rPr lang="en-CA" sz="5800" i="1">
                                                      <a:latin typeface="Cambria Math" panose="02040503050406030204" pitchFamily="18" charset="0"/>
                                                    </a:rPr>
                                                  </m:ctrlPr>
                                                </m:accPr>
                                                <m:e>
                                                  <m:r>
                                                    <a:rPr lang="en-CA" sz="5800" i="1">
                                                      <a:latin typeface="Cambria Math" panose="02040503050406030204" pitchFamily="18" charset="0"/>
                                                    </a:rPr>
                                                    <m:t>1</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𝑥</m:t>
                                              </m:r>
                                            </m:sub>
                                            <m:sup>
                                              <m:r>
                                                <a:rPr lang="en-CA" sz="5800" i="1">
                                                  <a:latin typeface="Cambria Math" panose="02040503050406030204" pitchFamily="18" charset="0"/>
                                                </a:rPr>
                                                <m:t>2</m:t>
                                              </m:r>
                                              <m:acc>
                                                <m:accPr>
                                                  <m:chr m:val="̇"/>
                                                  <m:ctrlPr>
                                                    <a:rPr lang="en-CA" sz="5800" i="1">
                                                      <a:latin typeface="Cambria Math" panose="02040503050406030204" pitchFamily="18" charset="0"/>
                                                    </a:rPr>
                                                  </m:ctrlPr>
                                                </m:accPr>
                                                <m:e>
                                                  <m:r>
                                                    <a:rPr lang="en-CA" sz="5800" i="1">
                                                      <a:latin typeface="Cambria Math" panose="02040503050406030204" pitchFamily="18" charset="0"/>
                                                    </a:rPr>
                                                    <m:t>1</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𝑥</m:t>
                                              </m:r>
                                            </m:sub>
                                            <m:sup>
                                              <m:r>
                                                <a:rPr lang="en-CA" sz="5800" i="1">
                                                  <a:latin typeface="Cambria Math" panose="02040503050406030204" pitchFamily="18" charset="0"/>
                                                </a:rPr>
                                                <m:t>1</m:t>
                                              </m:r>
                                              <m:acc>
                                                <m:accPr>
                                                  <m:chr m:val="̇"/>
                                                  <m:ctrlPr>
                                                    <a:rPr lang="en-CA" sz="5800" i="1">
                                                      <a:latin typeface="Cambria Math" panose="02040503050406030204" pitchFamily="18" charset="0"/>
                                                    </a:rPr>
                                                  </m:ctrlPr>
                                                </m:accPr>
                                                <m:e>
                                                  <m:r>
                                                    <a:rPr lang="en-CA" sz="5800" i="1">
                                                      <a:latin typeface="Cambria Math" panose="02040503050406030204" pitchFamily="18" charset="0"/>
                                                    </a:rPr>
                                                    <m:t>2</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𝑥</m:t>
                                              </m:r>
                                            </m:sub>
                                            <m:sup>
                                              <m:r>
                                                <a:rPr lang="en-CA" sz="5800" i="1">
                                                  <a:latin typeface="Cambria Math" panose="02040503050406030204" pitchFamily="18" charset="0"/>
                                                </a:rPr>
                                                <m:t>2</m:t>
                                              </m:r>
                                              <m:acc>
                                                <m:accPr>
                                                  <m:chr m:val="̇"/>
                                                  <m:ctrlPr>
                                                    <a:rPr lang="en-CA" sz="5800" i="1">
                                                      <a:latin typeface="Cambria Math" panose="02040503050406030204" pitchFamily="18" charset="0"/>
                                                    </a:rPr>
                                                  </m:ctrlPr>
                                                </m:accPr>
                                                <m:e>
                                                  <m:r>
                                                    <a:rPr lang="en-CA" sz="5800" i="1">
                                                      <a:latin typeface="Cambria Math" panose="02040503050406030204" pitchFamily="18" charset="0"/>
                                                    </a:rPr>
                                                    <m:t>2</m:t>
                                                  </m:r>
                                                </m:e>
                                              </m:acc>
                                            </m:sup>
                                          </m:sSubSup>
                                        </m:e>
                                      </m:eqArr>
                                    </m:e>
                                  </m:mr>
                                </m:m>
                              </m:e>
                              <m:e>
                                <m:m>
                                  <m:mPr>
                                    <m:mcs>
                                      <m:mc>
                                        <m:mcPr>
                                          <m:count m:val="2"/>
                                          <m:mcJc m:val="center"/>
                                        </m:mcPr>
                                      </m:mc>
                                    </m:mcs>
                                    <m:ctrlPr>
                                      <a:rPr lang="en-CA" sz="5800" i="1">
                                        <a:latin typeface="Cambria Math" panose="02040503050406030204" pitchFamily="18" charset="0"/>
                                      </a:rPr>
                                    </m:ctrlPr>
                                  </m:mPr>
                                  <m:mr>
                                    <m:e>
                                      <m:eqArr>
                                        <m:eqArrPr>
                                          <m:ctrlPr>
                                            <a:rPr lang="en-CA" sz="5800" i="1">
                                              <a:latin typeface="Cambria Math" panose="02040503050406030204" pitchFamily="18" charset="0"/>
                                            </a:rPr>
                                          </m:ctrlPr>
                                        </m:eqArrPr>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𝑦</m:t>
                                              </m:r>
                                            </m:sub>
                                            <m:sup>
                                              <m:r>
                                                <a:rPr lang="en-CA" sz="5800" i="1">
                                                  <a:latin typeface="Cambria Math" panose="02040503050406030204" pitchFamily="18" charset="0"/>
                                                </a:rPr>
                                                <m:t>1</m:t>
                                              </m:r>
                                              <m:acc>
                                                <m:accPr>
                                                  <m:chr m:val="̇"/>
                                                  <m:ctrlPr>
                                                    <a:rPr lang="en-CA" sz="5800" i="1">
                                                      <a:latin typeface="Cambria Math" panose="02040503050406030204" pitchFamily="18" charset="0"/>
                                                    </a:rPr>
                                                  </m:ctrlPr>
                                                </m:accPr>
                                                <m:e>
                                                  <m:r>
                                                    <a:rPr lang="en-CA" sz="5800" i="1">
                                                      <a:latin typeface="Cambria Math" panose="02040503050406030204" pitchFamily="18" charset="0"/>
                                                    </a:rPr>
                                                    <m:t>1</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𝑦</m:t>
                                              </m:r>
                                            </m:sub>
                                            <m:sup>
                                              <m:r>
                                                <a:rPr lang="en-CA" sz="5800" i="1">
                                                  <a:latin typeface="Cambria Math" panose="02040503050406030204" pitchFamily="18" charset="0"/>
                                                </a:rPr>
                                                <m:t>2</m:t>
                                              </m:r>
                                              <m:acc>
                                                <m:accPr>
                                                  <m:chr m:val="̇"/>
                                                  <m:ctrlPr>
                                                    <a:rPr lang="en-CA" sz="5800" i="1">
                                                      <a:latin typeface="Cambria Math" panose="02040503050406030204" pitchFamily="18" charset="0"/>
                                                    </a:rPr>
                                                  </m:ctrlPr>
                                                </m:accPr>
                                                <m:e>
                                                  <m:r>
                                                    <a:rPr lang="en-CA" sz="5800" i="1">
                                                      <a:latin typeface="Cambria Math" panose="02040503050406030204" pitchFamily="18" charset="0"/>
                                                    </a:rPr>
                                                    <m:t>1</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𝑦</m:t>
                                              </m:r>
                                            </m:sub>
                                            <m:sup>
                                              <m:r>
                                                <a:rPr lang="en-CA" sz="5800" i="1">
                                                  <a:latin typeface="Cambria Math" panose="02040503050406030204" pitchFamily="18" charset="0"/>
                                                </a:rPr>
                                                <m:t>1</m:t>
                                              </m:r>
                                              <m:acc>
                                                <m:accPr>
                                                  <m:chr m:val="̇"/>
                                                  <m:ctrlPr>
                                                    <a:rPr lang="en-CA" sz="5800" i="1">
                                                      <a:latin typeface="Cambria Math" panose="02040503050406030204" pitchFamily="18" charset="0"/>
                                                    </a:rPr>
                                                  </m:ctrlPr>
                                                </m:accPr>
                                                <m:e>
                                                  <m:r>
                                                    <a:rPr lang="en-CA" sz="5800" i="1">
                                                      <a:latin typeface="Cambria Math" panose="02040503050406030204" pitchFamily="18" charset="0"/>
                                                    </a:rPr>
                                                    <m:t>2</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𝑦</m:t>
                                              </m:r>
                                            </m:sub>
                                            <m:sup>
                                              <m:r>
                                                <a:rPr lang="en-CA" sz="5800" i="1">
                                                  <a:latin typeface="Cambria Math" panose="02040503050406030204" pitchFamily="18" charset="0"/>
                                                </a:rPr>
                                                <m:t>2</m:t>
                                              </m:r>
                                              <m:acc>
                                                <m:accPr>
                                                  <m:chr m:val="̇"/>
                                                  <m:ctrlPr>
                                                    <a:rPr lang="en-CA" sz="5800" i="1">
                                                      <a:latin typeface="Cambria Math" panose="02040503050406030204" pitchFamily="18" charset="0"/>
                                                    </a:rPr>
                                                  </m:ctrlPr>
                                                </m:accPr>
                                                <m:e>
                                                  <m:r>
                                                    <a:rPr lang="en-CA" sz="5800" i="1">
                                                      <a:latin typeface="Cambria Math" panose="02040503050406030204" pitchFamily="18" charset="0"/>
                                                    </a:rPr>
                                                    <m:t>2</m:t>
                                                  </m:r>
                                                </m:e>
                                              </m:acc>
                                            </m:sup>
                                          </m:sSubSup>
                                        </m:e>
                                      </m:eqArr>
                                    </m:e>
                                    <m:e>
                                      <m:eqArr>
                                        <m:eqArrPr>
                                          <m:ctrlPr>
                                            <a:rPr lang="en-CA" sz="5800" i="1">
                                              <a:latin typeface="Cambria Math" panose="02040503050406030204" pitchFamily="18" charset="0"/>
                                            </a:rPr>
                                          </m:ctrlPr>
                                        </m:eqArrPr>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𝑧</m:t>
                                              </m:r>
                                            </m:sub>
                                            <m:sup>
                                              <m:r>
                                                <a:rPr lang="en-CA" sz="5800" i="1">
                                                  <a:latin typeface="Cambria Math" panose="02040503050406030204" pitchFamily="18" charset="0"/>
                                                </a:rPr>
                                                <m:t>1</m:t>
                                              </m:r>
                                              <m:acc>
                                                <m:accPr>
                                                  <m:chr m:val="̇"/>
                                                  <m:ctrlPr>
                                                    <a:rPr lang="en-CA" sz="5800" i="1">
                                                      <a:latin typeface="Cambria Math" panose="02040503050406030204" pitchFamily="18" charset="0"/>
                                                    </a:rPr>
                                                  </m:ctrlPr>
                                                </m:accPr>
                                                <m:e>
                                                  <m:r>
                                                    <a:rPr lang="en-CA" sz="5800" i="1">
                                                      <a:latin typeface="Cambria Math" panose="02040503050406030204" pitchFamily="18" charset="0"/>
                                                    </a:rPr>
                                                    <m:t>1</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𝑧</m:t>
                                              </m:r>
                                            </m:sub>
                                            <m:sup>
                                              <m:r>
                                                <a:rPr lang="en-CA" sz="5800" i="1">
                                                  <a:latin typeface="Cambria Math" panose="02040503050406030204" pitchFamily="18" charset="0"/>
                                                </a:rPr>
                                                <m:t>2</m:t>
                                              </m:r>
                                              <m:acc>
                                                <m:accPr>
                                                  <m:chr m:val="̇"/>
                                                  <m:ctrlPr>
                                                    <a:rPr lang="en-CA" sz="5800" i="1">
                                                      <a:latin typeface="Cambria Math" panose="02040503050406030204" pitchFamily="18" charset="0"/>
                                                    </a:rPr>
                                                  </m:ctrlPr>
                                                </m:accPr>
                                                <m:e>
                                                  <m:r>
                                                    <a:rPr lang="en-CA" sz="5800" i="1">
                                                      <a:latin typeface="Cambria Math" panose="02040503050406030204" pitchFamily="18" charset="0"/>
                                                    </a:rPr>
                                                    <m:t>1</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𝑧</m:t>
                                              </m:r>
                                            </m:sub>
                                            <m:sup>
                                              <m:r>
                                                <a:rPr lang="en-CA" sz="5800" i="1">
                                                  <a:latin typeface="Cambria Math" panose="02040503050406030204" pitchFamily="18" charset="0"/>
                                                </a:rPr>
                                                <m:t>1</m:t>
                                              </m:r>
                                              <m:acc>
                                                <m:accPr>
                                                  <m:chr m:val="̇"/>
                                                  <m:ctrlPr>
                                                    <a:rPr lang="en-CA" sz="5800" i="1">
                                                      <a:latin typeface="Cambria Math" panose="02040503050406030204" pitchFamily="18" charset="0"/>
                                                    </a:rPr>
                                                  </m:ctrlPr>
                                                </m:accPr>
                                                <m:e>
                                                  <m:r>
                                                    <a:rPr lang="en-CA" sz="5800" i="1">
                                                      <a:latin typeface="Cambria Math" panose="02040503050406030204" pitchFamily="18" charset="0"/>
                                                    </a:rPr>
                                                    <m:t>2</m:t>
                                                  </m:r>
                                                </m:e>
                                              </m:acc>
                                            </m:sup>
                                          </m:sSubSup>
                                        </m:e>
                                        <m:e>
                                          <m:sSubSup>
                                            <m:sSubSupPr>
                                              <m:ctrlPr>
                                                <a:rPr lang="en-CA" sz="5800" i="1">
                                                  <a:latin typeface="Cambria Math" panose="02040503050406030204" pitchFamily="18" charset="0"/>
                                                </a:rPr>
                                              </m:ctrlPr>
                                            </m:sSubSupPr>
                                            <m:e>
                                              <m:r>
                                                <a:rPr lang="en-CA" sz="5800" i="1">
                                                  <a:latin typeface="Cambria Math" panose="02040503050406030204" pitchFamily="18" charset="0"/>
                                                </a:rPr>
                                                <m:t>𝜎</m:t>
                                              </m:r>
                                            </m:e>
                                            <m:sub>
                                              <m:r>
                                                <a:rPr lang="en-CA" sz="5800" b="0" i="1" smtClean="0">
                                                  <a:latin typeface="Cambria Math" panose="02040503050406030204" pitchFamily="18" charset="0"/>
                                                </a:rPr>
                                                <m:t>𝑧</m:t>
                                              </m:r>
                                            </m:sub>
                                            <m:sup>
                                              <m:r>
                                                <a:rPr lang="en-CA" sz="5800" i="1">
                                                  <a:latin typeface="Cambria Math" panose="02040503050406030204" pitchFamily="18" charset="0"/>
                                                </a:rPr>
                                                <m:t>2</m:t>
                                              </m:r>
                                              <m:acc>
                                                <m:accPr>
                                                  <m:chr m:val="̇"/>
                                                  <m:ctrlPr>
                                                    <a:rPr lang="en-CA" sz="5800" i="1">
                                                      <a:latin typeface="Cambria Math" panose="02040503050406030204" pitchFamily="18" charset="0"/>
                                                    </a:rPr>
                                                  </m:ctrlPr>
                                                </m:accPr>
                                                <m:e>
                                                  <m:r>
                                                    <a:rPr lang="en-CA" sz="5800" i="1">
                                                      <a:latin typeface="Cambria Math" panose="02040503050406030204" pitchFamily="18" charset="0"/>
                                                    </a:rPr>
                                                    <m:t>2</m:t>
                                                  </m:r>
                                                </m:e>
                                              </m:acc>
                                            </m:sup>
                                          </m:sSubSup>
                                        </m:e>
                                      </m:eqArr>
                                    </m:e>
                                  </m:mr>
                                </m:m>
                              </m:e>
                            </m:mr>
                          </m:m>
                        </m:e>
                      </m:d>
                      <m:d>
                        <m:dPr>
                          <m:begChr m:val="["/>
                          <m:endChr m:val="]"/>
                          <m:ctrlPr>
                            <a:rPr lang="en-CA" sz="5800" b="0" i="1" smtClean="0">
                              <a:solidFill>
                                <a:schemeClr val="tx1"/>
                              </a:solidFill>
                              <a:latin typeface="Cambria Math" panose="02040503050406030204" pitchFamily="18" charset="0"/>
                            </a:rPr>
                          </m:ctrlPr>
                        </m:dPr>
                        <m:e>
                          <m:eqArr>
                            <m:eqArrPr>
                              <m:ctrlPr>
                                <a:rPr lang="en-CA" sz="5800" b="0" i="1" smtClean="0">
                                  <a:solidFill>
                                    <a:schemeClr val="tx1"/>
                                  </a:solidFill>
                                  <a:latin typeface="Cambria Math" panose="02040503050406030204" pitchFamily="18" charset="0"/>
                                </a:rPr>
                              </m:ctrlPr>
                            </m:eqArrPr>
                            <m:e>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𝑤</m:t>
                                  </m:r>
                                </m:e>
                                <m:sup>
                                  <m:r>
                                    <a:rPr lang="en-CA" sz="5800" b="0" i="1" smtClean="0">
                                      <a:solidFill>
                                        <a:srgbClr val="0070C0"/>
                                      </a:solidFill>
                                      <a:latin typeface="Cambria Math" panose="02040503050406030204" pitchFamily="18" charset="0"/>
                                    </a:rPr>
                                    <m:t>𝑡</m:t>
                                  </m:r>
                                </m:sup>
                              </m:sSup>
                            </m:e>
                            <m:e>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𝑤</m:t>
                                  </m:r>
                                </m:e>
                                <m:sup>
                                  <m:r>
                                    <a:rPr lang="en-CA" sz="5800" b="0" i="1" smtClean="0">
                                      <a:solidFill>
                                        <a:srgbClr val="0070C0"/>
                                      </a:solidFill>
                                      <a:latin typeface="Cambria Math" panose="02040503050406030204" pitchFamily="18" charset="0"/>
                                    </a:rPr>
                                    <m:t>𝑥</m:t>
                                  </m:r>
                                </m:sup>
                              </m:sSup>
                            </m:e>
                            <m:e>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𝑤</m:t>
                                  </m:r>
                                </m:e>
                                <m:sup>
                                  <m:r>
                                    <a:rPr lang="en-CA" sz="5800" b="0" i="1" smtClean="0">
                                      <a:solidFill>
                                        <a:srgbClr val="0070C0"/>
                                      </a:solidFill>
                                      <a:latin typeface="Cambria Math" panose="02040503050406030204" pitchFamily="18" charset="0"/>
                                    </a:rPr>
                                    <m:t>𝑦</m:t>
                                  </m:r>
                                </m:sup>
                              </m:sSup>
                            </m:e>
                            <m:e>
                              <m:sSup>
                                <m:sSupPr>
                                  <m:ctrlPr>
                                    <a:rPr lang="en-CA" sz="5800" i="1">
                                      <a:solidFill>
                                        <a:srgbClr val="0070C0"/>
                                      </a:solidFill>
                                      <a:latin typeface="Cambria Math" panose="02040503050406030204" pitchFamily="18" charset="0"/>
                                    </a:rPr>
                                  </m:ctrlPr>
                                </m:sSupPr>
                                <m:e>
                                  <m:r>
                                    <a:rPr lang="en-CA" sz="5800" i="1">
                                      <a:solidFill>
                                        <a:srgbClr val="0070C0"/>
                                      </a:solidFill>
                                      <a:latin typeface="Cambria Math" panose="02040503050406030204" pitchFamily="18" charset="0"/>
                                    </a:rPr>
                                    <m:t>𝑤</m:t>
                                  </m:r>
                                </m:e>
                                <m:sup>
                                  <m:r>
                                    <a:rPr lang="en-CA" sz="5800" b="0" i="1" smtClean="0">
                                      <a:solidFill>
                                        <a:srgbClr val="0070C0"/>
                                      </a:solidFill>
                                      <a:latin typeface="Cambria Math" panose="02040503050406030204" pitchFamily="18" charset="0"/>
                                    </a:rPr>
                                    <m:t>𝑧</m:t>
                                  </m:r>
                                </m:sup>
                              </m:sSup>
                            </m:e>
                          </m:eqArr>
                        </m:e>
                      </m:d>
                    </m:oMath>
                  </m:oMathPara>
                </a14:m>
                <a:endParaRPr lang="en-CA" sz="5800" dirty="0">
                  <a:solidFill>
                    <a:srgbClr val="002060"/>
                  </a:solidFill>
                </a:endParaRPr>
              </a:p>
            </p:txBody>
          </p:sp>
        </mc:Choice>
        <mc:Fallback xmlns="">
          <p:sp>
            <p:nvSpPr>
              <p:cNvPr id="4" name="TextBox 3">
                <a:extLst>
                  <a:ext uri="{FF2B5EF4-FFF2-40B4-BE49-F238E27FC236}">
                    <a16:creationId xmlns:a16="http://schemas.microsoft.com/office/drawing/2014/main" id="{D9BA90D1-E25B-3A6C-B3BA-C757BA686B9C}"/>
                  </a:ext>
                </a:extLst>
              </p:cNvPr>
              <p:cNvSpPr txBox="1">
                <a:spLocks noRot="1" noChangeAspect="1" noMove="1" noResize="1" noEditPoints="1" noAdjustHandles="1" noChangeArrowheads="1" noChangeShapeType="1" noTextEdit="1"/>
              </p:cNvSpPr>
              <p:nvPr/>
            </p:nvSpPr>
            <p:spPr>
              <a:xfrm>
                <a:off x="0" y="-137655"/>
                <a:ext cx="12192000" cy="483792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9021A1-B431-C665-13AC-3319855E1314}"/>
                  </a:ext>
                </a:extLst>
              </p:cNvPr>
              <p:cNvSpPr txBox="1"/>
              <p:nvPr/>
            </p:nvSpPr>
            <p:spPr>
              <a:xfrm>
                <a:off x="99676" y="4819587"/>
                <a:ext cx="6806091" cy="1624612"/>
              </a:xfrm>
              <a:prstGeom prst="rect">
                <a:avLst/>
              </a:prstGeom>
              <a:noFill/>
              <a:ln w="571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8000" i="1" smtClean="0">
                              <a:solidFill>
                                <a:srgbClr val="FF660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CA" sz="8000" b="0" i="1" smtClean="0">
                              <a:solidFill>
                                <a:srgbClr val="FF6600"/>
                              </a:solidFill>
                              <a:latin typeface="Cambria Math" panose="02040503050406030204" pitchFamily="18" charset="0"/>
                            </a:rPr>
                            <m:t>𝑎</m:t>
                          </m:r>
                          <m:acc>
                            <m:accPr>
                              <m:chr m:val="̇"/>
                              <m:ctrlPr>
                                <a:rPr lang="en-CA" sz="8000" i="1">
                                  <a:solidFill>
                                    <a:srgbClr val="FF6600"/>
                                  </a:solidFill>
                                  <a:latin typeface="Cambria Math" panose="02040503050406030204" pitchFamily="18" charset="0"/>
                                </a:rPr>
                              </m:ctrlPr>
                            </m:accPr>
                            <m:e>
                              <m:r>
                                <a:rPr lang="en-CA" sz="8000" b="0" i="1" smtClean="0">
                                  <a:solidFill>
                                    <a:srgbClr val="FF6600"/>
                                  </a:solidFill>
                                  <a:latin typeface="Cambria Math" panose="02040503050406030204" pitchFamily="18" charset="0"/>
                                </a:rPr>
                                <m:t>𝑏</m:t>
                              </m:r>
                            </m:e>
                          </m:acc>
                        </m:sup>
                      </m:sSup>
                      <m:r>
                        <a:rPr lang="en-CA" sz="8000" b="0" i="1" smtClean="0">
                          <a:solidFill>
                            <a:schemeClr val="tx1"/>
                          </a:solidFill>
                          <a:latin typeface="Cambria Math" panose="02040503050406030204" pitchFamily="18" charset="0"/>
                        </a:rPr>
                        <m:t>=</m:t>
                      </m:r>
                      <m:sSup>
                        <m:sSupPr>
                          <m:ctrlPr>
                            <a:rPr lang="en-CA" sz="8000" i="1">
                              <a:solidFill>
                                <a:srgbClr val="0070C0"/>
                              </a:solidFill>
                              <a:latin typeface="Cambria Math" panose="02040503050406030204" pitchFamily="18" charset="0"/>
                            </a:rPr>
                          </m:ctrlPr>
                        </m:sSupPr>
                        <m:e>
                          <m:r>
                            <a:rPr lang="en-CA" sz="8000" b="0" i="1" smtClean="0">
                              <a:solidFill>
                                <a:srgbClr val="0070C0"/>
                              </a:solidFill>
                              <a:latin typeface="Cambria Math" panose="02040503050406030204" pitchFamily="18" charset="0"/>
                            </a:rPr>
                            <m:t>𝑤</m:t>
                          </m:r>
                        </m:e>
                        <m:sup>
                          <m:r>
                            <a:rPr lang="en-CA" sz="8000" b="0" i="1" smtClean="0">
                              <a:solidFill>
                                <a:srgbClr val="0070C0"/>
                              </a:solidFill>
                              <a:latin typeface="Cambria Math" panose="02040503050406030204" pitchFamily="18" charset="0"/>
                            </a:rPr>
                            <m:t>𝜇</m:t>
                          </m:r>
                        </m:sup>
                      </m:sSup>
                      <m:r>
                        <a:rPr lang="en-CA" sz="8000" b="0" i="1" smtClean="0">
                          <a:solidFill>
                            <a:srgbClr val="0070C0"/>
                          </a:solidFill>
                          <a:latin typeface="Cambria Math" panose="02040503050406030204" pitchFamily="18" charset="0"/>
                        </a:rPr>
                        <m:t> </m:t>
                      </m:r>
                      <m:sSubSup>
                        <m:sSubSupPr>
                          <m:ctrlPr>
                            <a:rPr lang="en-CA" sz="8000" i="1">
                              <a:latin typeface="Cambria Math" panose="02040503050406030204" pitchFamily="18" charset="0"/>
                            </a:rPr>
                          </m:ctrlPr>
                        </m:sSubSupPr>
                        <m:e>
                          <m:r>
                            <a:rPr lang="en-CA" sz="8000" i="1">
                              <a:latin typeface="Cambria Math" panose="02040503050406030204" pitchFamily="18" charset="0"/>
                            </a:rPr>
                            <m:t>𝜎</m:t>
                          </m:r>
                        </m:e>
                        <m:sub>
                          <m:r>
                            <a:rPr lang="en-CA" sz="8000" b="0" i="1" smtClean="0">
                              <a:latin typeface="Cambria Math" panose="02040503050406030204" pitchFamily="18" charset="0"/>
                            </a:rPr>
                            <m:t>𝜇</m:t>
                          </m:r>
                        </m:sub>
                        <m:sup>
                          <m:r>
                            <a:rPr lang="en-CA" sz="8000" b="0" i="1" smtClean="0">
                              <a:latin typeface="Cambria Math" panose="02040503050406030204" pitchFamily="18" charset="0"/>
                            </a:rPr>
                            <m:t>𝑎</m:t>
                          </m:r>
                          <m:acc>
                            <m:accPr>
                              <m:chr m:val="̇"/>
                              <m:ctrlPr>
                                <a:rPr lang="en-CA" sz="8000" i="1">
                                  <a:latin typeface="Cambria Math" panose="02040503050406030204" pitchFamily="18" charset="0"/>
                                </a:rPr>
                              </m:ctrlPr>
                            </m:accPr>
                            <m:e>
                              <m:r>
                                <a:rPr lang="en-CA" sz="8000" b="0" i="1" smtClean="0">
                                  <a:latin typeface="Cambria Math" panose="02040503050406030204" pitchFamily="18" charset="0"/>
                                </a:rPr>
                                <m:t>𝑏</m:t>
                              </m:r>
                            </m:e>
                          </m:acc>
                        </m:sup>
                      </m:sSubSup>
                    </m:oMath>
                  </m:oMathPara>
                </a14:m>
                <a:endParaRPr lang="en-CA" sz="8000" dirty="0">
                  <a:solidFill>
                    <a:srgbClr val="002060"/>
                  </a:solidFill>
                </a:endParaRPr>
              </a:p>
            </p:txBody>
          </p:sp>
        </mc:Choice>
        <mc:Fallback xmlns="">
          <p:sp>
            <p:nvSpPr>
              <p:cNvPr id="6" name="TextBox 5">
                <a:extLst>
                  <a:ext uri="{FF2B5EF4-FFF2-40B4-BE49-F238E27FC236}">
                    <a16:creationId xmlns:a16="http://schemas.microsoft.com/office/drawing/2014/main" id="{4F9021A1-B431-C665-13AC-3319855E1314}"/>
                  </a:ext>
                </a:extLst>
              </p:cNvPr>
              <p:cNvSpPr txBox="1">
                <a:spLocks noRot="1" noChangeAspect="1" noMove="1" noResize="1" noEditPoints="1" noAdjustHandles="1" noChangeArrowheads="1" noChangeShapeType="1" noTextEdit="1"/>
              </p:cNvSpPr>
              <p:nvPr/>
            </p:nvSpPr>
            <p:spPr>
              <a:xfrm>
                <a:off x="99676" y="4819587"/>
                <a:ext cx="6806091" cy="1624612"/>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47B00991-8D6A-F6BA-0DAE-5941BF6622E6}"/>
              </a:ext>
            </a:extLst>
          </p:cNvPr>
          <p:cNvGrpSpPr/>
          <p:nvPr/>
        </p:nvGrpSpPr>
        <p:grpSpPr>
          <a:xfrm>
            <a:off x="6701050" y="4946107"/>
            <a:ext cx="5377219" cy="1569660"/>
            <a:chOff x="6606597" y="4946107"/>
            <a:chExt cx="5585403" cy="1569660"/>
          </a:xfrm>
        </p:grpSpPr>
        <p:sp>
          <p:nvSpPr>
            <p:cNvPr id="7" name="TextBox 6">
              <a:extLst>
                <a:ext uri="{FF2B5EF4-FFF2-40B4-BE49-F238E27FC236}">
                  <a16:creationId xmlns:a16="http://schemas.microsoft.com/office/drawing/2014/main" id="{976F7658-BD44-9D19-AB18-BD21B9A2795A}"/>
                </a:ext>
              </a:extLst>
            </p:cNvPr>
            <p:cNvSpPr txBox="1"/>
            <p:nvPr/>
          </p:nvSpPr>
          <p:spPr>
            <a:xfrm>
              <a:off x="7364968" y="4946107"/>
              <a:ext cx="4827032" cy="1569660"/>
            </a:xfrm>
            <a:prstGeom prst="rect">
              <a:avLst/>
            </a:prstGeom>
            <a:noFill/>
          </p:spPr>
          <p:txBody>
            <a:bodyPr wrap="square" rtlCol="0">
              <a:spAutoFit/>
            </a:bodyPr>
            <a:lstStyle/>
            <a:p>
              <a:pPr algn="ctr"/>
              <a:r>
                <a:rPr lang="en-CA" sz="4800" dirty="0" err="1">
                  <a:solidFill>
                    <a:schemeClr val="tx1"/>
                  </a:solidFill>
                </a:rPr>
                <a:t>Infeld</a:t>
              </a:r>
              <a:r>
                <a:rPr lang="en-CA" sz="4800" dirty="0"/>
                <a:t>-V</a:t>
              </a:r>
              <a:r>
                <a:rPr lang="en-CA" sz="4800" dirty="0">
                  <a:solidFill>
                    <a:schemeClr val="tx1"/>
                  </a:solidFill>
                </a:rPr>
                <a:t>an der </a:t>
              </a:r>
              <a:r>
                <a:rPr lang="en-CA" sz="4800" dirty="0" err="1">
                  <a:solidFill>
                    <a:schemeClr val="tx1"/>
                  </a:solidFill>
                </a:rPr>
                <a:t>Waerden</a:t>
              </a:r>
              <a:r>
                <a:rPr lang="en-CA" sz="4800" dirty="0">
                  <a:solidFill>
                    <a:schemeClr val="tx1"/>
                  </a:solidFill>
                </a:rPr>
                <a:t> symbols</a:t>
              </a:r>
            </a:p>
          </p:txBody>
        </p:sp>
        <p:cxnSp>
          <p:nvCxnSpPr>
            <p:cNvPr id="9" name="Straight Arrow Connector 8">
              <a:extLst>
                <a:ext uri="{FF2B5EF4-FFF2-40B4-BE49-F238E27FC236}">
                  <a16:creationId xmlns:a16="http://schemas.microsoft.com/office/drawing/2014/main" id="{C838C0FE-A17C-BB0F-48C0-C98464F07CB8}"/>
                </a:ext>
              </a:extLst>
            </p:cNvPr>
            <p:cNvCxnSpPr>
              <a:cxnSpLocks/>
            </p:cNvCxnSpPr>
            <p:nvPr/>
          </p:nvCxnSpPr>
          <p:spPr>
            <a:xfrm flipH="1">
              <a:off x="6606597" y="5631893"/>
              <a:ext cx="1180550" cy="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A8ED5054-165E-4889-A82F-3850B5737753}"/>
                  </a:ext>
                </a:extLst>
              </p14:cNvPr>
              <p14:cNvContentPartPr/>
              <p14:nvPr>
                <p:extLst>
                  <p:ext uri="{42D2F446-02D8-4167-A562-619A0277C38B}">
                    <p15:isNarration xmlns:p15="http://schemas.microsoft.com/office/powerpoint/2012/main" val="1"/>
                  </p:ext>
                </p:extLst>
              </p14:nvPr>
            </p14:nvContentPartPr>
            <p14:xfrm>
              <a:off x="1147680" y="4345560"/>
              <a:ext cx="4091760" cy="1532880"/>
            </p14:xfrm>
          </p:contentPart>
        </mc:Choice>
        <mc:Fallback xmlns="">
          <p:pic>
            <p:nvPicPr>
              <p:cNvPr id="8" name="Ink 7">
                <a:extLst>
                  <a:ext uri="{FF2B5EF4-FFF2-40B4-BE49-F238E27FC236}">
                    <a16:creationId xmlns:a16="http://schemas.microsoft.com/office/drawing/2014/main" id="{A8ED5054-165E-4889-A82F-3850B5737753}"/>
                  </a:ext>
                </a:extLst>
              </p:cNvPr>
              <p:cNvPicPr>
                <a:picLocks noGrp="1" noRot="1" noChangeAspect="1" noMove="1" noResize="1" noEditPoints="1" noAdjustHandles="1" noChangeArrowheads="1" noChangeShapeType="1"/>
              </p:cNvPicPr>
              <p:nvPr/>
            </p:nvPicPr>
            <p:blipFill>
              <a:blip r:embed="rId7"/>
              <a:stretch>
                <a:fillRect/>
              </a:stretch>
            </p:blipFill>
            <p:spPr>
              <a:xfrm>
                <a:off x="1138320" y="4336200"/>
                <a:ext cx="4110480" cy="1551600"/>
              </a:xfrm>
              <a:prstGeom prst="rect">
                <a:avLst/>
              </a:prstGeom>
            </p:spPr>
          </p:pic>
        </mc:Fallback>
      </mc:AlternateContent>
    </p:spTree>
    <p:custDataLst>
      <p:tags r:id="rId1"/>
    </p:custDataLst>
    <p:extLst>
      <p:ext uri="{BB962C8B-B14F-4D97-AF65-F5344CB8AC3E}">
        <p14:creationId xmlns:p14="http://schemas.microsoft.com/office/powerpoint/2010/main" val="686654135"/>
      </p:ext>
    </p:extLst>
  </p:cSld>
  <p:clrMapOvr>
    <a:masterClrMapping/>
  </p:clrMapOvr>
  <mc:AlternateContent xmlns:mc="http://schemas.openxmlformats.org/markup-compatibility/2006" xmlns:p14="http://schemas.microsoft.com/office/powerpoint/2010/main">
    <mc:Choice Requires="p14">
      <p:transition spd="med" p14:dur="700" advTm="19186">
        <p:fade/>
      </p:transition>
    </mc:Choice>
    <mc:Fallback xmlns="">
      <p:transition spd="med" advTm="191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position</a:t>
                  </a:r>
                  <a:r>
                    <a:rPr lang="en-US" sz="4000" dirty="0">
                      <a:solidFill>
                        <a:srgbClr val="002060"/>
                      </a:solidFill>
                    </a:rPr>
                    <a:t> </a:t>
                  </a:r>
                  <a14:m>
                    <m:oMath xmlns:m="http://schemas.openxmlformats.org/officeDocument/2006/math">
                      <m:r>
                        <a:rPr lang="en-US" sz="4000" b="0" i="1" smtClean="0">
                          <a:solidFill>
                            <a:srgbClr val="0070C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4"/>
                  <a:stretch>
                    <a:fillRect l="-690" t="-22047" b="-16535"/>
                  </a:stretch>
                </a:blipFill>
              </p:spPr>
              <p:txBody>
                <a:bodyPr/>
                <a:lstStyle/>
                <a:p>
                  <a:r>
                    <a:rPr lang="en-CA">
                      <a:noFill/>
                    </a:rPr>
                    <a:t> </a:t>
                  </a:r>
                </a:p>
              </p:txBody>
            </p:sp>
          </mc:Fallback>
        </mc:AlternateContent>
      </p:grpSp>
      <p:cxnSp>
        <p:nvCxnSpPr>
          <p:cNvPr id="27" name="Straight Connector 26">
            <a:extLst>
              <a:ext uri="{FF2B5EF4-FFF2-40B4-BE49-F238E27FC236}">
                <a16:creationId xmlns:a16="http://schemas.microsoft.com/office/drawing/2014/main" id="{45E37DEA-512A-C335-3D2F-AD90A80047BC}"/>
              </a:ext>
            </a:extLst>
          </p:cNvPr>
          <p:cNvCxnSpPr>
            <a:cxnSpLocks/>
          </p:cNvCxnSpPr>
          <p:nvPr/>
        </p:nvCxnSpPr>
        <p:spPr>
          <a:xfrm flipV="1">
            <a:off x="830903" y="703077"/>
            <a:ext cx="5691213" cy="5691213"/>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50AD26D-3A8E-E39E-5D2E-AA5CF9FEC634}"/>
              </a:ext>
            </a:extLst>
          </p:cNvPr>
          <p:cNvCxnSpPr>
            <a:cxnSpLocks/>
          </p:cNvCxnSpPr>
          <p:nvPr/>
        </p:nvCxnSpPr>
        <p:spPr>
          <a:xfrm flipH="1" flipV="1">
            <a:off x="787167" y="704186"/>
            <a:ext cx="5690104" cy="5690104"/>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879C10D-A789-E9CD-5F29-46B71BF93009}"/>
              </a:ext>
            </a:extLst>
          </p:cNvPr>
          <p:cNvSpPr/>
          <p:nvPr/>
        </p:nvSpPr>
        <p:spPr>
          <a:xfrm rot="2700000">
            <a:off x="2451161" y="549656"/>
            <a:ext cx="2478798" cy="6105308"/>
          </a:xfrm>
          <a:prstGeom prst="rect">
            <a:avLst/>
          </a:prstGeom>
          <a:solidFill>
            <a:schemeClr val="accent6">
              <a:lumMod val="20000"/>
              <a:lumOff val="80000"/>
              <a:alpha val="44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34EA8FDD-5619-52EA-BFBB-0080D9FCBF0D}"/>
              </a:ext>
            </a:extLst>
          </p:cNvPr>
          <p:cNvSpPr/>
          <p:nvPr/>
        </p:nvSpPr>
        <p:spPr>
          <a:xfrm rot="2700000">
            <a:off x="2859510" y="1560175"/>
            <a:ext cx="1649230" cy="4062068"/>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9" name="Straight Arrow Connector 28">
            <a:extLst>
              <a:ext uri="{FF2B5EF4-FFF2-40B4-BE49-F238E27FC236}">
                <a16:creationId xmlns:a16="http://schemas.microsoft.com/office/drawing/2014/main" id="{32E02A0A-2EC5-509B-11BA-515F2E08447B}"/>
              </a:ext>
            </a:extLst>
          </p:cNvPr>
          <p:cNvCxnSpPr>
            <a:cxnSpLocks/>
          </p:cNvCxnSpPr>
          <p:nvPr/>
        </p:nvCxnSpPr>
        <p:spPr>
          <a:xfrm flipV="1">
            <a:off x="2391287" y="574941"/>
            <a:ext cx="2556933" cy="607906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E47018-0506-337E-FA5A-E9622B540558}"/>
              </a:ext>
            </a:extLst>
          </p:cNvPr>
          <p:cNvCxnSpPr>
            <a:cxnSpLocks/>
          </p:cNvCxnSpPr>
          <p:nvPr/>
        </p:nvCxnSpPr>
        <p:spPr>
          <a:xfrm flipV="1">
            <a:off x="647154" y="2336009"/>
            <a:ext cx="6062133" cy="2556932"/>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C9640A-444A-3199-6F73-56D3E1D209BD}"/>
              </a:ext>
            </a:extLst>
          </p:cNvPr>
          <p:cNvCxnSpPr>
            <a:cxnSpLocks/>
          </p:cNvCxnSpPr>
          <p:nvPr/>
        </p:nvCxnSpPr>
        <p:spPr>
          <a:xfrm flipV="1">
            <a:off x="1314655" y="778142"/>
            <a:ext cx="2685299" cy="6348962"/>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2F9FB42-6D35-D143-C0B9-404F7B459CD6}"/>
              </a:ext>
            </a:extLst>
          </p:cNvPr>
          <p:cNvCxnSpPr>
            <a:cxnSpLocks/>
          </p:cNvCxnSpPr>
          <p:nvPr/>
        </p:nvCxnSpPr>
        <p:spPr>
          <a:xfrm flipV="1">
            <a:off x="459248" y="1049074"/>
            <a:ext cx="2643239" cy="6328523"/>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E5094B1-A67E-6517-FA8B-7E0925CE9B79}"/>
              </a:ext>
            </a:extLst>
          </p:cNvPr>
          <p:cNvCxnSpPr>
            <a:cxnSpLocks/>
          </p:cNvCxnSpPr>
          <p:nvPr/>
        </p:nvCxnSpPr>
        <p:spPr>
          <a:xfrm flipV="1">
            <a:off x="-573139" y="1794141"/>
            <a:ext cx="2537965" cy="5986993"/>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A1598F-4D91-EB27-C40E-3A921D2A9E5B}"/>
              </a:ext>
            </a:extLst>
          </p:cNvPr>
          <p:cNvCxnSpPr>
            <a:cxnSpLocks/>
          </p:cNvCxnSpPr>
          <p:nvPr/>
        </p:nvCxnSpPr>
        <p:spPr>
          <a:xfrm flipV="1">
            <a:off x="5480359" y="-632106"/>
            <a:ext cx="2481995" cy="5982247"/>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03D17F1-E207-D31A-AE15-8044A3E6F069}"/>
              </a:ext>
            </a:extLst>
          </p:cNvPr>
          <p:cNvCxnSpPr>
            <a:cxnSpLocks/>
          </p:cNvCxnSpPr>
          <p:nvPr/>
        </p:nvCxnSpPr>
        <p:spPr>
          <a:xfrm flipV="1">
            <a:off x="4372487" y="-339459"/>
            <a:ext cx="2667170" cy="6265335"/>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FC0FA5F-1411-B23D-B228-0ADDC70154E8}"/>
              </a:ext>
            </a:extLst>
          </p:cNvPr>
          <p:cNvCxnSpPr>
            <a:cxnSpLocks/>
          </p:cNvCxnSpPr>
          <p:nvPr/>
        </p:nvCxnSpPr>
        <p:spPr>
          <a:xfrm flipV="1">
            <a:off x="3339553" y="66941"/>
            <a:ext cx="2709962" cy="6316135"/>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B7278EE-3DC5-84D0-A86E-86DFC9541497}"/>
              </a:ext>
            </a:extLst>
          </p:cNvPr>
          <p:cNvCxnSpPr>
            <a:cxnSpLocks/>
          </p:cNvCxnSpPr>
          <p:nvPr/>
        </p:nvCxnSpPr>
        <p:spPr>
          <a:xfrm flipV="1">
            <a:off x="1070487" y="1247716"/>
            <a:ext cx="6146800" cy="2600571"/>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0DB953A-3500-16DB-EB75-53E4ED39D36C}"/>
              </a:ext>
            </a:extLst>
          </p:cNvPr>
          <p:cNvCxnSpPr>
            <a:cxnSpLocks/>
          </p:cNvCxnSpPr>
          <p:nvPr/>
        </p:nvCxnSpPr>
        <p:spPr>
          <a:xfrm flipV="1">
            <a:off x="1459954" y="272351"/>
            <a:ext cx="6163733" cy="2612889"/>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7BF74A9-32BE-C376-B885-2DA35C0B530E}"/>
              </a:ext>
            </a:extLst>
          </p:cNvPr>
          <p:cNvCxnSpPr>
            <a:cxnSpLocks/>
          </p:cNvCxnSpPr>
          <p:nvPr/>
        </p:nvCxnSpPr>
        <p:spPr>
          <a:xfrm flipV="1">
            <a:off x="1866354" y="-695058"/>
            <a:ext cx="6086516" cy="2579034"/>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2C03AE7-A6DE-7699-6E81-7E74108258E5}"/>
              </a:ext>
            </a:extLst>
          </p:cNvPr>
          <p:cNvCxnSpPr>
            <a:cxnSpLocks/>
          </p:cNvCxnSpPr>
          <p:nvPr/>
        </p:nvCxnSpPr>
        <p:spPr>
          <a:xfrm flipV="1">
            <a:off x="-514145" y="5232242"/>
            <a:ext cx="6173565" cy="2624816"/>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3E4B36B-87AC-B46B-AE18-CC62B152826F}"/>
              </a:ext>
            </a:extLst>
          </p:cNvPr>
          <p:cNvCxnSpPr>
            <a:cxnSpLocks/>
          </p:cNvCxnSpPr>
          <p:nvPr/>
        </p:nvCxnSpPr>
        <p:spPr>
          <a:xfrm flipV="1">
            <a:off x="-189681" y="4231168"/>
            <a:ext cx="6170835" cy="2626774"/>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C636587-8E59-A3EE-E113-046C4A551769}"/>
              </a:ext>
            </a:extLst>
          </p:cNvPr>
          <p:cNvCxnSpPr>
            <a:cxnSpLocks/>
          </p:cNvCxnSpPr>
          <p:nvPr/>
        </p:nvCxnSpPr>
        <p:spPr>
          <a:xfrm flipV="1">
            <a:off x="252771" y="3250408"/>
            <a:ext cx="6185583" cy="2603426"/>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5F3BA2E8-7628-36B0-FB22-F6D6EADB73A4}"/>
              </a:ext>
            </a:extLst>
          </p:cNvPr>
          <p:cNvGrpSpPr/>
          <p:nvPr/>
        </p:nvGrpSpPr>
        <p:grpSpPr>
          <a:xfrm>
            <a:off x="862732" y="549173"/>
            <a:ext cx="5587848" cy="6034758"/>
            <a:chOff x="1393516" y="136380"/>
            <a:chExt cx="5587848" cy="6034758"/>
          </a:xfrm>
        </p:grpSpPr>
        <p:sp>
          <p:nvSpPr>
            <p:cNvPr id="52" name="Arrow: Right 51">
              <a:extLst>
                <a:ext uri="{FF2B5EF4-FFF2-40B4-BE49-F238E27FC236}">
                  <a16:creationId xmlns:a16="http://schemas.microsoft.com/office/drawing/2014/main" id="{C3E1247A-A0FB-01BE-F631-009376A3AEB3}"/>
                </a:ext>
              </a:extLst>
            </p:cNvPr>
            <p:cNvSpPr/>
            <p:nvPr/>
          </p:nvSpPr>
          <p:spPr>
            <a:xfrm rot="2700000">
              <a:off x="1167813" y="362083"/>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Arrow: Right 52">
              <a:extLst>
                <a:ext uri="{FF2B5EF4-FFF2-40B4-BE49-F238E27FC236}">
                  <a16:creationId xmlns:a16="http://schemas.microsoft.com/office/drawing/2014/main" id="{3548E9A2-B613-F9DB-9415-4DD8F353DD0E}"/>
                </a:ext>
              </a:extLst>
            </p:cNvPr>
            <p:cNvSpPr/>
            <p:nvPr/>
          </p:nvSpPr>
          <p:spPr>
            <a:xfrm rot="13500000">
              <a:off x="5892618" y="5082392"/>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54" name="Group 53">
            <a:extLst>
              <a:ext uri="{FF2B5EF4-FFF2-40B4-BE49-F238E27FC236}">
                <a16:creationId xmlns:a16="http://schemas.microsoft.com/office/drawing/2014/main" id="{F6F74A6A-76F8-8083-027D-F66953AE8DD0}"/>
              </a:ext>
            </a:extLst>
          </p:cNvPr>
          <p:cNvGrpSpPr/>
          <p:nvPr/>
        </p:nvGrpSpPr>
        <p:grpSpPr>
          <a:xfrm rot="16200000">
            <a:off x="792047" y="653160"/>
            <a:ext cx="5587848" cy="6034758"/>
            <a:chOff x="1393516" y="136380"/>
            <a:chExt cx="5587848" cy="6034758"/>
          </a:xfrm>
        </p:grpSpPr>
        <p:sp>
          <p:nvSpPr>
            <p:cNvPr id="56" name="Arrow: Right 55">
              <a:extLst>
                <a:ext uri="{FF2B5EF4-FFF2-40B4-BE49-F238E27FC236}">
                  <a16:creationId xmlns:a16="http://schemas.microsoft.com/office/drawing/2014/main" id="{6A78AAD4-CE2D-B811-C525-B88FAA077033}"/>
                </a:ext>
              </a:extLst>
            </p:cNvPr>
            <p:cNvSpPr/>
            <p:nvPr/>
          </p:nvSpPr>
          <p:spPr>
            <a:xfrm rot="13500000">
              <a:off x="1167813" y="362083"/>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Arrow: Right 56">
              <a:extLst>
                <a:ext uri="{FF2B5EF4-FFF2-40B4-BE49-F238E27FC236}">
                  <a16:creationId xmlns:a16="http://schemas.microsoft.com/office/drawing/2014/main" id="{5E0656CD-7DE0-417E-C6C5-95B79D68F23D}"/>
                </a:ext>
              </a:extLst>
            </p:cNvPr>
            <p:cNvSpPr/>
            <p:nvPr/>
          </p:nvSpPr>
          <p:spPr>
            <a:xfrm rot="2700000">
              <a:off x="5892618" y="5082392"/>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59" name="Group 58">
            <a:extLst>
              <a:ext uri="{FF2B5EF4-FFF2-40B4-BE49-F238E27FC236}">
                <a16:creationId xmlns:a16="http://schemas.microsoft.com/office/drawing/2014/main" id="{2B057FC5-5295-5A48-B329-8C1CBF718329}"/>
              </a:ext>
            </a:extLst>
          </p:cNvPr>
          <p:cNvGrpSpPr/>
          <p:nvPr/>
        </p:nvGrpSpPr>
        <p:grpSpPr>
          <a:xfrm>
            <a:off x="9430375" y="401209"/>
            <a:ext cx="1678809" cy="1538589"/>
            <a:chOff x="6362552" y="861711"/>
            <a:chExt cx="1678809" cy="1538589"/>
          </a:xfrm>
        </p:grpSpPr>
        <p:cxnSp>
          <p:nvCxnSpPr>
            <p:cNvPr id="60" name="Straight Arrow Connector 59">
              <a:extLst>
                <a:ext uri="{FF2B5EF4-FFF2-40B4-BE49-F238E27FC236}">
                  <a16:creationId xmlns:a16="http://schemas.microsoft.com/office/drawing/2014/main" id="{5600CFCF-FBB4-9B60-4CB0-0D0C3D60F4EA}"/>
                </a:ext>
              </a:extLst>
            </p:cNvPr>
            <p:cNvCxnSpPr>
              <a:cxnSpLocks/>
            </p:cNvCxnSpPr>
            <p:nvPr/>
          </p:nvCxnSpPr>
          <p:spPr>
            <a:xfrm flipV="1">
              <a:off x="6362552" y="876300"/>
              <a:ext cx="0" cy="152400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1" name="Subtitle 2">
                  <a:extLst>
                    <a:ext uri="{FF2B5EF4-FFF2-40B4-BE49-F238E27FC236}">
                      <a16:creationId xmlns:a16="http://schemas.microsoft.com/office/drawing/2014/main" id="{4D80D4A6-5A3B-0494-6F85-CF131BA62760}"/>
                    </a:ext>
                  </a:extLst>
                </p:cNvPr>
                <p:cNvSpPr txBox="1">
                  <a:spLocks/>
                </p:cNvSpPr>
                <p:nvPr/>
              </p:nvSpPr>
              <p:spPr>
                <a:xfrm>
                  <a:off x="6406289" y="861711"/>
                  <a:ext cx="1635072" cy="75754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a:t>
                  </a:r>
                  <a:r>
                    <a:rPr lang="en-US" sz="4000" dirty="0">
                      <a:solidFill>
                        <a:schemeClr val="accent6">
                          <a:lumMod val="50000"/>
                        </a:schemeClr>
                      </a:solidFill>
                    </a:rPr>
                    <a:t> </a:t>
                  </a:r>
                  <a14:m>
                    <m:oMath xmlns:m="http://schemas.openxmlformats.org/officeDocument/2006/math">
                      <m:r>
                        <a:rPr lang="en-CA"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61" name="Subtitle 2">
                  <a:extLst>
                    <a:ext uri="{FF2B5EF4-FFF2-40B4-BE49-F238E27FC236}">
                      <a16:creationId xmlns:a16="http://schemas.microsoft.com/office/drawing/2014/main" id="{4D80D4A6-5A3B-0494-6F85-CF131BA62760}"/>
                    </a:ext>
                  </a:extLst>
                </p:cNvPr>
                <p:cNvSpPr txBox="1">
                  <a:spLocks noRot="1" noChangeAspect="1" noMove="1" noResize="1" noEditPoints="1" noAdjustHandles="1" noChangeArrowheads="1" noChangeShapeType="1" noTextEdit="1"/>
                </p:cNvSpPr>
                <p:nvPr/>
              </p:nvSpPr>
              <p:spPr>
                <a:xfrm>
                  <a:off x="6406289" y="861711"/>
                  <a:ext cx="1635072" cy="757540"/>
                </a:xfrm>
                <a:prstGeom prst="rect">
                  <a:avLst/>
                </a:prstGeom>
                <a:blipFill>
                  <a:blip r:embed="rId5"/>
                  <a:stretch>
                    <a:fillRect l="-10075" t="-19355" b="-11290"/>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ACE696D-0C3D-717D-875D-C0B0F4C3E601}"/>
                  </a:ext>
                </a:extLst>
              </p:cNvPr>
              <p:cNvSpPr txBox="1"/>
              <p:nvPr/>
            </p:nvSpPr>
            <p:spPr>
              <a:xfrm>
                <a:off x="12420600" y="4863810"/>
                <a:ext cx="6128551" cy="193899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5800" b="0" i="1" smtClean="0">
                          <a:latin typeface="Cambria Math" panose="02040503050406030204" pitchFamily="18" charset="0"/>
                        </a:rPr>
                        <m:t>𝑐</m:t>
                      </m:r>
                      <m:acc>
                        <m:accPr>
                          <m:chr m:val="̃"/>
                          <m:ctrlPr>
                            <a:rPr lang="en-CA" sz="5800" b="0" i="1" smtClean="0">
                              <a:solidFill>
                                <a:srgbClr val="FF0000"/>
                              </a:solidFill>
                              <a:latin typeface="Cambria Math" panose="02040503050406030204" pitchFamily="18" charset="0"/>
                            </a:rPr>
                          </m:ctrlPr>
                        </m:accPr>
                        <m:e>
                          <m:r>
                            <a:rPr lang="en-CA" sz="5800" b="0" i="1" smtClean="0">
                              <a:solidFill>
                                <a:srgbClr val="FF0000"/>
                              </a:solidFill>
                              <a:latin typeface="Cambria Math" panose="02040503050406030204" pitchFamily="18" charset="0"/>
                            </a:rPr>
                            <m:t>𝑡</m:t>
                          </m:r>
                        </m:e>
                      </m:acc>
                      <m:r>
                        <a:rPr lang="en-CA" sz="5800" b="0" i="1" smtClean="0">
                          <a:latin typeface="Cambria Math" panose="02040503050406030204" pitchFamily="18" charset="0"/>
                        </a:rPr>
                        <m:t>=    </m:t>
                      </m:r>
                      <m:r>
                        <a:rPr lang="en-CA" sz="5800" b="0" i="1" smtClean="0">
                          <a:latin typeface="Cambria Math" panose="02040503050406030204" pitchFamily="18" charset="0"/>
                        </a:rPr>
                        <m:t>𝛾</m:t>
                      </m:r>
                      <m:r>
                        <a:rPr lang="en-CA" sz="5800" b="0" i="1" smtClean="0">
                          <a:latin typeface="Cambria Math" panose="02040503050406030204" pitchFamily="18" charset="0"/>
                        </a:rPr>
                        <m:t>  </m:t>
                      </m:r>
                      <m:r>
                        <a:rPr lang="en-CA" sz="5800" i="1">
                          <a:latin typeface="Cambria Math" panose="02040503050406030204" pitchFamily="18" charset="0"/>
                        </a:rPr>
                        <m:t>𝑐</m:t>
                      </m:r>
                      <m:r>
                        <a:rPr lang="en-CA" sz="5800" b="0" i="1" smtClean="0">
                          <a:solidFill>
                            <a:srgbClr val="0070C0"/>
                          </a:solidFill>
                          <a:latin typeface="Cambria Math" panose="02040503050406030204" pitchFamily="18" charset="0"/>
                        </a:rPr>
                        <m:t>𝑡</m:t>
                      </m:r>
                      <m:r>
                        <a:rPr lang="en-CA" sz="5800" b="0" i="1" smtClean="0">
                          <a:latin typeface="Cambria Math" panose="02040503050406030204" pitchFamily="18" charset="0"/>
                        </a:rPr>
                        <m:t>−</m:t>
                      </m:r>
                      <m:r>
                        <a:rPr lang="en-CA" sz="5800" i="1">
                          <a:latin typeface="Cambria Math" panose="02040503050406030204" pitchFamily="18" charset="0"/>
                        </a:rPr>
                        <m:t>𝛾</m:t>
                      </m:r>
                      <m:r>
                        <a:rPr lang="en-CA" sz="5800" i="1" smtClean="0">
                          <a:solidFill>
                            <a:srgbClr val="7030A0"/>
                          </a:solidFill>
                          <a:latin typeface="Cambria Math" panose="02040503050406030204" pitchFamily="18" charset="0"/>
                        </a:rPr>
                        <m:t>𝛽</m:t>
                      </m:r>
                      <m:r>
                        <a:rPr lang="en-CA" sz="5800" b="0" i="1" smtClean="0">
                          <a:solidFill>
                            <a:srgbClr val="0070C0"/>
                          </a:solidFill>
                          <a:latin typeface="Cambria Math" panose="02040503050406030204" pitchFamily="18" charset="0"/>
                        </a:rPr>
                        <m:t>𝑥</m:t>
                      </m:r>
                    </m:oMath>
                  </m:oMathPara>
                </a14:m>
                <a:endParaRPr lang="en-CA" sz="5800" dirty="0"/>
              </a:p>
              <a:p>
                <a:r>
                  <a:rPr lang="en-CA" sz="5800" b="0" dirty="0">
                    <a:solidFill>
                      <a:srgbClr val="FF0000"/>
                    </a:solidFill>
                  </a:rPr>
                  <a:t> </a:t>
                </a:r>
                <a14:m>
                  <m:oMath xmlns:m="http://schemas.openxmlformats.org/officeDocument/2006/math">
                    <m:acc>
                      <m:accPr>
                        <m:chr m:val="̃"/>
                        <m:ctrlPr>
                          <a:rPr lang="en-CA" sz="5800" b="0" i="1" smtClean="0">
                            <a:solidFill>
                              <a:srgbClr val="FF0000"/>
                            </a:solidFill>
                            <a:latin typeface="Cambria Math" panose="02040503050406030204" pitchFamily="18" charset="0"/>
                          </a:rPr>
                        </m:ctrlPr>
                      </m:accPr>
                      <m:e>
                        <m:r>
                          <a:rPr lang="en-CA" sz="5800" b="0" i="1" smtClean="0">
                            <a:solidFill>
                              <a:srgbClr val="FF0000"/>
                            </a:solidFill>
                            <a:latin typeface="Cambria Math" panose="02040503050406030204" pitchFamily="18" charset="0"/>
                          </a:rPr>
                          <m:t>𝑥</m:t>
                        </m:r>
                      </m:e>
                    </m:acc>
                    <m:r>
                      <a:rPr lang="en-CA" sz="5800" b="0" i="1" smtClean="0">
                        <a:latin typeface="Cambria Math" panose="02040503050406030204" pitchFamily="18" charset="0"/>
                      </a:rPr>
                      <m:t>=−</m:t>
                    </m:r>
                    <m:r>
                      <a:rPr lang="en-CA" sz="5800" b="0" i="1" smtClean="0">
                        <a:latin typeface="Cambria Math" panose="02040503050406030204" pitchFamily="18" charset="0"/>
                      </a:rPr>
                      <m:t>𝛾𝛽</m:t>
                    </m:r>
                    <m:r>
                      <a:rPr lang="en-CA" sz="5800" b="0" i="1" smtClean="0">
                        <a:latin typeface="Cambria Math" panose="02040503050406030204" pitchFamily="18" charset="0"/>
                      </a:rPr>
                      <m:t> </m:t>
                    </m:r>
                    <m:r>
                      <a:rPr lang="en-CA" sz="5800" i="1">
                        <a:latin typeface="Cambria Math" panose="02040503050406030204" pitchFamily="18" charset="0"/>
                      </a:rPr>
                      <m:t>𝑐</m:t>
                    </m:r>
                    <m:r>
                      <a:rPr lang="en-CA" sz="5800" i="1">
                        <a:solidFill>
                          <a:srgbClr val="0070C0"/>
                        </a:solidFill>
                        <a:latin typeface="Cambria Math" panose="02040503050406030204" pitchFamily="18" charset="0"/>
                      </a:rPr>
                      <m:t>𝑡</m:t>
                    </m:r>
                    <m:r>
                      <a:rPr lang="en-CA" sz="5800" b="0" i="1" smtClean="0">
                        <a:latin typeface="Cambria Math" panose="02040503050406030204" pitchFamily="18" charset="0"/>
                      </a:rPr>
                      <m:t>+ </m:t>
                    </m:r>
                    <m:r>
                      <a:rPr lang="en-CA" sz="5800" i="1">
                        <a:latin typeface="Cambria Math" panose="02040503050406030204" pitchFamily="18" charset="0"/>
                      </a:rPr>
                      <m:t>𝛾</m:t>
                    </m:r>
                    <m:r>
                      <a:rPr lang="en-CA" sz="5800" b="0" i="1" smtClean="0">
                        <a:latin typeface="Cambria Math" panose="02040503050406030204" pitchFamily="18" charset="0"/>
                      </a:rPr>
                      <m:t> </m:t>
                    </m:r>
                    <m:r>
                      <a:rPr lang="en-CA" sz="5800" i="1">
                        <a:solidFill>
                          <a:srgbClr val="0070C0"/>
                        </a:solidFill>
                        <a:latin typeface="Cambria Math" panose="02040503050406030204" pitchFamily="18" charset="0"/>
                      </a:rPr>
                      <m:t>𝑥</m:t>
                    </m:r>
                  </m:oMath>
                </a14:m>
                <a:endParaRPr lang="en-CA" sz="5800" dirty="0"/>
              </a:p>
            </p:txBody>
          </p:sp>
        </mc:Choice>
        <mc:Fallback xmlns="">
          <p:sp>
            <p:nvSpPr>
              <p:cNvPr id="64" name="TextBox 63">
                <a:extLst>
                  <a:ext uri="{FF2B5EF4-FFF2-40B4-BE49-F238E27FC236}">
                    <a16:creationId xmlns:a16="http://schemas.microsoft.com/office/drawing/2014/main" id="{FACE696D-0C3D-717D-875D-C0B0F4C3E601}"/>
                  </a:ext>
                </a:extLst>
              </p:cNvPr>
              <p:cNvSpPr txBox="1">
                <a:spLocks noRot="1" noChangeAspect="1" noMove="1" noResize="1" noEditPoints="1" noAdjustHandles="1" noChangeArrowheads="1" noChangeShapeType="1" noTextEdit="1"/>
              </p:cNvSpPr>
              <p:nvPr/>
            </p:nvSpPr>
            <p:spPr>
              <a:xfrm>
                <a:off x="12420600" y="4863810"/>
                <a:ext cx="6128551" cy="1938992"/>
              </a:xfrm>
              <a:prstGeom prst="rect">
                <a:avLst/>
              </a:prstGeom>
              <a:blipFill>
                <a:blip r:embed="rId6"/>
                <a:stretch>
                  <a:fillRect/>
                </a:stretch>
              </a:blipFill>
            </p:spPr>
            <p:txBody>
              <a:bodyPr/>
              <a:lstStyle/>
              <a:p>
                <a:r>
                  <a:rPr lang="en-CA">
                    <a:noFill/>
                  </a:rPr>
                  <a:t> </a:t>
                </a:r>
              </a:p>
            </p:txBody>
          </p:sp>
        </mc:Fallback>
      </mc:AlternateContent>
      <p:sp>
        <p:nvSpPr>
          <p:cNvPr id="65" name="TextBox 64">
            <a:extLst>
              <a:ext uri="{FF2B5EF4-FFF2-40B4-BE49-F238E27FC236}">
                <a16:creationId xmlns:a16="http://schemas.microsoft.com/office/drawing/2014/main" id="{E15A2223-576B-0681-77C7-C30F451D3BD3}"/>
              </a:ext>
            </a:extLst>
          </p:cNvPr>
          <p:cNvSpPr txBox="1"/>
          <p:nvPr/>
        </p:nvSpPr>
        <p:spPr>
          <a:xfrm>
            <a:off x="8227951" y="2159107"/>
            <a:ext cx="3964049" cy="2554545"/>
          </a:xfrm>
          <a:prstGeom prst="rect">
            <a:avLst/>
          </a:prstGeom>
          <a:noFill/>
        </p:spPr>
        <p:txBody>
          <a:bodyPr wrap="square" rtlCol="0">
            <a:spAutoFit/>
          </a:bodyPr>
          <a:lstStyle/>
          <a:p>
            <a:r>
              <a:rPr lang="en-CA" sz="8000" dirty="0"/>
              <a:t>“Lorentz </a:t>
            </a:r>
          </a:p>
          <a:p>
            <a:r>
              <a:rPr lang="en-CA" sz="8000" dirty="0"/>
              <a:t>  Boost”</a:t>
            </a:r>
          </a:p>
        </p:txBody>
      </p:sp>
      <p:sp>
        <p:nvSpPr>
          <p:cNvPr id="70" name="Rectangle 69">
            <a:extLst>
              <a:ext uri="{FF2B5EF4-FFF2-40B4-BE49-F238E27FC236}">
                <a16:creationId xmlns:a16="http://schemas.microsoft.com/office/drawing/2014/main" id="{1FE034D7-80E5-A74F-5EB5-42B0D325A9A0}"/>
              </a:ext>
            </a:extLst>
          </p:cNvPr>
          <p:cNvSpPr/>
          <p:nvPr/>
        </p:nvSpPr>
        <p:spPr>
          <a:xfrm rot="2700000">
            <a:off x="3246288" y="2550584"/>
            <a:ext cx="839284" cy="2067168"/>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885864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40">
        <p159:morph option="byObject"/>
      </p:transition>
    </mc:Choice>
    <mc:Fallback xmlns="">
      <p:transition spd="slow" advTm="46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position</a:t>
                  </a:r>
                  <a:r>
                    <a:rPr lang="en-US" sz="4000" dirty="0">
                      <a:solidFill>
                        <a:srgbClr val="002060"/>
                      </a:solidFill>
                    </a:rPr>
                    <a:t> </a:t>
                  </a:r>
                  <a14:m>
                    <m:oMath xmlns:m="http://schemas.openxmlformats.org/officeDocument/2006/math">
                      <m:r>
                        <a:rPr lang="en-US" sz="4000" b="0" i="1" smtClean="0">
                          <a:solidFill>
                            <a:srgbClr val="0070C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4"/>
                  <a:stretch>
                    <a:fillRect l="-690" t="-22047" b="-16535"/>
                  </a:stretch>
                </a:blipFill>
              </p:spPr>
              <p:txBody>
                <a:bodyPr/>
                <a:lstStyle/>
                <a:p>
                  <a:r>
                    <a:rPr lang="en-CA">
                      <a:noFill/>
                    </a:rPr>
                    <a:t> </a:t>
                  </a:r>
                </a:p>
              </p:txBody>
            </p:sp>
          </mc:Fallback>
        </mc:AlternateContent>
      </p:grpSp>
      <p:grpSp>
        <p:nvGrpSpPr>
          <p:cNvPr id="59" name="Group 58">
            <a:extLst>
              <a:ext uri="{FF2B5EF4-FFF2-40B4-BE49-F238E27FC236}">
                <a16:creationId xmlns:a16="http://schemas.microsoft.com/office/drawing/2014/main" id="{2B057FC5-5295-5A48-B329-8C1CBF718329}"/>
              </a:ext>
            </a:extLst>
          </p:cNvPr>
          <p:cNvGrpSpPr/>
          <p:nvPr/>
        </p:nvGrpSpPr>
        <p:grpSpPr>
          <a:xfrm>
            <a:off x="9430375" y="401209"/>
            <a:ext cx="1678809" cy="1538589"/>
            <a:chOff x="6362552" y="861711"/>
            <a:chExt cx="1678809" cy="1538589"/>
          </a:xfrm>
        </p:grpSpPr>
        <p:cxnSp>
          <p:nvCxnSpPr>
            <p:cNvPr id="60" name="Straight Arrow Connector 59">
              <a:extLst>
                <a:ext uri="{FF2B5EF4-FFF2-40B4-BE49-F238E27FC236}">
                  <a16:creationId xmlns:a16="http://schemas.microsoft.com/office/drawing/2014/main" id="{5600CFCF-FBB4-9B60-4CB0-0D0C3D60F4EA}"/>
                </a:ext>
              </a:extLst>
            </p:cNvPr>
            <p:cNvCxnSpPr>
              <a:cxnSpLocks/>
            </p:cNvCxnSpPr>
            <p:nvPr/>
          </p:nvCxnSpPr>
          <p:spPr>
            <a:xfrm flipV="1">
              <a:off x="6362552" y="876300"/>
              <a:ext cx="0" cy="152400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1" name="Subtitle 2">
                  <a:extLst>
                    <a:ext uri="{FF2B5EF4-FFF2-40B4-BE49-F238E27FC236}">
                      <a16:creationId xmlns:a16="http://schemas.microsoft.com/office/drawing/2014/main" id="{4D80D4A6-5A3B-0494-6F85-CF131BA62760}"/>
                    </a:ext>
                  </a:extLst>
                </p:cNvPr>
                <p:cNvSpPr txBox="1">
                  <a:spLocks/>
                </p:cNvSpPr>
                <p:nvPr/>
              </p:nvSpPr>
              <p:spPr>
                <a:xfrm>
                  <a:off x="6406289" y="861711"/>
                  <a:ext cx="1635072" cy="75754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70C0"/>
                      </a:solidFill>
                    </a:rPr>
                    <a:t>time</a:t>
                  </a:r>
                  <a:r>
                    <a:rPr lang="en-US" sz="4000" dirty="0">
                      <a:solidFill>
                        <a:schemeClr val="accent6">
                          <a:lumMod val="50000"/>
                        </a:schemeClr>
                      </a:solidFill>
                    </a:rPr>
                    <a:t> </a:t>
                  </a:r>
                  <a14:m>
                    <m:oMath xmlns:m="http://schemas.openxmlformats.org/officeDocument/2006/math">
                      <m:r>
                        <a:rPr lang="en-CA" sz="4000" b="0" i="1" smtClean="0">
                          <a:solidFill>
                            <a:schemeClr val="tx1"/>
                          </a:solidFill>
                          <a:latin typeface="Cambria Math" panose="02040503050406030204" pitchFamily="18" charset="0"/>
                        </a:rPr>
                        <m:t>𝑐</m:t>
                      </m:r>
                      <m:r>
                        <a:rPr lang="en-US" sz="4000" b="0" i="1" smtClean="0">
                          <a:solidFill>
                            <a:srgbClr val="0070C0"/>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61" name="Subtitle 2">
                  <a:extLst>
                    <a:ext uri="{FF2B5EF4-FFF2-40B4-BE49-F238E27FC236}">
                      <a16:creationId xmlns:a16="http://schemas.microsoft.com/office/drawing/2014/main" id="{4D80D4A6-5A3B-0494-6F85-CF131BA62760}"/>
                    </a:ext>
                  </a:extLst>
                </p:cNvPr>
                <p:cNvSpPr txBox="1">
                  <a:spLocks noRot="1" noChangeAspect="1" noMove="1" noResize="1" noEditPoints="1" noAdjustHandles="1" noChangeArrowheads="1" noChangeShapeType="1" noTextEdit="1"/>
                </p:cNvSpPr>
                <p:nvPr/>
              </p:nvSpPr>
              <p:spPr>
                <a:xfrm>
                  <a:off x="6406289" y="861711"/>
                  <a:ext cx="1635072" cy="757540"/>
                </a:xfrm>
                <a:prstGeom prst="rect">
                  <a:avLst/>
                </a:prstGeom>
                <a:blipFill>
                  <a:blip r:embed="rId5"/>
                  <a:stretch>
                    <a:fillRect l="-10075" t="-19355" b="-11290"/>
                  </a:stretch>
                </a:blipFill>
              </p:spPr>
              <p:txBody>
                <a:bodyPr/>
                <a:lstStyle/>
                <a:p>
                  <a:r>
                    <a:rPr lang="en-CA">
                      <a:noFill/>
                    </a:rPr>
                    <a:t> </a:t>
                  </a:r>
                </a:p>
              </p:txBody>
            </p:sp>
          </mc:Fallback>
        </mc:AlternateContent>
      </p:grpSp>
      <p:grpSp>
        <p:nvGrpSpPr>
          <p:cNvPr id="45" name="Group 44">
            <a:extLst>
              <a:ext uri="{FF2B5EF4-FFF2-40B4-BE49-F238E27FC236}">
                <a16:creationId xmlns:a16="http://schemas.microsoft.com/office/drawing/2014/main" id="{E4BAE811-9300-916F-E01F-094AB00E5BE0}"/>
              </a:ext>
            </a:extLst>
          </p:cNvPr>
          <p:cNvGrpSpPr/>
          <p:nvPr/>
        </p:nvGrpSpPr>
        <p:grpSpPr>
          <a:xfrm>
            <a:off x="-573139" y="-695058"/>
            <a:ext cx="8535493" cy="8552116"/>
            <a:chOff x="-573139" y="-695058"/>
            <a:chExt cx="8535493" cy="8552116"/>
          </a:xfrm>
        </p:grpSpPr>
        <p:cxnSp>
          <p:nvCxnSpPr>
            <p:cNvPr id="2" name="Straight Connector 1">
              <a:extLst>
                <a:ext uri="{FF2B5EF4-FFF2-40B4-BE49-F238E27FC236}">
                  <a16:creationId xmlns:a16="http://schemas.microsoft.com/office/drawing/2014/main" id="{5828FED0-82B8-4BA2-4229-C1FE7AABDD98}"/>
                </a:ext>
              </a:extLst>
            </p:cNvPr>
            <p:cNvCxnSpPr>
              <a:cxnSpLocks/>
            </p:cNvCxnSpPr>
            <p:nvPr/>
          </p:nvCxnSpPr>
          <p:spPr>
            <a:xfrm flipV="1">
              <a:off x="830903" y="703077"/>
              <a:ext cx="5691213" cy="5691213"/>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5181F41-8013-73AC-C720-04835A27B182}"/>
                </a:ext>
              </a:extLst>
            </p:cNvPr>
            <p:cNvCxnSpPr>
              <a:cxnSpLocks/>
            </p:cNvCxnSpPr>
            <p:nvPr/>
          </p:nvCxnSpPr>
          <p:spPr>
            <a:xfrm flipH="1" flipV="1">
              <a:off x="787167" y="704186"/>
              <a:ext cx="5690104" cy="5690104"/>
            </a:xfrm>
            <a:prstGeom prst="line">
              <a:avLst/>
            </a:prstGeom>
            <a:ln w="152400">
              <a:solidFill>
                <a:srgbClr val="FFFF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31B1DCD-556C-36C2-D569-CF1836CDE058}"/>
                </a:ext>
              </a:extLst>
            </p:cNvPr>
            <p:cNvSpPr/>
            <p:nvPr/>
          </p:nvSpPr>
          <p:spPr>
            <a:xfrm rot="2700000">
              <a:off x="2451161" y="549656"/>
              <a:ext cx="2478798" cy="6105308"/>
            </a:xfrm>
            <a:prstGeom prst="rect">
              <a:avLst/>
            </a:prstGeom>
            <a:solidFill>
              <a:schemeClr val="accent6">
                <a:lumMod val="20000"/>
                <a:lumOff val="80000"/>
                <a:alpha val="44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DA826715-2C78-B0F6-6E84-FFB6C1B67A71}"/>
                </a:ext>
              </a:extLst>
            </p:cNvPr>
            <p:cNvSpPr/>
            <p:nvPr/>
          </p:nvSpPr>
          <p:spPr>
            <a:xfrm rot="2700000">
              <a:off x="2859510" y="1560175"/>
              <a:ext cx="1649230" cy="4062068"/>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60C60618-72F2-599F-42E2-0FCBF286D94A}"/>
                </a:ext>
              </a:extLst>
            </p:cNvPr>
            <p:cNvSpPr/>
            <p:nvPr/>
          </p:nvSpPr>
          <p:spPr>
            <a:xfrm rot="2700000">
              <a:off x="3246288" y="2550584"/>
              <a:ext cx="839284" cy="2067168"/>
            </a:xfrm>
            <a:prstGeom prst="rect">
              <a:avLst/>
            </a:prstGeom>
            <a:solidFill>
              <a:schemeClr val="accent6">
                <a:lumMod val="20000"/>
                <a:lumOff val="80000"/>
                <a:alpha val="5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a:extLst>
                <a:ext uri="{FF2B5EF4-FFF2-40B4-BE49-F238E27FC236}">
                  <a16:creationId xmlns:a16="http://schemas.microsoft.com/office/drawing/2014/main" id="{EB838C75-929B-E66E-C028-A16ED9822F7A}"/>
                </a:ext>
              </a:extLst>
            </p:cNvPr>
            <p:cNvCxnSpPr>
              <a:cxnSpLocks/>
            </p:cNvCxnSpPr>
            <p:nvPr/>
          </p:nvCxnSpPr>
          <p:spPr>
            <a:xfrm flipV="1">
              <a:off x="2391287" y="574941"/>
              <a:ext cx="2556933" cy="6079067"/>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2F5D33A-A1BA-A2C4-EA53-F6686B9B0063}"/>
                </a:ext>
              </a:extLst>
            </p:cNvPr>
            <p:cNvCxnSpPr>
              <a:cxnSpLocks/>
            </p:cNvCxnSpPr>
            <p:nvPr/>
          </p:nvCxnSpPr>
          <p:spPr>
            <a:xfrm flipV="1">
              <a:off x="647154" y="2336009"/>
              <a:ext cx="6062133" cy="2556932"/>
            </a:xfrm>
            <a:prstGeom prst="straightConnector1">
              <a:avLst/>
            </a:prstGeom>
            <a:ln w="1016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769F7A7-8196-BF82-C91F-4B8C9220759C}"/>
                </a:ext>
              </a:extLst>
            </p:cNvPr>
            <p:cNvCxnSpPr>
              <a:cxnSpLocks/>
            </p:cNvCxnSpPr>
            <p:nvPr/>
          </p:nvCxnSpPr>
          <p:spPr>
            <a:xfrm flipV="1">
              <a:off x="1314655" y="778142"/>
              <a:ext cx="2685299" cy="6348962"/>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FE9D59A-F868-5A99-19C8-6F528B816C51}"/>
                </a:ext>
              </a:extLst>
            </p:cNvPr>
            <p:cNvCxnSpPr>
              <a:cxnSpLocks/>
            </p:cNvCxnSpPr>
            <p:nvPr/>
          </p:nvCxnSpPr>
          <p:spPr>
            <a:xfrm flipV="1">
              <a:off x="459248" y="1049074"/>
              <a:ext cx="2643239" cy="6328523"/>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B19578E-473D-3840-9175-5CB2B75EA812}"/>
                </a:ext>
              </a:extLst>
            </p:cNvPr>
            <p:cNvCxnSpPr>
              <a:cxnSpLocks/>
            </p:cNvCxnSpPr>
            <p:nvPr/>
          </p:nvCxnSpPr>
          <p:spPr>
            <a:xfrm flipV="1">
              <a:off x="-573139" y="1794141"/>
              <a:ext cx="2537965" cy="5986993"/>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3AB1CE-EB08-8BF7-C6E4-7712FA5798CB}"/>
                </a:ext>
              </a:extLst>
            </p:cNvPr>
            <p:cNvCxnSpPr>
              <a:cxnSpLocks/>
            </p:cNvCxnSpPr>
            <p:nvPr/>
          </p:nvCxnSpPr>
          <p:spPr>
            <a:xfrm flipV="1">
              <a:off x="5480359" y="-632106"/>
              <a:ext cx="2481995" cy="5982247"/>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528732-FC27-DA6D-0AA0-8867B6C48D0D}"/>
                </a:ext>
              </a:extLst>
            </p:cNvPr>
            <p:cNvCxnSpPr>
              <a:cxnSpLocks/>
            </p:cNvCxnSpPr>
            <p:nvPr/>
          </p:nvCxnSpPr>
          <p:spPr>
            <a:xfrm flipV="1">
              <a:off x="4372487" y="-339459"/>
              <a:ext cx="2667170" cy="6265335"/>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A87AB5-CC8A-C506-0F3A-32E87B59FFB9}"/>
                </a:ext>
              </a:extLst>
            </p:cNvPr>
            <p:cNvCxnSpPr>
              <a:cxnSpLocks/>
            </p:cNvCxnSpPr>
            <p:nvPr/>
          </p:nvCxnSpPr>
          <p:spPr>
            <a:xfrm flipV="1">
              <a:off x="3339553" y="66941"/>
              <a:ext cx="2709962" cy="6316135"/>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F75470-EDD9-32CC-313B-31950169D9FE}"/>
                </a:ext>
              </a:extLst>
            </p:cNvPr>
            <p:cNvCxnSpPr>
              <a:cxnSpLocks/>
            </p:cNvCxnSpPr>
            <p:nvPr/>
          </p:nvCxnSpPr>
          <p:spPr>
            <a:xfrm flipV="1">
              <a:off x="1070487" y="1247716"/>
              <a:ext cx="6146800" cy="2600571"/>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25751B-FBF0-228B-D47A-C6BECE07582D}"/>
                </a:ext>
              </a:extLst>
            </p:cNvPr>
            <p:cNvCxnSpPr>
              <a:cxnSpLocks/>
            </p:cNvCxnSpPr>
            <p:nvPr/>
          </p:nvCxnSpPr>
          <p:spPr>
            <a:xfrm flipV="1">
              <a:off x="1459954" y="272351"/>
              <a:ext cx="6163733" cy="2612889"/>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127528-5E71-686A-8FFF-00E86E8019F9}"/>
                </a:ext>
              </a:extLst>
            </p:cNvPr>
            <p:cNvCxnSpPr>
              <a:cxnSpLocks/>
            </p:cNvCxnSpPr>
            <p:nvPr/>
          </p:nvCxnSpPr>
          <p:spPr>
            <a:xfrm flipV="1">
              <a:off x="1866354" y="-695058"/>
              <a:ext cx="6086516" cy="2579034"/>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5740331-A250-0065-39EB-0D813DBE1D57}"/>
                </a:ext>
              </a:extLst>
            </p:cNvPr>
            <p:cNvCxnSpPr>
              <a:cxnSpLocks/>
            </p:cNvCxnSpPr>
            <p:nvPr/>
          </p:nvCxnSpPr>
          <p:spPr>
            <a:xfrm flipV="1">
              <a:off x="-514145" y="5232242"/>
              <a:ext cx="6173565" cy="2624816"/>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E97B0CE-DB37-E520-32AB-CAA5BEF0B657}"/>
                </a:ext>
              </a:extLst>
            </p:cNvPr>
            <p:cNvCxnSpPr>
              <a:cxnSpLocks/>
            </p:cNvCxnSpPr>
            <p:nvPr/>
          </p:nvCxnSpPr>
          <p:spPr>
            <a:xfrm flipV="1">
              <a:off x="-189681" y="4231168"/>
              <a:ext cx="6170835" cy="2626774"/>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7EC707-D461-E9B9-ED85-FDF9C785B593}"/>
                </a:ext>
              </a:extLst>
            </p:cNvPr>
            <p:cNvCxnSpPr>
              <a:cxnSpLocks/>
            </p:cNvCxnSpPr>
            <p:nvPr/>
          </p:nvCxnSpPr>
          <p:spPr>
            <a:xfrm flipV="1">
              <a:off x="252771" y="3250408"/>
              <a:ext cx="6185583" cy="2603426"/>
            </a:xfrm>
            <a:prstGeom prst="straightConnector1">
              <a:avLst/>
            </a:prstGeom>
            <a:ln w="44450">
              <a:solidFill>
                <a:srgbClr val="002060"/>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D272A89-EEB6-C934-2F8A-F7A936BF30AB}"/>
                </a:ext>
              </a:extLst>
            </p:cNvPr>
            <p:cNvGrpSpPr/>
            <p:nvPr/>
          </p:nvGrpSpPr>
          <p:grpSpPr>
            <a:xfrm>
              <a:off x="862732" y="549173"/>
              <a:ext cx="5587848" cy="6034758"/>
              <a:chOff x="1393516" y="136380"/>
              <a:chExt cx="5587848" cy="6034758"/>
            </a:xfrm>
          </p:grpSpPr>
          <p:sp>
            <p:nvSpPr>
              <p:cNvPr id="26" name="Arrow: Right 25">
                <a:extLst>
                  <a:ext uri="{FF2B5EF4-FFF2-40B4-BE49-F238E27FC236}">
                    <a16:creationId xmlns:a16="http://schemas.microsoft.com/office/drawing/2014/main" id="{C3BAE464-0FE1-1498-4685-E1D9D6F060CF}"/>
                  </a:ext>
                </a:extLst>
              </p:cNvPr>
              <p:cNvSpPr/>
              <p:nvPr/>
            </p:nvSpPr>
            <p:spPr>
              <a:xfrm rot="2700000">
                <a:off x="1167813" y="362083"/>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Arrow: Right 39">
                <a:extLst>
                  <a:ext uri="{FF2B5EF4-FFF2-40B4-BE49-F238E27FC236}">
                    <a16:creationId xmlns:a16="http://schemas.microsoft.com/office/drawing/2014/main" id="{342F6923-0FE3-9373-FE38-759E8A9AA27F}"/>
                  </a:ext>
                </a:extLst>
              </p:cNvPr>
              <p:cNvSpPr/>
              <p:nvPr/>
            </p:nvSpPr>
            <p:spPr>
              <a:xfrm rot="13500000">
                <a:off x="5892618" y="5082392"/>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1" name="Group 40">
              <a:extLst>
                <a:ext uri="{FF2B5EF4-FFF2-40B4-BE49-F238E27FC236}">
                  <a16:creationId xmlns:a16="http://schemas.microsoft.com/office/drawing/2014/main" id="{96E0D878-F5AB-817B-5C2C-1CE787F5B35F}"/>
                </a:ext>
              </a:extLst>
            </p:cNvPr>
            <p:cNvGrpSpPr/>
            <p:nvPr/>
          </p:nvGrpSpPr>
          <p:grpSpPr>
            <a:xfrm rot="16200000">
              <a:off x="792047" y="653160"/>
              <a:ext cx="5587848" cy="6034758"/>
              <a:chOff x="1393516" y="136380"/>
              <a:chExt cx="5587848" cy="6034758"/>
            </a:xfrm>
          </p:grpSpPr>
          <p:sp>
            <p:nvSpPr>
              <p:cNvPr id="42" name="Arrow: Right 41">
                <a:extLst>
                  <a:ext uri="{FF2B5EF4-FFF2-40B4-BE49-F238E27FC236}">
                    <a16:creationId xmlns:a16="http://schemas.microsoft.com/office/drawing/2014/main" id="{4BB506C6-9F85-709E-5513-677084F63346}"/>
                  </a:ext>
                </a:extLst>
              </p:cNvPr>
              <p:cNvSpPr/>
              <p:nvPr/>
            </p:nvSpPr>
            <p:spPr>
              <a:xfrm rot="13500000">
                <a:off x="1167813" y="362083"/>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Arrow: Right 43">
                <a:extLst>
                  <a:ext uri="{FF2B5EF4-FFF2-40B4-BE49-F238E27FC236}">
                    <a16:creationId xmlns:a16="http://schemas.microsoft.com/office/drawing/2014/main" id="{3230C729-01FB-E124-851D-CFF2D0A890AD}"/>
                  </a:ext>
                </a:extLst>
              </p:cNvPr>
              <p:cNvSpPr/>
              <p:nvPr/>
            </p:nvSpPr>
            <p:spPr>
              <a:xfrm rot="2700000">
                <a:off x="5892618" y="5082392"/>
                <a:ext cx="1314449" cy="86304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50" name="Rectangle 49">
            <a:extLst>
              <a:ext uri="{FF2B5EF4-FFF2-40B4-BE49-F238E27FC236}">
                <a16:creationId xmlns:a16="http://schemas.microsoft.com/office/drawing/2014/main" id="{DC4C05EA-670B-ADD8-19A4-A9F5E3331993}"/>
              </a:ext>
            </a:extLst>
          </p:cNvPr>
          <p:cNvSpPr/>
          <p:nvPr/>
        </p:nvSpPr>
        <p:spPr>
          <a:xfrm>
            <a:off x="0" y="-2182761"/>
            <a:ext cx="8347587" cy="109728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843BB8D-218C-51B9-170A-CD6354AA0619}"/>
                  </a:ext>
                </a:extLst>
              </p:cNvPr>
              <p:cNvSpPr txBox="1"/>
              <p:nvPr/>
            </p:nvSpPr>
            <p:spPr>
              <a:xfrm>
                <a:off x="884559" y="1003043"/>
                <a:ext cx="6419006" cy="1938992"/>
              </a:xfrm>
              <a:prstGeom prst="rect">
                <a:avLst/>
              </a:prstGeom>
              <a:solidFill>
                <a:schemeClr val="bg1"/>
              </a:solidFill>
              <a:ln w="5715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rPr>
                        <m:t>𝑐</m:t>
                      </m:r>
                      <m:acc>
                        <m:accPr>
                          <m:chr m:val="̃"/>
                          <m:ctrlPr>
                            <a:rPr lang="en-CA" sz="6000" b="0" i="1" smtClean="0">
                              <a:solidFill>
                                <a:srgbClr val="FF0000"/>
                              </a:solidFill>
                              <a:latin typeface="Cambria Math" panose="02040503050406030204" pitchFamily="18" charset="0"/>
                            </a:rPr>
                          </m:ctrlPr>
                        </m:accPr>
                        <m:e>
                          <m:r>
                            <a:rPr lang="en-CA" sz="6000" b="0" i="1" smtClean="0">
                              <a:solidFill>
                                <a:srgbClr val="FF0000"/>
                              </a:solidFill>
                              <a:latin typeface="Cambria Math" panose="02040503050406030204" pitchFamily="18" charset="0"/>
                            </a:rPr>
                            <m:t>𝑡</m:t>
                          </m:r>
                        </m:e>
                      </m:acc>
                      <m:r>
                        <a:rPr lang="en-CA" sz="6000" b="0" i="1" smtClean="0">
                          <a:latin typeface="Cambria Math" panose="02040503050406030204" pitchFamily="18" charset="0"/>
                        </a:rPr>
                        <m:t>=    </m:t>
                      </m:r>
                      <m:r>
                        <a:rPr lang="en-CA" sz="6000" b="0" i="1" smtClean="0">
                          <a:latin typeface="Cambria Math" panose="02040503050406030204" pitchFamily="18" charset="0"/>
                        </a:rPr>
                        <m:t>𝛾</m:t>
                      </m:r>
                      <m:r>
                        <a:rPr lang="en-CA" sz="6000" b="0" i="1" smtClean="0">
                          <a:latin typeface="Cambria Math" panose="02040503050406030204" pitchFamily="18" charset="0"/>
                        </a:rPr>
                        <m:t>  </m:t>
                      </m:r>
                      <m:r>
                        <a:rPr lang="en-CA" sz="6000" i="1">
                          <a:latin typeface="Cambria Math" panose="02040503050406030204" pitchFamily="18" charset="0"/>
                        </a:rPr>
                        <m:t>𝑐</m:t>
                      </m:r>
                      <m:r>
                        <a:rPr lang="en-CA" sz="6000" b="0" i="1" smtClean="0">
                          <a:solidFill>
                            <a:srgbClr val="0070C0"/>
                          </a:solidFill>
                          <a:latin typeface="Cambria Math" panose="02040503050406030204" pitchFamily="18" charset="0"/>
                        </a:rPr>
                        <m:t>𝑡</m:t>
                      </m:r>
                      <m:r>
                        <a:rPr lang="en-CA" sz="6000" b="0" i="1" smtClean="0">
                          <a:latin typeface="Cambria Math" panose="02040503050406030204" pitchFamily="18" charset="0"/>
                        </a:rPr>
                        <m:t>−</m:t>
                      </m:r>
                      <m:r>
                        <a:rPr lang="en-CA" sz="6000" i="1">
                          <a:latin typeface="Cambria Math" panose="02040503050406030204" pitchFamily="18" charset="0"/>
                        </a:rPr>
                        <m:t>𝛾</m:t>
                      </m:r>
                      <m:r>
                        <a:rPr lang="en-CA" sz="6000" i="1" smtClean="0">
                          <a:solidFill>
                            <a:srgbClr val="7030A0"/>
                          </a:solidFill>
                          <a:latin typeface="Cambria Math" panose="02040503050406030204" pitchFamily="18" charset="0"/>
                        </a:rPr>
                        <m:t>𝛽</m:t>
                      </m:r>
                      <m:r>
                        <a:rPr lang="en-CA" sz="6000" b="0" i="1" smtClean="0">
                          <a:solidFill>
                            <a:srgbClr val="0070C0"/>
                          </a:solidFill>
                          <a:latin typeface="Cambria Math" panose="02040503050406030204" pitchFamily="18" charset="0"/>
                        </a:rPr>
                        <m:t>𝑥</m:t>
                      </m:r>
                    </m:oMath>
                  </m:oMathPara>
                </a14:m>
                <a:endParaRPr lang="en-CA" sz="6000" dirty="0"/>
              </a:p>
              <a:p>
                <a:r>
                  <a:rPr lang="en-CA" sz="6000" b="0" dirty="0">
                    <a:solidFill>
                      <a:srgbClr val="FF0000"/>
                    </a:solidFill>
                  </a:rPr>
                  <a:t> </a:t>
                </a:r>
                <a14:m>
                  <m:oMath xmlns:m="http://schemas.openxmlformats.org/officeDocument/2006/math">
                    <m:acc>
                      <m:accPr>
                        <m:chr m:val="̃"/>
                        <m:ctrlPr>
                          <a:rPr lang="en-CA" sz="6000" b="0" i="1" smtClean="0">
                            <a:solidFill>
                              <a:srgbClr val="FF0000"/>
                            </a:solidFill>
                            <a:latin typeface="Cambria Math" panose="02040503050406030204" pitchFamily="18" charset="0"/>
                          </a:rPr>
                        </m:ctrlPr>
                      </m:accPr>
                      <m:e>
                        <m:r>
                          <a:rPr lang="en-CA" sz="6000" b="0" i="1" smtClean="0">
                            <a:solidFill>
                              <a:srgbClr val="FF0000"/>
                            </a:solidFill>
                            <a:latin typeface="Cambria Math" panose="02040503050406030204" pitchFamily="18" charset="0"/>
                          </a:rPr>
                          <m:t>𝑥</m:t>
                        </m:r>
                      </m:e>
                    </m:acc>
                    <m:r>
                      <a:rPr lang="en-CA" sz="6000" b="0" i="1" smtClean="0">
                        <a:latin typeface="Cambria Math" panose="02040503050406030204" pitchFamily="18" charset="0"/>
                      </a:rPr>
                      <m:t>=−</m:t>
                    </m:r>
                    <m:r>
                      <a:rPr lang="en-CA" sz="6000" b="0" i="1" smtClean="0">
                        <a:latin typeface="Cambria Math" panose="02040503050406030204" pitchFamily="18" charset="0"/>
                      </a:rPr>
                      <m:t>𝛾𝛽</m:t>
                    </m:r>
                    <m:r>
                      <a:rPr lang="en-CA" sz="6000" b="0" i="1" smtClean="0">
                        <a:latin typeface="Cambria Math" panose="02040503050406030204" pitchFamily="18" charset="0"/>
                      </a:rPr>
                      <m:t> </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CA" sz="6000" b="0" i="1" smtClean="0">
                        <a:latin typeface="Cambria Math" panose="02040503050406030204" pitchFamily="18" charset="0"/>
                      </a:rPr>
                      <m:t>+ </m:t>
                    </m:r>
                    <m:r>
                      <a:rPr lang="en-CA" sz="6000" i="1">
                        <a:latin typeface="Cambria Math" panose="02040503050406030204" pitchFamily="18" charset="0"/>
                      </a:rPr>
                      <m:t>𝛾</m:t>
                    </m:r>
                    <m:r>
                      <a:rPr lang="en-CA" sz="6000" b="0" i="1" smtClean="0">
                        <a:latin typeface="Cambria Math" panose="02040503050406030204" pitchFamily="18" charset="0"/>
                      </a:rPr>
                      <m:t> </m:t>
                    </m:r>
                    <m:r>
                      <a:rPr lang="en-CA" sz="6000" i="1">
                        <a:solidFill>
                          <a:srgbClr val="0070C0"/>
                        </a:solidFill>
                        <a:latin typeface="Cambria Math" panose="02040503050406030204" pitchFamily="18" charset="0"/>
                      </a:rPr>
                      <m:t>𝑥</m:t>
                    </m:r>
                  </m:oMath>
                </a14:m>
                <a:endParaRPr lang="en-CA" sz="6000" dirty="0"/>
              </a:p>
            </p:txBody>
          </p:sp>
        </mc:Choice>
        <mc:Fallback xmlns="">
          <p:sp>
            <p:nvSpPr>
              <p:cNvPr id="55" name="TextBox 54">
                <a:extLst>
                  <a:ext uri="{FF2B5EF4-FFF2-40B4-BE49-F238E27FC236}">
                    <a16:creationId xmlns:a16="http://schemas.microsoft.com/office/drawing/2014/main" id="{1843BB8D-218C-51B9-170A-CD6354AA0619}"/>
                  </a:ext>
                </a:extLst>
              </p:cNvPr>
              <p:cNvSpPr txBox="1">
                <a:spLocks noRot="1" noChangeAspect="1" noMove="1" noResize="1" noEditPoints="1" noAdjustHandles="1" noChangeArrowheads="1" noChangeShapeType="1" noTextEdit="1"/>
              </p:cNvSpPr>
              <p:nvPr/>
            </p:nvSpPr>
            <p:spPr>
              <a:xfrm>
                <a:off x="884559" y="1003043"/>
                <a:ext cx="6419006" cy="1938992"/>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61E3A02-D1AB-21B1-3F67-47BEC011241D}"/>
                  </a:ext>
                </a:extLst>
              </p:cNvPr>
              <p:cNvSpPr txBox="1"/>
              <p:nvPr/>
            </p:nvSpPr>
            <p:spPr>
              <a:xfrm>
                <a:off x="811426" y="4048275"/>
                <a:ext cx="7400769" cy="1446550"/>
              </a:xfrm>
              <a:prstGeom prst="rect">
                <a:avLst/>
              </a:prstGeom>
              <a:solidFill>
                <a:schemeClr val="bg1"/>
              </a:solidFill>
              <a:ln w="5715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4400" b="0" i="1" smtClean="0">
                          <a:latin typeface="Cambria Math" panose="02040503050406030204" pitchFamily="18" charset="0"/>
                        </a:rPr>
                        <m:t>𝑐</m:t>
                      </m:r>
                      <m:acc>
                        <m:accPr>
                          <m:chr m:val="̃"/>
                          <m:ctrlPr>
                            <a:rPr lang="en-CA" sz="4400" b="0" i="1" smtClean="0">
                              <a:solidFill>
                                <a:srgbClr val="FF0000"/>
                              </a:solidFill>
                              <a:latin typeface="Cambria Math" panose="02040503050406030204" pitchFamily="18" charset="0"/>
                            </a:rPr>
                          </m:ctrlPr>
                        </m:accPr>
                        <m:e>
                          <m:r>
                            <a:rPr lang="en-CA" sz="4400" b="0" i="1" smtClean="0">
                              <a:solidFill>
                                <a:srgbClr val="FF0000"/>
                              </a:solidFill>
                              <a:latin typeface="Cambria Math" panose="02040503050406030204" pitchFamily="18" charset="0"/>
                            </a:rPr>
                            <m:t>𝑡</m:t>
                          </m:r>
                        </m:e>
                      </m:acc>
                      <m:r>
                        <a:rPr lang="en-CA" sz="4400" b="0" i="1" smtClean="0">
                          <a:latin typeface="Cambria Math" panose="02040503050406030204" pitchFamily="18" charset="0"/>
                        </a:rPr>
                        <m:t>=   </m:t>
                      </m:r>
                      <m:func>
                        <m:funcPr>
                          <m:ctrlPr>
                            <a:rPr lang="en-CA" sz="4400" b="0" i="1" smtClean="0">
                              <a:latin typeface="Cambria Math" panose="02040503050406030204" pitchFamily="18" charset="0"/>
                            </a:rPr>
                          </m:ctrlPr>
                        </m:funcPr>
                        <m:fName>
                          <m:r>
                            <m:rPr>
                              <m:sty m:val="p"/>
                            </m:rPr>
                            <a:rPr lang="en-CA" sz="4400" b="0" i="0" smtClean="0">
                              <a:latin typeface="Cambria Math" panose="02040503050406030204" pitchFamily="18" charset="0"/>
                            </a:rPr>
                            <m:t>cosh</m:t>
                          </m:r>
                        </m:fName>
                        <m:e>
                          <m:d>
                            <m:dPr>
                              <m:ctrlPr>
                                <a:rPr lang="en-CA" sz="4400" b="0" i="1" smtClean="0">
                                  <a:latin typeface="Cambria Math" panose="02040503050406030204" pitchFamily="18" charset="0"/>
                                </a:rPr>
                              </m:ctrlPr>
                            </m:dPr>
                            <m:e>
                              <m:r>
                                <a:rPr lang="en-CA" sz="4400" i="1">
                                  <a:solidFill>
                                    <a:srgbClr val="00B050"/>
                                  </a:solidFill>
                                  <a:latin typeface="Cambria Math" panose="02040503050406030204" pitchFamily="18" charset="0"/>
                                </a:rPr>
                                <m:t>𝜙</m:t>
                              </m:r>
                            </m:e>
                          </m:d>
                        </m:e>
                      </m:func>
                      <m:r>
                        <a:rPr lang="en-CA" sz="4400" i="1" smtClean="0">
                          <a:latin typeface="Cambria Math" panose="02040503050406030204" pitchFamily="18" charset="0"/>
                        </a:rPr>
                        <m:t>𝑐</m:t>
                      </m:r>
                      <m:r>
                        <a:rPr lang="en-CA" sz="4400" b="0" i="1" smtClean="0">
                          <a:solidFill>
                            <a:srgbClr val="0070C0"/>
                          </a:solidFill>
                          <a:latin typeface="Cambria Math" panose="02040503050406030204" pitchFamily="18" charset="0"/>
                        </a:rPr>
                        <m:t>𝑡</m:t>
                      </m:r>
                      <m:r>
                        <a:rPr lang="en-CA" sz="4400" i="1">
                          <a:latin typeface="Cambria Math" panose="02040503050406030204" pitchFamily="18" charset="0"/>
                        </a:rPr>
                        <m:t>−</m:t>
                      </m:r>
                      <m:func>
                        <m:funcPr>
                          <m:ctrlPr>
                            <a:rPr lang="en-CA" sz="4400" i="1">
                              <a:latin typeface="Cambria Math" panose="02040503050406030204" pitchFamily="18" charset="0"/>
                            </a:rPr>
                          </m:ctrlPr>
                        </m:funcPr>
                        <m:fName>
                          <m:r>
                            <m:rPr>
                              <m:sty m:val="p"/>
                            </m:rPr>
                            <a:rPr lang="en-CA" sz="4400">
                              <a:latin typeface="Cambria Math" panose="02040503050406030204" pitchFamily="18" charset="0"/>
                            </a:rPr>
                            <m:t>sinh</m:t>
                          </m:r>
                        </m:fName>
                        <m:e>
                          <m:d>
                            <m:dPr>
                              <m:ctrlPr>
                                <a:rPr lang="en-CA" sz="4400" i="1">
                                  <a:latin typeface="Cambria Math" panose="02040503050406030204" pitchFamily="18" charset="0"/>
                                </a:rPr>
                              </m:ctrlPr>
                            </m:dPr>
                            <m:e>
                              <m:r>
                                <a:rPr lang="en-CA" sz="4400" i="1">
                                  <a:solidFill>
                                    <a:srgbClr val="00B050"/>
                                  </a:solidFill>
                                  <a:latin typeface="Cambria Math" panose="02040503050406030204" pitchFamily="18" charset="0"/>
                                </a:rPr>
                                <m:t>𝜙</m:t>
                              </m:r>
                            </m:e>
                          </m:d>
                        </m:e>
                      </m:func>
                      <m:r>
                        <a:rPr lang="en-CA" sz="4400" b="0" i="1" smtClean="0">
                          <a:solidFill>
                            <a:srgbClr val="0070C0"/>
                          </a:solidFill>
                          <a:latin typeface="Cambria Math" panose="02040503050406030204" pitchFamily="18" charset="0"/>
                        </a:rPr>
                        <m:t>𝑥</m:t>
                      </m:r>
                    </m:oMath>
                  </m:oMathPara>
                </a14:m>
                <a:endParaRPr lang="en-CA" sz="4400" dirty="0"/>
              </a:p>
              <a:p>
                <a:r>
                  <a:rPr lang="en-CA" sz="4400" b="0" dirty="0">
                    <a:solidFill>
                      <a:srgbClr val="FF0000"/>
                    </a:solidFill>
                  </a:rPr>
                  <a:t> </a:t>
                </a:r>
                <a14:m>
                  <m:oMath xmlns:m="http://schemas.openxmlformats.org/officeDocument/2006/math">
                    <m:acc>
                      <m:accPr>
                        <m:chr m:val="̃"/>
                        <m:ctrlPr>
                          <a:rPr lang="en-CA" sz="4400" b="0" i="1" smtClean="0">
                            <a:solidFill>
                              <a:srgbClr val="FF0000"/>
                            </a:solidFill>
                            <a:latin typeface="Cambria Math" panose="02040503050406030204" pitchFamily="18" charset="0"/>
                          </a:rPr>
                        </m:ctrlPr>
                      </m:accPr>
                      <m:e>
                        <m:r>
                          <a:rPr lang="en-CA" sz="4400" b="0" i="1" smtClean="0">
                            <a:solidFill>
                              <a:srgbClr val="FF0000"/>
                            </a:solidFill>
                            <a:latin typeface="Cambria Math" panose="02040503050406030204" pitchFamily="18" charset="0"/>
                          </a:rPr>
                          <m:t>𝑥</m:t>
                        </m:r>
                      </m:e>
                    </m:acc>
                    <m:r>
                      <a:rPr lang="en-CA" sz="4400" b="0" i="1" smtClean="0">
                        <a:latin typeface="Cambria Math" panose="02040503050406030204" pitchFamily="18" charset="0"/>
                      </a:rPr>
                      <m:t>=−</m:t>
                    </m:r>
                    <m:func>
                      <m:funcPr>
                        <m:ctrlPr>
                          <a:rPr lang="en-CA" sz="4400" i="1">
                            <a:latin typeface="Cambria Math" panose="02040503050406030204" pitchFamily="18" charset="0"/>
                          </a:rPr>
                        </m:ctrlPr>
                      </m:funcPr>
                      <m:fName>
                        <m:r>
                          <m:rPr>
                            <m:sty m:val="p"/>
                          </m:rPr>
                          <a:rPr lang="en-CA" sz="4400" b="0" i="0" smtClean="0">
                            <a:latin typeface="Cambria Math" panose="02040503050406030204" pitchFamily="18" charset="0"/>
                          </a:rPr>
                          <m:t>sinh</m:t>
                        </m:r>
                      </m:fName>
                      <m:e>
                        <m:d>
                          <m:dPr>
                            <m:ctrlPr>
                              <a:rPr lang="en-CA" sz="4400" i="1">
                                <a:latin typeface="Cambria Math" panose="02040503050406030204" pitchFamily="18" charset="0"/>
                              </a:rPr>
                            </m:ctrlPr>
                          </m:dPr>
                          <m:e>
                            <m:r>
                              <a:rPr lang="en-CA" sz="4400" i="1">
                                <a:solidFill>
                                  <a:srgbClr val="00B050"/>
                                </a:solidFill>
                                <a:latin typeface="Cambria Math" panose="02040503050406030204" pitchFamily="18" charset="0"/>
                              </a:rPr>
                              <m:t>𝜙</m:t>
                            </m:r>
                          </m:e>
                        </m:d>
                      </m:e>
                    </m:func>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r>
                      <a:rPr lang="en-CA" sz="4400" b="0" i="1" smtClean="0">
                        <a:latin typeface="Cambria Math" panose="02040503050406030204" pitchFamily="18" charset="0"/>
                      </a:rPr>
                      <m:t>+</m:t>
                    </m:r>
                    <m:func>
                      <m:funcPr>
                        <m:ctrlPr>
                          <a:rPr lang="en-CA" sz="4400" i="1">
                            <a:latin typeface="Cambria Math" panose="02040503050406030204" pitchFamily="18" charset="0"/>
                          </a:rPr>
                        </m:ctrlPr>
                      </m:funcPr>
                      <m:fName>
                        <m:r>
                          <m:rPr>
                            <m:sty m:val="p"/>
                          </m:rPr>
                          <a:rPr lang="en-CA" sz="4400">
                            <a:latin typeface="Cambria Math" panose="02040503050406030204" pitchFamily="18" charset="0"/>
                          </a:rPr>
                          <m:t>cosh</m:t>
                        </m:r>
                      </m:fName>
                      <m:e>
                        <m:d>
                          <m:dPr>
                            <m:ctrlPr>
                              <a:rPr lang="en-CA" sz="4400" i="1">
                                <a:latin typeface="Cambria Math" panose="02040503050406030204" pitchFamily="18" charset="0"/>
                              </a:rPr>
                            </m:ctrlPr>
                          </m:dPr>
                          <m:e>
                            <m:r>
                              <a:rPr lang="en-CA" sz="4400" i="1">
                                <a:solidFill>
                                  <a:srgbClr val="00B050"/>
                                </a:solidFill>
                                <a:latin typeface="Cambria Math" panose="02040503050406030204" pitchFamily="18" charset="0"/>
                              </a:rPr>
                              <m:t>𝜙</m:t>
                            </m:r>
                          </m:e>
                        </m:d>
                      </m:e>
                    </m:func>
                    <m:r>
                      <a:rPr lang="en-CA" sz="4400" i="1">
                        <a:solidFill>
                          <a:srgbClr val="0070C0"/>
                        </a:solidFill>
                        <a:latin typeface="Cambria Math" panose="02040503050406030204" pitchFamily="18" charset="0"/>
                      </a:rPr>
                      <m:t>𝑥</m:t>
                    </m:r>
                  </m:oMath>
                </a14:m>
                <a:endParaRPr lang="en-CA" sz="4400" dirty="0"/>
              </a:p>
            </p:txBody>
          </p:sp>
        </mc:Choice>
        <mc:Fallback xmlns="">
          <p:sp>
            <p:nvSpPr>
              <p:cNvPr id="65" name="TextBox 64">
                <a:extLst>
                  <a:ext uri="{FF2B5EF4-FFF2-40B4-BE49-F238E27FC236}">
                    <a16:creationId xmlns:a16="http://schemas.microsoft.com/office/drawing/2014/main" id="{261E3A02-D1AB-21B1-3F67-47BEC011241D}"/>
                  </a:ext>
                </a:extLst>
              </p:cNvPr>
              <p:cNvSpPr txBox="1">
                <a:spLocks noRot="1" noChangeAspect="1" noMove="1" noResize="1" noEditPoints="1" noAdjustHandles="1" noChangeArrowheads="1" noChangeShapeType="1" noTextEdit="1"/>
              </p:cNvSpPr>
              <p:nvPr/>
            </p:nvSpPr>
            <p:spPr>
              <a:xfrm>
                <a:off x="811426" y="4048275"/>
                <a:ext cx="7400769" cy="1446550"/>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53BFD9C-FAC0-3FBE-4BE2-1ADC38FFC8EF}"/>
                  </a:ext>
                </a:extLst>
              </p:cNvPr>
              <p:cNvSpPr txBox="1"/>
              <p:nvPr/>
            </p:nvSpPr>
            <p:spPr>
              <a:xfrm>
                <a:off x="890380" y="164493"/>
                <a:ext cx="6112394" cy="837793"/>
              </a:xfrm>
              <a:prstGeom prst="rect">
                <a:avLst/>
              </a:prstGeom>
              <a:solidFill>
                <a:schemeClr val="bg1"/>
              </a:solid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4000" i="1" smtClean="0">
                          <a:solidFill>
                            <a:srgbClr val="7030A0"/>
                          </a:solidFill>
                          <a:latin typeface="Cambria Math" panose="02040503050406030204" pitchFamily="18" charset="0"/>
                        </a:rPr>
                        <m:t>𝛽</m:t>
                      </m:r>
                      <m:r>
                        <a:rPr lang="en-CA" sz="4000" b="0" i="1" smtClean="0">
                          <a:latin typeface="Cambria Math" panose="02040503050406030204" pitchFamily="18" charset="0"/>
                        </a:rPr>
                        <m:t>=</m:t>
                      </m:r>
                      <m:r>
                        <a:rPr lang="en-CA" sz="4000" b="0" i="1" smtClean="0">
                          <a:solidFill>
                            <a:srgbClr val="00B050"/>
                          </a:solidFill>
                          <a:latin typeface="Cambria Math" panose="02040503050406030204" pitchFamily="18" charset="0"/>
                        </a:rPr>
                        <m:t>𝑣</m:t>
                      </m:r>
                      <m:r>
                        <m:rPr>
                          <m:lit/>
                        </m:rPr>
                        <a:rPr lang="en-CA" sz="4000" b="0" i="1" smtClean="0">
                          <a:solidFill>
                            <a:schemeClr val="tx1"/>
                          </a:solidFill>
                          <a:latin typeface="Cambria Math" panose="02040503050406030204" pitchFamily="18" charset="0"/>
                        </a:rPr>
                        <m:t>/</m:t>
                      </m:r>
                      <m:r>
                        <a:rPr lang="en-CA" sz="4000" b="0" i="1" smtClean="0">
                          <a:latin typeface="Cambria Math" panose="02040503050406030204" pitchFamily="18" charset="0"/>
                        </a:rPr>
                        <m:t>𝑐</m:t>
                      </m:r>
                      <m:r>
                        <a:rPr lang="en-CA" sz="4000" b="0" i="1" smtClean="0">
                          <a:latin typeface="Cambria Math" panose="02040503050406030204" pitchFamily="18" charset="0"/>
                        </a:rPr>
                        <m:t>      </m:t>
                      </m:r>
                      <m:r>
                        <a:rPr lang="en-CA" sz="4000" b="0" i="1" smtClean="0">
                          <a:latin typeface="Cambria Math" panose="02040503050406030204" pitchFamily="18" charset="0"/>
                        </a:rPr>
                        <m:t>𝛾</m:t>
                      </m:r>
                      <m:r>
                        <a:rPr lang="en-CA" sz="4000" b="0" i="1" smtClean="0">
                          <a:latin typeface="Cambria Math" panose="02040503050406030204" pitchFamily="18" charset="0"/>
                        </a:rPr>
                        <m:t>=1/</m:t>
                      </m:r>
                      <m:rad>
                        <m:radPr>
                          <m:degHide m:val="on"/>
                          <m:ctrlPr>
                            <a:rPr lang="en-CA" sz="4000" b="0" i="1" smtClean="0">
                              <a:latin typeface="Cambria Math" panose="02040503050406030204" pitchFamily="18" charset="0"/>
                            </a:rPr>
                          </m:ctrlPr>
                        </m:radPr>
                        <m:deg/>
                        <m:e>
                          <m:r>
                            <a:rPr lang="en-CA" sz="4000" b="0" i="1" smtClean="0">
                              <a:latin typeface="Cambria Math" panose="02040503050406030204" pitchFamily="18" charset="0"/>
                            </a:rPr>
                            <m:t>1−</m:t>
                          </m:r>
                          <m:sSup>
                            <m:sSupPr>
                              <m:ctrlPr>
                                <a:rPr lang="en-CA" sz="4000" b="0" i="1" smtClean="0">
                                  <a:latin typeface="Cambria Math" panose="02040503050406030204" pitchFamily="18" charset="0"/>
                                </a:rPr>
                              </m:ctrlPr>
                            </m:sSupPr>
                            <m:e>
                              <m:r>
                                <a:rPr lang="en-CA" sz="4000" b="0" i="1" smtClean="0">
                                  <a:solidFill>
                                    <a:srgbClr val="7030A0"/>
                                  </a:solidFill>
                                  <a:latin typeface="Cambria Math" panose="02040503050406030204" pitchFamily="18" charset="0"/>
                                </a:rPr>
                                <m:t>𝛽</m:t>
                              </m:r>
                            </m:e>
                            <m:sup>
                              <m:r>
                                <a:rPr lang="en-CA" sz="4000" b="0" i="1" smtClean="0">
                                  <a:latin typeface="Cambria Math" panose="02040503050406030204" pitchFamily="18" charset="0"/>
                                </a:rPr>
                                <m:t>2</m:t>
                              </m:r>
                            </m:sup>
                          </m:sSup>
                        </m:e>
                      </m:rad>
                    </m:oMath>
                  </m:oMathPara>
                </a14:m>
                <a:endParaRPr lang="en-CA" sz="4000" dirty="0"/>
              </a:p>
            </p:txBody>
          </p:sp>
        </mc:Choice>
        <mc:Fallback xmlns="">
          <p:sp>
            <p:nvSpPr>
              <p:cNvPr id="66" name="TextBox 65">
                <a:extLst>
                  <a:ext uri="{FF2B5EF4-FFF2-40B4-BE49-F238E27FC236}">
                    <a16:creationId xmlns:a16="http://schemas.microsoft.com/office/drawing/2014/main" id="{B53BFD9C-FAC0-3FBE-4BE2-1ADC38FFC8EF}"/>
                  </a:ext>
                </a:extLst>
              </p:cNvPr>
              <p:cNvSpPr txBox="1">
                <a:spLocks noRot="1" noChangeAspect="1" noMove="1" noResize="1" noEditPoints="1" noAdjustHandles="1" noChangeArrowheads="1" noChangeShapeType="1" noTextEdit="1"/>
              </p:cNvSpPr>
              <p:nvPr/>
            </p:nvSpPr>
            <p:spPr>
              <a:xfrm>
                <a:off x="890380" y="164493"/>
                <a:ext cx="6112394" cy="837793"/>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p:sp>
        <p:nvSpPr>
          <p:cNvPr id="67" name="TextBox 66">
            <a:extLst>
              <a:ext uri="{FF2B5EF4-FFF2-40B4-BE49-F238E27FC236}">
                <a16:creationId xmlns:a16="http://schemas.microsoft.com/office/drawing/2014/main" id="{CFC06141-2F91-3B27-E2CC-EC086E30EC68}"/>
              </a:ext>
            </a:extLst>
          </p:cNvPr>
          <p:cNvSpPr txBox="1"/>
          <p:nvPr/>
        </p:nvSpPr>
        <p:spPr>
          <a:xfrm>
            <a:off x="8227951" y="2159107"/>
            <a:ext cx="3964049" cy="2554545"/>
          </a:xfrm>
          <a:prstGeom prst="rect">
            <a:avLst/>
          </a:prstGeom>
          <a:noFill/>
        </p:spPr>
        <p:txBody>
          <a:bodyPr wrap="square" rtlCol="0">
            <a:spAutoFit/>
          </a:bodyPr>
          <a:lstStyle/>
          <a:p>
            <a:r>
              <a:rPr lang="en-CA" sz="8000" dirty="0"/>
              <a:t>“Lorentz </a:t>
            </a:r>
          </a:p>
          <a:p>
            <a:r>
              <a:rPr lang="en-CA" sz="8000" dirty="0"/>
              <a:t>  Boost”</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E9008CAA-615C-4628-4922-C217AB2675A7}"/>
                  </a:ext>
                </a:extLst>
              </p:cNvPr>
              <p:cNvSpPr txBox="1"/>
              <p:nvPr/>
            </p:nvSpPr>
            <p:spPr>
              <a:xfrm>
                <a:off x="830530" y="3334812"/>
                <a:ext cx="6112394" cy="707886"/>
              </a:xfrm>
              <a:prstGeom prst="rect">
                <a:avLst/>
              </a:prstGeom>
              <a:solidFill>
                <a:schemeClr val="bg1"/>
              </a:solid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CA" sz="4000" i="1" smtClean="0">
                          <a:latin typeface="Cambria Math" panose="02040503050406030204" pitchFamily="18" charset="0"/>
                        </a:rPr>
                        <m:t>𝛾</m:t>
                      </m:r>
                      <m:r>
                        <a:rPr lang="en-CA" sz="4000" b="0" i="1" smtClean="0">
                          <a:latin typeface="Cambria Math" panose="02040503050406030204" pitchFamily="18" charset="0"/>
                        </a:rPr>
                        <m:t>=</m:t>
                      </m:r>
                      <m:func>
                        <m:funcPr>
                          <m:ctrlPr>
                            <a:rPr lang="en-CA" sz="4000" i="1">
                              <a:latin typeface="Cambria Math" panose="02040503050406030204" pitchFamily="18" charset="0"/>
                            </a:rPr>
                          </m:ctrlPr>
                        </m:funcPr>
                        <m:fName>
                          <m:r>
                            <m:rPr>
                              <m:sty m:val="p"/>
                            </m:rPr>
                            <a:rPr lang="en-CA" sz="4000">
                              <a:latin typeface="Cambria Math" panose="02040503050406030204" pitchFamily="18" charset="0"/>
                            </a:rPr>
                            <m:t>cosh</m:t>
                          </m:r>
                        </m:fName>
                        <m:e>
                          <m:r>
                            <a:rPr lang="en-CA" sz="4000" i="1">
                              <a:solidFill>
                                <a:srgbClr val="00B050"/>
                              </a:solidFill>
                              <a:latin typeface="Cambria Math" panose="02040503050406030204" pitchFamily="18" charset="0"/>
                            </a:rPr>
                            <m:t>𝜙</m:t>
                          </m:r>
                        </m:e>
                      </m:func>
                      <m:r>
                        <a:rPr lang="en-CA" sz="4000" i="1">
                          <a:latin typeface="Cambria Math" panose="02040503050406030204" pitchFamily="18" charset="0"/>
                        </a:rPr>
                        <m:t>      </m:t>
                      </m:r>
                      <m:r>
                        <a:rPr lang="en-CA" sz="4000" i="1">
                          <a:latin typeface="Cambria Math" panose="02040503050406030204" pitchFamily="18" charset="0"/>
                        </a:rPr>
                        <m:t>𝛾𝛽</m:t>
                      </m:r>
                      <m:r>
                        <a:rPr lang="en-CA" sz="4000" b="0" i="1" smtClean="0">
                          <a:latin typeface="Cambria Math" panose="02040503050406030204" pitchFamily="18" charset="0"/>
                        </a:rPr>
                        <m:t>=</m:t>
                      </m:r>
                      <m:func>
                        <m:funcPr>
                          <m:ctrlPr>
                            <a:rPr lang="en-CA" sz="4000" i="1">
                              <a:latin typeface="Cambria Math" panose="02040503050406030204" pitchFamily="18" charset="0"/>
                            </a:rPr>
                          </m:ctrlPr>
                        </m:funcPr>
                        <m:fName>
                          <m:r>
                            <m:rPr>
                              <m:sty m:val="p"/>
                            </m:rPr>
                            <a:rPr lang="en-CA" sz="4000">
                              <a:latin typeface="Cambria Math" panose="02040503050406030204" pitchFamily="18" charset="0"/>
                            </a:rPr>
                            <m:t>sinh</m:t>
                          </m:r>
                        </m:fName>
                        <m:e>
                          <m:r>
                            <a:rPr lang="en-CA" sz="4000" i="1">
                              <a:solidFill>
                                <a:srgbClr val="00B050"/>
                              </a:solidFill>
                              <a:latin typeface="Cambria Math" panose="02040503050406030204" pitchFamily="18" charset="0"/>
                            </a:rPr>
                            <m:t>𝜙</m:t>
                          </m:r>
                        </m:e>
                      </m:func>
                    </m:oMath>
                  </m:oMathPara>
                </a14:m>
                <a:endParaRPr lang="en-CA" sz="4000" dirty="0"/>
              </a:p>
            </p:txBody>
          </p:sp>
        </mc:Choice>
        <mc:Fallback xmlns="">
          <p:sp>
            <p:nvSpPr>
              <p:cNvPr id="68" name="TextBox 67">
                <a:extLst>
                  <a:ext uri="{FF2B5EF4-FFF2-40B4-BE49-F238E27FC236}">
                    <a16:creationId xmlns:a16="http://schemas.microsoft.com/office/drawing/2014/main" id="{E9008CAA-615C-4628-4922-C217AB2675A7}"/>
                  </a:ext>
                </a:extLst>
              </p:cNvPr>
              <p:cNvSpPr txBox="1">
                <a:spLocks noRot="1" noChangeAspect="1" noMove="1" noResize="1" noEditPoints="1" noAdjustHandles="1" noChangeArrowheads="1" noChangeShapeType="1" noTextEdit="1"/>
              </p:cNvSpPr>
              <p:nvPr/>
            </p:nvSpPr>
            <p:spPr>
              <a:xfrm>
                <a:off x="830530" y="3334812"/>
                <a:ext cx="6112394" cy="707886"/>
              </a:xfrm>
              <a:prstGeom prst="rect">
                <a:avLst/>
              </a:prstGeom>
              <a:blipFill>
                <a:blip r:embed="rId9"/>
                <a:stretch>
                  <a:fillRect/>
                </a:stretch>
              </a:blipFill>
              <a:ln w="57150">
                <a:solidFill>
                  <a:schemeClr val="tx1"/>
                </a:solidFill>
              </a:ln>
            </p:spPr>
            <p:txBody>
              <a:bodyPr/>
              <a:lstStyle/>
              <a:p>
                <a:r>
                  <a:rPr lang="en-CA">
                    <a:noFill/>
                  </a:rPr>
                  <a:t> </a:t>
                </a:r>
              </a:p>
            </p:txBody>
          </p:sp>
        </mc:Fallback>
      </mc:AlternateContent>
      <p:sp>
        <p:nvSpPr>
          <p:cNvPr id="72" name="TextBox 71">
            <a:extLst>
              <a:ext uri="{FF2B5EF4-FFF2-40B4-BE49-F238E27FC236}">
                <a16:creationId xmlns:a16="http://schemas.microsoft.com/office/drawing/2014/main" id="{4E386FB4-272D-D7DF-ECEF-4DD488938D8D}"/>
              </a:ext>
            </a:extLst>
          </p:cNvPr>
          <p:cNvSpPr txBox="1"/>
          <p:nvPr/>
        </p:nvSpPr>
        <p:spPr>
          <a:xfrm>
            <a:off x="796111" y="5510607"/>
            <a:ext cx="7074965" cy="1015663"/>
          </a:xfrm>
          <a:prstGeom prst="rect">
            <a:avLst/>
          </a:prstGeom>
          <a:solidFill>
            <a:schemeClr val="bg1"/>
          </a:solidFill>
          <a:effectLst>
            <a:softEdge rad="127000"/>
          </a:effectLst>
        </p:spPr>
        <p:txBody>
          <a:bodyPr wrap="square" rtlCol="0">
            <a:spAutoFit/>
          </a:bodyPr>
          <a:lstStyle/>
          <a:p>
            <a:r>
              <a:rPr lang="en-CA" sz="6000" dirty="0"/>
              <a:t>“Hyperbolic Rotation”</a:t>
            </a:r>
          </a:p>
        </p:txBody>
      </p:sp>
    </p:spTree>
    <p:custDataLst>
      <p:tags r:id="rId1"/>
    </p:custDataLst>
    <p:extLst>
      <p:ext uri="{BB962C8B-B14F-4D97-AF65-F5344CB8AC3E}">
        <p14:creationId xmlns:p14="http://schemas.microsoft.com/office/powerpoint/2010/main" val="1758903084"/>
      </p:ext>
    </p:extLst>
  </p:cSld>
  <p:clrMapOvr>
    <a:masterClrMapping/>
  </p:clrMapOvr>
  <mc:AlternateContent xmlns:mc="http://schemas.openxmlformats.org/markup-compatibility/2006" xmlns:p14="http://schemas.microsoft.com/office/powerpoint/2010/main">
    <mc:Choice Requires="p14">
      <p:transition spd="med" p14:dur="700" advTm="10482">
        <p:fade/>
      </p:transition>
    </mc:Choice>
    <mc:Fallback xmlns="">
      <p:transition spd="med" advTm="104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5" grpId="0" animBg="1"/>
      <p:bldP spid="66" grpId="0" animBg="1"/>
      <p:bldP spid="68" grpId="0" animBg="1"/>
      <p:bldP spid="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A9250C-9FD3-5C42-257E-37E78E9C4E53}"/>
                  </a:ext>
                </a:extLst>
              </p:cNvPr>
              <p:cNvSpPr txBox="1"/>
              <p:nvPr/>
            </p:nvSpPr>
            <p:spPr>
              <a:xfrm>
                <a:off x="1624464" y="-130628"/>
                <a:ext cx="6093724" cy="31547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9900" i="1" smtClean="0">
                          <a:latin typeface="Cambria Math" panose="02040503050406030204" pitchFamily="18" charset="0"/>
                        </a:rPr>
                        <m:t>𝑐</m:t>
                      </m:r>
                      <m:r>
                        <a:rPr lang="en-CA" sz="19900" b="0" i="1" smtClean="0">
                          <a:latin typeface="Cambria Math" panose="02040503050406030204" pitchFamily="18" charset="0"/>
                        </a:rPr>
                        <m:t> </m:t>
                      </m:r>
                      <m:r>
                        <a:rPr lang="en-CA" sz="19900" b="0" i="1" smtClean="0">
                          <a:solidFill>
                            <a:srgbClr val="0070C0"/>
                          </a:solidFill>
                          <a:latin typeface="Cambria Math" panose="02040503050406030204" pitchFamily="18" charset="0"/>
                        </a:rPr>
                        <m:t>𝑡</m:t>
                      </m:r>
                    </m:oMath>
                  </m:oMathPara>
                </a14:m>
                <a:endParaRPr lang="en-CA" sz="19900" dirty="0"/>
              </a:p>
            </p:txBody>
          </p:sp>
        </mc:Choice>
        <mc:Fallback xmlns="">
          <p:sp>
            <p:nvSpPr>
              <p:cNvPr id="5" name="TextBox 4">
                <a:extLst>
                  <a:ext uri="{FF2B5EF4-FFF2-40B4-BE49-F238E27FC236}">
                    <a16:creationId xmlns:a16="http://schemas.microsoft.com/office/drawing/2014/main" id="{0AA9250C-9FD3-5C42-257E-37E78E9C4E53}"/>
                  </a:ext>
                </a:extLst>
              </p:cNvPr>
              <p:cNvSpPr txBox="1">
                <a:spLocks noRot="1" noChangeAspect="1" noMove="1" noResize="1" noEditPoints="1" noAdjustHandles="1" noChangeArrowheads="1" noChangeShapeType="1" noTextEdit="1"/>
              </p:cNvSpPr>
              <p:nvPr/>
            </p:nvSpPr>
            <p:spPr>
              <a:xfrm>
                <a:off x="1624464" y="-130628"/>
                <a:ext cx="6093724" cy="3154710"/>
              </a:xfrm>
              <a:prstGeom prst="rect">
                <a:avLst/>
              </a:prstGeom>
              <a:blipFill>
                <a:blip r:embed="rId2"/>
                <a:stretch>
                  <a:fillRect/>
                </a:stretch>
              </a:blipFill>
            </p:spPr>
            <p:txBody>
              <a:bodyPr/>
              <a:lstStyle/>
              <a:p>
                <a:r>
                  <a:rPr lang="en-CA">
                    <a:noFill/>
                  </a:rPr>
                  <a:t> </a:t>
                </a:r>
              </a:p>
            </p:txBody>
          </p:sp>
        </mc:Fallback>
      </mc:AlternateContent>
      <p:grpSp>
        <p:nvGrpSpPr>
          <p:cNvPr id="18" name="Group 17">
            <a:extLst>
              <a:ext uri="{FF2B5EF4-FFF2-40B4-BE49-F238E27FC236}">
                <a16:creationId xmlns:a16="http://schemas.microsoft.com/office/drawing/2014/main" id="{4CD388DB-BF04-C791-3926-B81F369F3EBC}"/>
              </a:ext>
            </a:extLst>
          </p:cNvPr>
          <p:cNvGrpSpPr/>
          <p:nvPr/>
        </p:nvGrpSpPr>
        <p:grpSpPr>
          <a:xfrm>
            <a:off x="-57150" y="2510806"/>
            <a:ext cx="4879241" cy="3830152"/>
            <a:chOff x="0" y="2510806"/>
            <a:chExt cx="4879241" cy="383015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F1A32D-02EB-AF9D-1C4B-2EEA314D5D64}"/>
                    </a:ext>
                  </a:extLst>
                </p:cNvPr>
                <p:cNvSpPr txBox="1"/>
                <p:nvPr/>
              </p:nvSpPr>
              <p:spPr>
                <a:xfrm>
                  <a:off x="0" y="3448050"/>
                  <a:ext cx="4879241" cy="2892908"/>
                </a:xfrm>
                <a:prstGeom prst="rect">
                  <a:avLst/>
                </a:prstGeom>
                <a:noFill/>
              </p:spPr>
              <p:txBody>
                <a:bodyPr wrap="square" rtlCol="0">
                  <a:spAutoFit/>
                </a:bodyPr>
                <a:lstStyle/>
                <a:p>
                  <a:pPr algn="ctr"/>
                  <a:r>
                    <a:rPr lang="en-CA" sz="6600" dirty="0"/>
                    <a:t>speed of light</a:t>
                  </a:r>
                </a:p>
                <a:p>
                  <a:pPr algn="ctr"/>
                  <a14:m>
                    <m:oMathPara xmlns:m="http://schemas.openxmlformats.org/officeDocument/2006/math">
                      <m:oMathParaPr>
                        <m:jc m:val="centerGroup"/>
                      </m:oMathParaPr>
                      <m:oMath xmlns:m="http://schemas.openxmlformats.org/officeDocument/2006/math">
                        <m:d>
                          <m:dPr>
                            <m:begChr m:val="["/>
                            <m:endChr m:val="]"/>
                            <m:ctrlPr>
                              <a:rPr lang="en-CA" sz="6000" b="0" i="1" smtClean="0">
                                <a:solidFill>
                                  <a:schemeClr val="tx1"/>
                                </a:solidFill>
                                <a:latin typeface="Cambria Math" panose="02040503050406030204" pitchFamily="18" charset="0"/>
                              </a:rPr>
                            </m:ctrlPr>
                          </m:dPr>
                          <m:e>
                            <m:f>
                              <m:fPr>
                                <m:ctrlPr>
                                  <a:rPr lang="en-CA" sz="6000" b="0" i="1" smtClean="0">
                                    <a:solidFill>
                                      <a:schemeClr val="tx1"/>
                                    </a:solidFill>
                                    <a:latin typeface="Cambria Math" panose="02040503050406030204" pitchFamily="18" charset="0"/>
                                  </a:rPr>
                                </m:ctrlPr>
                              </m:fPr>
                              <m:num>
                                <m:r>
                                  <a:rPr lang="en-CA" sz="6000" b="0" i="1" smtClean="0">
                                    <a:solidFill>
                                      <a:schemeClr val="tx1"/>
                                    </a:solidFill>
                                    <a:latin typeface="Cambria Math" panose="02040503050406030204" pitchFamily="18" charset="0"/>
                                  </a:rPr>
                                  <m:t>𝑚𝑒𝑡𝑒𝑟𝑠</m:t>
                                </m:r>
                              </m:num>
                              <m:den>
                                <m:r>
                                  <a:rPr lang="en-CA" sz="6000" i="1">
                                    <a:solidFill>
                                      <a:schemeClr val="tx1"/>
                                    </a:solidFill>
                                    <a:latin typeface="Cambria Math" panose="02040503050406030204" pitchFamily="18" charset="0"/>
                                  </a:rPr>
                                  <m:t>𝑠𝑒𝑐𝑜𝑛𝑑</m:t>
                                </m:r>
                              </m:den>
                            </m:f>
                          </m:e>
                        </m:d>
                      </m:oMath>
                    </m:oMathPara>
                  </a14:m>
                  <a:endParaRPr lang="en-CA" sz="6000" dirty="0"/>
                </a:p>
              </p:txBody>
            </p:sp>
          </mc:Choice>
          <mc:Fallback xmlns="">
            <p:sp>
              <p:nvSpPr>
                <p:cNvPr id="6" name="TextBox 5">
                  <a:extLst>
                    <a:ext uri="{FF2B5EF4-FFF2-40B4-BE49-F238E27FC236}">
                      <a16:creationId xmlns:a16="http://schemas.microsoft.com/office/drawing/2014/main" id="{F4F1A32D-02EB-AF9D-1C4B-2EEA314D5D64}"/>
                    </a:ext>
                  </a:extLst>
                </p:cNvPr>
                <p:cNvSpPr txBox="1">
                  <a:spLocks noRot="1" noChangeAspect="1" noMove="1" noResize="1" noEditPoints="1" noAdjustHandles="1" noChangeArrowheads="1" noChangeShapeType="1" noTextEdit="1"/>
                </p:cNvSpPr>
                <p:nvPr/>
              </p:nvSpPr>
              <p:spPr>
                <a:xfrm>
                  <a:off x="0" y="3448050"/>
                  <a:ext cx="4879241" cy="2892908"/>
                </a:xfrm>
                <a:prstGeom prst="rect">
                  <a:avLst/>
                </a:prstGeom>
                <a:blipFill>
                  <a:blip r:embed="rId3"/>
                  <a:stretch>
                    <a:fillRect l="-7875" t="-7384" r="-7750"/>
                  </a:stretch>
                </a:blipFill>
              </p:spPr>
              <p:txBody>
                <a:bodyPr/>
                <a:lstStyle/>
                <a:p>
                  <a:r>
                    <a:rPr lang="en-CA">
                      <a:noFill/>
                    </a:rPr>
                    <a:t> </a:t>
                  </a:r>
                </a:p>
              </p:txBody>
            </p:sp>
          </mc:Fallback>
        </mc:AlternateContent>
        <p:cxnSp>
          <p:nvCxnSpPr>
            <p:cNvPr id="8" name="Straight Arrow Connector 7">
              <a:extLst>
                <a:ext uri="{FF2B5EF4-FFF2-40B4-BE49-F238E27FC236}">
                  <a16:creationId xmlns:a16="http://schemas.microsoft.com/office/drawing/2014/main" id="{6DC9CE10-0284-7D8B-C31A-3035F6D01852}"/>
                </a:ext>
              </a:extLst>
            </p:cNvPr>
            <p:cNvCxnSpPr>
              <a:cxnSpLocks/>
            </p:cNvCxnSpPr>
            <p:nvPr/>
          </p:nvCxnSpPr>
          <p:spPr>
            <a:xfrm flipV="1">
              <a:off x="2895600" y="2510806"/>
              <a:ext cx="638672" cy="937244"/>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4998AEB-84E2-812E-D4BC-C09E03AE65CD}"/>
              </a:ext>
            </a:extLst>
          </p:cNvPr>
          <p:cNvGrpSpPr/>
          <p:nvPr/>
        </p:nvGrpSpPr>
        <p:grpSpPr>
          <a:xfrm>
            <a:off x="4461776" y="2510806"/>
            <a:ext cx="4469666" cy="3472739"/>
            <a:chOff x="4518926" y="2510806"/>
            <a:chExt cx="4469666" cy="347273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25DF37-3C08-76A2-E5B0-FE91671F92B0}"/>
                    </a:ext>
                  </a:extLst>
                </p:cNvPr>
                <p:cNvSpPr txBox="1"/>
                <p:nvPr/>
              </p:nvSpPr>
              <p:spPr>
                <a:xfrm>
                  <a:off x="4518926" y="3429000"/>
                  <a:ext cx="4469666" cy="2554545"/>
                </a:xfrm>
                <a:prstGeom prst="rect">
                  <a:avLst/>
                </a:prstGeom>
                <a:noFill/>
              </p:spPr>
              <p:txBody>
                <a:bodyPr wrap="square" rtlCol="0">
                  <a:spAutoFit/>
                </a:bodyPr>
                <a:lstStyle/>
                <a:p>
                  <a:pPr algn="ctr"/>
                  <a:r>
                    <a:rPr lang="en-CA" sz="8800" dirty="0">
                      <a:solidFill>
                        <a:srgbClr val="0070C0"/>
                      </a:solidFill>
                    </a:rPr>
                    <a:t>time</a:t>
                  </a:r>
                </a:p>
                <a:p>
                  <a:pPr algn="ctr"/>
                  <a14:m>
                    <m:oMathPara xmlns:m="http://schemas.openxmlformats.org/officeDocument/2006/math">
                      <m:oMathParaPr>
                        <m:jc m:val="center"/>
                      </m:oMathParaPr>
                      <m:oMath xmlns:m="http://schemas.openxmlformats.org/officeDocument/2006/math">
                        <m:d>
                          <m:dPr>
                            <m:begChr m:val="["/>
                            <m:endChr m:val="]"/>
                            <m:ctrlPr>
                              <a:rPr lang="en-CA" sz="6600" b="0" i="1" smtClean="0">
                                <a:solidFill>
                                  <a:srgbClr val="0070C0"/>
                                </a:solidFill>
                                <a:latin typeface="Cambria Math" panose="02040503050406030204" pitchFamily="18" charset="0"/>
                              </a:rPr>
                            </m:ctrlPr>
                          </m:dPr>
                          <m:e>
                            <m:r>
                              <a:rPr lang="en-CA" sz="6600" b="0" i="1" smtClean="0">
                                <a:solidFill>
                                  <a:srgbClr val="0070C0"/>
                                </a:solidFill>
                                <a:latin typeface="Cambria Math" panose="02040503050406030204" pitchFamily="18" charset="0"/>
                              </a:rPr>
                              <m:t>𝑠𝑒𝑐𝑜𝑛𝑑𝑠</m:t>
                            </m:r>
                          </m:e>
                        </m:d>
                      </m:oMath>
                    </m:oMathPara>
                  </a14:m>
                  <a:endParaRPr lang="en-CA" sz="8800" dirty="0">
                    <a:solidFill>
                      <a:srgbClr val="0070C0"/>
                    </a:solidFill>
                  </a:endParaRPr>
                </a:p>
              </p:txBody>
            </p:sp>
          </mc:Choice>
          <mc:Fallback xmlns="">
            <p:sp>
              <p:nvSpPr>
                <p:cNvPr id="9" name="TextBox 8">
                  <a:extLst>
                    <a:ext uri="{FF2B5EF4-FFF2-40B4-BE49-F238E27FC236}">
                      <a16:creationId xmlns:a16="http://schemas.microsoft.com/office/drawing/2014/main" id="{CD25DF37-3C08-76A2-E5B0-FE91671F92B0}"/>
                    </a:ext>
                  </a:extLst>
                </p:cNvPr>
                <p:cNvSpPr txBox="1">
                  <a:spLocks noRot="1" noChangeAspect="1" noMove="1" noResize="1" noEditPoints="1" noAdjustHandles="1" noChangeArrowheads="1" noChangeShapeType="1" noTextEdit="1"/>
                </p:cNvSpPr>
                <p:nvPr/>
              </p:nvSpPr>
              <p:spPr>
                <a:xfrm>
                  <a:off x="4518926" y="3429000"/>
                  <a:ext cx="4469666" cy="2554545"/>
                </a:xfrm>
                <a:prstGeom prst="rect">
                  <a:avLst/>
                </a:prstGeom>
                <a:blipFill>
                  <a:blip r:embed="rId4"/>
                  <a:stretch>
                    <a:fillRect t="-11456"/>
                  </a:stretch>
                </a:blipFill>
              </p:spPr>
              <p:txBody>
                <a:bodyPr/>
                <a:lstStyle/>
                <a:p>
                  <a:r>
                    <a:rPr lang="en-CA">
                      <a:noFill/>
                    </a:rPr>
                    <a:t> </a:t>
                  </a:r>
                </a:p>
              </p:txBody>
            </p:sp>
          </mc:Fallback>
        </mc:AlternateContent>
        <p:cxnSp>
          <p:nvCxnSpPr>
            <p:cNvPr id="11" name="Straight Arrow Connector 10">
              <a:extLst>
                <a:ext uri="{FF2B5EF4-FFF2-40B4-BE49-F238E27FC236}">
                  <a16:creationId xmlns:a16="http://schemas.microsoft.com/office/drawing/2014/main" id="{C56DCF9D-FFFF-4136-6360-296BAA7688C6}"/>
                </a:ext>
              </a:extLst>
            </p:cNvPr>
            <p:cNvCxnSpPr>
              <a:cxnSpLocks/>
            </p:cNvCxnSpPr>
            <p:nvPr/>
          </p:nvCxnSpPr>
          <p:spPr>
            <a:xfrm flipH="1" flipV="1">
              <a:off x="5750692" y="2510806"/>
              <a:ext cx="497708" cy="1127744"/>
            </a:xfrm>
            <a:prstGeom prst="straightConnector1">
              <a:avLst/>
            </a:prstGeom>
            <a:ln w="1524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42CE093-D7A6-9EE3-249D-0C1E3F08FD4C}"/>
              </a:ext>
            </a:extLst>
          </p:cNvPr>
          <p:cNvGrpSpPr/>
          <p:nvPr/>
        </p:nvGrpSpPr>
        <p:grpSpPr>
          <a:xfrm>
            <a:off x="8394514" y="819150"/>
            <a:ext cx="4041324" cy="5521808"/>
            <a:chOff x="8451664" y="819150"/>
            <a:chExt cx="4041324" cy="5521808"/>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898AA23-30B4-A1C7-3581-3605E3237750}"/>
                    </a:ext>
                  </a:extLst>
                </p:cNvPr>
                <p:cNvSpPr txBox="1"/>
                <p:nvPr/>
              </p:nvSpPr>
              <p:spPr>
                <a:xfrm>
                  <a:off x="9143981" y="3553612"/>
                  <a:ext cx="3349007" cy="10156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CA" sz="6000" b="0" i="1" smtClean="0">
                                <a:latin typeface="Cambria Math" panose="02040503050406030204" pitchFamily="18" charset="0"/>
                              </a:rPr>
                            </m:ctrlPr>
                          </m:dPr>
                          <m:e>
                            <m:r>
                              <a:rPr lang="en-CA" sz="6000" i="1">
                                <a:latin typeface="Cambria Math" panose="02040503050406030204" pitchFamily="18" charset="0"/>
                              </a:rPr>
                              <m:t>𝑚𝑒𝑡𝑒𝑟𝑠</m:t>
                            </m:r>
                          </m:e>
                        </m:d>
                      </m:oMath>
                    </m:oMathPara>
                  </a14:m>
                  <a:endParaRPr lang="en-CA" sz="6000" dirty="0"/>
                </a:p>
              </p:txBody>
            </p:sp>
          </mc:Choice>
          <mc:Fallback xmlns="">
            <p:sp>
              <p:nvSpPr>
                <p:cNvPr id="16" name="TextBox 15">
                  <a:extLst>
                    <a:ext uri="{FF2B5EF4-FFF2-40B4-BE49-F238E27FC236}">
                      <a16:creationId xmlns:a16="http://schemas.microsoft.com/office/drawing/2014/main" id="{1898AA23-30B4-A1C7-3581-3605E3237750}"/>
                    </a:ext>
                  </a:extLst>
                </p:cNvPr>
                <p:cNvSpPr txBox="1">
                  <a:spLocks noRot="1" noChangeAspect="1" noMove="1" noResize="1" noEditPoints="1" noAdjustHandles="1" noChangeArrowheads="1" noChangeShapeType="1" noTextEdit="1"/>
                </p:cNvSpPr>
                <p:nvPr/>
              </p:nvSpPr>
              <p:spPr>
                <a:xfrm>
                  <a:off x="9143981" y="3553612"/>
                  <a:ext cx="3349007" cy="1015663"/>
                </a:xfrm>
                <a:prstGeom prst="rect">
                  <a:avLst/>
                </a:prstGeom>
                <a:blipFill>
                  <a:blip r:embed="rId5"/>
                  <a:stretch>
                    <a:fillRect/>
                  </a:stretch>
                </a:blipFill>
              </p:spPr>
              <p:txBody>
                <a:bodyPr/>
                <a:lstStyle/>
                <a:p>
                  <a:r>
                    <a:rPr lang="en-CA">
                      <a:noFill/>
                    </a:rPr>
                    <a:t> </a:t>
                  </a:r>
                </a:p>
              </p:txBody>
            </p:sp>
          </mc:Fallback>
        </mc:AlternateContent>
        <p:sp>
          <p:nvSpPr>
            <p:cNvPr id="17" name="Right Brace 16">
              <a:extLst>
                <a:ext uri="{FF2B5EF4-FFF2-40B4-BE49-F238E27FC236}">
                  <a16:creationId xmlns:a16="http://schemas.microsoft.com/office/drawing/2014/main" id="{A9B36FD2-731A-3E4E-DAA6-1C93FCE42531}"/>
                </a:ext>
              </a:extLst>
            </p:cNvPr>
            <p:cNvSpPr/>
            <p:nvPr/>
          </p:nvSpPr>
          <p:spPr>
            <a:xfrm>
              <a:off x="8451664" y="819150"/>
              <a:ext cx="749467" cy="5521808"/>
            </a:xfrm>
            <a:prstGeom prst="rightBrace">
              <a:avLst>
                <a:gd name="adj1" fmla="val 8333"/>
                <a:gd name="adj2" fmla="val 58970"/>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Tree>
    <p:extLst>
      <p:ext uri="{BB962C8B-B14F-4D97-AF65-F5344CB8AC3E}">
        <p14:creationId xmlns:p14="http://schemas.microsoft.com/office/powerpoint/2010/main" val="419860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CFEFD8-6FE0-8EE5-B949-41E5D3018517}"/>
              </a:ext>
            </a:extLst>
          </p:cNvPr>
          <p:cNvSpPr/>
          <p:nvPr/>
        </p:nvSpPr>
        <p:spPr>
          <a:xfrm>
            <a:off x="235974" y="4547935"/>
            <a:ext cx="2344010" cy="2021305"/>
          </a:xfrm>
          <a:prstGeom prst="rect">
            <a:avLst/>
          </a:prstGeom>
          <a:solidFill>
            <a:srgbClr val="A3FFCD"/>
          </a:solidFill>
          <a:ln w="38100">
            <a:solidFill>
              <a:srgbClr val="00763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b="1" dirty="0">
                <a:solidFill>
                  <a:schemeClr val="tx1"/>
                </a:solidFill>
              </a:rPr>
              <a:t>Examples From Physics (motivation)</a:t>
            </a:r>
          </a:p>
        </p:txBody>
      </p:sp>
      <p:sp>
        <p:nvSpPr>
          <p:cNvPr id="5" name="Rectangle 4">
            <a:extLst>
              <a:ext uri="{FF2B5EF4-FFF2-40B4-BE49-F238E27FC236}">
                <a16:creationId xmlns:a16="http://schemas.microsoft.com/office/drawing/2014/main" id="{AEC921EF-3095-2094-09F4-99EF1AAFD72B}"/>
              </a:ext>
            </a:extLst>
          </p:cNvPr>
          <p:cNvSpPr/>
          <p:nvPr/>
        </p:nvSpPr>
        <p:spPr>
          <a:xfrm>
            <a:off x="2579983" y="3765882"/>
            <a:ext cx="2344010" cy="2803357"/>
          </a:xfrm>
          <a:prstGeom prst="rect">
            <a:avLst/>
          </a:prstGeom>
          <a:solidFill>
            <a:srgbClr val="A3FFF6"/>
          </a:solidFill>
          <a:ln w="38100">
            <a:solidFill>
              <a:srgbClr val="00A49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600" b="1" dirty="0">
                <a:solidFill>
                  <a:schemeClr val="tx1"/>
                </a:solidFill>
              </a:rPr>
              <a:t>Spinors in 3D / (4D)</a:t>
            </a:r>
          </a:p>
        </p:txBody>
      </p:sp>
      <p:sp>
        <p:nvSpPr>
          <p:cNvPr id="6" name="Rectangle 5">
            <a:extLst>
              <a:ext uri="{FF2B5EF4-FFF2-40B4-BE49-F238E27FC236}">
                <a16:creationId xmlns:a16="http://schemas.microsoft.com/office/drawing/2014/main" id="{02036659-E98F-4B0F-D56D-C5DF20F8FE42}"/>
              </a:ext>
            </a:extLst>
          </p:cNvPr>
          <p:cNvSpPr/>
          <p:nvPr/>
        </p:nvSpPr>
        <p:spPr>
          <a:xfrm>
            <a:off x="4923995" y="2908632"/>
            <a:ext cx="2344010" cy="3660609"/>
          </a:xfrm>
          <a:prstGeom prst="rect">
            <a:avLst/>
          </a:prstGeom>
          <a:solidFill>
            <a:srgbClr val="A3CDFF"/>
          </a:solidFill>
          <a:ln w="38100">
            <a:solidFill>
              <a:srgbClr val="004AA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600" b="1" dirty="0">
                <a:solidFill>
                  <a:schemeClr val="tx1"/>
                </a:solidFill>
              </a:rPr>
              <a:t>Clifford Algebras</a:t>
            </a:r>
          </a:p>
        </p:txBody>
      </p:sp>
      <p:sp>
        <p:nvSpPr>
          <p:cNvPr id="7" name="Rectangle 6">
            <a:extLst>
              <a:ext uri="{FF2B5EF4-FFF2-40B4-BE49-F238E27FC236}">
                <a16:creationId xmlns:a16="http://schemas.microsoft.com/office/drawing/2014/main" id="{20176B38-1794-D97D-6483-C7AF90D217BC}"/>
              </a:ext>
            </a:extLst>
          </p:cNvPr>
          <p:cNvSpPr/>
          <p:nvPr/>
        </p:nvSpPr>
        <p:spPr>
          <a:xfrm>
            <a:off x="7268005" y="2089482"/>
            <a:ext cx="2344010" cy="4479758"/>
          </a:xfrm>
          <a:prstGeom prst="rect">
            <a:avLst/>
          </a:prstGeom>
          <a:solidFill>
            <a:srgbClr val="AEA3FF"/>
          </a:solidFill>
          <a:ln w="38100">
            <a:solidFill>
              <a:srgbClr val="1400A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600" b="1" dirty="0">
                <a:solidFill>
                  <a:schemeClr val="tx1"/>
                </a:solidFill>
              </a:rPr>
              <a:t>Lie Groups &amp; Algebras</a:t>
            </a:r>
          </a:p>
        </p:txBody>
      </p:sp>
      <p:sp>
        <p:nvSpPr>
          <p:cNvPr id="8" name="Rectangle 7">
            <a:extLst>
              <a:ext uri="{FF2B5EF4-FFF2-40B4-BE49-F238E27FC236}">
                <a16:creationId xmlns:a16="http://schemas.microsoft.com/office/drawing/2014/main" id="{3EA7CA90-EBF5-A4F5-6AD2-089ADA3C3446}"/>
              </a:ext>
            </a:extLst>
          </p:cNvPr>
          <p:cNvSpPr/>
          <p:nvPr/>
        </p:nvSpPr>
        <p:spPr>
          <a:xfrm>
            <a:off x="9612016" y="1269329"/>
            <a:ext cx="2344010" cy="5299911"/>
          </a:xfrm>
          <a:prstGeom prst="rect">
            <a:avLst/>
          </a:prstGeom>
          <a:solidFill>
            <a:srgbClr val="F2A3FF"/>
          </a:solidFill>
          <a:ln w="38100">
            <a:solidFill>
              <a:srgbClr val="7D009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600" b="1" dirty="0">
                <a:solidFill>
                  <a:schemeClr val="tx1"/>
                </a:solidFill>
              </a:rPr>
              <a:t>Spinors in Particle Physics</a:t>
            </a:r>
          </a:p>
        </p:txBody>
      </p:sp>
      <p:sp>
        <p:nvSpPr>
          <p:cNvPr id="12" name="TextBox 11">
            <a:extLst>
              <a:ext uri="{FF2B5EF4-FFF2-40B4-BE49-F238E27FC236}">
                <a16:creationId xmlns:a16="http://schemas.microsoft.com/office/drawing/2014/main" id="{A71A28E4-79FF-019F-8321-A4ADE3DC8E69}"/>
              </a:ext>
            </a:extLst>
          </p:cNvPr>
          <p:cNvSpPr txBox="1"/>
          <p:nvPr/>
        </p:nvSpPr>
        <p:spPr>
          <a:xfrm>
            <a:off x="253274" y="219449"/>
            <a:ext cx="9035105" cy="1015663"/>
          </a:xfrm>
          <a:prstGeom prst="rect">
            <a:avLst/>
          </a:prstGeom>
          <a:noFill/>
        </p:spPr>
        <p:txBody>
          <a:bodyPr wrap="square" rtlCol="0">
            <a:spAutoFit/>
          </a:bodyPr>
          <a:lstStyle/>
          <a:p>
            <a:r>
              <a:rPr lang="en-CA" sz="6000" dirty="0"/>
              <a:t>Spinors Learning “Staircase”</a:t>
            </a:r>
          </a:p>
        </p:txBody>
      </p:sp>
      <p:sp>
        <p:nvSpPr>
          <p:cNvPr id="13" name="Arrow: Right 12">
            <a:extLst>
              <a:ext uri="{FF2B5EF4-FFF2-40B4-BE49-F238E27FC236}">
                <a16:creationId xmlns:a16="http://schemas.microsoft.com/office/drawing/2014/main" id="{AA5CAB43-C251-E86F-5BC1-01B799FF56B0}"/>
              </a:ext>
            </a:extLst>
          </p:cNvPr>
          <p:cNvSpPr/>
          <p:nvPr/>
        </p:nvSpPr>
        <p:spPr>
          <a:xfrm rot="5400000">
            <a:off x="2684543" y="1402809"/>
            <a:ext cx="2134894" cy="1917491"/>
          </a:xfrm>
          <a:prstGeom prst="rightArrow">
            <a:avLst>
              <a:gd name="adj1" fmla="val 61316"/>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3327897"/>
      </p:ext>
    </p:extLst>
  </p:cSld>
  <p:clrMapOvr>
    <a:masterClrMapping/>
  </p:clrMapOvr>
  <mc:AlternateContent xmlns:mc="http://schemas.openxmlformats.org/markup-compatibility/2006" xmlns:p14="http://schemas.microsoft.com/office/powerpoint/2010/main">
    <mc:Choice Requires="p14">
      <p:transition spd="med" p14:dur="700" advTm="8373">
        <p:fade/>
      </p:transition>
    </mc:Choice>
    <mc:Fallback xmlns="">
      <p:transition spd="med" advTm="837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52401"/>
              <a:ext cx="11868150" cy="6560467"/>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Distance/Length</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CA" sz="3200" b="0" i="1" smtClean="0">
                                        <a:latin typeface="Cambria Math" panose="02040503050406030204" pitchFamily="18" charset="0"/>
                                      </a:rPr>
                                      <m:t>𝑙</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𝑦</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CA" sz="3200" b="0" i="1" smtClean="0">
                                        <a:solidFill>
                                          <a:srgbClr val="0070C0"/>
                                        </a:solidFill>
                                        <a:latin typeface="Cambria Math" panose="02040503050406030204" pitchFamily="18" charset="0"/>
                                      </a:rPr>
                                      <m:t>𝑧</m:t>
                                    </m:r>
                                  </m:e>
                                  <m:sup>
                                    <m:r>
                                      <a:rPr lang="en-US" sz="32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Interval</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09E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GB" sz="3200" i="1" smtClean="0">
                                        <a:latin typeface="Cambria Math" panose="02040503050406030204" pitchFamily="18" charset="0"/>
                                      </a:rPr>
                                    </m:ctrlPr>
                                  </m:sSupPr>
                                  <m:e>
                                    <m:d>
                                      <m:dPr>
                                        <m:ctrlPr>
                                          <a:rPr lang="en-GB" sz="3200" i="1">
                                            <a:latin typeface="Cambria Math" panose="02040503050406030204" pitchFamily="18" charset="0"/>
                                          </a:rPr>
                                        </m:ctrlPr>
                                      </m:dPr>
                                      <m:e>
                                        <m:r>
                                          <a:rPr lang="en-GB" sz="3200" i="1">
                                            <a:latin typeface="Cambria Math" panose="02040503050406030204" pitchFamily="18" charset="0"/>
                                          </a:rPr>
                                          <m:t>𝑐</m:t>
                                        </m:r>
                                        <m:r>
                                          <a:rPr lang="en-GB" sz="3200" i="1">
                                            <a:solidFill>
                                              <a:srgbClr val="0070C0"/>
                                            </a:solidFill>
                                            <a:latin typeface="Cambria Math" panose="02040503050406030204" pitchFamily="18" charset="0"/>
                                          </a:rPr>
                                          <m:t>𝑡</m:t>
                                        </m:r>
                                      </m:e>
                                    </m:d>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𝑥</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𝑦</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𝑧</m:t>
                                    </m:r>
                                  </m:e>
                                  <m:sup>
                                    <m:r>
                                      <a:rPr lang="en-GB" sz="3200" i="1">
                                        <a:latin typeface="Cambria Math" panose="02040503050406030204" pitchFamily="18" charset="0"/>
                                      </a:rPr>
                                      <m:t>2</m:t>
                                    </m:r>
                                  </m:sup>
                                </m:sSup>
                              </m:oMath>
                            </m:oMathPara>
                          </a14:m>
                          <a:endParaRPr lang="en-CA" sz="3200" dirty="0"/>
                        </a:p>
                      </a:txBody>
                      <a:tcPr/>
                    </a:tc>
                    <a:extLst>
                      <a:ext uri="{0D108BD9-81ED-4DB2-BD59-A6C34878D82A}">
                        <a16:rowId xmlns:a16="http://schemas.microsoft.com/office/drawing/2014/main" val="1331947988"/>
                      </a:ext>
                    </a:extLst>
                  </a:tr>
                  <a:tr h="1306830">
                    <a:tc>
                      <a:txBody>
                        <a:bodyPr/>
                        <a:lstStyle/>
                        <a:p>
                          <a:r>
                            <a:rPr lang="en-CA" sz="4000" b="0" i="0" dirty="0">
                              <a:latin typeface="+mn-lt"/>
                            </a:rPr>
                            <a:t>Rotations: </a:t>
                          </a:r>
                          <a14:m>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oMath>
                          </a14:m>
                          <a:r>
                            <a:rPr lang="en-CA" sz="3200" b="0" i="0" dirty="0">
                              <a:latin typeface="+mj-lt"/>
                            </a:rPr>
                            <a:t> </a:t>
                          </a:r>
                          <a14:m>
                            <m:oMath xmlns:m="http://schemas.openxmlformats.org/officeDocument/2006/math">
                              <m:d>
                                <m:dPr>
                                  <m:begChr m:val="["/>
                                  <m:endChr m:val="]"/>
                                  <m:ctrlPr>
                                    <a:rPr lang="en-CA" sz="3200" b="0" i="1" smtClean="0">
                                      <a:latin typeface="Cambria Math" panose="02040503050406030204" pitchFamily="18" charset="0"/>
                                    </a:rPr>
                                  </m:ctrlPr>
                                </m:dPr>
                                <m:e>
                                  <m:eqArr>
                                    <m:eqArrPr>
                                      <m:ctrlPr>
                                        <a:rPr lang="en-CA" sz="3200" b="0" i="1" smtClean="0">
                                          <a:solidFill>
                                            <a:srgbClr val="0070C0"/>
                                          </a:solidFill>
                                          <a:latin typeface="Cambria Math" panose="02040503050406030204" pitchFamily="18" charset="0"/>
                                        </a:rPr>
                                      </m:ctrlPr>
                                    </m:eqArrPr>
                                    <m:e>
                                      <m:r>
                                        <a:rPr lang="en-CA" sz="3200" b="0" i="1" smtClean="0">
                                          <a:solidFill>
                                            <a:srgbClr val="0070C0"/>
                                          </a:solidFill>
                                          <a:latin typeface="Cambria Math" panose="02040503050406030204" pitchFamily="18" charset="0"/>
                                        </a:rPr>
                                        <m:t>𝑥</m:t>
                                      </m:r>
                                    </m:e>
                                    <m:e>
                                      <m:r>
                                        <a:rPr lang="en-CA" sz="3200" b="0" i="1" smtClean="0">
                                          <a:solidFill>
                                            <a:srgbClr val="0070C0"/>
                                          </a:solidFill>
                                          <a:latin typeface="Cambria Math" panose="02040503050406030204" pitchFamily="18" charset="0"/>
                                        </a:rPr>
                                        <m:t>𝑦</m:t>
                                      </m:r>
                                    </m:e>
                                    <m:e>
                                      <m:r>
                                        <a:rPr lang="en-CA" sz="3200" b="0" i="1" smtClean="0">
                                          <a:solidFill>
                                            <a:srgbClr val="0070C0"/>
                                          </a:solidFill>
                                          <a:latin typeface="Cambria Math" panose="02040503050406030204" pitchFamily="18" charset="0"/>
                                        </a:rPr>
                                        <m:t>𝑧</m:t>
                                      </m:r>
                                    </m:e>
                                  </m:eqArr>
                                </m:e>
                              </m:d>
                            </m:oMath>
                          </a14:m>
                          <a:endParaRPr lang="en-CA" sz="3200" dirty="0"/>
                        </a:p>
                      </a:txBody>
                      <a:tcPr>
                        <a:lnL w="12700" cap="flat" cmpd="sng" algn="ctr">
                          <a:solidFill>
                            <a:schemeClr val="tx1"/>
                          </a:solidFill>
                          <a:prstDash val="solid"/>
                          <a:round/>
                          <a:headEnd type="none" w="med" len="med"/>
                          <a:tailEnd type="none" w="med" len="med"/>
                        </a:lnL>
                      </a:tcPr>
                    </a:tc>
                    <a:tc>
                      <a:txBody>
                        <a:bodyPr/>
                        <a:lstStyle/>
                        <a:p>
                          <a:r>
                            <a:rPr lang="en-CA" sz="3200" b="0" i="0" dirty="0">
                              <a:latin typeface="+mn-lt"/>
                            </a:rPr>
                            <a:t>Lorentz Transformations: </a:t>
                          </a:r>
                          <a14:m>
                            <m:oMath xmlns:m="http://schemas.openxmlformats.org/officeDocument/2006/math">
                              <m:d>
                                <m:dPr>
                                  <m:begChr m:val="["/>
                                  <m:endChr m:val="]"/>
                                  <m:ctrlPr>
                                    <a:rPr lang="en-CA" sz="2400" b="0" i="1" smtClean="0">
                                      <a:latin typeface="Cambria Math" panose="02040503050406030204" pitchFamily="18" charset="0"/>
                                    </a:rPr>
                                  </m:ctrlPr>
                                </m:dPr>
                                <m:e>
                                  <m:m>
                                    <m:mPr>
                                      <m:mcs>
                                        <m:mc>
                                          <m:mcPr>
                                            <m:count m:val="3"/>
                                            <m:mcJc m:val="center"/>
                                          </m:mcPr>
                                        </m:mc>
                                      </m:mcs>
                                      <m:ctrlPr>
                                        <a:rPr lang="en-CA" sz="2400" b="0" i="1" smtClean="0">
                                          <a:latin typeface="Cambria Math" panose="02040503050406030204" pitchFamily="18" charset="0"/>
                                        </a:rPr>
                                      </m:ctrlPr>
                                    </m:mPr>
                                    <m:mr>
                                      <m:e>
                                        <m:r>
                                          <m:rPr>
                                            <m:brk m:alnAt="7"/>
                                          </m:rPr>
                                          <a:rPr lang="en-CA" sz="2400" b="0" i="1" smtClean="0">
                                            <a:latin typeface="Cambria Math" panose="02040503050406030204" pitchFamily="18" charset="0"/>
                                          </a:rPr>
                                          <m:t> </m:t>
                                        </m:r>
                                      </m:e>
                                      <m:e/>
                                      <m:e/>
                                    </m:mr>
                                    <m:mr>
                                      <m:e>
                                        <m:r>
                                          <a:rPr lang="en-CA" sz="2400" b="0" i="1" smtClean="0">
                                            <a:latin typeface="Cambria Math" panose="02040503050406030204" pitchFamily="18" charset="0"/>
                                          </a:rPr>
                                          <m:t> </m:t>
                                        </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
                                </m:e>
                              </m:d>
                              <m:d>
                                <m:dPr>
                                  <m:begChr m:val="["/>
                                  <m:endChr m:val="]"/>
                                  <m:ctrlPr>
                                    <a:rPr lang="en-CA" sz="2400" b="0" i="1" smtClean="0">
                                      <a:latin typeface="Cambria Math" panose="02040503050406030204" pitchFamily="18" charset="0"/>
                                    </a:rPr>
                                  </m:ctrlPr>
                                </m:dPr>
                                <m:e>
                                  <m:eqArr>
                                    <m:eqArrPr>
                                      <m:ctrlPr>
                                        <a:rPr lang="en-CA" sz="2400" b="0" i="1" smtClean="0">
                                          <a:solidFill>
                                            <a:srgbClr val="0070C0"/>
                                          </a:solidFill>
                                          <a:latin typeface="Cambria Math" panose="02040503050406030204" pitchFamily="18" charset="0"/>
                                        </a:rPr>
                                      </m:ctrlPr>
                                    </m:eqArrPr>
                                    <m:e>
                                      <m:r>
                                        <a:rPr lang="en-CA" sz="2400" b="0" i="1" smtClean="0">
                                          <a:solidFill>
                                            <a:schemeClr val="tx1"/>
                                          </a:solidFill>
                                          <a:latin typeface="Cambria Math" panose="02040503050406030204" pitchFamily="18" charset="0"/>
                                        </a:rPr>
                                        <m:t>𝑐</m:t>
                                      </m:r>
                                      <m:r>
                                        <a:rPr lang="en-CA" sz="2400" b="0" i="1" smtClean="0">
                                          <a:solidFill>
                                            <a:srgbClr val="0070C0"/>
                                          </a:solidFill>
                                          <a:latin typeface="Cambria Math" panose="02040503050406030204" pitchFamily="18" charset="0"/>
                                        </a:rPr>
                                        <m:t>𝑡</m:t>
                                      </m:r>
                                    </m:e>
                                    <m:e>
                                      <m:r>
                                        <a:rPr lang="en-CA" sz="2400" b="0" i="1" smtClean="0">
                                          <a:solidFill>
                                            <a:srgbClr val="0070C0"/>
                                          </a:solidFill>
                                          <a:latin typeface="Cambria Math" panose="02040503050406030204" pitchFamily="18" charset="0"/>
                                        </a:rPr>
                                        <m:t>𝑥</m:t>
                                      </m:r>
                                    </m:e>
                                    <m:e>
                                      <m:r>
                                        <a:rPr lang="en-CA" sz="2400" b="0" i="1" smtClean="0">
                                          <a:solidFill>
                                            <a:srgbClr val="0070C0"/>
                                          </a:solidFill>
                                          <a:latin typeface="Cambria Math" panose="02040503050406030204" pitchFamily="18" charset="0"/>
                                        </a:rPr>
                                        <m:t>𝑦</m:t>
                                      </m:r>
                                    </m:e>
                                    <m:e>
                                      <m:r>
                                        <a:rPr lang="en-CA" sz="2400" b="0" i="1" smtClean="0">
                                          <a:solidFill>
                                            <a:srgbClr val="0070C0"/>
                                          </a:solidFill>
                                          <a:latin typeface="Cambria Math" panose="02040503050406030204" pitchFamily="18" charset="0"/>
                                        </a:rPr>
                                        <m:t>𝑧</m:t>
                                      </m:r>
                                    </m:e>
                                  </m:eqArr>
                                </m:e>
                              </m:d>
                            </m:oMath>
                          </a14:m>
                          <a:endParaRPr lang="en-CA" sz="3200" dirty="0"/>
                        </a:p>
                      </a:txBody>
                      <a:tcPr/>
                    </a:tc>
                    <a:extLst>
                      <a:ext uri="{0D108BD9-81ED-4DB2-BD59-A6C34878D82A}">
                        <a16:rowId xmlns:a16="http://schemas.microsoft.com/office/drawing/2014/main" val="273792007"/>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700" dirty="0"/>
                            <a:t>Pauli Vector: </a:t>
                          </a:r>
                          <a14:m>
                            <m:oMath xmlns:m="http://schemas.openxmlformats.org/officeDocument/2006/math">
                              <m:r>
                                <a:rPr lang="en-GB" sz="2700" b="0" i="1" smtClean="0">
                                  <a:solidFill>
                                    <a:srgbClr val="7030A0"/>
                                  </a:solidFill>
                                  <a:latin typeface="Cambria Math" panose="02040503050406030204" pitchFamily="18" charset="0"/>
                                </a:rPr>
                                <m:t>𝑉</m:t>
                              </m:r>
                              <m:r>
                                <a:rPr lang="en-CA" sz="2700" i="1" smtClean="0">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𝑥</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𝑥</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𝑦</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𝑦</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𝑧</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𝑧</m:t>
                                  </m:r>
                                </m:sub>
                              </m:sSub>
                            </m:oMath>
                          </a14:m>
                          <a:endParaRPr lang="en-CA" sz="270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950" dirty="0"/>
                            <a:t>Weyl Vector: </a:t>
                          </a:r>
                          <a14:m>
                            <m:oMath xmlns:m="http://schemas.openxmlformats.org/officeDocument/2006/math">
                              <m:r>
                                <a:rPr lang="en-CA" sz="2950" b="0" i="1" smtClean="0">
                                  <a:solidFill>
                                    <a:srgbClr val="FF6600"/>
                                  </a:solidFill>
                                  <a:latin typeface="Cambria Math" panose="02040503050406030204" pitchFamily="18" charset="0"/>
                                </a:rPr>
                                <m:t>𝑊</m:t>
                              </m:r>
                              <m:r>
                                <a:rPr lang="en-CA" sz="2950" i="1" smtClean="0">
                                  <a:solidFill>
                                    <a:schemeClr val="tx1"/>
                                  </a:solidFill>
                                  <a:latin typeface="Cambria Math" panose="02040503050406030204" pitchFamily="18" charset="0"/>
                                </a:rPr>
                                <m:t>=</m:t>
                              </m:r>
                              <m:r>
                                <a:rPr lang="en-GB" sz="2950" b="0" i="1" smtClean="0">
                                  <a:solidFill>
                                    <a:schemeClr val="tx1"/>
                                  </a:solidFill>
                                  <a:latin typeface="Cambria Math" panose="02040503050406030204" pitchFamily="18" charset="0"/>
                                </a:rPr>
                                <m:t>𝑐</m:t>
                              </m:r>
                              <m:r>
                                <a:rPr lang="en-GB" sz="2950" b="0" i="1" smtClean="0">
                                  <a:solidFill>
                                    <a:srgbClr val="0070C0"/>
                                  </a:solidFill>
                                  <a:latin typeface="Cambria Math" panose="02040503050406030204" pitchFamily="18" charset="0"/>
                                </a:rPr>
                                <m:t>𝑡</m:t>
                              </m:r>
                              <m:r>
                                <m:rPr>
                                  <m:nor/>
                                </m:rPr>
                                <a:rPr lang="en-CA" sz="2950" b="0" i="0" kern="1200" smtClean="0">
                                  <a:solidFill>
                                    <a:schemeClr val="tx1"/>
                                  </a:solidFill>
                                  <a:effectLst/>
                                  <a:latin typeface="+mn-lt"/>
                                  <a:ea typeface="+mn-ea"/>
                                  <a:cs typeface="+mn-cs"/>
                                </a:rPr>
                                <m:t>𝟙</m:t>
                              </m:r>
                              <m:r>
                                <a:rPr lang="en-GB" sz="2950" b="0" i="1" smtClean="0">
                                  <a:latin typeface="Cambria Math" panose="02040503050406030204" pitchFamily="18" charset="0"/>
                                </a:rPr>
                                <m:t>+</m:t>
                              </m:r>
                              <m:r>
                                <a:rPr lang="en-GB" sz="2950" b="0" i="1" smtClean="0">
                                  <a:solidFill>
                                    <a:srgbClr val="0070C0"/>
                                  </a:solidFill>
                                  <a:latin typeface="Cambria Math" panose="02040503050406030204" pitchFamily="18" charset="0"/>
                                </a:rPr>
                                <m:t>𝑥</m:t>
                              </m:r>
                              <m:sSub>
                                <m:sSubPr>
                                  <m:ctrlPr>
                                    <a:rPr lang="en-CA" sz="2950" i="1" smtClean="0">
                                      <a:solidFill>
                                        <a:srgbClr val="002060"/>
                                      </a:solidFill>
                                      <a:latin typeface="Cambria Math" panose="02040503050406030204" pitchFamily="18" charset="0"/>
                                    </a:rPr>
                                  </m:ctrlPr>
                                </m:sSubPr>
                                <m:e>
                                  <m:r>
                                    <a:rPr lang="en-CA" sz="2950" i="1">
                                      <a:solidFill>
                                        <a:srgbClr val="002060"/>
                                      </a:solidFill>
                                      <a:latin typeface="Cambria Math" panose="02040503050406030204" pitchFamily="18" charset="0"/>
                                    </a:rPr>
                                    <m:t>𝜎</m:t>
                                  </m:r>
                                </m:e>
                                <m:sub>
                                  <m:r>
                                    <a:rPr lang="en-GB" sz="2950" b="0" i="1" smtClean="0">
                                      <a:solidFill>
                                        <a:srgbClr val="002060"/>
                                      </a:solidFill>
                                      <a:latin typeface="Cambria Math" panose="02040503050406030204" pitchFamily="18" charset="0"/>
                                    </a:rPr>
                                    <m:t>𝑥</m:t>
                                  </m:r>
                                </m:sub>
                              </m:sSub>
                              <m:r>
                                <a:rPr lang="en-CA" sz="2950" i="1">
                                  <a:solidFill>
                                    <a:schemeClr val="tx1"/>
                                  </a:solidFill>
                                  <a:latin typeface="Cambria Math" panose="02040503050406030204" pitchFamily="18" charset="0"/>
                                </a:rPr>
                                <m:t>+</m:t>
                              </m:r>
                              <m:r>
                                <a:rPr lang="en-GB" sz="2950" b="0" i="1" smtClean="0">
                                  <a:solidFill>
                                    <a:srgbClr val="0070C0"/>
                                  </a:solidFill>
                                  <a:latin typeface="Cambria Math" panose="02040503050406030204" pitchFamily="18" charset="0"/>
                                </a:rPr>
                                <m:t>𝑦</m:t>
                              </m:r>
                              <m:sSub>
                                <m:sSubPr>
                                  <m:ctrlPr>
                                    <a:rPr lang="en-CA" sz="2950" i="1" smtClean="0">
                                      <a:solidFill>
                                        <a:srgbClr val="002060"/>
                                      </a:solidFill>
                                      <a:latin typeface="Cambria Math" panose="02040503050406030204" pitchFamily="18" charset="0"/>
                                    </a:rPr>
                                  </m:ctrlPr>
                                </m:sSubPr>
                                <m:e>
                                  <m:r>
                                    <a:rPr lang="en-CA" sz="2950" i="1">
                                      <a:solidFill>
                                        <a:srgbClr val="002060"/>
                                      </a:solidFill>
                                      <a:latin typeface="Cambria Math" panose="02040503050406030204" pitchFamily="18" charset="0"/>
                                    </a:rPr>
                                    <m:t>𝜎</m:t>
                                  </m:r>
                                </m:e>
                                <m:sub>
                                  <m:r>
                                    <a:rPr lang="en-GB" sz="2950" b="0" i="1" smtClean="0">
                                      <a:solidFill>
                                        <a:srgbClr val="002060"/>
                                      </a:solidFill>
                                      <a:latin typeface="Cambria Math" panose="02040503050406030204" pitchFamily="18" charset="0"/>
                                    </a:rPr>
                                    <m:t>𝑦</m:t>
                                  </m:r>
                                </m:sub>
                              </m:sSub>
                              <m:r>
                                <a:rPr lang="en-CA" sz="2950" i="1">
                                  <a:solidFill>
                                    <a:schemeClr val="tx1"/>
                                  </a:solidFill>
                                  <a:latin typeface="Cambria Math" panose="02040503050406030204" pitchFamily="18" charset="0"/>
                                </a:rPr>
                                <m:t>+</m:t>
                              </m:r>
                              <m:r>
                                <a:rPr lang="en-GB" sz="2950" b="0" i="1" smtClean="0">
                                  <a:solidFill>
                                    <a:srgbClr val="0070C0"/>
                                  </a:solidFill>
                                  <a:latin typeface="Cambria Math" panose="02040503050406030204" pitchFamily="18" charset="0"/>
                                </a:rPr>
                                <m:t>𝑧</m:t>
                              </m:r>
                              <m:sSub>
                                <m:sSubPr>
                                  <m:ctrlPr>
                                    <a:rPr lang="en-CA" sz="2950" i="1" smtClean="0">
                                      <a:solidFill>
                                        <a:srgbClr val="002060"/>
                                      </a:solidFill>
                                      <a:latin typeface="Cambria Math" panose="02040503050406030204" pitchFamily="18" charset="0"/>
                                    </a:rPr>
                                  </m:ctrlPr>
                                </m:sSubPr>
                                <m:e>
                                  <m:r>
                                    <a:rPr lang="en-CA" sz="2950" i="1">
                                      <a:solidFill>
                                        <a:srgbClr val="002060"/>
                                      </a:solidFill>
                                      <a:latin typeface="Cambria Math" panose="02040503050406030204" pitchFamily="18" charset="0"/>
                                    </a:rPr>
                                    <m:t>𝜎</m:t>
                                  </m:r>
                                </m:e>
                                <m:sub>
                                  <m:r>
                                    <a:rPr lang="en-GB" sz="2950" b="0" i="1" smtClean="0">
                                      <a:solidFill>
                                        <a:srgbClr val="002060"/>
                                      </a:solidFill>
                                      <a:latin typeface="Cambria Math" panose="02040503050406030204" pitchFamily="18" charset="0"/>
                                    </a:rPr>
                                    <m:t>𝑧</m:t>
                                  </m:r>
                                </m:sub>
                              </m:sSub>
                            </m:oMath>
                          </a14:m>
                          <a:endParaRPr lang="en-CA" sz="295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80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𝑆𝑈</m:t>
                              </m:r>
                              <m:r>
                                <a:rPr lang="en-CA" sz="3200" b="0" i="1" smtClean="0">
                                  <a:latin typeface="Cambria Math" panose="02040503050406030204" pitchFamily="18" charset="0"/>
                                </a:rPr>
                                <m:t>(2)</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d>
                                  <m:dPr>
                                    <m:begChr m:val="["/>
                                    <m:endChr m:val="]"/>
                                    <m:ctrlPr>
                                      <a:rPr lang="en-GB" sz="2600" b="0" i="1" smtClean="0">
                                        <a:latin typeface="Cambria Math" panose="02040503050406030204" pitchFamily="18" charset="0"/>
                                      </a:rPr>
                                    </m:ctrlPr>
                                  </m:dPr>
                                  <m:e>
                                    <m:m>
                                      <m:mPr>
                                        <m:mcs>
                                          <m:mc>
                                            <m:mcPr>
                                              <m:count m:val="2"/>
                                              <m:mcJc m:val="center"/>
                                            </m:mcPr>
                                          </m:mc>
                                        </m:mcs>
                                        <m:ctrlPr>
                                          <a:rPr lang="en-GB" sz="2600" b="0" i="1" smtClean="0">
                                            <a:latin typeface="Cambria Math" panose="02040503050406030204" pitchFamily="18" charset="0"/>
                                          </a:rPr>
                                        </m:ctrlPr>
                                      </m:mPr>
                                      <m:mr>
                                        <m:e>
                                          <m:r>
                                            <m:rPr>
                                              <m:brk m:alnAt="7"/>
                                            </m:rPr>
                                            <a:rPr lang="en-GB" sz="2600" b="0" i="1" smtClean="0">
                                              <a:solidFill>
                                                <a:srgbClr val="0070C0"/>
                                              </a:solidFill>
                                              <a:latin typeface="Cambria Math" panose="02040503050406030204" pitchFamily="18" charset="0"/>
                                            </a:rPr>
                                            <m:t>𝑧</m:t>
                                          </m:r>
                                        </m:e>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i="1">
                                              <a:solidFill>
                                                <a:srgbClr val="0070C0"/>
                                              </a:solidFill>
                                              <a:latin typeface="Cambria Math" panose="02040503050406030204" pitchFamily="18" charset="0"/>
                                            </a:rPr>
                                            <m:t>𝑦</m:t>
                                          </m:r>
                                          <m:r>
                                            <a:rPr lang="en-GB" sz="2600" i="1">
                                              <a:latin typeface="Cambria Math" panose="02040503050406030204" pitchFamily="18" charset="0"/>
                                            </a:rPr>
                                            <m:t>𝑖</m:t>
                                          </m:r>
                                        </m:e>
                                      </m:mr>
                                      <m:mr>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𝑦</m:t>
                                          </m:r>
                                          <m:r>
                                            <a:rPr lang="en-GB" sz="2600" b="0" i="1" smtClean="0">
                                              <a:latin typeface="Cambria Math" panose="02040503050406030204" pitchFamily="18" charset="0"/>
                                            </a:rPr>
                                            <m:t>𝑖</m:t>
                                          </m:r>
                                        </m:e>
                                        <m:e>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𝑧</m:t>
                                          </m:r>
                                        </m:e>
                                      </m:mr>
                                    </m:m>
                                  </m:e>
                                </m:d>
                                <m:sSup>
                                  <m:sSupPr>
                                    <m:ctrlPr>
                                      <a:rPr lang="en-CA" sz="2600" b="0" i="1" smtClean="0">
                                        <a:latin typeface="Cambria Math" panose="02040503050406030204" pitchFamily="18" charset="0"/>
                                      </a:rPr>
                                    </m:ctrlPr>
                                  </m:sSupPr>
                                  <m:e>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e>
                                  <m:sup>
                                    <m:r>
                                      <a:rPr lang="en-GB" sz="2600" i="1" smtClean="0">
                                        <a:solidFill>
                                          <a:schemeClr val="tx1"/>
                                        </a:solidFill>
                                        <a:latin typeface="Cambria Math" panose="02040503050406030204" pitchFamily="18" charset="0"/>
                                        <a:ea typeface="Cambria Math" panose="02040503050406030204" pitchFamily="18" charset="0"/>
                                      </a:rPr>
                                      <m:t>†</m:t>
                                    </m:r>
                                  </m:sup>
                                </m:sSup>
                              </m:oMath>
                            </m:oMathPara>
                          </a14:m>
                          <a:endParaRPr lang="en-CA" sz="2600"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𝑆𝐿</m:t>
                              </m:r>
                              <m:r>
                                <a:rPr lang="en-CA" sz="3200" b="0" i="1" smtClean="0">
                                  <a:latin typeface="Cambria Math" panose="02040503050406030204" pitchFamily="18" charset="0"/>
                                </a:rPr>
                                <m:t>(2,</m:t>
                              </m:r>
                              <m:r>
                                <a:rPr lang="en-CA" sz="3200" b="0" i="1" smtClean="0">
                                  <a:latin typeface="Cambria Math" panose="02040503050406030204" pitchFamily="18" charset="0"/>
                                </a:rPr>
                                <m:t>ℂ</m:t>
                              </m:r>
                              <m:r>
                                <a:rPr lang="en-CA" sz="3200" b="0" i="1" smtClean="0">
                                  <a:latin typeface="Cambria Math" panose="02040503050406030204" pitchFamily="18" charset="0"/>
                                </a:rPr>
                                <m:t>)</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sSup>
                                  <m:sSupPr>
                                    <m:ctrlPr>
                                      <a:rPr lang="en-CA" sz="3200" b="0" i="1" smtClean="0">
                                        <a:latin typeface="Cambria Math" panose="02040503050406030204" pitchFamily="18" charset="0"/>
                                      </a:rPr>
                                    </m:ctrlPr>
                                  </m:sSupPr>
                                  <m:e>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e>
                                  <m:sup>
                                    <m:r>
                                      <a:rPr lang="en-GB" sz="3200" i="1" smtClean="0">
                                        <a:solidFill>
                                          <a:schemeClr val="tx1"/>
                                        </a:solidFill>
                                        <a:latin typeface="Cambria Math" panose="02040503050406030204" pitchFamily="18" charset="0"/>
                                        <a:ea typeface="Cambria Math" panose="02040503050406030204" pitchFamily="18" charset="0"/>
                                      </a:rPr>
                                      <m:t>†</m:t>
                                    </m:r>
                                  </m:sup>
                                </m:sSup>
                              </m:oMath>
                            </m:oMathPara>
                          </a14:m>
                          <a:endParaRPr lang="en-CA" sz="32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2938020164"/>
                  </p:ext>
                </p:extLst>
              </p:nvPr>
            </p:nvGraphicFramePr>
            <p:xfrm>
              <a:off x="152400" y="152401"/>
              <a:ext cx="11868150" cy="6560467"/>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77348" r="-128220" b="-428729"/>
                          </a:stretch>
                        </a:blipFill>
                      </a:tcPr>
                    </a:tc>
                    <a:tc>
                      <a:txBody>
                        <a:bodyPr/>
                        <a:lstStyle/>
                        <a:p>
                          <a:endParaRPr lang="en-US"/>
                        </a:p>
                      </a:txBody>
                      <a:tcPr>
                        <a:blipFill>
                          <a:blip r:embed="rId4"/>
                          <a:stretch>
                            <a:fillRect l="-78317" t="-77348" r="-183" b="-428729"/>
                          </a:stretch>
                        </a:blipFill>
                      </a:tcPr>
                    </a:tc>
                    <a:extLst>
                      <a:ext uri="{0D108BD9-81ED-4DB2-BD59-A6C34878D82A}">
                        <a16:rowId xmlns:a16="http://schemas.microsoft.com/office/drawing/2014/main" val="1331947988"/>
                      </a:ext>
                    </a:extLst>
                  </a:tr>
                  <a:tr h="143891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135443" r="-128220" b="-227426"/>
                          </a:stretch>
                        </a:blipFill>
                      </a:tcPr>
                    </a:tc>
                    <a:tc>
                      <a:txBody>
                        <a:bodyPr/>
                        <a:lstStyle/>
                        <a:p>
                          <a:endParaRPr lang="en-US"/>
                        </a:p>
                      </a:txBody>
                      <a:tcPr>
                        <a:blipFill>
                          <a:blip r:embed="rId4"/>
                          <a:stretch>
                            <a:fillRect l="-78317" t="-135443" r="-183" b="-227426"/>
                          </a:stretch>
                        </a:blipFill>
                      </a:tcPr>
                    </a:tc>
                    <a:extLst>
                      <a:ext uri="{0D108BD9-81ED-4DB2-BD59-A6C34878D82A}">
                        <a16:rowId xmlns:a16="http://schemas.microsoft.com/office/drawing/2014/main" val="273792007"/>
                      </a:ext>
                    </a:extLst>
                  </a:tr>
                  <a:tr h="147370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234" t="-230579" r="-128220" b="-122727"/>
                          </a:stretch>
                        </a:blipFill>
                      </a:tcPr>
                    </a:tc>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78317" t="-230579" r="-183" b="-122727"/>
                          </a:stretch>
                        </a:blipFill>
                      </a:tcPr>
                    </a:tc>
                    <a:extLst>
                      <a:ext uri="{0D108BD9-81ED-4DB2-BD59-A6C34878D82A}">
                        <a16:rowId xmlns:a16="http://schemas.microsoft.com/office/drawing/2014/main" val="290141299"/>
                      </a:ext>
                    </a:extLst>
                  </a:tr>
                  <a:tr h="1800000">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34" t="-271186" r="-128220" b="-678"/>
                          </a:stretch>
                        </a:blipFill>
                      </a:tcPr>
                    </a:tc>
                    <a:tc>
                      <a:txBody>
                        <a:bodyPr/>
                        <a:lstStyle/>
                        <a:p>
                          <a:endParaRPr lang="en-US"/>
                        </a:p>
                      </a:txBody>
                      <a:tcPr>
                        <a:blipFill>
                          <a:blip r:embed="rId4"/>
                          <a:stretch>
                            <a:fillRect l="-78317" t="-271186" r="-183" b="-678"/>
                          </a:stretch>
                        </a:blipFill>
                      </a:tcPr>
                    </a:tc>
                    <a:extLst>
                      <a:ext uri="{0D108BD9-81ED-4DB2-BD59-A6C34878D82A}">
                        <a16:rowId xmlns:a16="http://schemas.microsoft.com/office/drawing/2014/main" val="1507556881"/>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8C6995-A7B9-85BE-C194-AFE1F140B415}"/>
                  </a:ext>
                </a:extLst>
              </p:cNvPr>
              <p:cNvSpPr txBox="1"/>
              <p:nvPr/>
            </p:nvSpPr>
            <p:spPr>
              <a:xfrm>
                <a:off x="2514600" y="2319130"/>
                <a:ext cx="12763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𝑆𝑂</m:t>
                      </m:r>
                      <m:r>
                        <a:rPr lang="en-CA" sz="3600" b="0" i="1" smtClean="0">
                          <a:latin typeface="Cambria Math" panose="02040503050406030204" pitchFamily="18" charset="0"/>
                        </a:rPr>
                        <m:t>(3)</m:t>
                      </m:r>
                    </m:oMath>
                  </m:oMathPara>
                </a14:m>
                <a:endParaRPr lang="en-CA" sz="3600" dirty="0"/>
              </a:p>
            </p:txBody>
          </p:sp>
        </mc:Choice>
        <mc:Fallback xmlns="">
          <p:sp>
            <p:nvSpPr>
              <p:cNvPr id="7" name="TextBox 6">
                <a:extLst>
                  <a:ext uri="{FF2B5EF4-FFF2-40B4-BE49-F238E27FC236}">
                    <a16:creationId xmlns:a16="http://schemas.microsoft.com/office/drawing/2014/main" id="{FD8C6995-A7B9-85BE-C194-AFE1F140B415}"/>
                  </a:ext>
                </a:extLst>
              </p:cNvPr>
              <p:cNvSpPr txBox="1">
                <a:spLocks noRot="1" noChangeAspect="1" noMove="1" noResize="1" noEditPoints="1" noAdjustHandles="1" noChangeArrowheads="1" noChangeShapeType="1" noTextEdit="1"/>
              </p:cNvSpPr>
              <p:nvPr/>
            </p:nvSpPr>
            <p:spPr>
              <a:xfrm>
                <a:off x="2514600" y="2319130"/>
                <a:ext cx="1276350" cy="64633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BCAE4A-9263-550F-6FD5-BFF8B3B55773}"/>
                  </a:ext>
                </a:extLst>
              </p:cNvPr>
              <p:cNvSpPr txBox="1"/>
              <p:nvPr/>
            </p:nvSpPr>
            <p:spPr>
              <a:xfrm>
                <a:off x="9677400" y="2424247"/>
                <a:ext cx="16764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𝑆𝑂</m:t>
                      </m:r>
                      <m:r>
                        <a:rPr lang="en-CA" sz="3200" b="0" i="1" smtClean="0">
                          <a:latin typeface="Cambria Math" panose="02040503050406030204" pitchFamily="18" charset="0"/>
                        </a:rPr>
                        <m:t>(1,3)</m:t>
                      </m:r>
                    </m:oMath>
                  </m:oMathPara>
                </a14:m>
                <a:endParaRPr lang="en-CA" sz="3200" dirty="0"/>
              </a:p>
            </p:txBody>
          </p:sp>
        </mc:Choice>
        <mc:Fallback xmlns="">
          <p:sp>
            <p:nvSpPr>
              <p:cNvPr id="8" name="TextBox 7">
                <a:extLst>
                  <a:ext uri="{FF2B5EF4-FFF2-40B4-BE49-F238E27FC236}">
                    <a16:creationId xmlns:a16="http://schemas.microsoft.com/office/drawing/2014/main" id="{CDBCAE4A-9263-550F-6FD5-BFF8B3B55773}"/>
                  </a:ext>
                </a:extLst>
              </p:cNvPr>
              <p:cNvSpPr txBox="1">
                <a:spLocks noRot="1" noChangeAspect="1" noMove="1" noResize="1" noEditPoints="1" noAdjustHandles="1" noChangeArrowheads="1" noChangeShapeType="1" noTextEdit="1"/>
              </p:cNvSpPr>
              <p:nvPr/>
            </p:nvSpPr>
            <p:spPr>
              <a:xfrm>
                <a:off x="9677400" y="2424247"/>
                <a:ext cx="1676400" cy="58477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04CBC8-88BB-6B5F-1436-B986A075BA28}"/>
                  </a:ext>
                </a:extLst>
              </p:cNvPr>
              <p:cNvSpPr txBox="1"/>
              <p:nvPr/>
            </p:nvSpPr>
            <p:spPr>
              <a:xfrm>
                <a:off x="56769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9" name="TextBox 8">
                <a:extLst>
                  <a:ext uri="{FF2B5EF4-FFF2-40B4-BE49-F238E27FC236}">
                    <a16:creationId xmlns:a16="http://schemas.microsoft.com/office/drawing/2014/main" id="{9A04CBC8-88BB-6B5F-1436-B986A075BA28}"/>
                  </a:ext>
                </a:extLst>
              </p:cNvPr>
              <p:cNvSpPr txBox="1">
                <a:spLocks noRot="1" noChangeAspect="1" noMove="1" noResize="1" noEditPoints="1" noAdjustHandles="1" noChangeArrowheads="1" noChangeShapeType="1" noTextEdit="1"/>
              </p:cNvSpPr>
              <p:nvPr/>
            </p:nvSpPr>
            <p:spPr>
              <a:xfrm>
                <a:off x="5676902" y="5734050"/>
                <a:ext cx="1390648" cy="52322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741457-5538-0372-A897-77DFB6C1C005}"/>
                  </a:ext>
                </a:extLst>
              </p:cNvPr>
              <p:cNvSpPr txBox="1"/>
              <p:nvPr/>
            </p:nvSpPr>
            <p:spPr>
              <a:xfrm>
                <a:off x="266700" y="5632162"/>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0" name="TextBox 9">
                <a:extLst>
                  <a:ext uri="{FF2B5EF4-FFF2-40B4-BE49-F238E27FC236}">
                    <a16:creationId xmlns:a16="http://schemas.microsoft.com/office/drawing/2014/main" id="{C7741457-5538-0372-A897-77DFB6C1C005}"/>
                  </a:ext>
                </a:extLst>
              </p:cNvPr>
              <p:cNvSpPr txBox="1">
                <a:spLocks noRot="1" noChangeAspect="1" noMove="1" noResize="1" noEditPoints="1" noAdjustHandles="1" noChangeArrowheads="1" noChangeShapeType="1" noTextEdit="1"/>
              </p:cNvSpPr>
              <p:nvPr/>
            </p:nvSpPr>
            <p:spPr>
              <a:xfrm>
                <a:off x="266700" y="5632162"/>
                <a:ext cx="1276350" cy="52322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32E235-6154-4A2C-F450-245E9D8A8887}"/>
                  </a:ext>
                </a:extLst>
              </p:cNvPr>
              <p:cNvSpPr txBox="1"/>
              <p:nvPr/>
            </p:nvSpPr>
            <p:spPr>
              <a:xfrm>
                <a:off x="101346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11" name="TextBox 10">
                <a:extLst>
                  <a:ext uri="{FF2B5EF4-FFF2-40B4-BE49-F238E27FC236}">
                    <a16:creationId xmlns:a16="http://schemas.microsoft.com/office/drawing/2014/main" id="{3F32E235-6154-4A2C-F450-245E9D8A8887}"/>
                  </a:ext>
                </a:extLst>
              </p:cNvPr>
              <p:cNvSpPr txBox="1">
                <a:spLocks noRot="1" noChangeAspect="1" noMove="1" noResize="1" noEditPoints="1" noAdjustHandles="1" noChangeArrowheads="1" noChangeShapeType="1" noTextEdit="1"/>
              </p:cNvSpPr>
              <p:nvPr/>
            </p:nvSpPr>
            <p:spPr>
              <a:xfrm>
                <a:off x="10134602" y="5734050"/>
                <a:ext cx="1390648" cy="52322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E8E92C-484E-BC7F-1712-0E2FB8889E30}"/>
                  </a:ext>
                </a:extLst>
              </p:cNvPr>
              <p:cNvSpPr txBox="1"/>
              <p:nvPr/>
            </p:nvSpPr>
            <p:spPr>
              <a:xfrm>
                <a:off x="3867151" y="5653391"/>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2" name="TextBox 11">
                <a:extLst>
                  <a:ext uri="{FF2B5EF4-FFF2-40B4-BE49-F238E27FC236}">
                    <a16:creationId xmlns:a16="http://schemas.microsoft.com/office/drawing/2014/main" id="{72E8E92C-484E-BC7F-1712-0E2FB8889E30}"/>
                  </a:ext>
                </a:extLst>
              </p:cNvPr>
              <p:cNvSpPr txBox="1">
                <a:spLocks noRot="1" noChangeAspect="1" noMove="1" noResize="1" noEditPoints="1" noAdjustHandles="1" noChangeArrowheads="1" noChangeShapeType="1" noTextEdit="1"/>
              </p:cNvSpPr>
              <p:nvPr/>
            </p:nvSpPr>
            <p:spPr>
              <a:xfrm>
                <a:off x="3867151" y="5653391"/>
                <a:ext cx="1276350" cy="523220"/>
              </a:xfrm>
              <a:prstGeom prst="rect">
                <a:avLst/>
              </a:prstGeom>
              <a:blipFill>
                <a:blip r:embed="rId10"/>
                <a:stretch>
                  <a:fillRect/>
                </a:stretch>
              </a:blipFill>
            </p:spPr>
            <p:txBody>
              <a:bodyPr/>
              <a:lstStyle/>
              <a:p>
                <a:r>
                  <a:rPr lang="en-CA">
                    <a:noFill/>
                  </a:rPr>
                  <a:t> </a:t>
                </a:r>
              </a:p>
            </p:txBody>
          </p:sp>
        </mc:Fallback>
      </mc:AlternateContent>
      <p:sp>
        <p:nvSpPr>
          <p:cNvPr id="3" name="Rectangle 2">
            <a:extLst>
              <a:ext uri="{FF2B5EF4-FFF2-40B4-BE49-F238E27FC236}">
                <a16:creationId xmlns:a16="http://schemas.microsoft.com/office/drawing/2014/main" id="{B3D0DC34-1F64-0E51-6E64-9792989FD171}"/>
              </a:ext>
            </a:extLst>
          </p:cNvPr>
          <p:cNvSpPr/>
          <p:nvPr/>
        </p:nvSpPr>
        <p:spPr>
          <a:xfrm>
            <a:off x="232438" y="2101755"/>
            <a:ext cx="4564323" cy="1187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AAF22C15-036D-DAE3-FEE5-EF90741CEC78}"/>
              </a:ext>
            </a:extLst>
          </p:cNvPr>
          <p:cNvSpPr/>
          <p:nvPr/>
        </p:nvSpPr>
        <p:spPr>
          <a:xfrm>
            <a:off x="171450" y="3506485"/>
            <a:ext cx="4972051" cy="13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E1557C3-78A6-B1C4-560E-A8CD11D8EE28}"/>
              </a:ext>
            </a:extLst>
          </p:cNvPr>
          <p:cNvSpPr/>
          <p:nvPr/>
        </p:nvSpPr>
        <p:spPr>
          <a:xfrm>
            <a:off x="232438" y="5012638"/>
            <a:ext cx="5076541" cy="1448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A6AB3C5B-CECD-3F41-928C-1B544FDD6C79}"/>
              </a:ext>
            </a:extLst>
          </p:cNvPr>
          <p:cNvSpPr/>
          <p:nvPr/>
        </p:nvSpPr>
        <p:spPr>
          <a:xfrm>
            <a:off x="5450005" y="2057897"/>
            <a:ext cx="6482746" cy="1342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44F65A30-61D1-873E-6170-5FB5268BF4FB}"/>
              </a:ext>
            </a:extLst>
          </p:cNvPr>
          <p:cNvSpPr/>
          <p:nvPr/>
        </p:nvSpPr>
        <p:spPr>
          <a:xfrm>
            <a:off x="5450005" y="3506485"/>
            <a:ext cx="6421757" cy="13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DF65694-BA3F-44F5-AFB2-20B3C7C18F1F}"/>
              </a:ext>
            </a:extLst>
          </p:cNvPr>
          <p:cNvSpPr/>
          <p:nvPr/>
        </p:nvSpPr>
        <p:spPr>
          <a:xfrm>
            <a:off x="5450005" y="5012638"/>
            <a:ext cx="6421758" cy="1448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5" name="Ink 24">
                <a:extLst>
                  <a:ext uri="{FF2B5EF4-FFF2-40B4-BE49-F238E27FC236}">
                    <a16:creationId xmlns:a16="http://schemas.microsoft.com/office/drawing/2014/main" id="{E9ABDEE5-4A71-6D1F-0DB6-D0B706B72EE9}"/>
                  </a:ext>
                </a:extLst>
              </p14:cNvPr>
              <p14:cNvContentPartPr/>
              <p14:nvPr>
                <p:extLst>
                  <p:ext uri="{42D2F446-02D8-4167-A562-619A0277C38B}">
                    <p15:isNarration xmlns:p15="http://schemas.microsoft.com/office/powerpoint/2012/main" val="1"/>
                  </p:ext>
                </p:extLst>
              </p14:nvPr>
            </p14:nvContentPartPr>
            <p14:xfrm>
              <a:off x="1072080" y="1829160"/>
              <a:ext cx="5648040" cy="154080"/>
            </p14:xfrm>
          </p:contentPart>
        </mc:Choice>
        <mc:Fallback xmlns="">
          <p:pic>
            <p:nvPicPr>
              <p:cNvPr id="25" name="Ink 24">
                <a:extLst>
                  <a:ext uri="{FF2B5EF4-FFF2-40B4-BE49-F238E27FC236}">
                    <a16:creationId xmlns:a16="http://schemas.microsoft.com/office/drawing/2014/main" id="{E9ABDEE5-4A71-6D1F-0DB6-D0B706B72EE9}"/>
                  </a:ext>
                </a:extLst>
              </p:cNvPr>
              <p:cNvPicPr>
                <a:picLocks noGrp="1" noRot="1" noChangeAspect="1" noMove="1" noResize="1" noEditPoints="1" noAdjustHandles="1" noChangeArrowheads="1" noChangeShapeType="1"/>
              </p:cNvPicPr>
              <p:nvPr/>
            </p:nvPicPr>
            <p:blipFill>
              <a:blip r:embed="rId12"/>
              <a:stretch>
                <a:fillRect/>
              </a:stretch>
            </p:blipFill>
            <p:spPr>
              <a:xfrm>
                <a:off x="1062720" y="1819800"/>
                <a:ext cx="5666760" cy="172800"/>
              </a:xfrm>
              <a:prstGeom prst="rect">
                <a:avLst/>
              </a:prstGeom>
            </p:spPr>
          </p:pic>
        </mc:Fallback>
      </mc:AlternateContent>
    </p:spTree>
    <p:custDataLst>
      <p:tags r:id="rId1"/>
    </p:custDataLst>
    <p:extLst>
      <p:ext uri="{BB962C8B-B14F-4D97-AF65-F5344CB8AC3E}">
        <p14:creationId xmlns:p14="http://schemas.microsoft.com/office/powerpoint/2010/main" val="3459567794"/>
      </p:ext>
    </p:extLst>
  </p:cSld>
  <p:clrMapOvr>
    <a:masterClrMapping/>
  </p:clrMapOvr>
  <mc:AlternateContent xmlns:mc="http://schemas.openxmlformats.org/markup-compatibility/2006" xmlns:p14="http://schemas.microsoft.com/office/powerpoint/2010/main">
    <mc:Choice Requires="p14">
      <p:transition p14:dur="0" advTm="10228"/>
    </mc:Choice>
    <mc:Fallback xmlns="">
      <p:transition advTm="10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md type="call" cmd="playFrom(0.0)">
                                      <p:cBhvr>
                                        <p:cTn id="7"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A87498-ED98-CAA6-2B39-F2032C3BF2B1}"/>
              </a:ext>
            </a:extLst>
          </p:cNvPr>
          <p:cNvGrpSpPr/>
          <p:nvPr/>
        </p:nvGrpSpPr>
        <p:grpSpPr>
          <a:xfrm>
            <a:off x="3726774" y="1269903"/>
            <a:ext cx="8465226" cy="5182143"/>
            <a:chOff x="3726774" y="1269903"/>
            <a:chExt cx="8465226" cy="5182143"/>
          </a:xfrm>
        </p:grpSpPr>
        <p:grpSp>
          <p:nvGrpSpPr>
            <p:cNvPr id="11" name="Group 10">
              <a:extLst>
                <a:ext uri="{FF2B5EF4-FFF2-40B4-BE49-F238E27FC236}">
                  <a16:creationId xmlns:a16="http://schemas.microsoft.com/office/drawing/2014/main" id="{5C23638F-E2E0-48F6-9CBE-8B00E269285B}"/>
                </a:ext>
              </a:extLst>
            </p:cNvPr>
            <p:cNvGrpSpPr/>
            <p:nvPr/>
          </p:nvGrpSpPr>
          <p:grpSpPr>
            <a:xfrm>
              <a:off x="3726774" y="1269903"/>
              <a:ext cx="8465226" cy="5182143"/>
              <a:chOff x="3726774" y="1269903"/>
              <a:chExt cx="8465226" cy="5182143"/>
            </a:xfrm>
          </p:grpSpPr>
          <p:pic>
            <p:nvPicPr>
              <p:cNvPr id="3" name="Picture 2">
                <a:extLst>
                  <a:ext uri="{FF2B5EF4-FFF2-40B4-BE49-F238E27FC236}">
                    <a16:creationId xmlns:a16="http://schemas.microsoft.com/office/drawing/2014/main" id="{A14131AE-2EF1-4983-BFBD-09B13DA15481}"/>
                  </a:ext>
                </a:extLst>
              </p:cNvPr>
              <p:cNvPicPr>
                <a:picLocks noChangeAspect="1"/>
              </p:cNvPicPr>
              <p:nvPr/>
            </p:nvPicPr>
            <p:blipFill rotWithShape="1">
              <a:blip r:embed="rId4"/>
              <a:srcRect l="47629"/>
              <a:stretch/>
            </p:blipFill>
            <p:spPr>
              <a:xfrm>
                <a:off x="3726774" y="1269903"/>
                <a:ext cx="5139521" cy="5182143"/>
              </a:xfrm>
              <a:prstGeom prst="rect">
                <a:avLst/>
              </a:prstGeom>
            </p:spPr>
          </p:pic>
          <p:grpSp>
            <p:nvGrpSpPr>
              <p:cNvPr id="9" name="Group 8">
                <a:extLst>
                  <a:ext uri="{FF2B5EF4-FFF2-40B4-BE49-F238E27FC236}">
                    <a16:creationId xmlns:a16="http://schemas.microsoft.com/office/drawing/2014/main" id="{0AA01258-FE18-4E95-AC29-5201F2F93669}"/>
                  </a:ext>
                </a:extLst>
              </p:cNvPr>
              <p:cNvGrpSpPr/>
              <p:nvPr/>
            </p:nvGrpSpPr>
            <p:grpSpPr>
              <a:xfrm>
                <a:off x="9019253" y="2838450"/>
                <a:ext cx="3172747" cy="2979174"/>
                <a:chOff x="9220200" y="2743200"/>
                <a:chExt cx="3172747" cy="2979174"/>
              </a:xfrm>
            </p:grpSpPr>
            <p:grpSp>
              <p:nvGrpSpPr>
                <p:cNvPr id="35" name="Group 34">
                  <a:extLst>
                    <a:ext uri="{FF2B5EF4-FFF2-40B4-BE49-F238E27FC236}">
                      <a16:creationId xmlns:a16="http://schemas.microsoft.com/office/drawing/2014/main" id="{28FDB05E-AE88-4AE3-8B7E-C2755FE85BAF}"/>
                    </a:ext>
                  </a:extLst>
                </p:cNvPr>
                <p:cNvGrpSpPr/>
                <p:nvPr/>
              </p:nvGrpSpPr>
              <p:grpSpPr>
                <a:xfrm>
                  <a:off x="9649747" y="2798760"/>
                  <a:ext cx="2743200" cy="2571840"/>
                  <a:chOff x="1124487" y="4198947"/>
                  <a:chExt cx="2225048" cy="208605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4888E70-724B-4CBE-BD45-2C07EFB2802D}"/>
                          </a:ext>
                        </a:extLst>
                      </p:cNvPr>
                      <p:cNvSpPr txBox="1"/>
                      <p:nvPr/>
                    </p:nvSpPr>
                    <p:spPr>
                      <a:xfrm>
                        <a:off x="1124487" y="4198947"/>
                        <a:ext cx="1020232" cy="8829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37" name="TextBox 36">
                        <a:extLst>
                          <a:ext uri="{FF2B5EF4-FFF2-40B4-BE49-F238E27FC236}">
                            <a16:creationId xmlns:a16="http://schemas.microsoft.com/office/drawing/2014/main" id="{34888E70-724B-4CBE-BD45-2C07EFB2802D}"/>
                          </a:ext>
                        </a:extLst>
                      </p:cNvPr>
                      <p:cNvSpPr txBox="1">
                        <a:spLocks noRot="1" noChangeAspect="1" noMove="1" noResize="1" noEditPoints="1" noAdjustHandles="1" noChangeArrowheads="1" noChangeShapeType="1" noTextEdit="1"/>
                      </p:cNvSpPr>
                      <p:nvPr/>
                    </p:nvSpPr>
                    <p:spPr>
                      <a:xfrm>
                        <a:off x="1124487" y="4198947"/>
                        <a:ext cx="1020232" cy="882900"/>
                      </a:xfrm>
                      <a:prstGeom prst="rect">
                        <a:avLst/>
                      </a:prstGeom>
                      <a:blipFill>
                        <a:blip r:embed="rId5"/>
                        <a:stretch>
                          <a:fillRect/>
                        </a:stretch>
                      </a:blipFill>
                    </p:spPr>
                    <p:txBody>
                      <a:bodyPr/>
                      <a:lstStyle/>
                      <a:p>
                        <a:r>
                          <a:rPr lang="en-CA">
                            <a:noFill/>
                          </a:rPr>
                          <a:t> </a:t>
                        </a:r>
                      </a:p>
                    </p:txBody>
                  </p:sp>
                </mc:Fallback>
              </mc:AlternateContent>
              <p:grpSp>
                <p:nvGrpSpPr>
                  <p:cNvPr id="36" name="Group 35">
                    <a:extLst>
                      <a:ext uri="{FF2B5EF4-FFF2-40B4-BE49-F238E27FC236}">
                        <a16:creationId xmlns:a16="http://schemas.microsoft.com/office/drawing/2014/main" id="{513D6A26-0BB1-4AEA-B265-8E16254AF27F}"/>
                      </a:ext>
                    </a:extLst>
                  </p:cNvPr>
                  <p:cNvGrpSpPr/>
                  <p:nvPr/>
                </p:nvGrpSpPr>
                <p:grpSpPr>
                  <a:xfrm>
                    <a:off x="1144951" y="4770120"/>
                    <a:ext cx="1522049" cy="1514883"/>
                    <a:chOff x="1144951" y="4770120"/>
                    <a:chExt cx="1522049" cy="1514883"/>
                  </a:xfrm>
                </p:grpSpPr>
                <p:cxnSp>
                  <p:nvCxnSpPr>
                    <p:cNvPr id="39" name="Straight Arrow Connector 38">
                      <a:extLst>
                        <a:ext uri="{FF2B5EF4-FFF2-40B4-BE49-F238E27FC236}">
                          <a16:creationId xmlns:a16="http://schemas.microsoft.com/office/drawing/2014/main" id="{DCA69A46-EC1A-414A-B9BD-A9D44B9CB693}"/>
                        </a:ext>
                      </a:extLst>
                    </p:cNvPr>
                    <p:cNvCxnSpPr>
                      <a:cxnSpLocks/>
                    </p:cNvCxnSpPr>
                    <p:nvPr/>
                  </p:nvCxnSpPr>
                  <p:spPr>
                    <a:xfrm>
                      <a:off x="1144951" y="6280847"/>
                      <a:ext cx="152204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ED12C726-6BF2-48C5-8382-14FA95E3C662}"/>
                        </a:ext>
                      </a:extLst>
                    </p:cNvPr>
                    <p:cNvCxnSpPr>
                      <a:cxnSpLocks/>
                    </p:cNvCxnSpPr>
                    <p:nvPr/>
                  </p:nvCxnSpPr>
                  <p:spPr>
                    <a:xfrm flipV="1">
                      <a:off x="1153206" y="4770120"/>
                      <a:ext cx="0" cy="151488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50361E-7700-42CC-A85B-241495EAA896}"/>
                          </a:ext>
                        </a:extLst>
                      </p:cNvPr>
                      <p:cNvSpPr txBox="1"/>
                      <p:nvPr/>
                    </p:nvSpPr>
                    <p:spPr>
                      <a:xfrm>
                        <a:off x="2185009" y="5343969"/>
                        <a:ext cx="1164526" cy="823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8" name="TextBox 37">
                        <a:extLst>
                          <a:ext uri="{FF2B5EF4-FFF2-40B4-BE49-F238E27FC236}">
                            <a16:creationId xmlns:a16="http://schemas.microsoft.com/office/drawing/2014/main" id="{8F50361E-7700-42CC-A85B-241495EAA896}"/>
                          </a:ext>
                        </a:extLst>
                      </p:cNvPr>
                      <p:cNvSpPr txBox="1">
                        <a:spLocks noRot="1" noChangeAspect="1" noMove="1" noResize="1" noEditPoints="1" noAdjustHandles="1" noChangeArrowheads="1" noChangeShapeType="1" noTextEdit="1"/>
                      </p:cNvSpPr>
                      <p:nvPr/>
                    </p:nvSpPr>
                    <p:spPr>
                      <a:xfrm>
                        <a:off x="2185009" y="5343969"/>
                        <a:ext cx="1164526" cy="823819"/>
                      </a:xfrm>
                      <a:prstGeom prst="rect">
                        <a:avLst/>
                      </a:prstGeom>
                      <a:blipFill>
                        <a:blip r:embed="rId6"/>
                        <a:stretch>
                          <a:fillRect/>
                        </a:stretch>
                      </a:blipFill>
                    </p:spPr>
                    <p:txBody>
                      <a:bodyPr/>
                      <a:lstStyle/>
                      <a:p>
                        <a:r>
                          <a:rPr lang="en-CA">
                            <a:noFill/>
                          </a:rPr>
                          <a:t> </a:t>
                        </a:r>
                      </a:p>
                    </p:txBody>
                  </p:sp>
                </mc:Fallback>
              </mc:AlternateContent>
            </p:grpSp>
            <p:sp>
              <p:nvSpPr>
                <p:cNvPr id="8" name="Rectangle 7">
                  <a:extLst>
                    <a:ext uri="{FF2B5EF4-FFF2-40B4-BE49-F238E27FC236}">
                      <a16:creationId xmlns:a16="http://schemas.microsoft.com/office/drawing/2014/main" id="{A4E15BAF-D2E9-4E20-BFCE-2F8CCFAB9AEF}"/>
                    </a:ext>
                  </a:extLst>
                </p:cNvPr>
                <p:cNvSpPr/>
                <p:nvPr/>
              </p:nvSpPr>
              <p:spPr>
                <a:xfrm>
                  <a:off x="9220200" y="2743200"/>
                  <a:ext cx="2971800" cy="29791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 name="Oval 18">
              <a:extLst>
                <a:ext uri="{FF2B5EF4-FFF2-40B4-BE49-F238E27FC236}">
                  <a16:creationId xmlns:a16="http://schemas.microsoft.com/office/drawing/2014/main" id="{A8788323-BDE2-436B-BACC-F854F62601F8}"/>
                </a:ext>
              </a:extLst>
            </p:cNvPr>
            <p:cNvSpPr/>
            <p:nvPr/>
          </p:nvSpPr>
          <p:spPr>
            <a:xfrm>
              <a:off x="6247959" y="3761593"/>
              <a:ext cx="136018" cy="136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1" y="228600"/>
            <a:ext cx="63055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Equation of a circle: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DF0172-E913-444C-8946-339CDB8436FF}"/>
                  </a:ext>
                </a:extLst>
              </p:cNvPr>
              <p:cNvSpPr txBox="1"/>
              <p:nvPr/>
            </p:nvSpPr>
            <p:spPr>
              <a:xfrm>
                <a:off x="6718222" y="133350"/>
                <a:ext cx="5321378" cy="120032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7200" b="0" i="1" smtClean="0">
                              <a:solidFill>
                                <a:schemeClr val="tx1"/>
                              </a:solidFill>
                              <a:latin typeface="Cambria Math" panose="02040503050406030204" pitchFamily="18" charset="0"/>
                            </a:rPr>
                          </m:ctrlPr>
                        </m:sSupPr>
                        <m:e>
                          <m:r>
                            <a:rPr lang="en-US" sz="7200" b="0" i="1" smtClean="0">
                              <a:solidFill>
                                <a:srgbClr val="0070C0"/>
                              </a:solidFill>
                              <a:latin typeface="Cambria Math" panose="02040503050406030204" pitchFamily="18" charset="0"/>
                            </a:rPr>
                            <m:t>𝑥</m:t>
                          </m:r>
                        </m:e>
                        <m:sup>
                          <m:r>
                            <a:rPr lang="en-US" sz="7200" b="0" i="1" smtClean="0">
                              <a:solidFill>
                                <a:schemeClr val="tx1"/>
                              </a:solidFill>
                              <a:latin typeface="Cambria Math" panose="02040503050406030204" pitchFamily="18" charset="0"/>
                            </a:rPr>
                            <m:t>2</m:t>
                          </m:r>
                        </m:sup>
                      </m:sSup>
                      <m:r>
                        <a:rPr lang="en-US" sz="7200" b="0" i="1" smtClean="0">
                          <a:solidFill>
                            <a:schemeClr val="tx1"/>
                          </a:solidFill>
                          <a:latin typeface="Cambria Math" panose="02040503050406030204" pitchFamily="18" charset="0"/>
                        </a:rPr>
                        <m:t>+</m:t>
                      </m:r>
                      <m:sSup>
                        <m:sSupPr>
                          <m:ctrlPr>
                            <a:rPr lang="en-US" sz="7200" b="0" i="1" smtClean="0">
                              <a:solidFill>
                                <a:schemeClr val="tx1"/>
                              </a:solidFill>
                              <a:latin typeface="Cambria Math" panose="02040503050406030204" pitchFamily="18" charset="0"/>
                            </a:rPr>
                          </m:ctrlPr>
                        </m:sSupPr>
                        <m:e>
                          <m:r>
                            <a:rPr lang="en-US" sz="7200" b="0" i="1" smtClean="0">
                              <a:solidFill>
                                <a:srgbClr val="0070C0"/>
                              </a:solidFill>
                              <a:latin typeface="Cambria Math" panose="02040503050406030204" pitchFamily="18" charset="0"/>
                            </a:rPr>
                            <m:t>𝑦</m:t>
                          </m:r>
                        </m:e>
                        <m:sup>
                          <m:r>
                            <a:rPr lang="en-US" sz="7200" b="0" i="1" smtClean="0">
                              <a:solidFill>
                                <a:schemeClr val="tx1"/>
                              </a:solidFill>
                              <a:latin typeface="Cambria Math" panose="02040503050406030204" pitchFamily="18" charset="0"/>
                            </a:rPr>
                            <m:t>2</m:t>
                          </m:r>
                        </m:sup>
                      </m:sSup>
                      <m:r>
                        <a:rPr lang="en-US" sz="7200" i="1">
                          <a:latin typeface="Cambria Math" panose="02040503050406030204" pitchFamily="18" charset="0"/>
                        </a:rPr>
                        <m:t>=</m:t>
                      </m:r>
                      <m:sSup>
                        <m:sSupPr>
                          <m:ctrlPr>
                            <a:rPr lang="en-US" sz="7200" i="1">
                              <a:latin typeface="Cambria Math" panose="02040503050406030204" pitchFamily="18" charset="0"/>
                            </a:rPr>
                          </m:ctrlPr>
                        </m:sSupPr>
                        <m:e>
                          <m:r>
                            <a:rPr lang="en-US" sz="7200" i="1">
                              <a:solidFill>
                                <a:schemeClr val="accent2">
                                  <a:lumMod val="75000"/>
                                </a:schemeClr>
                              </a:solidFill>
                              <a:latin typeface="Cambria Math" panose="02040503050406030204" pitchFamily="18" charset="0"/>
                            </a:rPr>
                            <m:t>𝑟</m:t>
                          </m:r>
                        </m:e>
                        <m:sup>
                          <m:r>
                            <a:rPr lang="en-US" sz="7200" i="1">
                              <a:latin typeface="Cambria Math" panose="02040503050406030204" pitchFamily="18" charset="0"/>
                            </a:rPr>
                            <m:t>2</m:t>
                          </m:r>
                        </m:sup>
                      </m:sSup>
                    </m:oMath>
                  </m:oMathPara>
                </a14:m>
                <a:endParaRPr lang="en-CA" sz="7200" dirty="0">
                  <a:solidFill>
                    <a:schemeClr val="tx1"/>
                  </a:solidFill>
                </a:endParaRPr>
              </a:p>
            </p:txBody>
          </p:sp>
        </mc:Choice>
        <mc:Fallback xmlns="">
          <p:sp>
            <p:nvSpPr>
              <p:cNvPr id="13" name="TextBox 12">
                <a:extLst>
                  <a:ext uri="{FF2B5EF4-FFF2-40B4-BE49-F238E27FC236}">
                    <a16:creationId xmlns:a16="http://schemas.microsoft.com/office/drawing/2014/main" id="{BCDF0172-E913-444C-8946-339CDB8436FF}"/>
                  </a:ext>
                </a:extLst>
              </p:cNvPr>
              <p:cNvSpPr txBox="1">
                <a:spLocks noRot="1" noChangeAspect="1" noMove="1" noResize="1" noEditPoints="1" noAdjustHandles="1" noChangeArrowheads="1" noChangeShapeType="1" noTextEdit="1"/>
              </p:cNvSpPr>
              <p:nvPr/>
            </p:nvSpPr>
            <p:spPr>
              <a:xfrm>
                <a:off x="6718222" y="133350"/>
                <a:ext cx="5321378" cy="1200329"/>
              </a:xfrm>
              <a:prstGeom prst="rect">
                <a:avLst/>
              </a:prstGeom>
              <a:blipFill>
                <a:blip r:embed="rId7"/>
                <a:stretch>
                  <a:fillRect/>
                </a:stretch>
              </a:blipFill>
              <a:ln w="38100">
                <a:noFill/>
              </a:ln>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EA14D3C1-7938-4AD5-B7B9-C10C49F9141F}"/>
              </a:ext>
            </a:extLst>
          </p:cNvPr>
          <p:cNvGrpSpPr/>
          <p:nvPr/>
        </p:nvGrpSpPr>
        <p:grpSpPr>
          <a:xfrm>
            <a:off x="84334" y="2320050"/>
            <a:ext cx="7757782" cy="3044608"/>
            <a:chOff x="84334" y="2320050"/>
            <a:chExt cx="7757782" cy="3044608"/>
          </a:xfrm>
        </p:grpSpPr>
        <p:sp>
          <p:nvSpPr>
            <p:cNvPr id="16" name="Oval 15">
              <a:extLst>
                <a:ext uri="{FF2B5EF4-FFF2-40B4-BE49-F238E27FC236}">
                  <a16:creationId xmlns:a16="http://schemas.microsoft.com/office/drawing/2014/main" id="{D4F59A78-51A6-4252-8FCB-23683E169EB6}"/>
                </a:ext>
              </a:extLst>
            </p:cNvPr>
            <p:cNvSpPr/>
            <p:nvPr/>
          </p:nvSpPr>
          <p:spPr>
            <a:xfrm>
              <a:off x="4797508" y="2320050"/>
              <a:ext cx="3044608" cy="304460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9" name="Group 48">
              <a:extLst>
                <a:ext uri="{FF2B5EF4-FFF2-40B4-BE49-F238E27FC236}">
                  <a16:creationId xmlns:a16="http://schemas.microsoft.com/office/drawing/2014/main" id="{B5DFC0A3-9B5E-4E8A-88EE-63C37B4C9F44}"/>
                </a:ext>
              </a:extLst>
            </p:cNvPr>
            <p:cNvGrpSpPr/>
            <p:nvPr/>
          </p:nvGrpSpPr>
          <p:grpSpPr>
            <a:xfrm>
              <a:off x="84334" y="3798774"/>
              <a:ext cx="4902950" cy="1205507"/>
              <a:chOff x="6416075" y="3090231"/>
              <a:chExt cx="3821550" cy="9396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F46A872-013D-43A8-B717-9E08465E4356}"/>
                      </a:ext>
                    </a:extLst>
                  </p:cNvPr>
                  <p:cNvSpPr txBox="1"/>
                  <p:nvPr/>
                </p:nvSpPr>
                <p:spPr>
                  <a:xfrm>
                    <a:off x="6416075" y="3090231"/>
                    <a:ext cx="3409808" cy="76944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𝑥</m:t>
                              </m:r>
                            </m:e>
                            <m:sup>
                              <m:r>
                                <a:rPr lang="en-US" sz="4400" b="0" i="1" smtClean="0">
                                  <a:solidFill>
                                    <a:srgbClr val="0070C0"/>
                                  </a:solidFill>
                                  <a:latin typeface="Cambria Math" panose="02040503050406030204" pitchFamily="18" charset="0"/>
                                </a:rPr>
                                <m:t>2</m:t>
                              </m:r>
                            </m:sup>
                          </m:sSup>
                          <m:r>
                            <a:rPr lang="en-US" sz="4400" b="0" i="1" smtClean="0">
                              <a:solidFill>
                                <a:srgbClr val="0070C0"/>
                              </a:solidFill>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𝑦</m:t>
                              </m:r>
                            </m:e>
                            <m:sup>
                              <m:r>
                                <a:rPr lang="en-US" sz="4400" b="0" i="1" smtClean="0">
                                  <a:solidFill>
                                    <a:srgbClr val="0070C0"/>
                                  </a:solidFill>
                                  <a:latin typeface="Cambria Math" panose="02040503050406030204" pitchFamily="18" charset="0"/>
                                </a:rPr>
                                <m:t>2</m:t>
                              </m:r>
                            </m:sup>
                          </m:sSup>
                          <m:r>
                            <a:rPr lang="en-US" sz="4400" b="0" i="1" smtClean="0">
                              <a:solidFill>
                                <a:srgbClr val="0070C0"/>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2</m:t>
                              </m:r>
                            </m:e>
                            <m:sup>
                              <m:r>
                                <a:rPr lang="en-US" sz="4400" i="1">
                                  <a:solidFill>
                                    <a:srgbClr val="0070C0"/>
                                  </a:solidFill>
                                  <a:latin typeface="Cambria Math" panose="02040503050406030204" pitchFamily="18" charset="0"/>
                                </a:rPr>
                                <m:t>2</m:t>
                              </m:r>
                            </m:sup>
                          </m:sSup>
                        </m:oMath>
                      </m:oMathPara>
                    </a14:m>
                    <a:endParaRPr lang="en-CA" sz="4400" dirty="0">
                      <a:solidFill>
                        <a:srgbClr val="0070C0"/>
                      </a:solidFill>
                    </a:endParaRPr>
                  </a:p>
                </p:txBody>
              </p:sp>
            </mc:Choice>
            <mc:Fallback xmlns="">
              <p:sp>
                <p:nvSpPr>
                  <p:cNvPr id="21" name="TextBox 20">
                    <a:extLst>
                      <a:ext uri="{FF2B5EF4-FFF2-40B4-BE49-F238E27FC236}">
                        <a16:creationId xmlns:a16="http://schemas.microsoft.com/office/drawing/2014/main" id="{1F46A872-013D-43A8-B717-9E08465E4356}"/>
                      </a:ext>
                    </a:extLst>
                  </p:cNvPr>
                  <p:cNvSpPr txBox="1">
                    <a:spLocks noRot="1" noChangeAspect="1" noMove="1" noResize="1" noEditPoints="1" noAdjustHandles="1" noChangeArrowheads="1" noChangeShapeType="1" noTextEdit="1"/>
                  </p:cNvSpPr>
                  <p:nvPr/>
                </p:nvSpPr>
                <p:spPr>
                  <a:xfrm>
                    <a:off x="6416075" y="3090231"/>
                    <a:ext cx="3409808" cy="769441"/>
                  </a:xfrm>
                  <a:prstGeom prst="rect">
                    <a:avLst/>
                  </a:prstGeom>
                  <a:blipFill>
                    <a:blip r:embed="rId8"/>
                    <a:stretch>
                      <a:fillRect/>
                    </a:stretch>
                  </a:blipFill>
                  <a:ln w="38100">
                    <a:noFill/>
                  </a:ln>
                </p:spPr>
                <p:txBody>
                  <a:bodyPr/>
                  <a:lstStyle/>
                  <a:p>
                    <a:r>
                      <a:rPr lang="en-CA">
                        <a:noFill/>
                      </a:rPr>
                      <a:t> </a:t>
                    </a:r>
                  </a:p>
                </p:txBody>
              </p:sp>
            </mc:Fallback>
          </mc:AlternateContent>
          <p:sp>
            <p:nvSpPr>
              <p:cNvPr id="30" name="Freeform: Shape 29">
                <a:extLst>
                  <a:ext uri="{FF2B5EF4-FFF2-40B4-BE49-F238E27FC236}">
                    <a16:creationId xmlns:a16="http://schemas.microsoft.com/office/drawing/2014/main" id="{984370CA-0463-4399-AFB8-7B928934B2D4}"/>
                  </a:ext>
                </a:extLst>
              </p:cNvPr>
              <p:cNvSpPr/>
              <p:nvPr/>
            </p:nvSpPr>
            <p:spPr>
              <a:xfrm rot="1890242">
                <a:off x="8975282" y="3394098"/>
                <a:ext cx="1262343" cy="635752"/>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6" name="Group 25">
            <a:extLst>
              <a:ext uri="{FF2B5EF4-FFF2-40B4-BE49-F238E27FC236}">
                <a16:creationId xmlns:a16="http://schemas.microsoft.com/office/drawing/2014/main" id="{2CD217E9-5858-4FD7-93D0-864BE1165919}"/>
              </a:ext>
            </a:extLst>
          </p:cNvPr>
          <p:cNvGrpSpPr/>
          <p:nvPr/>
        </p:nvGrpSpPr>
        <p:grpSpPr>
          <a:xfrm>
            <a:off x="531348" y="1547258"/>
            <a:ext cx="8055626" cy="4818516"/>
            <a:chOff x="531348" y="1547258"/>
            <a:chExt cx="8055626" cy="4818516"/>
          </a:xfrm>
        </p:grpSpPr>
        <p:sp>
          <p:nvSpPr>
            <p:cNvPr id="17" name="Oval 16">
              <a:extLst>
                <a:ext uri="{FF2B5EF4-FFF2-40B4-BE49-F238E27FC236}">
                  <a16:creationId xmlns:a16="http://schemas.microsoft.com/office/drawing/2014/main" id="{D5E2C090-2E54-4633-8C5D-A6E8227BEBF3}"/>
                </a:ext>
              </a:extLst>
            </p:cNvPr>
            <p:cNvSpPr/>
            <p:nvPr/>
          </p:nvSpPr>
          <p:spPr>
            <a:xfrm>
              <a:off x="4006096" y="1547258"/>
              <a:ext cx="4580878" cy="4580879"/>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0" name="Group 49">
              <a:extLst>
                <a:ext uri="{FF2B5EF4-FFF2-40B4-BE49-F238E27FC236}">
                  <a16:creationId xmlns:a16="http://schemas.microsoft.com/office/drawing/2014/main" id="{8E6E4EDC-1BF4-41E3-AC26-05EB4794957B}"/>
                </a:ext>
              </a:extLst>
            </p:cNvPr>
            <p:cNvGrpSpPr/>
            <p:nvPr/>
          </p:nvGrpSpPr>
          <p:grpSpPr>
            <a:xfrm>
              <a:off x="531348" y="5378601"/>
              <a:ext cx="4545780" cy="987173"/>
              <a:chOff x="6764495" y="4321610"/>
              <a:chExt cx="3543158" cy="769441"/>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1791DA7-6EB8-46A0-9CF8-53C0AFDFCACF}"/>
                      </a:ext>
                    </a:extLst>
                  </p:cNvPr>
                  <p:cNvSpPr txBox="1"/>
                  <p:nvPr/>
                </p:nvSpPr>
                <p:spPr>
                  <a:xfrm>
                    <a:off x="6764495" y="4321610"/>
                    <a:ext cx="3543158" cy="76944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2060"/>
                                  </a:solidFill>
                                  <a:latin typeface="Cambria Math" panose="02040503050406030204" pitchFamily="18" charset="0"/>
                                </a:rPr>
                              </m:ctrlPr>
                            </m:sSupPr>
                            <m:e>
                              <m:r>
                                <a:rPr lang="en-US" sz="4400" b="0" i="1" smtClean="0">
                                  <a:solidFill>
                                    <a:srgbClr val="002060"/>
                                  </a:solidFill>
                                  <a:latin typeface="Cambria Math" panose="02040503050406030204" pitchFamily="18" charset="0"/>
                                </a:rPr>
                                <m:t>𝑥</m:t>
                              </m:r>
                            </m:e>
                            <m:sup>
                              <m:r>
                                <a:rPr lang="en-US" sz="4400" b="0" i="1" smtClean="0">
                                  <a:solidFill>
                                    <a:srgbClr val="002060"/>
                                  </a:solidFill>
                                  <a:latin typeface="Cambria Math" panose="02040503050406030204" pitchFamily="18" charset="0"/>
                                </a:rPr>
                                <m:t>2</m:t>
                              </m:r>
                            </m:sup>
                          </m:sSup>
                          <m:r>
                            <a:rPr lang="en-US" sz="4400" b="0" i="1" smtClean="0">
                              <a:solidFill>
                                <a:srgbClr val="002060"/>
                              </a:solidFill>
                              <a:latin typeface="Cambria Math" panose="02040503050406030204" pitchFamily="18" charset="0"/>
                            </a:rPr>
                            <m:t>+</m:t>
                          </m:r>
                          <m:sSup>
                            <m:sSupPr>
                              <m:ctrlPr>
                                <a:rPr lang="en-US" sz="4400" b="0" i="1" smtClean="0">
                                  <a:solidFill>
                                    <a:srgbClr val="002060"/>
                                  </a:solidFill>
                                  <a:latin typeface="Cambria Math" panose="02040503050406030204" pitchFamily="18" charset="0"/>
                                </a:rPr>
                              </m:ctrlPr>
                            </m:sSupPr>
                            <m:e>
                              <m:r>
                                <a:rPr lang="en-US" sz="4400" b="0" i="1" smtClean="0">
                                  <a:solidFill>
                                    <a:srgbClr val="002060"/>
                                  </a:solidFill>
                                  <a:latin typeface="Cambria Math" panose="02040503050406030204" pitchFamily="18" charset="0"/>
                                </a:rPr>
                                <m:t>𝑦</m:t>
                              </m:r>
                            </m:e>
                            <m:sup>
                              <m:r>
                                <a:rPr lang="en-US" sz="4400" b="0" i="1" smtClean="0">
                                  <a:solidFill>
                                    <a:srgbClr val="002060"/>
                                  </a:solidFill>
                                  <a:latin typeface="Cambria Math" panose="02040503050406030204" pitchFamily="18" charset="0"/>
                                </a:rPr>
                                <m:t>2</m:t>
                              </m:r>
                            </m:sup>
                          </m:sSup>
                          <m:r>
                            <a:rPr lang="en-US" sz="4400" b="0" i="1" smtClean="0">
                              <a:solidFill>
                                <a:srgbClr val="002060"/>
                              </a:solidFill>
                              <a:latin typeface="Cambria Math" panose="02040503050406030204" pitchFamily="18" charset="0"/>
                            </a:rPr>
                            <m:t>=</m:t>
                          </m:r>
                          <m:sSup>
                            <m:sSupPr>
                              <m:ctrlPr>
                                <a:rPr lang="en-US" sz="4400" i="1">
                                  <a:solidFill>
                                    <a:srgbClr val="002060"/>
                                  </a:solidFill>
                                  <a:latin typeface="Cambria Math" panose="02040503050406030204" pitchFamily="18" charset="0"/>
                                </a:rPr>
                              </m:ctrlPr>
                            </m:sSupPr>
                            <m:e>
                              <m:r>
                                <a:rPr lang="en-US" sz="4400" i="1">
                                  <a:solidFill>
                                    <a:srgbClr val="002060"/>
                                  </a:solidFill>
                                  <a:latin typeface="Cambria Math" panose="02040503050406030204" pitchFamily="18" charset="0"/>
                                </a:rPr>
                                <m:t>3</m:t>
                              </m:r>
                            </m:e>
                            <m:sup>
                              <m:r>
                                <a:rPr lang="en-US" sz="4400" i="1">
                                  <a:solidFill>
                                    <a:srgbClr val="002060"/>
                                  </a:solidFill>
                                  <a:latin typeface="Cambria Math" panose="02040503050406030204" pitchFamily="18" charset="0"/>
                                </a:rPr>
                                <m:t>2</m:t>
                              </m:r>
                            </m:sup>
                          </m:sSup>
                        </m:oMath>
                      </m:oMathPara>
                    </a14:m>
                    <a:endParaRPr lang="en-CA" sz="4400" dirty="0">
                      <a:solidFill>
                        <a:srgbClr val="002060"/>
                      </a:solidFill>
                    </a:endParaRPr>
                  </a:p>
                </p:txBody>
              </p:sp>
            </mc:Choice>
            <mc:Fallback xmlns="">
              <p:sp>
                <p:nvSpPr>
                  <p:cNvPr id="22" name="TextBox 21">
                    <a:extLst>
                      <a:ext uri="{FF2B5EF4-FFF2-40B4-BE49-F238E27FC236}">
                        <a16:creationId xmlns:a16="http://schemas.microsoft.com/office/drawing/2014/main" id="{81791DA7-6EB8-46A0-9CF8-53C0AFDFCACF}"/>
                      </a:ext>
                    </a:extLst>
                  </p:cNvPr>
                  <p:cNvSpPr txBox="1">
                    <a:spLocks noRot="1" noChangeAspect="1" noMove="1" noResize="1" noEditPoints="1" noAdjustHandles="1" noChangeArrowheads="1" noChangeShapeType="1" noTextEdit="1"/>
                  </p:cNvSpPr>
                  <p:nvPr/>
                </p:nvSpPr>
                <p:spPr>
                  <a:xfrm>
                    <a:off x="6764495" y="4321610"/>
                    <a:ext cx="3543158" cy="769441"/>
                  </a:xfrm>
                  <a:prstGeom prst="rect">
                    <a:avLst/>
                  </a:prstGeom>
                  <a:blipFill>
                    <a:blip r:embed="rId9"/>
                    <a:stretch>
                      <a:fillRect/>
                    </a:stretch>
                  </a:blipFill>
                  <a:ln w="38100">
                    <a:noFill/>
                  </a:ln>
                </p:spPr>
                <p:txBody>
                  <a:bodyPr/>
                  <a:lstStyle/>
                  <a:p>
                    <a:r>
                      <a:rPr lang="en-CA">
                        <a:noFill/>
                      </a:rPr>
                      <a:t> </a:t>
                    </a:r>
                  </a:p>
                </p:txBody>
              </p:sp>
            </mc:Fallback>
          </mc:AlternateContent>
          <p:sp>
            <p:nvSpPr>
              <p:cNvPr id="31" name="Freeform: Shape 30">
                <a:extLst>
                  <a:ext uri="{FF2B5EF4-FFF2-40B4-BE49-F238E27FC236}">
                    <a16:creationId xmlns:a16="http://schemas.microsoft.com/office/drawing/2014/main" id="{283F4A9D-1E24-4F93-AE0F-5C4F8EA4684A}"/>
                  </a:ext>
                </a:extLst>
              </p:cNvPr>
              <p:cNvSpPr/>
              <p:nvPr/>
            </p:nvSpPr>
            <p:spPr>
              <a:xfrm rot="818351">
                <a:off x="9243214" y="4499669"/>
                <a:ext cx="993046" cy="500125"/>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4" name="Group 23">
            <a:extLst>
              <a:ext uri="{FF2B5EF4-FFF2-40B4-BE49-F238E27FC236}">
                <a16:creationId xmlns:a16="http://schemas.microsoft.com/office/drawing/2014/main" id="{1DB8831B-640A-44DB-B4DC-CB7EF22085DC}"/>
              </a:ext>
            </a:extLst>
          </p:cNvPr>
          <p:cNvGrpSpPr/>
          <p:nvPr/>
        </p:nvGrpSpPr>
        <p:grpSpPr>
          <a:xfrm>
            <a:off x="296808" y="2418401"/>
            <a:ext cx="6763206" cy="2145534"/>
            <a:chOff x="296808" y="2418401"/>
            <a:chExt cx="6763206" cy="2145534"/>
          </a:xfrm>
        </p:grpSpPr>
        <p:sp>
          <p:nvSpPr>
            <p:cNvPr id="7" name="Oval 6">
              <a:extLst>
                <a:ext uri="{FF2B5EF4-FFF2-40B4-BE49-F238E27FC236}">
                  <a16:creationId xmlns:a16="http://schemas.microsoft.com/office/drawing/2014/main" id="{D5228100-91A6-4E84-87C4-187EDC065A82}"/>
                </a:ext>
              </a:extLst>
            </p:cNvPr>
            <p:cNvSpPr/>
            <p:nvPr/>
          </p:nvSpPr>
          <p:spPr>
            <a:xfrm>
              <a:off x="5570298" y="3074218"/>
              <a:ext cx="1489716" cy="148971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8" name="Group 47">
              <a:extLst>
                <a:ext uri="{FF2B5EF4-FFF2-40B4-BE49-F238E27FC236}">
                  <a16:creationId xmlns:a16="http://schemas.microsoft.com/office/drawing/2014/main" id="{57C7A1F3-0013-4AA3-8860-67DD1F03F84B}"/>
                </a:ext>
              </a:extLst>
            </p:cNvPr>
            <p:cNvGrpSpPr/>
            <p:nvPr/>
          </p:nvGrpSpPr>
          <p:grpSpPr>
            <a:xfrm>
              <a:off x="296808" y="2418401"/>
              <a:ext cx="5331310" cy="1214362"/>
              <a:chOff x="5512607" y="2014316"/>
              <a:chExt cx="4155430" cy="94652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B2BB7E7-A6C3-47BA-959B-630397023517}"/>
                      </a:ext>
                    </a:extLst>
                  </p:cNvPr>
                  <p:cNvSpPr txBox="1"/>
                  <p:nvPr/>
                </p:nvSpPr>
                <p:spPr>
                  <a:xfrm>
                    <a:off x="5512607" y="2014316"/>
                    <a:ext cx="2617615" cy="599732"/>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B0F0"/>
                                  </a:solidFill>
                                  <a:latin typeface="Cambria Math" panose="02040503050406030204" pitchFamily="18" charset="0"/>
                                </a:rPr>
                              </m:ctrlPr>
                            </m:sSupPr>
                            <m:e>
                              <m:r>
                                <a:rPr lang="en-US" sz="4400" b="0" i="1" smtClean="0">
                                  <a:solidFill>
                                    <a:srgbClr val="00B0F0"/>
                                  </a:solidFill>
                                  <a:latin typeface="Cambria Math" panose="02040503050406030204" pitchFamily="18" charset="0"/>
                                </a:rPr>
                                <m:t>𝑥</m:t>
                              </m:r>
                            </m:e>
                            <m:sup>
                              <m:r>
                                <a:rPr lang="en-US" sz="4400" b="0" i="1" smtClean="0">
                                  <a:solidFill>
                                    <a:srgbClr val="00B0F0"/>
                                  </a:solidFill>
                                  <a:latin typeface="Cambria Math" panose="02040503050406030204" pitchFamily="18" charset="0"/>
                                </a:rPr>
                                <m:t>2</m:t>
                              </m:r>
                            </m:sup>
                          </m:sSup>
                          <m:r>
                            <a:rPr lang="en-US" sz="4400" b="0" i="1" smtClean="0">
                              <a:solidFill>
                                <a:srgbClr val="00B0F0"/>
                              </a:solidFill>
                              <a:latin typeface="Cambria Math" panose="02040503050406030204" pitchFamily="18" charset="0"/>
                            </a:rPr>
                            <m:t>+</m:t>
                          </m:r>
                          <m:sSup>
                            <m:sSupPr>
                              <m:ctrlPr>
                                <a:rPr lang="en-US" sz="4400" b="0" i="1" smtClean="0">
                                  <a:solidFill>
                                    <a:srgbClr val="00B0F0"/>
                                  </a:solidFill>
                                  <a:latin typeface="Cambria Math" panose="02040503050406030204" pitchFamily="18" charset="0"/>
                                </a:rPr>
                              </m:ctrlPr>
                            </m:sSupPr>
                            <m:e>
                              <m:r>
                                <a:rPr lang="en-US" sz="4400" b="0" i="1" smtClean="0">
                                  <a:solidFill>
                                    <a:srgbClr val="00B0F0"/>
                                  </a:solidFill>
                                  <a:latin typeface="Cambria Math" panose="02040503050406030204" pitchFamily="18" charset="0"/>
                                </a:rPr>
                                <m:t>𝑦</m:t>
                              </m:r>
                            </m:e>
                            <m:sup>
                              <m:r>
                                <a:rPr lang="en-US" sz="4400" b="0" i="1" smtClean="0">
                                  <a:solidFill>
                                    <a:srgbClr val="00B0F0"/>
                                  </a:solidFill>
                                  <a:latin typeface="Cambria Math" panose="02040503050406030204" pitchFamily="18" charset="0"/>
                                </a:rPr>
                                <m:t>2</m:t>
                              </m:r>
                            </m:sup>
                          </m:sSup>
                          <m:r>
                            <a:rPr lang="en-US" sz="4400" b="0" i="1" smtClean="0">
                              <a:solidFill>
                                <a:srgbClr val="00B0F0"/>
                              </a:solidFill>
                              <a:latin typeface="Cambria Math" panose="02040503050406030204" pitchFamily="18" charset="0"/>
                            </a:rPr>
                            <m:t>=</m:t>
                          </m:r>
                          <m:sSup>
                            <m:sSupPr>
                              <m:ctrlPr>
                                <a:rPr lang="en-US" sz="4400" i="1">
                                  <a:solidFill>
                                    <a:srgbClr val="00B0F0"/>
                                  </a:solidFill>
                                  <a:latin typeface="Cambria Math" panose="02040503050406030204" pitchFamily="18" charset="0"/>
                                </a:rPr>
                              </m:ctrlPr>
                            </m:sSupPr>
                            <m:e>
                              <m:r>
                                <a:rPr lang="en-US" sz="4400" i="1">
                                  <a:solidFill>
                                    <a:srgbClr val="00B0F0"/>
                                  </a:solidFill>
                                  <a:latin typeface="Cambria Math" panose="02040503050406030204" pitchFamily="18" charset="0"/>
                                </a:rPr>
                                <m:t>1</m:t>
                              </m:r>
                            </m:e>
                            <m:sup>
                              <m:r>
                                <a:rPr lang="en-US" sz="4400" i="1">
                                  <a:solidFill>
                                    <a:srgbClr val="00B0F0"/>
                                  </a:solidFill>
                                  <a:latin typeface="Cambria Math" panose="02040503050406030204" pitchFamily="18" charset="0"/>
                                </a:rPr>
                                <m:t>2</m:t>
                              </m:r>
                            </m:sup>
                          </m:sSup>
                        </m:oMath>
                      </m:oMathPara>
                    </a14:m>
                    <a:endParaRPr lang="en-CA" sz="4400" dirty="0">
                      <a:solidFill>
                        <a:srgbClr val="00B0F0"/>
                      </a:solidFill>
                    </a:endParaRPr>
                  </a:p>
                </p:txBody>
              </p:sp>
            </mc:Choice>
            <mc:Fallback xmlns="">
              <p:sp>
                <p:nvSpPr>
                  <p:cNvPr id="20" name="TextBox 19">
                    <a:extLst>
                      <a:ext uri="{FF2B5EF4-FFF2-40B4-BE49-F238E27FC236}">
                        <a16:creationId xmlns:a16="http://schemas.microsoft.com/office/drawing/2014/main" id="{BB2BB7E7-A6C3-47BA-959B-630397023517}"/>
                      </a:ext>
                    </a:extLst>
                  </p:cNvPr>
                  <p:cNvSpPr txBox="1">
                    <a:spLocks noRot="1" noChangeAspect="1" noMove="1" noResize="1" noEditPoints="1" noAdjustHandles="1" noChangeArrowheads="1" noChangeShapeType="1" noTextEdit="1"/>
                  </p:cNvSpPr>
                  <p:nvPr/>
                </p:nvSpPr>
                <p:spPr>
                  <a:xfrm>
                    <a:off x="5512607" y="2014316"/>
                    <a:ext cx="2617615" cy="599732"/>
                  </a:xfrm>
                  <a:prstGeom prst="rect">
                    <a:avLst/>
                  </a:prstGeom>
                  <a:blipFill>
                    <a:blip r:embed="rId11"/>
                    <a:stretch>
                      <a:fillRect/>
                    </a:stretch>
                  </a:blipFill>
                  <a:ln w="38100">
                    <a:noFill/>
                  </a:ln>
                </p:spPr>
                <p:txBody>
                  <a:bodyPr/>
                  <a:lstStyle/>
                  <a:p>
                    <a:r>
                      <a:rPr lang="en-CA">
                        <a:noFill/>
                      </a:rPr>
                      <a:t> </a:t>
                    </a:r>
                  </a:p>
                </p:txBody>
              </p:sp>
            </mc:Fallback>
          </mc:AlternateContent>
          <p:sp>
            <p:nvSpPr>
              <p:cNvPr id="29" name="Freeform: Shape 28">
                <a:extLst>
                  <a:ext uri="{FF2B5EF4-FFF2-40B4-BE49-F238E27FC236}">
                    <a16:creationId xmlns:a16="http://schemas.microsoft.com/office/drawing/2014/main" id="{9B5B086C-57A3-45F5-83F3-AE70C4B6785B}"/>
                  </a:ext>
                </a:extLst>
              </p:cNvPr>
              <p:cNvSpPr/>
              <p:nvPr/>
            </p:nvSpPr>
            <p:spPr>
              <a:xfrm rot="13409061">
                <a:off x="8218333" y="2230725"/>
                <a:ext cx="1449704" cy="730112"/>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0" name="Group 9">
            <a:extLst>
              <a:ext uri="{FF2B5EF4-FFF2-40B4-BE49-F238E27FC236}">
                <a16:creationId xmlns:a16="http://schemas.microsoft.com/office/drawing/2014/main" id="{477680E3-5393-4850-819B-46ACB41802E8}"/>
              </a:ext>
            </a:extLst>
          </p:cNvPr>
          <p:cNvGrpSpPr/>
          <p:nvPr/>
        </p:nvGrpSpPr>
        <p:grpSpPr>
          <a:xfrm>
            <a:off x="9395857" y="1143000"/>
            <a:ext cx="2319893" cy="1416873"/>
            <a:chOff x="9414907" y="1028700"/>
            <a:chExt cx="2319893" cy="1416873"/>
          </a:xfrm>
        </p:grpSpPr>
        <p:sp>
          <p:nvSpPr>
            <p:cNvPr id="33" name="TextBox 32">
              <a:extLst>
                <a:ext uri="{FF2B5EF4-FFF2-40B4-BE49-F238E27FC236}">
                  <a16:creationId xmlns:a16="http://schemas.microsoft.com/office/drawing/2014/main" id="{D06E537F-005C-43AF-B64A-13D614C05350}"/>
                </a:ext>
              </a:extLst>
            </p:cNvPr>
            <p:cNvSpPr txBox="1"/>
            <p:nvPr/>
          </p:nvSpPr>
          <p:spPr>
            <a:xfrm>
              <a:off x="9414907" y="1614576"/>
              <a:ext cx="2319893" cy="830997"/>
            </a:xfrm>
            <a:prstGeom prst="rect">
              <a:avLst/>
            </a:prstGeom>
            <a:noFill/>
            <a:ln w="38100">
              <a:noFill/>
            </a:ln>
          </p:spPr>
          <p:txBody>
            <a:bodyPr wrap="square" rtlCol="0">
              <a:spAutoFit/>
            </a:bodyPr>
            <a:lstStyle/>
            <a:p>
              <a:r>
                <a:rPr lang="en-US" sz="4800" dirty="0">
                  <a:solidFill>
                    <a:schemeClr val="accent2">
                      <a:lumMod val="75000"/>
                    </a:schemeClr>
                  </a:solidFill>
                </a:rPr>
                <a:t>“radius”</a:t>
              </a:r>
              <a:endParaRPr lang="en-CA" sz="4800" dirty="0">
                <a:solidFill>
                  <a:schemeClr val="accent2">
                    <a:lumMod val="75000"/>
                  </a:schemeClr>
                </a:solidFill>
              </a:endParaRPr>
            </a:p>
          </p:txBody>
        </p:sp>
        <p:cxnSp>
          <p:nvCxnSpPr>
            <p:cNvPr id="6" name="Straight Arrow Connector 5">
              <a:extLst>
                <a:ext uri="{FF2B5EF4-FFF2-40B4-BE49-F238E27FC236}">
                  <a16:creationId xmlns:a16="http://schemas.microsoft.com/office/drawing/2014/main" id="{091B05F3-0CEA-4B57-B194-775717E64C50}"/>
                </a:ext>
              </a:extLst>
            </p:cNvPr>
            <p:cNvCxnSpPr/>
            <p:nvPr/>
          </p:nvCxnSpPr>
          <p:spPr>
            <a:xfrm flipV="1">
              <a:off x="10934700" y="1028700"/>
              <a:ext cx="266700" cy="70485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34" name="Ink 33">
                <a:extLst>
                  <a:ext uri="{FF2B5EF4-FFF2-40B4-BE49-F238E27FC236}">
                    <a16:creationId xmlns:a16="http://schemas.microsoft.com/office/drawing/2014/main" id="{A79109CD-3464-42DA-1116-B3761107760C}"/>
                  </a:ext>
                </a:extLst>
              </p14:cNvPr>
              <p14:cNvContentPartPr/>
              <p14:nvPr>
                <p:extLst>
                  <p:ext uri="{42D2F446-02D8-4167-A562-619A0277C38B}">
                    <p15:isNarration xmlns:p15="http://schemas.microsoft.com/office/powerpoint/2012/main" val="1"/>
                  </p:ext>
                </p:extLst>
              </p14:nvPr>
            </p14:nvContentPartPr>
            <p14:xfrm>
              <a:off x="6706800" y="1060920"/>
              <a:ext cx="5009400" cy="227520"/>
            </p14:xfrm>
          </p:contentPart>
        </mc:Choice>
        <mc:Fallback xmlns="">
          <p:pic>
            <p:nvPicPr>
              <p:cNvPr id="34" name="Ink 33">
                <a:extLst>
                  <a:ext uri="{FF2B5EF4-FFF2-40B4-BE49-F238E27FC236}">
                    <a16:creationId xmlns:a16="http://schemas.microsoft.com/office/drawing/2014/main" id="{A79109CD-3464-42DA-1116-B3761107760C}"/>
                  </a:ext>
                </a:extLst>
              </p:cNvPr>
              <p:cNvPicPr>
                <a:picLocks noGrp="1" noRot="1" noChangeAspect="1" noMove="1" noResize="1" noEditPoints="1" noAdjustHandles="1" noChangeArrowheads="1" noChangeShapeType="1"/>
              </p:cNvPicPr>
              <p:nvPr/>
            </p:nvPicPr>
            <p:blipFill>
              <a:blip r:embed="rId13"/>
              <a:stretch>
                <a:fillRect/>
              </a:stretch>
            </p:blipFill>
            <p:spPr>
              <a:xfrm>
                <a:off x="6697440" y="1051560"/>
                <a:ext cx="5028120" cy="246240"/>
              </a:xfrm>
              <a:prstGeom prst="rect">
                <a:avLst/>
              </a:prstGeom>
            </p:spPr>
          </p:pic>
        </mc:Fallback>
      </mc:AlternateContent>
    </p:spTree>
    <p:custDataLst>
      <p:tags r:id="rId1"/>
    </p:custDataLst>
    <p:extLst>
      <p:ext uri="{BB962C8B-B14F-4D97-AF65-F5344CB8AC3E}">
        <p14:creationId xmlns:p14="http://schemas.microsoft.com/office/powerpoint/2010/main" val="2488063236"/>
      </p:ext>
    </p:extLst>
  </p:cSld>
  <p:clrMapOvr>
    <a:masterClrMapping/>
  </p:clrMapOvr>
  <mc:AlternateContent xmlns:mc="http://schemas.openxmlformats.org/markup-compatibility/2006" xmlns:p14="http://schemas.microsoft.com/office/powerpoint/2010/main">
    <mc:Choice Requires="p14">
      <p:transition spd="slow" p14:dur="2000" advTm="29731"/>
    </mc:Choice>
    <mc:Fallback xmlns="">
      <p:transition spd="slow" advTm="29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md type="call" cmd="playFrom(0.0)">
                                      <p:cBhvr>
                                        <p:cTn id="7" dur="1" fill="hold"/>
                                        <p:tgtEl>
                                          <p:spTgt spid="34"/>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C23638F-E2E0-48F6-9CBE-8B00E269285B}"/>
              </a:ext>
            </a:extLst>
          </p:cNvPr>
          <p:cNvGrpSpPr/>
          <p:nvPr/>
        </p:nvGrpSpPr>
        <p:grpSpPr>
          <a:xfrm>
            <a:off x="3726774" y="1269903"/>
            <a:ext cx="8465226" cy="5182143"/>
            <a:chOff x="3726774" y="1269903"/>
            <a:chExt cx="8465226" cy="5182143"/>
          </a:xfrm>
        </p:grpSpPr>
        <p:pic>
          <p:nvPicPr>
            <p:cNvPr id="3" name="Picture 2">
              <a:extLst>
                <a:ext uri="{FF2B5EF4-FFF2-40B4-BE49-F238E27FC236}">
                  <a16:creationId xmlns:a16="http://schemas.microsoft.com/office/drawing/2014/main" id="{A14131AE-2EF1-4983-BFBD-09B13DA15481}"/>
                </a:ext>
              </a:extLst>
            </p:cNvPr>
            <p:cNvPicPr>
              <a:picLocks noChangeAspect="1"/>
            </p:cNvPicPr>
            <p:nvPr/>
          </p:nvPicPr>
          <p:blipFill rotWithShape="1">
            <a:blip r:embed="rId4"/>
            <a:srcRect l="47629"/>
            <a:stretch/>
          </p:blipFill>
          <p:spPr>
            <a:xfrm>
              <a:off x="3726774" y="1269903"/>
              <a:ext cx="5139521" cy="5182143"/>
            </a:xfrm>
            <a:prstGeom prst="rect">
              <a:avLst/>
            </a:prstGeom>
          </p:spPr>
        </p:pic>
        <p:grpSp>
          <p:nvGrpSpPr>
            <p:cNvPr id="9" name="Group 8">
              <a:extLst>
                <a:ext uri="{FF2B5EF4-FFF2-40B4-BE49-F238E27FC236}">
                  <a16:creationId xmlns:a16="http://schemas.microsoft.com/office/drawing/2014/main" id="{0AA01258-FE18-4E95-AC29-5201F2F93669}"/>
                </a:ext>
              </a:extLst>
            </p:cNvPr>
            <p:cNvGrpSpPr/>
            <p:nvPr/>
          </p:nvGrpSpPr>
          <p:grpSpPr>
            <a:xfrm>
              <a:off x="9019253" y="2838450"/>
              <a:ext cx="3172747" cy="2979174"/>
              <a:chOff x="9220200" y="2743200"/>
              <a:chExt cx="3172747" cy="2979174"/>
            </a:xfrm>
          </p:grpSpPr>
          <p:grpSp>
            <p:nvGrpSpPr>
              <p:cNvPr id="35" name="Group 34">
                <a:extLst>
                  <a:ext uri="{FF2B5EF4-FFF2-40B4-BE49-F238E27FC236}">
                    <a16:creationId xmlns:a16="http://schemas.microsoft.com/office/drawing/2014/main" id="{28FDB05E-AE88-4AE3-8B7E-C2755FE85BAF}"/>
                  </a:ext>
                </a:extLst>
              </p:cNvPr>
              <p:cNvGrpSpPr/>
              <p:nvPr/>
            </p:nvGrpSpPr>
            <p:grpSpPr>
              <a:xfrm>
                <a:off x="9649747" y="2798760"/>
                <a:ext cx="2743200" cy="2571840"/>
                <a:chOff x="1124487" y="4198947"/>
                <a:chExt cx="2225048" cy="208605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4888E70-724B-4CBE-BD45-2C07EFB2802D}"/>
                        </a:ext>
                      </a:extLst>
                    </p:cNvPr>
                    <p:cNvSpPr txBox="1"/>
                    <p:nvPr/>
                  </p:nvSpPr>
                  <p:spPr>
                    <a:xfrm>
                      <a:off x="1124487" y="4198947"/>
                      <a:ext cx="1020232" cy="8829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37" name="TextBox 36">
                      <a:extLst>
                        <a:ext uri="{FF2B5EF4-FFF2-40B4-BE49-F238E27FC236}">
                          <a16:creationId xmlns:a16="http://schemas.microsoft.com/office/drawing/2014/main" id="{34888E70-724B-4CBE-BD45-2C07EFB2802D}"/>
                        </a:ext>
                      </a:extLst>
                    </p:cNvPr>
                    <p:cNvSpPr txBox="1">
                      <a:spLocks noRot="1" noChangeAspect="1" noMove="1" noResize="1" noEditPoints="1" noAdjustHandles="1" noChangeArrowheads="1" noChangeShapeType="1" noTextEdit="1"/>
                    </p:cNvSpPr>
                    <p:nvPr/>
                  </p:nvSpPr>
                  <p:spPr>
                    <a:xfrm>
                      <a:off x="1124487" y="4198947"/>
                      <a:ext cx="1020232" cy="882900"/>
                    </a:xfrm>
                    <a:prstGeom prst="rect">
                      <a:avLst/>
                    </a:prstGeom>
                    <a:blipFill>
                      <a:blip r:embed="rId5"/>
                      <a:stretch>
                        <a:fillRect/>
                      </a:stretch>
                    </a:blipFill>
                  </p:spPr>
                  <p:txBody>
                    <a:bodyPr/>
                    <a:lstStyle/>
                    <a:p>
                      <a:r>
                        <a:rPr lang="en-CA">
                          <a:noFill/>
                        </a:rPr>
                        <a:t> </a:t>
                      </a:r>
                    </a:p>
                  </p:txBody>
                </p:sp>
              </mc:Fallback>
            </mc:AlternateContent>
            <p:grpSp>
              <p:nvGrpSpPr>
                <p:cNvPr id="36" name="Group 35">
                  <a:extLst>
                    <a:ext uri="{FF2B5EF4-FFF2-40B4-BE49-F238E27FC236}">
                      <a16:creationId xmlns:a16="http://schemas.microsoft.com/office/drawing/2014/main" id="{513D6A26-0BB1-4AEA-B265-8E16254AF27F}"/>
                    </a:ext>
                  </a:extLst>
                </p:cNvPr>
                <p:cNvGrpSpPr/>
                <p:nvPr/>
              </p:nvGrpSpPr>
              <p:grpSpPr>
                <a:xfrm>
                  <a:off x="1144951" y="4770120"/>
                  <a:ext cx="1522049" cy="1514883"/>
                  <a:chOff x="1144951" y="4770120"/>
                  <a:chExt cx="1522049" cy="1514883"/>
                </a:xfrm>
              </p:grpSpPr>
              <p:cxnSp>
                <p:nvCxnSpPr>
                  <p:cNvPr id="39" name="Straight Arrow Connector 38">
                    <a:extLst>
                      <a:ext uri="{FF2B5EF4-FFF2-40B4-BE49-F238E27FC236}">
                        <a16:creationId xmlns:a16="http://schemas.microsoft.com/office/drawing/2014/main" id="{DCA69A46-EC1A-414A-B9BD-A9D44B9CB693}"/>
                      </a:ext>
                    </a:extLst>
                  </p:cNvPr>
                  <p:cNvCxnSpPr>
                    <a:cxnSpLocks/>
                  </p:cNvCxnSpPr>
                  <p:nvPr/>
                </p:nvCxnSpPr>
                <p:spPr>
                  <a:xfrm>
                    <a:off x="1144951" y="6280847"/>
                    <a:ext cx="152204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ED12C726-6BF2-48C5-8382-14FA95E3C662}"/>
                      </a:ext>
                    </a:extLst>
                  </p:cNvPr>
                  <p:cNvCxnSpPr>
                    <a:cxnSpLocks/>
                  </p:cNvCxnSpPr>
                  <p:nvPr/>
                </p:nvCxnSpPr>
                <p:spPr>
                  <a:xfrm flipV="1">
                    <a:off x="1153206" y="4770120"/>
                    <a:ext cx="0" cy="151488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F50361E-7700-42CC-A85B-241495EAA896}"/>
                        </a:ext>
                      </a:extLst>
                    </p:cNvPr>
                    <p:cNvSpPr txBox="1"/>
                    <p:nvPr/>
                  </p:nvSpPr>
                  <p:spPr>
                    <a:xfrm>
                      <a:off x="2185009" y="5343969"/>
                      <a:ext cx="1164526" cy="823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38" name="TextBox 37">
                      <a:extLst>
                        <a:ext uri="{FF2B5EF4-FFF2-40B4-BE49-F238E27FC236}">
                          <a16:creationId xmlns:a16="http://schemas.microsoft.com/office/drawing/2014/main" id="{8F50361E-7700-42CC-A85B-241495EAA896}"/>
                        </a:ext>
                      </a:extLst>
                    </p:cNvPr>
                    <p:cNvSpPr txBox="1">
                      <a:spLocks noRot="1" noChangeAspect="1" noMove="1" noResize="1" noEditPoints="1" noAdjustHandles="1" noChangeArrowheads="1" noChangeShapeType="1" noTextEdit="1"/>
                    </p:cNvSpPr>
                    <p:nvPr/>
                  </p:nvSpPr>
                  <p:spPr>
                    <a:xfrm>
                      <a:off x="2185009" y="5343969"/>
                      <a:ext cx="1164526" cy="823819"/>
                    </a:xfrm>
                    <a:prstGeom prst="rect">
                      <a:avLst/>
                    </a:prstGeom>
                    <a:blipFill>
                      <a:blip r:embed="rId6"/>
                      <a:stretch>
                        <a:fillRect/>
                      </a:stretch>
                    </a:blipFill>
                  </p:spPr>
                  <p:txBody>
                    <a:bodyPr/>
                    <a:lstStyle/>
                    <a:p>
                      <a:r>
                        <a:rPr lang="en-CA">
                          <a:noFill/>
                        </a:rPr>
                        <a:t> </a:t>
                      </a:r>
                    </a:p>
                  </p:txBody>
                </p:sp>
              </mc:Fallback>
            </mc:AlternateContent>
          </p:grpSp>
          <p:sp>
            <p:nvSpPr>
              <p:cNvPr id="8" name="Rectangle 7">
                <a:extLst>
                  <a:ext uri="{FF2B5EF4-FFF2-40B4-BE49-F238E27FC236}">
                    <a16:creationId xmlns:a16="http://schemas.microsoft.com/office/drawing/2014/main" id="{A4E15BAF-D2E9-4E20-BFCE-2F8CCFAB9AEF}"/>
                  </a:ext>
                </a:extLst>
              </p:cNvPr>
              <p:cNvSpPr/>
              <p:nvPr/>
            </p:nvSpPr>
            <p:spPr>
              <a:xfrm>
                <a:off x="9220200" y="2743200"/>
                <a:ext cx="2971800" cy="29791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1" y="171450"/>
            <a:ext cx="63055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t>Equation of a circle: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DF0172-E913-444C-8946-339CDB8436FF}"/>
                  </a:ext>
                </a:extLst>
              </p:cNvPr>
              <p:cNvSpPr txBox="1"/>
              <p:nvPr/>
            </p:nvSpPr>
            <p:spPr>
              <a:xfrm>
                <a:off x="7562992" y="133350"/>
                <a:ext cx="4476608" cy="10156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𝑥</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𝑦</m:t>
                          </m:r>
                        </m:e>
                        <m:sup>
                          <m:r>
                            <a:rPr lang="en-US" sz="6000" b="0" i="1" smtClean="0">
                              <a:solidFill>
                                <a:schemeClr val="tx1"/>
                              </a:solidFill>
                              <a:latin typeface="Cambria Math" panose="02040503050406030204" pitchFamily="18" charset="0"/>
                            </a:rPr>
                            <m:t>2</m:t>
                          </m:r>
                        </m:sup>
                      </m:sSup>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solidFill>
                                <a:schemeClr val="accent2">
                                  <a:lumMod val="75000"/>
                                </a:schemeClr>
                              </a:solidFill>
                              <a:latin typeface="Cambria Math" panose="02040503050406030204" pitchFamily="18" charset="0"/>
                            </a:rPr>
                            <m:t>𝑟</m:t>
                          </m:r>
                        </m:e>
                        <m:sup>
                          <m:r>
                            <a:rPr lang="en-US" sz="6000" i="1">
                              <a:latin typeface="Cambria Math" panose="02040503050406030204" pitchFamily="18" charset="0"/>
                            </a:rPr>
                            <m:t>2</m:t>
                          </m:r>
                        </m:sup>
                      </m:sSup>
                    </m:oMath>
                  </m:oMathPara>
                </a14:m>
                <a:endParaRPr lang="en-CA" sz="6000" dirty="0">
                  <a:solidFill>
                    <a:schemeClr val="tx1"/>
                  </a:solidFill>
                </a:endParaRPr>
              </a:p>
            </p:txBody>
          </p:sp>
        </mc:Choice>
        <mc:Fallback xmlns="">
          <p:sp>
            <p:nvSpPr>
              <p:cNvPr id="13" name="TextBox 12">
                <a:extLst>
                  <a:ext uri="{FF2B5EF4-FFF2-40B4-BE49-F238E27FC236}">
                    <a16:creationId xmlns:a16="http://schemas.microsoft.com/office/drawing/2014/main" id="{BCDF0172-E913-444C-8946-339CDB8436FF}"/>
                  </a:ext>
                </a:extLst>
              </p:cNvPr>
              <p:cNvSpPr txBox="1">
                <a:spLocks noRot="1" noChangeAspect="1" noMove="1" noResize="1" noEditPoints="1" noAdjustHandles="1" noChangeArrowheads="1" noChangeShapeType="1" noTextEdit="1"/>
              </p:cNvSpPr>
              <p:nvPr/>
            </p:nvSpPr>
            <p:spPr>
              <a:xfrm>
                <a:off x="7562992" y="133350"/>
                <a:ext cx="4476608" cy="1015663"/>
              </a:xfrm>
              <a:prstGeom prst="rect">
                <a:avLst/>
              </a:prstGeom>
              <a:blipFill>
                <a:blip r:embed="rId7"/>
                <a:stretch>
                  <a:fillRect/>
                </a:stretch>
              </a:blipFill>
              <a:ln w="38100">
                <a:noFill/>
              </a:ln>
            </p:spPr>
            <p:txBody>
              <a:bodyPr/>
              <a:lstStyle/>
              <a:p>
                <a:r>
                  <a:rPr lang="en-CA">
                    <a:noFill/>
                  </a:rPr>
                  <a:t> </a:t>
                </a:r>
              </a:p>
            </p:txBody>
          </p:sp>
        </mc:Fallback>
      </mc:AlternateContent>
      <p:grpSp>
        <p:nvGrpSpPr>
          <p:cNvPr id="25" name="Group 24">
            <a:extLst>
              <a:ext uri="{FF2B5EF4-FFF2-40B4-BE49-F238E27FC236}">
                <a16:creationId xmlns:a16="http://schemas.microsoft.com/office/drawing/2014/main" id="{EA14D3C1-7938-4AD5-B7B9-C10C49F9141F}"/>
              </a:ext>
            </a:extLst>
          </p:cNvPr>
          <p:cNvGrpSpPr/>
          <p:nvPr/>
        </p:nvGrpSpPr>
        <p:grpSpPr>
          <a:xfrm>
            <a:off x="84334" y="2320050"/>
            <a:ext cx="7757782" cy="3044608"/>
            <a:chOff x="84334" y="2320050"/>
            <a:chExt cx="7757782" cy="3044608"/>
          </a:xfrm>
        </p:grpSpPr>
        <p:sp>
          <p:nvSpPr>
            <p:cNvPr id="16" name="Oval 15">
              <a:extLst>
                <a:ext uri="{FF2B5EF4-FFF2-40B4-BE49-F238E27FC236}">
                  <a16:creationId xmlns:a16="http://schemas.microsoft.com/office/drawing/2014/main" id="{D4F59A78-51A6-4252-8FCB-23683E169EB6}"/>
                </a:ext>
              </a:extLst>
            </p:cNvPr>
            <p:cNvSpPr/>
            <p:nvPr/>
          </p:nvSpPr>
          <p:spPr>
            <a:xfrm>
              <a:off x="4797508" y="2320050"/>
              <a:ext cx="3044608" cy="304460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9" name="Group 48">
              <a:extLst>
                <a:ext uri="{FF2B5EF4-FFF2-40B4-BE49-F238E27FC236}">
                  <a16:creationId xmlns:a16="http://schemas.microsoft.com/office/drawing/2014/main" id="{B5DFC0A3-9B5E-4E8A-88EE-63C37B4C9F44}"/>
                </a:ext>
              </a:extLst>
            </p:cNvPr>
            <p:cNvGrpSpPr/>
            <p:nvPr/>
          </p:nvGrpSpPr>
          <p:grpSpPr>
            <a:xfrm>
              <a:off x="84334" y="3798774"/>
              <a:ext cx="4902950" cy="1205507"/>
              <a:chOff x="6416075" y="3090231"/>
              <a:chExt cx="3821550" cy="9396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F46A872-013D-43A8-B717-9E08465E4356}"/>
                      </a:ext>
                    </a:extLst>
                  </p:cNvPr>
                  <p:cNvSpPr txBox="1"/>
                  <p:nvPr/>
                </p:nvSpPr>
                <p:spPr>
                  <a:xfrm>
                    <a:off x="6416075" y="3090231"/>
                    <a:ext cx="3409808" cy="76944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𝑥</m:t>
                              </m:r>
                            </m:e>
                            <m:sup>
                              <m:r>
                                <a:rPr lang="en-US" sz="4400" b="0" i="1" smtClean="0">
                                  <a:solidFill>
                                    <a:srgbClr val="0070C0"/>
                                  </a:solidFill>
                                  <a:latin typeface="Cambria Math" panose="02040503050406030204" pitchFamily="18" charset="0"/>
                                </a:rPr>
                                <m:t>2</m:t>
                              </m:r>
                            </m:sup>
                          </m:sSup>
                          <m:r>
                            <a:rPr lang="en-US" sz="4400" b="0" i="1" smtClean="0">
                              <a:solidFill>
                                <a:srgbClr val="0070C0"/>
                              </a:solidFill>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𝑦</m:t>
                              </m:r>
                            </m:e>
                            <m:sup>
                              <m:r>
                                <a:rPr lang="en-US" sz="4400" b="0" i="1" smtClean="0">
                                  <a:solidFill>
                                    <a:srgbClr val="0070C0"/>
                                  </a:solidFill>
                                  <a:latin typeface="Cambria Math" panose="02040503050406030204" pitchFamily="18" charset="0"/>
                                </a:rPr>
                                <m:t>2</m:t>
                              </m:r>
                            </m:sup>
                          </m:sSup>
                          <m:r>
                            <a:rPr lang="en-US" sz="4400" b="0" i="1" smtClean="0">
                              <a:solidFill>
                                <a:srgbClr val="0070C0"/>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2</m:t>
                              </m:r>
                            </m:e>
                            <m:sup>
                              <m:r>
                                <a:rPr lang="en-US" sz="4400" i="1">
                                  <a:solidFill>
                                    <a:srgbClr val="0070C0"/>
                                  </a:solidFill>
                                  <a:latin typeface="Cambria Math" panose="02040503050406030204" pitchFamily="18" charset="0"/>
                                </a:rPr>
                                <m:t>2</m:t>
                              </m:r>
                            </m:sup>
                          </m:sSup>
                        </m:oMath>
                      </m:oMathPara>
                    </a14:m>
                    <a:endParaRPr lang="en-CA" sz="4400" dirty="0">
                      <a:solidFill>
                        <a:srgbClr val="0070C0"/>
                      </a:solidFill>
                    </a:endParaRPr>
                  </a:p>
                </p:txBody>
              </p:sp>
            </mc:Choice>
            <mc:Fallback xmlns="">
              <p:sp>
                <p:nvSpPr>
                  <p:cNvPr id="21" name="TextBox 20">
                    <a:extLst>
                      <a:ext uri="{FF2B5EF4-FFF2-40B4-BE49-F238E27FC236}">
                        <a16:creationId xmlns:a16="http://schemas.microsoft.com/office/drawing/2014/main" id="{1F46A872-013D-43A8-B717-9E08465E4356}"/>
                      </a:ext>
                    </a:extLst>
                  </p:cNvPr>
                  <p:cNvSpPr txBox="1">
                    <a:spLocks noRot="1" noChangeAspect="1" noMove="1" noResize="1" noEditPoints="1" noAdjustHandles="1" noChangeArrowheads="1" noChangeShapeType="1" noTextEdit="1"/>
                  </p:cNvSpPr>
                  <p:nvPr/>
                </p:nvSpPr>
                <p:spPr>
                  <a:xfrm>
                    <a:off x="6416075" y="3090231"/>
                    <a:ext cx="3409808" cy="769441"/>
                  </a:xfrm>
                  <a:prstGeom prst="rect">
                    <a:avLst/>
                  </a:prstGeom>
                  <a:blipFill>
                    <a:blip r:embed="rId8"/>
                    <a:stretch>
                      <a:fillRect/>
                    </a:stretch>
                  </a:blipFill>
                  <a:ln w="38100">
                    <a:noFill/>
                  </a:ln>
                </p:spPr>
                <p:txBody>
                  <a:bodyPr/>
                  <a:lstStyle/>
                  <a:p>
                    <a:r>
                      <a:rPr lang="en-CA">
                        <a:noFill/>
                      </a:rPr>
                      <a:t> </a:t>
                    </a:r>
                  </a:p>
                </p:txBody>
              </p:sp>
            </mc:Fallback>
          </mc:AlternateContent>
          <p:sp>
            <p:nvSpPr>
              <p:cNvPr id="30" name="Freeform: Shape 29">
                <a:extLst>
                  <a:ext uri="{FF2B5EF4-FFF2-40B4-BE49-F238E27FC236}">
                    <a16:creationId xmlns:a16="http://schemas.microsoft.com/office/drawing/2014/main" id="{984370CA-0463-4399-AFB8-7B928934B2D4}"/>
                  </a:ext>
                </a:extLst>
              </p:cNvPr>
              <p:cNvSpPr/>
              <p:nvPr/>
            </p:nvSpPr>
            <p:spPr>
              <a:xfrm rot="1890242">
                <a:off x="8975282" y="3394098"/>
                <a:ext cx="1262343" cy="635752"/>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6" name="Group 25">
            <a:extLst>
              <a:ext uri="{FF2B5EF4-FFF2-40B4-BE49-F238E27FC236}">
                <a16:creationId xmlns:a16="http://schemas.microsoft.com/office/drawing/2014/main" id="{2CD217E9-5858-4FD7-93D0-864BE1165919}"/>
              </a:ext>
            </a:extLst>
          </p:cNvPr>
          <p:cNvGrpSpPr/>
          <p:nvPr/>
        </p:nvGrpSpPr>
        <p:grpSpPr>
          <a:xfrm>
            <a:off x="531348" y="1547258"/>
            <a:ext cx="8055626" cy="4818516"/>
            <a:chOff x="531348" y="1547258"/>
            <a:chExt cx="8055626" cy="4818516"/>
          </a:xfrm>
        </p:grpSpPr>
        <p:sp>
          <p:nvSpPr>
            <p:cNvPr id="17" name="Oval 16">
              <a:extLst>
                <a:ext uri="{FF2B5EF4-FFF2-40B4-BE49-F238E27FC236}">
                  <a16:creationId xmlns:a16="http://schemas.microsoft.com/office/drawing/2014/main" id="{D5E2C090-2E54-4633-8C5D-A6E8227BEBF3}"/>
                </a:ext>
              </a:extLst>
            </p:cNvPr>
            <p:cNvSpPr/>
            <p:nvPr/>
          </p:nvSpPr>
          <p:spPr>
            <a:xfrm>
              <a:off x="4006096" y="1547258"/>
              <a:ext cx="4580878" cy="4580879"/>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0" name="Group 49">
              <a:extLst>
                <a:ext uri="{FF2B5EF4-FFF2-40B4-BE49-F238E27FC236}">
                  <a16:creationId xmlns:a16="http://schemas.microsoft.com/office/drawing/2014/main" id="{8E6E4EDC-1BF4-41E3-AC26-05EB4794957B}"/>
                </a:ext>
              </a:extLst>
            </p:cNvPr>
            <p:cNvGrpSpPr/>
            <p:nvPr/>
          </p:nvGrpSpPr>
          <p:grpSpPr>
            <a:xfrm>
              <a:off x="531348" y="5378601"/>
              <a:ext cx="4545780" cy="987173"/>
              <a:chOff x="6764495" y="4321610"/>
              <a:chExt cx="3543158" cy="769441"/>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1791DA7-6EB8-46A0-9CF8-53C0AFDFCACF}"/>
                      </a:ext>
                    </a:extLst>
                  </p:cNvPr>
                  <p:cNvSpPr txBox="1"/>
                  <p:nvPr/>
                </p:nvSpPr>
                <p:spPr>
                  <a:xfrm>
                    <a:off x="6764495" y="4321610"/>
                    <a:ext cx="3543158" cy="769441"/>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2060"/>
                                  </a:solidFill>
                                  <a:latin typeface="Cambria Math" panose="02040503050406030204" pitchFamily="18" charset="0"/>
                                </a:rPr>
                              </m:ctrlPr>
                            </m:sSupPr>
                            <m:e>
                              <m:r>
                                <a:rPr lang="en-US" sz="4400" b="0" i="1" smtClean="0">
                                  <a:solidFill>
                                    <a:srgbClr val="002060"/>
                                  </a:solidFill>
                                  <a:latin typeface="Cambria Math" panose="02040503050406030204" pitchFamily="18" charset="0"/>
                                </a:rPr>
                                <m:t>𝑥</m:t>
                              </m:r>
                            </m:e>
                            <m:sup>
                              <m:r>
                                <a:rPr lang="en-US" sz="4400" b="0" i="1" smtClean="0">
                                  <a:solidFill>
                                    <a:srgbClr val="002060"/>
                                  </a:solidFill>
                                  <a:latin typeface="Cambria Math" panose="02040503050406030204" pitchFamily="18" charset="0"/>
                                </a:rPr>
                                <m:t>2</m:t>
                              </m:r>
                            </m:sup>
                          </m:sSup>
                          <m:r>
                            <a:rPr lang="en-US" sz="4400" b="0" i="1" smtClean="0">
                              <a:solidFill>
                                <a:srgbClr val="002060"/>
                              </a:solidFill>
                              <a:latin typeface="Cambria Math" panose="02040503050406030204" pitchFamily="18" charset="0"/>
                            </a:rPr>
                            <m:t>+</m:t>
                          </m:r>
                          <m:sSup>
                            <m:sSupPr>
                              <m:ctrlPr>
                                <a:rPr lang="en-US" sz="4400" b="0" i="1" smtClean="0">
                                  <a:solidFill>
                                    <a:srgbClr val="002060"/>
                                  </a:solidFill>
                                  <a:latin typeface="Cambria Math" panose="02040503050406030204" pitchFamily="18" charset="0"/>
                                </a:rPr>
                              </m:ctrlPr>
                            </m:sSupPr>
                            <m:e>
                              <m:r>
                                <a:rPr lang="en-US" sz="4400" b="0" i="1" smtClean="0">
                                  <a:solidFill>
                                    <a:srgbClr val="002060"/>
                                  </a:solidFill>
                                  <a:latin typeface="Cambria Math" panose="02040503050406030204" pitchFamily="18" charset="0"/>
                                </a:rPr>
                                <m:t>𝑦</m:t>
                              </m:r>
                            </m:e>
                            <m:sup>
                              <m:r>
                                <a:rPr lang="en-US" sz="4400" b="0" i="1" smtClean="0">
                                  <a:solidFill>
                                    <a:srgbClr val="002060"/>
                                  </a:solidFill>
                                  <a:latin typeface="Cambria Math" panose="02040503050406030204" pitchFamily="18" charset="0"/>
                                </a:rPr>
                                <m:t>2</m:t>
                              </m:r>
                            </m:sup>
                          </m:sSup>
                          <m:r>
                            <a:rPr lang="en-US" sz="4400" b="0" i="1" smtClean="0">
                              <a:solidFill>
                                <a:srgbClr val="002060"/>
                              </a:solidFill>
                              <a:latin typeface="Cambria Math" panose="02040503050406030204" pitchFamily="18" charset="0"/>
                            </a:rPr>
                            <m:t>=</m:t>
                          </m:r>
                          <m:sSup>
                            <m:sSupPr>
                              <m:ctrlPr>
                                <a:rPr lang="en-US" sz="4400" i="1">
                                  <a:solidFill>
                                    <a:srgbClr val="002060"/>
                                  </a:solidFill>
                                  <a:latin typeface="Cambria Math" panose="02040503050406030204" pitchFamily="18" charset="0"/>
                                </a:rPr>
                              </m:ctrlPr>
                            </m:sSupPr>
                            <m:e>
                              <m:r>
                                <a:rPr lang="en-US" sz="4400" i="1">
                                  <a:solidFill>
                                    <a:srgbClr val="002060"/>
                                  </a:solidFill>
                                  <a:latin typeface="Cambria Math" panose="02040503050406030204" pitchFamily="18" charset="0"/>
                                </a:rPr>
                                <m:t>3</m:t>
                              </m:r>
                            </m:e>
                            <m:sup>
                              <m:r>
                                <a:rPr lang="en-US" sz="4400" i="1">
                                  <a:solidFill>
                                    <a:srgbClr val="002060"/>
                                  </a:solidFill>
                                  <a:latin typeface="Cambria Math" panose="02040503050406030204" pitchFamily="18" charset="0"/>
                                </a:rPr>
                                <m:t>2</m:t>
                              </m:r>
                            </m:sup>
                          </m:sSup>
                        </m:oMath>
                      </m:oMathPara>
                    </a14:m>
                    <a:endParaRPr lang="en-CA" sz="4400" dirty="0">
                      <a:solidFill>
                        <a:srgbClr val="002060"/>
                      </a:solidFill>
                    </a:endParaRPr>
                  </a:p>
                </p:txBody>
              </p:sp>
            </mc:Choice>
            <mc:Fallback xmlns="">
              <p:sp>
                <p:nvSpPr>
                  <p:cNvPr id="22" name="TextBox 21">
                    <a:extLst>
                      <a:ext uri="{FF2B5EF4-FFF2-40B4-BE49-F238E27FC236}">
                        <a16:creationId xmlns:a16="http://schemas.microsoft.com/office/drawing/2014/main" id="{81791DA7-6EB8-46A0-9CF8-53C0AFDFCACF}"/>
                      </a:ext>
                    </a:extLst>
                  </p:cNvPr>
                  <p:cNvSpPr txBox="1">
                    <a:spLocks noRot="1" noChangeAspect="1" noMove="1" noResize="1" noEditPoints="1" noAdjustHandles="1" noChangeArrowheads="1" noChangeShapeType="1" noTextEdit="1"/>
                  </p:cNvSpPr>
                  <p:nvPr/>
                </p:nvSpPr>
                <p:spPr>
                  <a:xfrm>
                    <a:off x="6764495" y="4321610"/>
                    <a:ext cx="3543158" cy="769441"/>
                  </a:xfrm>
                  <a:prstGeom prst="rect">
                    <a:avLst/>
                  </a:prstGeom>
                  <a:blipFill>
                    <a:blip r:embed="rId9"/>
                    <a:stretch>
                      <a:fillRect/>
                    </a:stretch>
                  </a:blipFill>
                  <a:ln w="38100">
                    <a:noFill/>
                  </a:ln>
                </p:spPr>
                <p:txBody>
                  <a:bodyPr/>
                  <a:lstStyle/>
                  <a:p>
                    <a:r>
                      <a:rPr lang="en-CA">
                        <a:noFill/>
                      </a:rPr>
                      <a:t> </a:t>
                    </a:r>
                  </a:p>
                </p:txBody>
              </p:sp>
            </mc:Fallback>
          </mc:AlternateContent>
          <p:sp>
            <p:nvSpPr>
              <p:cNvPr id="31" name="Freeform: Shape 30">
                <a:extLst>
                  <a:ext uri="{FF2B5EF4-FFF2-40B4-BE49-F238E27FC236}">
                    <a16:creationId xmlns:a16="http://schemas.microsoft.com/office/drawing/2014/main" id="{283F4A9D-1E24-4F93-AE0F-5C4F8EA4684A}"/>
                  </a:ext>
                </a:extLst>
              </p:cNvPr>
              <p:cNvSpPr/>
              <p:nvPr/>
            </p:nvSpPr>
            <p:spPr>
              <a:xfrm rot="818351">
                <a:off x="9243214" y="4499669"/>
                <a:ext cx="993046" cy="500125"/>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8" name="Group 17">
            <a:extLst>
              <a:ext uri="{FF2B5EF4-FFF2-40B4-BE49-F238E27FC236}">
                <a16:creationId xmlns:a16="http://schemas.microsoft.com/office/drawing/2014/main" id="{CDD82F96-87D0-4FB5-9785-F41BD570FC2B}"/>
              </a:ext>
            </a:extLst>
          </p:cNvPr>
          <p:cNvGrpSpPr/>
          <p:nvPr/>
        </p:nvGrpSpPr>
        <p:grpSpPr>
          <a:xfrm>
            <a:off x="1299607" y="1252626"/>
            <a:ext cx="5084370" cy="2782013"/>
            <a:chOff x="1299607" y="1252626"/>
            <a:chExt cx="5084370" cy="2782013"/>
          </a:xfrm>
        </p:grpSpPr>
        <p:sp>
          <p:nvSpPr>
            <p:cNvPr id="19" name="Oval 18">
              <a:extLst>
                <a:ext uri="{FF2B5EF4-FFF2-40B4-BE49-F238E27FC236}">
                  <a16:creationId xmlns:a16="http://schemas.microsoft.com/office/drawing/2014/main" id="{A8788323-BDE2-436B-BACC-F854F62601F8}"/>
                </a:ext>
              </a:extLst>
            </p:cNvPr>
            <p:cNvSpPr/>
            <p:nvPr/>
          </p:nvSpPr>
          <p:spPr>
            <a:xfrm>
              <a:off x="6247959" y="3761593"/>
              <a:ext cx="136018" cy="136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1" name="Group 50">
              <a:extLst>
                <a:ext uri="{FF2B5EF4-FFF2-40B4-BE49-F238E27FC236}">
                  <a16:creationId xmlns:a16="http://schemas.microsoft.com/office/drawing/2014/main" id="{5985D03C-8262-4FAB-9726-6C52BA267D0B}"/>
                </a:ext>
              </a:extLst>
            </p:cNvPr>
            <p:cNvGrpSpPr/>
            <p:nvPr/>
          </p:nvGrpSpPr>
          <p:grpSpPr>
            <a:xfrm>
              <a:off x="1299607" y="1252626"/>
              <a:ext cx="4707208" cy="2782013"/>
              <a:chOff x="6294227" y="1105665"/>
              <a:chExt cx="3668981" cy="2168409"/>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A4186E4-B498-4914-BAAF-B63108CCAE4A}"/>
                      </a:ext>
                    </a:extLst>
                  </p:cNvPr>
                  <p:cNvSpPr txBox="1"/>
                  <p:nvPr/>
                </p:nvSpPr>
                <p:spPr>
                  <a:xfrm>
                    <a:off x="6294227" y="1105665"/>
                    <a:ext cx="2489321" cy="599732"/>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𝑥</m:t>
                              </m:r>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𝑦</m:t>
                              </m:r>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r>
                            <a:rPr lang="en-US" sz="4400" b="0" i="0" smtClean="0">
                              <a:solidFill>
                                <a:schemeClr val="tx1"/>
                              </a:solidFill>
                              <a:latin typeface="Cambria Math" panose="02040503050406030204" pitchFamily="18" charset="0"/>
                            </a:rPr>
                            <m:t>0</m:t>
                          </m:r>
                        </m:oMath>
                      </m:oMathPara>
                    </a14:m>
                    <a:endParaRPr lang="en-CA" sz="4400" dirty="0">
                      <a:solidFill>
                        <a:schemeClr val="tx1"/>
                      </a:solidFill>
                    </a:endParaRPr>
                  </a:p>
                </p:txBody>
              </p:sp>
            </mc:Choice>
            <mc:Fallback xmlns="">
              <p:sp>
                <p:nvSpPr>
                  <p:cNvPr id="23" name="TextBox 22">
                    <a:extLst>
                      <a:ext uri="{FF2B5EF4-FFF2-40B4-BE49-F238E27FC236}">
                        <a16:creationId xmlns:a16="http://schemas.microsoft.com/office/drawing/2014/main" id="{4A4186E4-B498-4914-BAAF-B63108CCAE4A}"/>
                      </a:ext>
                    </a:extLst>
                  </p:cNvPr>
                  <p:cNvSpPr txBox="1">
                    <a:spLocks noRot="1" noChangeAspect="1" noMove="1" noResize="1" noEditPoints="1" noAdjustHandles="1" noChangeArrowheads="1" noChangeShapeType="1" noTextEdit="1"/>
                  </p:cNvSpPr>
                  <p:nvPr/>
                </p:nvSpPr>
                <p:spPr>
                  <a:xfrm>
                    <a:off x="6294227" y="1105665"/>
                    <a:ext cx="2489321" cy="599732"/>
                  </a:xfrm>
                  <a:prstGeom prst="rect">
                    <a:avLst/>
                  </a:prstGeom>
                  <a:blipFill>
                    <a:blip r:embed="rId10"/>
                    <a:stretch>
                      <a:fillRect/>
                    </a:stretch>
                  </a:blipFill>
                  <a:ln w="38100">
                    <a:noFill/>
                  </a:ln>
                </p:spPr>
                <p:txBody>
                  <a:bodyPr/>
                  <a:lstStyle/>
                  <a:p>
                    <a:r>
                      <a:rPr lang="en-CA">
                        <a:noFill/>
                      </a:rPr>
                      <a:t> </a:t>
                    </a:r>
                  </a:p>
                </p:txBody>
              </p:sp>
            </mc:Fallback>
          </mc:AlternateContent>
          <p:sp>
            <p:nvSpPr>
              <p:cNvPr id="32" name="Freeform: Shape 31">
                <a:extLst>
                  <a:ext uri="{FF2B5EF4-FFF2-40B4-BE49-F238E27FC236}">
                    <a16:creationId xmlns:a16="http://schemas.microsoft.com/office/drawing/2014/main" id="{09E03FC8-EE49-4045-925D-94B147970525}"/>
                  </a:ext>
                </a:extLst>
              </p:cNvPr>
              <p:cNvSpPr/>
              <p:nvPr/>
            </p:nvSpPr>
            <p:spPr>
              <a:xfrm rot="15289101">
                <a:off x="8493252" y="1804118"/>
                <a:ext cx="1955212" cy="984700"/>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4" name="Group 23">
            <a:extLst>
              <a:ext uri="{FF2B5EF4-FFF2-40B4-BE49-F238E27FC236}">
                <a16:creationId xmlns:a16="http://schemas.microsoft.com/office/drawing/2014/main" id="{1DB8831B-640A-44DB-B4DC-CB7EF22085DC}"/>
              </a:ext>
            </a:extLst>
          </p:cNvPr>
          <p:cNvGrpSpPr/>
          <p:nvPr/>
        </p:nvGrpSpPr>
        <p:grpSpPr>
          <a:xfrm>
            <a:off x="296808" y="2418401"/>
            <a:ext cx="6763206" cy="2145534"/>
            <a:chOff x="296808" y="2418401"/>
            <a:chExt cx="6763206" cy="2145534"/>
          </a:xfrm>
        </p:grpSpPr>
        <p:sp>
          <p:nvSpPr>
            <p:cNvPr id="7" name="Oval 6">
              <a:extLst>
                <a:ext uri="{FF2B5EF4-FFF2-40B4-BE49-F238E27FC236}">
                  <a16:creationId xmlns:a16="http://schemas.microsoft.com/office/drawing/2014/main" id="{D5228100-91A6-4E84-87C4-187EDC065A82}"/>
                </a:ext>
              </a:extLst>
            </p:cNvPr>
            <p:cNvSpPr/>
            <p:nvPr/>
          </p:nvSpPr>
          <p:spPr>
            <a:xfrm>
              <a:off x="5570298" y="3074218"/>
              <a:ext cx="1489716" cy="1489717"/>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8" name="Group 47">
              <a:extLst>
                <a:ext uri="{FF2B5EF4-FFF2-40B4-BE49-F238E27FC236}">
                  <a16:creationId xmlns:a16="http://schemas.microsoft.com/office/drawing/2014/main" id="{57C7A1F3-0013-4AA3-8860-67DD1F03F84B}"/>
                </a:ext>
              </a:extLst>
            </p:cNvPr>
            <p:cNvGrpSpPr/>
            <p:nvPr/>
          </p:nvGrpSpPr>
          <p:grpSpPr>
            <a:xfrm>
              <a:off x="296808" y="2418401"/>
              <a:ext cx="5331310" cy="1214362"/>
              <a:chOff x="5512607" y="2014316"/>
              <a:chExt cx="4155430" cy="94652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B2BB7E7-A6C3-47BA-959B-630397023517}"/>
                      </a:ext>
                    </a:extLst>
                  </p:cNvPr>
                  <p:cNvSpPr txBox="1"/>
                  <p:nvPr/>
                </p:nvSpPr>
                <p:spPr>
                  <a:xfrm>
                    <a:off x="5512607" y="2014316"/>
                    <a:ext cx="2617615" cy="599732"/>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B0F0"/>
                                  </a:solidFill>
                                  <a:latin typeface="Cambria Math" panose="02040503050406030204" pitchFamily="18" charset="0"/>
                                </a:rPr>
                              </m:ctrlPr>
                            </m:sSupPr>
                            <m:e>
                              <m:r>
                                <a:rPr lang="en-US" sz="4400" b="0" i="1" smtClean="0">
                                  <a:solidFill>
                                    <a:srgbClr val="00B0F0"/>
                                  </a:solidFill>
                                  <a:latin typeface="Cambria Math" panose="02040503050406030204" pitchFamily="18" charset="0"/>
                                </a:rPr>
                                <m:t>𝑥</m:t>
                              </m:r>
                            </m:e>
                            <m:sup>
                              <m:r>
                                <a:rPr lang="en-US" sz="4400" b="0" i="1" smtClean="0">
                                  <a:solidFill>
                                    <a:srgbClr val="00B0F0"/>
                                  </a:solidFill>
                                  <a:latin typeface="Cambria Math" panose="02040503050406030204" pitchFamily="18" charset="0"/>
                                </a:rPr>
                                <m:t>2</m:t>
                              </m:r>
                            </m:sup>
                          </m:sSup>
                          <m:r>
                            <a:rPr lang="en-US" sz="4400" b="0" i="1" smtClean="0">
                              <a:solidFill>
                                <a:srgbClr val="00B0F0"/>
                              </a:solidFill>
                              <a:latin typeface="Cambria Math" panose="02040503050406030204" pitchFamily="18" charset="0"/>
                            </a:rPr>
                            <m:t>+</m:t>
                          </m:r>
                          <m:sSup>
                            <m:sSupPr>
                              <m:ctrlPr>
                                <a:rPr lang="en-US" sz="4400" b="0" i="1" smtClean="0">
                                  <a:solidFill>
                                    <a:srgbClr val="00B0F0"/>
                                  </a:solidFill>
                                  <a:latin typeface="Cambria Math" panose="02040503050406030204" pitchFamily="18" charset="0"/>
                                </a:rPr>
                              </m:ctrlPr>
                            </m:sSupPr>
                            <m:e>
                              <m:r>
                                <a:rPr lang="en-US" sz="4400" b="0" i="1" smtClean="0">
                                  <a:solidFill>
                                    <a:srgbClr val="00B0F0"/>
                                  </a:solidFill>
                                  <a:latin typeface="Cambria Math" panose="02040503050406030204" pitchFamily="18" charset="0"/>
                                </a:rPr>
                                <m:t>𝑦</m:t>
                              </m:r>
                            </m:e>
                            <m:sup>
                              <m:r>
                                <a:rPr lang="en-US" sz="4400" b="0" i="1" smtClean="0">
                                  <a:solidFill>
                                    <a:srgbClr val="00B0F0"/>
                                  </a:solidFill>
                                  <a:latin typeface="Cambria Math" panose="02040503050406030204" pitchFamily="18" charset="0"/>
                                </a:rPr>
                                <m:t>2</m:t>
                              </m:r>
                            </m:sup>
                          </m:sSup>
                          <m:r>
                            <a:rPr lang="en-US" sz="4400" b="0" i="1" smtClean="0">
                              <a:solidFill>
                                <a:srgbClr val="00B0F0"/>
                              </a:solidFill>
                              <a:latin typeface="Cambria Math" panose="02040503050406030204" pitchFamily="18" charset="0"/>
                            </a:rPr>
                            <m:t>=</m:t>
                          </m:r>
                          <m:sSup>
                            <m:sSupPr>
                              <m:ctrlPr>
                                <a:rPr lang="en-US" sz="4400" i="1">
                                  <a:solidFill>
                                    <a:srgbClr val="00B0F0"/>
                                  </a:solidFill>
                                  <a:latin typeface="Cambria Math" panose="02040503050406030204" pitchFamily="18" charset="0"/>
                                </a:rPr>
                              </m:ctrlPr>
                            </m:sSupPr>
                            <m:e>
                              <m:r>
                                <a:rPr lang="en-US" sz="4400" i="1">
                                  <a:solidFill>
                                    <a:srgbClr val="00B0F0"/>
                                  </a:solidFill>
                                  <a:latin typeface="Cambria Math" panose="02040503050406030204" pitchFamily="18" charset="0"/>
                                </a:rPr>
                                <m:t>1</m:t>
                              </m:r>
                            </m:e>
                            <m:sup>
                              <m:r>
                                <a:rPr lang="en-US" sz="4400" i="1">
                                  <a:solidFill>
                                    <a:srgbClr val="00B0F0"/>
                                  </a:solidFill>
                                  <a:latin typeface="Cambria Math" panose="02040503050406030204" pitchFamily="18" charset="0"/>
                                </a:rPr>
                                <m:t>2</m:t>
                              </m:r>
                            </m:sup>
                          </m:sSup>
                        </m:oMath>
                      </m:oMathPara>
                    </a14:m>
                    <a:endParaRPr lang="en-CA" sz="4400" dirty="0">
                      <a:solidFill>
                        <a:srgbClr val="00B0F0"/>
                      </a:solidFill>
                    </a:endParaRPr>
                  </a:p>
                </p:txBody>
              </p:sp>
            </mc:Choice>
            <mc:Fallback xmlns="">
              <p:sp>
                <p:nvSpPr>
                  <p:cNvPr id="20" name="TextBox 19">
                    <a:extLst>
                      <a:ext uri="{FF2B5EF4-FFF2-40B4-BE49-F238E27FC236}">
                        <a16:creationId xmlns:a16="http://schemas.microsoft.com/office/drawing/2014/main" id="{BB2BB7E7-A6C3-47BA-959B-630397023517}"/>
                      </a:ext>
                    </a:extLst>
                  </p:cNvPr>
                  <p:cNvSpPr txBox="1">
                    <a:spLocks noRot="1" noChangeAspect="1" noMove="1" noResize="1" noEditPoints="1" noAdjustHandles="1" noChangeArrowheads="1" noChangeShapeType="1" noTextEdit="1"/>
                  </p:cNvSpPr>
                  <p:nvPr/>
                </p:nvSpPr>
                <p:spPr>
                  <a:xfrm>
                    <a:off x="5512607" y="2014316"/>
                    <a:ext cx="2617615" cy="599732"/>
                  </a:xfrm>
                  <a:prstGeom prst="rect">
                    <a:avLst/>
                  </a:prstGeom>
                  <a:blipFill>
                    <a:blip r:embed="rId11"/>
                    <a:stretch>
                      <a:fillRect/>
                    </a:stretch>
                  </a:blipFill>
                  <a:ln w="38100">
                    <a:noFill/>
                  </a:ln>
                </p:spPr>
                <p:txBody>
                  <a:bodyPr/>
                  <a:lstStyle/>
                  <a:p>
                    <a:r>
                      <a:rPr lang="en-CA">
                        <a:noFill/>
                      </a:rPr>
                      <a:t> </a:t>
                    </a:r>
                  </a:p>
                </p:txBody>
              </p:sp>
            </mc:Fallback>
          </mc:AlternateContent>
          <p:sp>
            <p:nvSpPr>
              <p:cNvPr id="29" name="Freeform: Shape 28">
                <a:extLst>
                  <a:ext uri="{FF2B5EF4-FFF2-40B4-BE49-F238E27FC236}">
                    <a16:creationId xmlns:a16="http://schemas.microsoft.com/office/drawing/2014/main" id="{9B5B086C-57A3-45F5-83F3-AE70C4B6785B}"/>
                  </a:ext>
                </a:extLst>
              </p:cNvPr>
              <p:cNvSpPr/>
              <p:nvPr/>
            </p:nvSpPr>
            <p:spPr>
              <a:xfrm rot="13409061">
                <a:off x="8218333" y="2230725"/>
                <a:ext cx="1449704" cy="730112"/>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0" name="Group 9">
            <a:extLst>
              <a:ext uri="{FF2B5EF4-FFF2-40B4-BE49-F238E27FC236}">
                <a16:creationId xmlns:a16="http://schemas.microsoft.com/office/drawing/2014/main" id="{477680E3-5393-4850-819B-46ACB41802E8}"/>
              </a:ext>
            </a:extLst>
          </p:cNvPr>
          <p:cNvGrpSpPr/>
          <p:nvPr/>
        </p:nvGrpSpPr>
        <p:grpSpPr>
          <a:xfrm>
            <a:off x="9414907" y="1028700"/>
            <a:ext cx="2319893" cy="1416873"/>
            <a:chOff x="9414907" y="1028700"/>
            <a:chExt cx="2319893" cy="1416873"/>
          </a:xfrm>
        </p:grpSpPr>
        <p:sp>
          <p:nvSpPr>
            <p:cNvPr id="33" name="TextBox 32">
              <a:extLst>
                <a:ext uri="{FF2B5EF4-FFF2-40B4-BE49-F238E27FC236}">
                  <a16:creationId xmlns:a16="http://schemas.microsoft.com/office/drawing/2014/main" id="{D06E537F-005C-43AF-B64A-13D614C05350}"/>
                </a:ext>
              </a:extLst>
            </p:cNvPr>
            <p:cNvSpPr txBox="1"/>
            <p:nvPr/>
          </p:nvSpPr>
          <p:spPr>
            <a:xfrm>
              <a:off x="9414907" y="1614576"/>
              <a:ext cx="2319893" cy="830997"/>
            </a:xfrm>
            <a:prstGeom prst="rect">
              <a:avLst/>
            </a:prstGeom>
            <a:noFill/>
            <a:ln w="38100">
              <a:noFill/>
            </a:ln>
          </p:spPr>
          <p:txBody>
            <a:bodyPr wrap="square" rtlCol="0">
              <a:spAutoFit/>
            </a:bodyPr>
            <a:lstStyle/>
            <a:p>
              <a:r>
                <a:rPr lang="en-US" sz="4800" dirty="0">
                  <a:solidFill>
                    <a:schemeClr val="accent2">
                      <a:lumMod val="75000"/>
                    </a:schemeClr>
                  </a:solidFill>
                </a:rPr>
                <a:t>“radius”</a:t>
              </a:r>
              <a:endParaRPr lang="en-CA" sz="4800" dirty="0">
                <a:solidFill>
                  <a:schemeClr val="accent2">
                    <a:lumMod val="75000"/>
                  </a:schemeClr>
                </a:solidFill>
              </a:endParaRPr>
            </a:p>
          </p:txBody>
        </p:sp>
        <p:cxnSp>
          <p:nvCxnSpPr>
            <p:cNvPr id="6" name="Straight Arrow Connector 5">
              <a:extLst>
                <a:ext uri="{FF2B5EF4-FFF2-40B4-BE49-F238E27FC236}">
                  <a16:creationId xmlns:a16="http://schemas.microsoft.com/office/drawing/2014/main" id="{091B05F3-0CEA-4B57-B194-775717E64C50}"/>
                </a:ext>
              </a:extLst>
            </p:cNvPr>
            <p:cNvCxnSpPr/>
            <p:nvPr/>
          </p:nvCxnSpPr>
          <p:spPr>
            <a:xfrm flipV="1">
              <a:off x="10934700" y="1028700"/>
              <a:ext cx="266700" cy="704850"/>
            </a:xfrm>
            <a:prstGeom prst="straightConnector1">
              <a:avLst/>
            </a:prstGeom>
            <a:ln w="762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25788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C856878-0E22-4DEA-A3DB-51E74E3347B4}"/>
              </a:ext>
            </a:extLst>
          </p:cNvPr>
          <p:cNvPicPr>
            <a:picLocks noChangeAspect="1"/>
          </p:cNvPicPr>
          <p:nvPr/>
        </p:nvPicPr>
        <p:blipFill rotWithShape="1">
          <a:blip r:embed="rId4"/>
          <a:srcRect l="47629"/>
          <a:stretch/>
        </p:blipFill>
        <p:spPr>
          <a:xfrm>
            <a:off x="4264458" y="1632329"/>
            <a:ext cx="4804835" cy="4844681"/>
          </a:xfrm>
          <a:prstGeom prst="rect">
            <a:avLst/>
          </a:prstGeom>
        </p:spPr>
      </p:pic>
      <p:grpSp>
        <p:nvGrpSpPr>
          <p:cNvPr id="27" name="Group 26">
            <a:extLst>
              <a:ext uri="{FF2B5EF4-FFF2-40B4-BE49-F238E27FC236}">
                <a16:creationId xmlns:a16="http://schemas.microsoft.com/office/drawing/2014/main" id="{62C18F6E-0A03-40B6-AF92-63D61E8FA1D0}"/>
              </a:ext>
            </a:extLst>
          </p:cNvPr>
          <p:cNvGrpSpPr/>
          <p:nvPr/>
        </p:nvGrpSpPr>
        <p:grpSpPr>
          <a:xfrm>
            <a:off x="4227989" y="1241683"/>
            <a:ext cx="4898187" cy="5610497"/>
            <a:chOff x="8155651" y="793438"/>
            <a:chExt cx="4083774" cy="4677649"/>
          </a:xfrm>
        </p:grpSpPr>
        <p:grpSp>
          <p:nvGrpSpPr>
            <p:cNvPr id="28" name="Group 27">
              <a:extLst>
                <a:ext uri="{FF2B5EF4-FFF2-40B4-BE49-F238E27FC236}">
                  <a16:creationId xmlns:a16="http://schemas.microsoft.com/office/drawing/2014/main" id="{CDEF45B8-B516-45BD-8A26-AD9947369C03}"/>
                </a:ext>
              </a:extLst>
            </p:cNvPr>
            <p:cNvGrpSpPr/>
            <p:nvPr/>
          </p:nvGrpSpPr>
          <p:grpSpPr>
            <a:xfrm>
              <a:off x="8155651" y="3731479"/>
              <a:ext cx="4000499" cy="1739608"/>
              <a:chOff x="5095875" y="3784892"/>
              <a:chExt cx="4000499" cy="1739608"/>
            </a:xfrm>
          </p:grpSpPr>
          <p:sp>
            <p:nvSpPr>
              <p:cNvPr id="37" name="Freeform: Shape 36">
                <a:extLst>
                  <a:ext uri="{FF2B5EF4-FFF2-40B4-BE49-F238E27FC236}">
                    <a16:creationId xmlns:a16="http://schemas.microsoft.com/office/drawing/2014/main" id="{93258A41-76CC-46AD-B240-7454B35A5F66}"/>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Freeform: Shape 37">
                <a:extLst>
                  <a:ext uri="{FF2B5EF4-FFF2-40B4-BE49-F238E27FC236}">
                    <a16:creationId xmlns:a16="http://schemas.microsoft.com/office/drawing/2014/main" id="{9906DD60-8D36-4279-9DE1-AC8E8894190D}"/>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4" name="Group 33">
              <a:extLst>
                <a:ext uri="{FF2B5EF4-FFF2-40B4-BE49-F238E27FC236}">
                  <a16:creationId xmlns:a16="http://schemas.microsoft.com/office/drawing/2014/main" id="{4C535DD9-A1C1-45E6-A99E-2149CA0FDAB1}"/>
                </a:ext>
              </a:extLst>
            </p:cNvPr>
            <p:cNvGrpSpPr/>
            <p:nvPr/>
          </p:nvGrpSpPr>
          <p:grpSpPr>
            <a:xfrm rot="10800000">
              <a:off x="8238926" y="793438"/>
              <a:ext cx="4000499" cy="1739608"/>
              <a:chOff x="5095875" y="3784892"/>
              <a:chExt cx="4000499" cy="1739608"/>
            </a:xfrm>
          </p:grpSpPr>
          <p:sp>
            <p:nvSpPr>
              <p:cNvPr id="35" name="Freeform: Shape 34">
                <a:extLst>
                  <a:ext uri="{FF2B5EF4-FFF2-40B4-BE49-F238E27FC236}">
                    <a16:creationId xmlns:a16="http://schemas.microsoft.com/office/drawing/2014/main" id="{2D1C8A22-3637-4F53-8FA5-36F7E1EB57F3}"/>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6" name="Freeform: Shape 35">
                <a:extLst>
                  <a:ext uri="{FF2B5EF4-FFF2-40B4-BE49-F238E27FC236}">
                    <a16:creationId xmlns:a16="http://schemas.microsoft.com/office/drawing/2014/main" id="{DC8F5B89-DD56-41CD-9B01-D53161B256A6}"/>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108" name="Group 107">
            <a:extLst>
              <a:ext uri="{FF2B5EF4-FFF2-40B4-BE49-F238E27FC236}">
                <a16:creationId xmlns:a16="http://schemas.microsoft.com/office/drawing/2014/main" id="{B76685CC-E424-42D3-BB01-8B84A8505EFD}"/>
              </a:ext>
            </a:extLst>
          </p:cNvPr>
          <p:cNvGrpSpPr/>
          <p:nvPr/>
        </p:nvGrpSpPr>
        <p:grpSpPr>
          <a:xfrm>
            <a:off x="3841369" y="1582605"/>
            <a:ext cx="5640962" cy="4898187"/>
            <a:chOff x="3593719" y="1582605"/>
            <a:chExt cx="5640962" cy="4898187"/>
          </a:xfrm>
        </p:grpSpPr>
        <p:grpSp>
          <p:nvGrpSpPr>
            <p:cNvPr id="39" name="Group 38">
              <a:extLst>
                <a:ext uri="{FF2B5EF4-FFF2-40B4-BE49-F238E27FC236}">
                  <a16:creationId xmlns:a16="http://schemas.microsoft.com/office/drawing/2014/main" id="{FDC517EF-39E2-4F6C-AFB5-EEE15DD95A59}"/>
                </a:ext>
              </a:extLst>
            </p:cNvPr>
            <p:cNvGrpSpPr/>
            <p:nvPr/>
          </p:nvGrpSpPr>
          <p:grpSpPr>
            <a:xfrm rot="16200000">
              <a:off x="5792262" y="3038374"/>
              <a:ext cx="4798305" cy="2086532"/>
              <a:chOff x="5095875" y="3784892"/>
              <a:chExt cx="4000499" cy="1739608"/>
            </a:xfrm>
          </p:grpSpPr>
          <p:sp>
            <p:nvSpPr>
              <p:cNvPr id="40" name="Freeform: Shape 39">
                <a:extLst>
                  <a:ext uri="{FF2B5EF4-FFF2-40B4-BE49-F238E27FC236}">
                    <a16:creationId xmlns:a16="http://schemas.microsoft.com/office/drawing/2014/main" id="{549C2133-AB90-4CA6-A0EE-A3B9CE99CA36}"/>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 name="Freeform: Shape 40">
                <a:extLst>
                  <a:ext uri="{FF2B5EF4-FFF2-40B4-BE49-F238E27FC236}">
                    <a16:creationId xmlns:a16="http://schemas.microsoft.com/office/drawing/2014/main" id="{FADFC33A-9D4D-4DC7-98C5-9D5602C881B7}"/>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2" name="Group 41">
              <a:extLst>
                <a:ext uri="{FF2B5EF4-FFF2-40B4-BE49-F238E27FC236}">
                  <a16:creationId xmlns:a16="http://schemas.microsoft.com/office/drawing/2014/main" id="{0ECA3BFA-6E31-4073-B3CD-5F2002CF67E7}"/>
                </a:ext>
              </a:extLst>
            </p:cNvPr>
            <p:cNvGrpSpPr/>
            <p:nvPr/>
          </p:nvGrpSpPr>
          <p:grpSpPr>
            <a:xfrm rot="5400000">
              <a:off x="2237832" y="2938492"/>
              <a:ext cx="4798305" cy="2086532"/>
              <a:chOff x="5095875" y="3784892"/>
              <a:chExt cx="4000499" cy="1739608"/>
            </a:xfrm>
          </p:grpSpPr>
          <p:sp>
            <p:nvSpPr>
              <p:cNvPr id="43" name="Freeform: Shape 42">
                <a:extLst>
                  <a:ext uri="{FF2B5EF4-FFF2-40B4-BE49-F238E27FC236}">
                    <a16:creationId xmlns:a16="http://schemas.microsoft.com/office/drawing/2014/main" id="{23561C54-1258-4C45-A72E-B0509E3D4944}"/>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Freeform: Shape 43">
                <a:extLst>
                  <a:ext uri="{FF2B5EF4-FFF2-40B4-BE49-F238E27FC236}">
                    <a16:creationId xmlns:a16="http://schemas.microsoft.com/office/drawing/2014/main" id="{71CC0E7F-5E46-4755-9EA2-09380D7240F1}"/>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25" name="Straight Connector 24">
            <a:extLst>
              <a:ext uri="{FF2B5EF4-FFF2-40B4-BE49-F238E27FC236}">
                <a16:creationId xmlns:a16="http://schemas.microsoft.com/office/drawing/2014/main" id="{D2DEAAFE-1AC1-4112-A9D3-DB0E0E831F44}"/>
              </a:ext>
            </a:extLst>
          </p:cNvPr>
          <p:cNvCxnSpPr>
            <a:cxnSpLocks/>
          </p:cNvCxnSpPr>
          <p:nvPr/>
        </p:nvCxnSpPr>
        <p:spPr>
          <a:xfrm flipV="1">
            <a:off x="4202440" y="1478165"/>
            <a:ext cx="5019183" cy="501918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CD67D3C-1C9C-4B14-B118-7C31F610BC24}"/>
              </a:ext>
            </a:extLst>
          </p:cNvPr>
          <p:cNvCxnSpPr>
            <a:cxnSpLocks/>
          </p:cNvCxnSpPr>
          <p:nvPr/>
        </p:nvCxnSpPr>
        <p:spPr>
          <a:xfrm>
            <a:off x="4203528" y="1569561"/>
            <a:ext cx="5025709" cy="502570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0604D5DB-1EE3-4A80-865E-61894F2B55E1}"/>
              </a:ext>
            </a:extLst>
          </p:cNvPr>
          <p:cNvSpPr/>
          <p:nvPr/>
        </p:nvSpPr>
        <p:spPr>
          <a:xfrm>
            <a:off x="8821644" y="1135429"/>
            <a:ext cx="1325246" cy="5735119"/>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a:extLst>
              <a:ext uri="{FF2B5EF4-FFF2-40B4-BE49-F238E27FC236}">
                <a16:creationId xmlns:a16="http://schemas.microsoft.com/office/drawing/2014/main" id="{A23798CC-46A4-49B0-BEA7-F9B079959BFF}"/>
              </a:ext>
            </a:extLst>
          </p:cNvPr>
          <p:cNvSpPr/>
          <p:nvPr/>
        </p:nvSpPr>
        <p:spPr>
          <a:xfrm rot="16200000">
            <a:off x="5980773" y="-1876755"/>
            <a:ext cx="1218791"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Rectangle 79">
            <a:extLst>
              <a:ext uri="{FF2B5EF4-FFF2-40B4-BE49-F238E27FC236}">
                <a16:creationId xmlns:a16="http://schemas.microsoft.com/office/drawing/2014/main" id="{62167E1D-1B9A-4C68-8096-305ED570CB7D}"/>
              </a:ext>
            </a:extLst>
          </p:cNvPr>
          <p:cNvSpPr/>
          <p:nvPr/>
        </p:nvSpPr>
        <p:spPr>
          <a:xfrm rot="16200000">
            <a:off x="5927545" y="4208630"/>
            <a:ext cx="1370945" cy="5735118"/>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ubtitle 2">
            <a:extLst>
              <a:ext uri="{FF2B5EF4-FFF2-40B4-BE49-F238E27FC236}">
                <a16:creationId xmlns:a16="http://schemas.microsoft.com/office/drawing/2014/main" id="{2493BFCB-9362-4ED9-BBD6-CC7CD6B611C2}"/>
              </a:ext>
            </a:extLst>
          </p:cNvPr>
          <p:cNvSpPr txBox="1">
            <a:spLocks/>
          </p:cNvSpPr>
          <p:nvPr/>
        </p:nvSpPr>
        <p:spPr>
          <a:xfrm>
            <a:off x="133351" y="280634"/>
            <a:ext cx="6305549" cy="9658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Equation of hyperbola:</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DF0172-E913-444C-8946-339CDB8436FF}"/>
                  </a:ext>
                </a:extLst>
              </p:cNvPr>
              <p:cNvSpPr txBox="1"/>
              <p:nvPr/>
            </p:nvSpPr>
            <p:spPr>
              <a:xfrm>
                <a:off x="6120866" y="133350"/>
                <a:ext cx="6013984" cy="1107996"/>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6600" b="0" i="1" smtClean="0">
                              <a:solidFill>
                                <a:schemeClr val="tx1"/>
                              </a:solidFill>
                              <a:latin typeface="Cambria Math" panose="02040503050406030204" pitchFamily="18" charset="0"/>
                            </a:rPr>
                          </m:ctrlPr>
                        </m:sSupPr>
                        <m:e>
                          <m:d>
                            <m:dPr>
                              <m:ctrlPr>
                                <a:rPr lang="en-US" sz="6600" b="0" i="1" smtClean="0">
                                  <a:solidFill>
                                    <a:schemeClr val="tx1"/>
                                  </a:solidFill>
                                  <a:latin typeface="Cambria Math" panose="02040503050406030204" pitchFamily="18" charset="0"/>
                                </a:rPr>
                              </m:ctrlPr>
                            </m:dPr>
                            <m:e>
                              <m:r>
                                <a:rPr lang="en-US" sz="6600" b="0" i="1" smtClean="0">
                                  <a:solidFill>
                                    <a:schemeClr val="tx1"/>
                                  </a:solidFill>
                                  <a:latin typeface="Cambria Math" panose="02040503050406030204" pitchFamily="18" charset="0"/>
                                </a:rPr>
                                <m:t>𝑐</m:t>
                              </m:r>
                              <m:r>
                                <a:rPr lang="en-US" sz="6600" b="0" i="1" smtClean="0">
                                  <a:solidFill>
                                    <a:srgbClr val="0070C0"/>
                                  </a:solidFill>
                                  <a:latin typeface="Cambria Math" panose="02040503050406030204" pitchFamily="18" charset="0"/>
                                </a:rPr>
                                <m:t>𝑡</m:t>
                              </m:r>
                            </m:e>
                          </m:d>
                        </m:e>
                        <m:sup>
                          <m:r>
                            <a:rPr lang="en-US" sz="6600" b="0" i="1" smtClean="0">
                              <a:solidFill>
                                <a:schemeClr val="tx1"/>
                              </a:solidFill>
                              <a:latin typeface="Cambria Math" panose="02040503050406030204" pitchFamily="18" charset="0"/>
                            </a:rPr>
                            <m:t>2</m:t>
                          </m:r>
                        </m:sup>
                      </m:sSup>
                      <m:r>
                        <a:rPr lang="en-US" sz="6600" b="0" i="1" smtClean="0">
                          <a:solidFill>
                            <a:schemeClr val="tx1"/>
                          </a:solidFill>
                          <a:latin typeface="Cambria Math" panose="02040503050406030204" pitchFamily="18" charset="0"/>
                        </a:rPr>
                        <m:t>−</m:t>
                      </m:r>
                      <m:sSup>
                        <m:sSupPr>
                          <m:ctrlPr>
                            <a:rPr lang="en-US" sz="6600" b="0" i="1" smtClean="0">
                              <a:solidFill>
                                <a:schemeClr val="tx1"/>
                              </a:solidFill>
                              <a:latin typeface="Cambria Math" panose="02040503050406030204" pitchFamily="18" charset="0"/>
                            </a:rPr>
                          </m:ctrlPr>
                        </m:sSupPr>
                        <m:e>
                          <m:r>
                            <a:rPr lang="en-US" sz="6600" i="1">
                              <a:solidFill>
                                <a:srgbClr val="0070C0"/>
                              </a:solidFill>
                              <a:latin typeface="Cambria Math" panose="02040503050406030204" pitchFamily="18" charset="0"/>
                            </a:rPr>
                            <m:t>𝑥</m:t>
                          </m:r>
                        </m:e>
                        <m:sup>
                          <m:r>
                            <a:rPr lang="en-US" sz="6600" b="0" i="1" smtClean="0">
                              <a:solidFill>
                                <a:schemeClr val="tx1"/>
                              </a:solidFill>
                              <a:latin typeface="Cambria Math" panose="02040503050406030204" pitchFamily="18" charset="0"/>
                            </a:rPr>
                            <m:t>2</m:t>
                          </m:r>
                        </m:sup>
                      </m:sSup>
                      <m:r>
                        <a:rPr lang="en-US" sz="6600" i="1">
                          <a:latin typeface="Cambria Math" panose="02040503050406030204" pitchFamily="18" charset="0"/>
                        </a:rPr>
                        <m:t>=</m:t>
                      </m:r>
                      <m:sSup>
                        <m:sSupPr>
                          <m:ctrlPr>
                            <a:rPr lang="en-US" sz="6600" i="1">
                              <a:latin typeface="Cambria Math" panose="02040503050406030204" pitchFamily="18" charset="0"/>
                            </a:rPr>
                          </m:ctrlPr>
                        </m:sSupPr>
                        <m:e>
                          <m:r>
                            <a:rPr lang="en-US" sz="6600" b="0" i="1" smtClean="0">
                              <a:solidFill>
                                <a:schemeClr val="accent4">
                                  <a:lumMod val="75000"/>
                                </a:schemeClr>
                              </a:solidFill>
                              <a:latin typeface="Cambria Math" panose="02040503050406030204" pitchFamily="18" charset="0"/>
                            </a:rPr>
                            <m:t>𝑠</m:t>
                          </m:r>
                        </m:e>
                        <m:sup>
                          <m:r>
                            <a:rPr lang="en-US" sz="6600" i="1">
                              <a:latin typeface="Cambria Math" panose="02040503050406030204" pitchFamily="18" charset="0"/>
                            </a:rPr>
                            <m:t>2</m:t>
                          </m:r>
                        </m:sup>
                      </m:sSup>
                    </m:oMath>
                  </m:oMathPara>
                </a14:m>
                <a:endParaRPr lang="en-CA" sz="6600" dirty="0">
                  <a:solidFill>
                    <a:schemeClr val="tx1"/>
                  </a:solidFill>
                </a:endParaRPr>
              </a:p>
            </p:txBody>
          </p:sp>
        </mc:Choice>
        <mc:Fallback xmlns="">
          <p:sp>
            <p:nvSpPr>
              <p:cNvPr id="13" name="TextBox 12">
                <a:extLst>
                  <a:ext uri="{FF2B5EF4-FFF2-40B4-BE49-F238E27FC236}">
                    <a16:creationId xmlns:a16="http://schemas.microsoft.com/office/drawing/2014/main" id="{BCDF0172-E913-444C-8946-339CDB8436FF}"/>
                  </a:ext>
                </a:extLst>
              </p:cNvPr>
              <p:cNvSpPr txBox="1">
                <a:spLocks noRot="1" noChangeAspect="1" noMove="1" noResize="1" noEditPoints="1" noAdjustHandles="1" noChangeArrowheads="1" noChangeShapeType="1" noTextEdit="1"/>
              </p:cNvSpPr>
              <p:nvPr/>
            </p:nvSpPr>
            <p:spPr>
              <a:xfrm>
                <a:off x="6120866" y="133350"/>
                <a:ext cx="6013984" cy="1107996"/>
              </a:xfrm>
              <a:prstGeom prst="rect">
                <a:avLst/>
              </a:prstGeom>
              <a:blipFill>
                <a:blip r:embed="rId5"/>
                <a:stretch>
                  <a:fillRect/>
                </a:stretch>
              </a:blipFill>
              <a:ln w="38100">
                <a:noFill/>
              </a:ln>
            </p:spPr>
            <p:txBody>
              <a:bodyPr/>
              <a:lstStyle/>
              <a:p>
                <a:r>
                  <a:rPr lang="en-CA">
                    <a:noFill/>
                  </a:rPr>
                  <a:t> </a:t>
                </a:r>
              </a:p>
            </p:txBody>
          </p:sp>
        </mc:Fallback>
      </mc:AlternateContent>
      <p:sp>
        <p:nvSpPr>
          <p:cNvPr id="77" name="Rectangle 76">
            <a:extLst>
              <a:ext uri="{FF2B5EF4-FFF2-40B4-BE49-F238E27FC236}">
                <a16:creationId xmlns:a16="http://schemas.microsoft.com/office/drawing/2014/main" id="{0FBA5714-620C-4D2B-B68F-97D34BF30D91}"/>
              </a:ext>
            </a:extLst>
          </p:cNvPr>
          <p:cNvSpPr/>
          <p:nvPr/>
        </p:nvSpPr>
        <p:spPr>
          <a:xfrm rot="18900000">
            <a:off x="3098766" y="5809206"/>
            <a:ext cx="1119605" cy="1525273"/>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A2E321B1-9E2E-4653-A986-95482028C435}"/>
              </a:ext>
            </a:extLst>
          </p:cNvPr>
          <p:cNvSpPr/>
          <p:nvPr/>
        </p:nvSpPr>
        <p:spPr>
          <a:xfrm rot="14517027">
            <a:off x="3252636" y="1283407"/>
            <a:ext cx="691076" cy="951736"/>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5" name="Group 94">
            <a:extLst>
              <a:ext uri="{FF2B5EF4-FFF2-40B4-BE49-F238E27FC236}">
                <a16:creationId xmlns:a16="http://schemas.microsoft.com/office/drawing/2014/main" id="{4DC1B59B-CECD-4023-8509-0104875292A7}"/>
              </a:ext>
            </a:extLst>
          </p:cNvPr>
          <p:cNvGrpSpPr/>
          <p:nvPr/>
        </p:nvGrpSpPr>
        <p:grpSpPr>
          <a:xfrm>
            <a:off x="9299569" y="2933700"/>
            <a:ext cx="2949581" cy="2769624"/>
            <a:chOff x="9220200" y="2743200"/>
            <a:chExt cx="3172747" cy="2979174"/>
          </a:xfrm>
        </p:grpSpPr>
        <p:grpSp>
          <p:nvGrpSpPr>
            <p:cNvPr id="96" name="Group 95">
              <a:extLst>
                <a:ext uri="{FF2B5EF4-FFF2-40B4-BE49-F238E27FC236}">
                  <a16:creationId xmlns:a16="http://schemas.microsoft.com/office/drawing/2014/main" id="{754A531F-55DB-4381-9B13-63B0D62A73A3}"/>
                </a:ext>
              </a:extLst>
            </p:cNvPr>
            <p:cNvGrpSpPr/>
            <p:nvPr/>
          </p:nvGrpSpPr>
          <p:grpSpPr>
            <a:xfrm>
              <a:off x="9649747" y="2798760"/>
              <a:ext cx="2743200" cy="2571840"/>
              <a:chOff x="1124487" y="4198947"/>
              <a:chExt cx="2225048" cy="2086056"/>
            </a:xfrm>
          </p:grpSpPr>
          <p:grpSp>
            <p:nvGrpSpPr>
              <p:cNvPr id="98" name="Group 97">
                <a:extLst>
                  <a:ext uri="{FF2B5EF4-FFF2-40B4-BE49-F238E27FC236}">
                    <a16:creationId xmlns:a16="http://schemas.microsoft.com/office/drawing/2014/main" id="{F3EE743B-D46A-4BC4-B381-0E43ED91B767}"/>
                  </a:ext>
                </a:extLst>
              </p:cNvPr>
              <p:cNvGrpSpPr/>
              <p:nvPr/>
            </p:nvGrpSpPr>
            <p:grpSpPr>
              <a:xfrm>
                <a:off x="1144951" y="4770120"/>
                <a:ext cx="1522049" cy="1514883"/>
                <a:chOff x="1144951" y="4770120"/>
                <a:chExt cx="1522049" cy="1514883"/>
              </a:xfrm>
            </p:grpSpPr>
            <p:cxnSp>
              <p:nvCxnSpPr>
                <p:cNvPr id="101" name="Straight Arrow Connector 100">
                  <a:extLst>
                    <a:ext uri="{FF2B5EF4-FFF2-40B4-BE49-F238E27FC236}">
                      <a16:creationId xmlns:a16="http://schemas.microsoft.com/office/drawing/2014/main" id="{92ABBD27-F341-41E5-806C-988FD540B1D9}"/>
                    </a:ext>
                  </a:extLst>
                </p:cNvPr>
                <p:cNvCxnSpPr>
                  <a:cxnSpLocks/>
                </p:cNvCxnSpPr>
                <p:nvPr/>
              </p:nvCxnSpPr>
              <p:spPr>
                <a:xfrm>
                  <a:off x="1144951" y="6280847"/>
                  <a:ext cx="1522049"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BAFFC5A9-274F-4E2D-83A6-DCC2F231BA1D}"/>
                    </a:ext>
                  </a:extLst>
                </p:cNvPr>
                <p:cNvCxnSpPr>
                  <a:cxnSpLocks/>
                </p:cNvCxnSpPr>
                <p:nvPr/>
              </p:nvCxnSpPr>
              <p:spPr>
                <a:xfrm flipV="1">
                  <a:off x="1153206" y="4770120"/>
                  <a:ext cx="0" cy="1514883"/>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D80B524-D4B0-4883-B534-9222560533EE}"/>
                      </a:ext>
                    </a:extLst>
                  </p:cNvPr>
                  <p:cNvSpPr txBox="1"/>
                  <p:nvPr/>
                </p:nvSpPr>
                <p:spPr>
                  <a:xfrm>
                    <a:off x="1124487" y="4198947"/>
                    <a:ext cx="1020232" cy="823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oMath>
                      </m:oMathPara>
                    </a14:m>
                    <a:endParaRPr lang="en-US" sz="6000" dirty="0">
                      <a:solidFill>
                        <a:srgbClr val="002060"/>
                      </a:solidFill>
                    </a:endParaRPr>
                  </a:p>
                </p:txBody>
              </p:sp>
            </mc:Choice>
            <mc:Fallback xmlns="">
              <p:sp>
                <p:nvSpPr>
                  <p:cNvPr id="99" name="TextBox 98">
                    <a:extLst>
                      <a:ext uri="{FF2B5EF4-FFF2-40B4-BE49-F238E27FC236}">
                        <a16:creationId xmlns:a16="http://schemas.microsoft.com/office/drawing/2014/main" id="{6D80B524-D4B0-4883-B534-9222560533EE}"/>
                      </a:ext>
                    </a:extLst>
                  </p:cNvPr>
                  <p:cNvSpPr txBox="1">
                    <a:spLocks noRot="1" noChangeAspect="1" noMove="1" noResize="1" noEditPoints="1" noAdjustHandles="1" noChangeArrowheads="1" noChangeShapeType="1" noTextEdit="1"/>
                  </p:cNvSpPr>
                  <p:nvPr/>
                </p:nvSpPr>
                <p:spPr>
                  <a:xfrm>
                    <a:off x="1124487" y="4198947"/>
                    <a:ext cx="1020232" cy="823819"/>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0CCA2CC3-8ADB-4D64-ACAE-F9FC9F0C651A}"/>
                      </a:ext>
                    </a:extLst>
                  </p:cNvPr>
                  <p:cNvSpPr txBox="1"/>
                  <p:nvPr/>
                </p:nvSpPr>
                <p:spPr>
                  <a:xfrm>
                    <a:off x="2185009" y="5343969"/>
                    <a:ext cx="1164526" cy="823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0" name="TextBox 99">
                    <a:extLst>
                      <a:ext uri="{FF2B5EF4-FFF2-40B4-BE49-F238E27FC236}">
                        <a16:creationId xmlns:a16="http://schemas.microsoft.com/office/drawing/2014/main" id="{0CCA2CC3-8ADB-4D64-ACAE-F9FC9F0C651A}"/>
                      </a:ext>
                    </a:extLst>
                  </p:cNvPr>
                  <p:cNvSpPr txBox="1">
                    <a:spLocks noRot="1" noChangeAspect="1" noMove="1" noResize="1" noEditPoints="1" noAdjustHandles="1" noChangeArrowheads="1" noChangeShapeType="1" noTextEdit="1"/>
                  </p:cNvSpPr>
                  <p:nvPr/>
                </p:nvSpPr>
                <p:spPr>
                  <a:xfrm>
                    <a:off x="2185009" y="5343969"/>
                    <a:ext cx="1164526" cy="823819"/>
                  </a:xfrm>
                  <a:prstGeom prst="rect">
                    <a:avLst/>
                  </a:prstGeom>
                  <a:blipFill>
                    <a:blip r:embed="rId14"/>
                    <a:stretch>
                      <a:fillRect/>
                    </a:stretch>
                  </a:blipFill>
                </p:spPr>
                <p:txBody>
                  <a:bodyPr/>
                  <a:lstStyle/>
                  <a:p>
                    <a:r>
                      <a:rPr lang="en-CA">
                        <a:noFill/>
                      </a:rPr>
                      <a:t> </a:t>
                    </a:r>
                  </a:p>
                </p:txBody>
              </p:sp>
            </mc:Fallback>
          </mc:AlternateContent>
        </p:grpSp>
        <p:sp>
          <p:nvSpPr>
            <p:cNvPr id="97" name="Rectangle 96">
              <a:extLst>
                <a:ext uri="{FF2B5EF4-FFF2-40B4-BE49-F238E27FC236}">
                  <a16:creationId xmlns:a16="http://schemas.microsoft.com/office/drawing/2014/main" id="{29BD6106-F285-4B63-91D1-02E60D7FF872}"/>
                </a:ext>
              </a:extLst>
            </p:cNvPr>
            <p:cNvSpPr/>
            <p:nvPr/>
          </p:nvSpPr>
          <p:spPr>
            <a:xfrm>
              <a:off x="9220200" y="2743200"/>
              <a:ext cx="2971800" cy="29791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 name="Group 8">
            <a:extLst>
              <a:ext uri="{FF2B5EF4-FFF2-40B4-BE49-F238E27FC236}">
                <a16:creationId xmlns:a16="http://schemas.microsoft.com/office/drawing/2014/main" id="{25FA705B-7995-4E48-8CD6-B06861FA206D}"/>
              </a:ext>
            </a:extLst>
          </p:cNvPr>
          <p:cNvGrpSpPr/>
          <p:nvPr/>
        </p:nvGrpSpPr>
        <p:grpSpPr>
          <a:xfrm>
            <a:off x="9353549" y="1042257"/>
            <a:ext cx="2533651" cy="1933858"/>
            <a:chOff x="9334499" y="1004157"/>
            <a:chExt cx="2533651" cy="1933858"/>
          </a:xfrm>
        </p:grpSpPr>
        <p:sp>
          <p:nvSpPr>
            <p:cNvPr id="33" name="TextBox 32">
              <a:extLst>
                <a:ext uri="{FF2B5EF4-FFF2-40B4-BE49-F238E27FC236}">
                  <a16:creationId xmlns:a16="http://schemas.microsoft.com/office/drawing/2014/main" id="{D06E537F-005C-43AF-B64A-13D614C05350}"/>
                </a:ext>
              </a:extLst>
            </p:cNvPr>
            <p:cNvSpPr txBox="1"/>
            <p:nvPr/>
          </p:nvSpPr>
          <p:spPr>
            <a:xfrm>
              <a:off x="9334499" y="1614576"/>
              <a:ext cx="2533651" cy="1323439"/>
            </a:xfrm>
            <a:prstGeom prst="rect">
              <a:avLst/>
            </a:prstGeom>
            <a:noFill/>
            <a:ln w="38100">
              <a:noFill/>
            </a:ln>
          </p:spPr>
          <p:txBody>
            <a:bodyPr wrap="square" rtlCol="0">
              <a:spAutoFit/>
            </a:bodyPr>
            <a:lstStyle/>
            <a:p>
              <a:r>
                <a:rPr lang="en-US" sz="4000" dirty="0">
                  <a:solidFill>
                    <a:schemeClr val="accent4">
                      <a:lumMod val="75000"/>
                    </a:schemeClr>
                  </a:solidFill>
                </a:rPr>
                <a:t>“spacetime </a:t>
              </a:r>
            </a:p>
            <a:p>
              <a:r>
                <a:rPr lang="en-US" sz="4000" dirty="0">
                  <a:solidFill>
                    <a:schemeClr val="accent4">
                      <a:lumMod val="75000"/>
                    </a:schemeClr>
                  </a:solidFill>
                </a:rPr>
                <a:t>  interval”</a:t>
              </a:r>
              <a:endParaRPr lang="en-CA" sz="4000" dirty="0">
                <a:solidFill>
                  <a:schemeClr val="accent4">
                    <a:lumMod val="75000"/>
                  </a:schemeClr>
                </a:solidFill>
              </a:endParaRPr>
            </a:p>
          </p:txBody>
        </p:sp>
        <p:cxnSp>
          <p:nvCxnSpPr>
            <p:cNvPr id="6" name="Straight Arrow Connector 5">
              <a:extLst>
                <a:ext uri="{FF2B5EF4-FFF2-40B4-BE49-F238E27FC236}">
                  <a16:creationId xmlns:a16="http://schemas.microsoft.com/office/drawing/2014/main" id="{091B05F3-0CEA-4B57-B194-775717E64C50}"/>
                </a:ext>
              </a:extLst>
            </p:cNvPr>
            <p:cNvCxnSpPr>
              <a:cxnSpLocks/>
            </p:cNvCxnSpPr>
            <p:nvPr/>
          </p:nvCxnSpPr>
          <p:spPr>
            <a:xfrm flipV="1">
              <a:off x="10910587" y="1004157"/>
              <a:ext cx="179879" cy="710649"/>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BEB084D5-7949-0FAA-3896-1DE75454420E}"/>
              </a:ext>
            </a:extLst>
          </p:cNvPr>
          <p:cNvSpPr/>
          <p:nvPr/>
        </p:nvSpPr>
        <p:spPr>
          <a:xfrm>
            <a:off x="3026656" y="990804"/>
            <a:ext cx="1325246" cy="5735119"/>
          </a:xfrm>
          <a:prstGeom prst="rect">
            <a:avLst/>
          </a:prstGeom>
          <a:solidFill>
            <a:schemeClr val="bg1"/>
          </a:solidFill>
          <a:ln>
            <a:solidFill>
              <a:schemeClr val="bg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7" name="Group 6">
            <a:extLst>
              <a:ext uri="{FF2B5EF4-FFF2-40B4-BE49-F238E27FC236}">
                <a16:creationId xmlns:a16="http://schemas.microsoft.com/office/drawing/2014/main" id="{78EA57D0-4933-9EA2-FBF5-B1810FB955E3}"/>
              </a:ext>
            </a:extLst>
          </p:cNvPr>
          <p:cNvGrpSpPr/>
          <p:nvPr/>
        </p:nvGrpSpPr>
        <p:grpSpPr>
          <a:xfrm>
            <a:off x="-28520" y="4787000"/>
            <a:ext cx="5225351" cy="1397101"/>
            <a:chOff x="86717" y="4120067"/>
            <a:chExt cx="5225351" cy="1397101"/>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0DF6B5-A560-8529-BC10-CAB3CF0B156C}"/>
                    </a:ext>
                  </a:extLst>
                </p:cNvPr>
                <p:cNvSpPr txBox="1"/>
                <p:nvPr/>
              </p:nvSpPr>
              <p:spPr>
                <a:xfrm>
                  <a:off x="86717" y="4809282"/>
                  <a:ext cx="4236623" cy="707886"/>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000" i="1" smtClean="0">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m:t>
                            </m:r>
                            <m:r>
                              <a:rPr lang="en-US" sz="4000" i="1">
                                <a:solidFill>
                                  <a:srgbClr val="FF0000"/>
                                </a:solidFill>
                                <a:latin typeface="Cambria Math" panose="02040503050406030204" pitchFamily="18" charset="0"/>
                              </a:rPr>
                              <m:t>𝑐𝑡</m:t>
                            </m:r>
                            <m:r>
                              <a:rPr lang="en-US" sz="4000" i="1">
                                <a:solidFill>
                                  <a:srgbClr val="FF0000"/>
                                </a:solidFill>
                                <a:latin typeface="Cambria Math" panose="02040503050406030204" pitchFamily="18" charset="0"/>
                              </a:rPr>
                              <m:t>)</m:t>
                            </m:r>
                          </m:e>
                          <m:sup>
                            <m:r>
                              <a:rPr lang="en-US" sz="4000" i="1">
                                <a:solidFill>
                                  <a:srgbClr val="FF0000"/>
                                </a:solidFill>
                                <a:latin typeface="Cambria Math" panose="02040503050406030204" pitchFamily="18" charset="0"/>
                              </a:rPr>
                              <m:t>2</m:t>
                            </m:r>
                          </m:sup>
                        </m:sSup>
                        <m:r>
                          <a:rPr lang="en-US" sz="4000" i="1">
                            <a:solidFill>
                              <a:srgbClr val="FF0000"/>
                            </a:solidFill>
                            <a:latin typeface="Cambria Math" panose="02040503050406030204" pitchFamily="18" charset="0"/>
                          </a:rPr>
                          <m:t>−</m:t>
                        </m:r>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𝑥</m:t>
                            </m:r>
                          </m:e>
                          <m:sup>
                            <m:r>
                              <a:rPr lang="en-US" sz="4000" i="1">
                                <a:solidFill>
                                  <a:srgbClr val="FF0000"/>
                                </a:solidFill>
                                <a:latin typeface="Cambria Math" panose="02040503050406030204" pitchFamily="18" charset="0"/>
                              </a:rPr>
                              <m:t>2</m:t>
                            </m:r>
                          </m:sup>
                        </m:sSup>
                        <m:r>
                          <a:rPr lang="en-US" sz="4000" b="0" i="1" smtClean="0">
                            <a:solidFill>
                              <a:srgbClr val="FF0000"/>
                            </a:solidFill>
                            <a:latin typeface="Cambria Math" panose="02040503050406030204" pitchFamily="18" charset="0"/>
                          </a:rPr>
                          <m:t>=−</m:t>
                        </m:r>
                        <m:d>
                          <m:dPr>
                            <m:ctrlPr>
                              <a:rPr lang="en-US" sz="4000" i="1">
                                <a:solidFill>
                                  <a:srgbClr val="FF0000"/>
                                </a:solidFill>
                                <a:latin typeface="Cambria Math" panose="02040503050406030204" pitchFamily="18" charset="0"/>
                              </a:rPr>
                            </m:ctrlPr>
                          </m:d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1</m:t>
                                </m:r>
                              </m:e>
                              <m:sup>
                                <m:r>
                                  <a:rPr lang="en-US" sz="4000" i="1">
                                    <a:solidFill>
                                      <a:srgbClr val="FF0000"/>
                                    </a:solidFill>
                                    <a:latin typeface="Cambria Math" panose="02040503050406030204" pitchFamily="18" charset="0"/>
                                  </a:rPr>
                                  <m:t>2</m:t>
                                </m:r>
                              </m:sup>
                            </m:sSup>
                          </m:e>
                        </m:d>
                      </m:oMath>
                    </m:oMathPara>
                  </a14:m>
                  <a:endParaRPr lang="en-CA" sz="4000" dirty="0">
                    <a:solidFill>
                      <a:srgbClr val="FF0000"/>
                    </a:solidFill>
                  </a:endParaRPr>
                </a:p>
              </p:txBody>
            </p:sp>
          </mc:Choice>
          <mc:Fallback xmlns="">
            <p:sp>
              <p:nvSpPr>
                <p:cNvPr id="3" name="TextBox 2">
                  <a:extLst>
                    <a:ext uri="{FF2B5EF4-FFF2-40B4-BE49-F238E27FC236}">
                      <a16:creationId xmlns:a16="http://schemas.microsoft.com/office/drawing/2014/main" id="{330DF6B5-A560-8529-BC10-CAB3CF0B156C}"/>
                    </a:ext>
                  </a:extLst>
                </p:cNvPr>
                <p:cNvSpPr txBox="1">
                  <a:spLocks noRot="1" noChangeAspect="1" noMove="1" noResize="1" noEditPoints="1" noAdjustHandles="1" noChangeArrowheads="1" noChangeShapeType="1" noTextEdit="1"/>
                </p:cNvSpPr>
                <p:nvPr/>
              </p:nvSpPr>
              <p:spPr>
                <a:xfrm>
                  <a:off x="86717" y="4809282"/>
                  <a:ext cx="4236623" cy="707886"/>
                </a:xfrm>
                <a:prstGeom prst="rect">
                  <a:avLst/>
                </a:prstGeom>
                <a:blipFill>
                  <a:blip r:embed="rId15"/>
                  <a:stretch>
                    <a:fillRect/>
                  </a:stretch>
                </a:blipFill>
                <a:ln w="38100">
                  <a:noFill/>
                </a:ln>
              </p:spPr>
              <p:txBody>
                <a:bodyPr/>
                <a:lstStyle/>
                <a:p>
                  <a:r>
                    <a:rPr lang="en-CA">
                      <a:noFill/>
                    </a:rPr>
                    <a:t> </a:t>
                  </a:r>
                </a:p>
              </p:txBody>
            </p:sp>
          </mc:Fallback>
        </mc:AlternateContent>
        <p:sp>
          <p:nvSpPr>
            <p:cNvPr id="5" name="Freeform: Shape 4">
              <a:extLst>
                <a:ext uri="{FF2B5EF4-FFF2-40B4-BE49-F238E27FC236}">
                  <a16:creationId xmlns:a16="http://schemas.microsoft.com/office/drawing/2014/main" id="{8B845D4B-2547-0674-F5C9-E73DB2564E4D}"/>
                </a:ext>
              </a:extLst>
            </p:cNvPr>
            <p:cNvSpPr/>
            <p:nvPr/>
          </p:nvSpPr>
          <p:spPr>
            <a:xfrm rot="11625797">
              <a:off x="3961963" y="4120067"/>
              <a:ext cx="1350105" cy="877342"/>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15" name="Group 14">
            <a:extLst>
              <a:ext uri="{FF2B5EF4-FFF2-40B4-BE49-F238E27FC236}">
                <a16:creationId xmlns:a16="http://schemas.microsoft.com/office/drawing/2014/main" id="{079FDDFD-0FEF-0B8A-EAF6-0E1D951A93DE}"/>
              </a:ext>
            </a:extLst>
          </p:cNvPr>
          <p:cNvGrpSpPr/>
          <p:nvPr/>
        </p:nvGrpSpPr>
        <p:grpSpPr>
          <a:xfrm>
            <a:off x="356161" y="2802698"/>
            <a:ext cx="5195576" cy="707886"/>
            <a:chOff x="599718" y="3159650"/>
            <a:chExt cx="5195576" cy="70788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0361AB-DAC5-724D-670D-1D1A111F227E}"/>
                    </a:ext>
                  </a:extLst>
                </p:cNvPr>
                <p:cNvSpPr txBox="1"/>
                <p:nvPr/>
              </p:nvSpPr>
              <p:spPr>
                <a:xfrm>
                  <a:off x="599718" y="3159650"/>
                  <a:ext cx="3817416" cy="707886"/>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000" i="1" smtClean="0">
                                <a:solidFill>
                                  <a:srgbClr val="CC9B00"/>
                                </a:solidFill>
                                <a:latin typeface="Cambria Math" panose="02040503050406030204" pitchFamily="18" charset="0"/>
                              </a:rPr>
                            </m:ctrlPr>
                          </m:sSupPr>
                          <m:e>
                            <m:r>
                              <a:rPr lang="en-US" sz="4000" i="1">
                                <a:solidFill>
                                  <a:srgbClr val="CC9B00"/>
                                </a:solidFill>
                                <a:latin typeface="Cambria Math" panose="02040503050406030204" pitchFamily="18" charset="0"/>
                              </a:rPr>
                              <m:t>(</m:t>
                            </m:r>
                            <m:r>
                              <a:rPr lang="en-US" sz="4000" i="1">
                                <a:solidFill>
                                  <a:srgbClr val="CC9B00"/>
                                </a:solidFill>
                                <a:latin typeface="Cambria Math" panose="02040503050406030204" pitchFamily="18" charset="0"/>
                              </a:rPr>
                              <m:t>𝑐𝑡</m:t>
                            </m:r>
                            <m:r>
                              <a:rPr lang="en-US" sz="4000" i="1">
                                <a:solidFill>
                                  <a:srgbClr val="CC9B00"/>
                                </a:solidFill>
                                <a:latin typeface="Cambria Math" panose="02040503050406030204" pitchFamily="18" charset="0"/>
                              </a:rPr>
                              <m:t>)</m:t>
                            </m:r>
                          </m:e>
                          <m:sup>
                            <m:r>
                              <a:rPr lang="en-US" sz="4000" i="1">
                                <a:solidFill>
                                  <a:srgbClr val="CC9B00"/>
                                </a:solidFill>
                                <a:latin typeface="Cambria Math" panose="02040503050406030204" pitchFamily="18" charset="0"/>
                              </a:rPr>
                              <m:t>2</m:t>
                            </m:r>
                          </m:sup>
                        </m:sSup>
                        <m:r>
                          <a:rPr lang="en-US" sz="4000" i="1">
                            <a:solidFill>
                              <a:srgbClr val="CC9B00"/>
                            </a:solidFill>
                            <a:latin typeface="Cambria Math" panose="02040503050406030204" pitchFamily="18" charset="0"/>
                          </a:rPr>
                          <m:t>−</m:t>
                        </m:r>
                        <m:sSup>
                          <m:sSupPr>
                            <m:ctrlPr>
                              <a:rPr lang="en-US" sz="4000" i="1">
                                <a:solidFill>
                                  <a:srgbClr val="CC9B00"/>
                                </a:solidFill>
                                <a:latin typeface="Cambria Math" panose="02040503050406030204" pitchFamily="18" charset="0"/>
                              </a:rPr>
                            </m:ctrlPr>
                          </m:sSupPr>
                          <m:e>
                            <m:r>
                              <a:rPr lang="en-US" sz="4000" i="1">
                                <a:solidFill>
                                  <a:srgbClr val="CC9B00"/>
                                </a:solidFill>
                                <a:latin typeface="Cambria Math" panose="02040503050406030204" pitchFamily="18" charset="0"/>
                              </a:rPr>
                              <m:t>𝑥</m:t>
                            </m:r>
                          </m:e>
                          <m:sup>
                            <m:r>
                              <a:rPr lang="en-US" sz="4000" i="1">
                                <a:solidFill>
                                  <a:srgbClr val="CC9B00"/>
                                </a:solidFill>
                                <a:latin typeface="Cambria Math" panose="02040503050406030204" pitchFamily="18" charset="0"/>
                              </a:rPr>
                              <m:t>2</m:t>
                            </m:r>
                          </m:sup>
                        </m:sSup>
                        <m:r>
                          <a:rPr lang="en-US" sz="4000" b="0" i="1" smtClean="0">
                            <a:solidFill>
                              <a:srgbClr val="CC9B00"/>
                            </a:solidFill>
                            <a:latin typeface="Cambria Math" panose="02040503050406030204" pitchFamily="18" charset="0"/>
                          </a:rPr>
                          <m:t>=</m:t>
                        </m:r>
                        <m:r>
                          <a:rPr lang="en-US" sz="4000" b="0" i="0" smtClean="0">
                            <a:solidFill>
                              <a:srgbClr val="CC9B00"/>
                            </a:solidFill>
                            <a:latin typeface="Cambria Math" panose="02040503050406030204" pitchFamily="18" charset="0"/>
                          </a:rPr>
                          <m:t>0</m:t>
                        </m:r>
                      </m:oMath>
                    </m:oMathPara>
                  </a14:m>
                  <a:endParaRPr lang="en-CA" sz="4000" dirty="0">
                    <a:solidFill>
                      <a:srgbClr val="CC9B00"/>
                    </a:solidFill>
                  </a:endParaRPr>
                </a:p>
              </p:txBody>
            </p:sp>
          </mc:Choice>
          <mc:Fallback xmlns="">
            <p:sp>
              <p:nvSpPr>
                <p:cNvPr id="10" name="TextBox 9">
                  <a:extLst>
                    <a:ext uri="{FF2B5EF4-FFF2-40B4-BE49-F238E27FC236}">
                      <a16:creationId xmlns:a16="http://schemas.microsoft.com/office/drawing/2014/main" id="{620361AB-DAC5-724D-670D-1D1A111F227E}"/>
                    </a:ext>
                  </a:extLst>
                </p:cNvPr>
                <p:cNvSpPr txBox="1">
                  <a:spLocks noRot="1" noChangeAspect="1" noMove="1" noResize="1" noEditPoints="1" noAdjustHandles="1" noChangeArrowheads="1" noChangeShapeType="1" noTextEdit="1"/>
                </p:cNvSpPr>
                <p:nvPr/>
              </p:nvSpPr>
              <p:spPr>
                <a:xfrm>
                  <a:off x="599718" y="3159650"/>
                  <a:ext cx="3817416" cy="707886"/>
                </a:xfrm>
                <a:prstGeom prst="rect">
                  <a:avLst/>
                </a:prstGeom>
                <a:blipFill>
                  <a:blip r:embed="rId16"/>
                  <a:stretch>
                    <a:fillRect/>
                  </a:stretch>
                </a:blipFill>
                <a:ln w="38100">
                  <a:noFill/>
                </a:ln>
              </p:spPr>
              <p:txBody>
                <a:bodyPr/>
                <a:lstStyle/>
                <a:p>
                  <a:r>
                    <a:rPr lang="en-CA">
                      <a:noFill/>
                    </a:rPr>
                    <a:t> </a:t>
                  </a:r>
                </a:p>
              </p:txBody>
            </p:sp>
          </mc:Fallback>
        </mc:AlternateContent>
        <p:cxnSp>
          <p:nvCxnSpPr>
            <p:cNvPr id="14" name="Straight Connector 13">
              <a:extLst>
                <a:ext uri="{FF2B5EF4-FFF2-40B4-BE49-F238E27FC236}">
                  <a16:creationId xmlns:a16="http://schemas.microsoft.com/office/drawing/2014/main" id="{2F6F3262-8627-CD16-A035-031D49A7F280}"/>
                </a:ext>
              </a:extLst>
            </p:cNvPr>
            <p:cNvCxnSpPr>
              <a:cxnSpLocks/>
            </p:cNvCxnSpPr>
            <p:nvPr/>
          </p:nvCxnSpPr>
          <p:spPr>
            <a:xfrm flipV="1">
              <a:off x="3772387" y="3257509"/>
              <a:ext cx="2022907" cy="2943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9D39EE7-7522-7512-8F0A-3FC0286042E9}"/>
              </a:ext>
            </a:extLst>
          </p:cNvPr>
          <p:cNvGrpSpPr/>
          <p:nvPr/>
        </p:nvGrpSpPr>
        <p:grpSpPr>
          <a:xfrm>
            <a:off x="6154" y="1115426"/>
            <a:ext cx="4911351" cy="1114663"/>
            <a:chOff x="6154" y="1115426"/>
            <a:chExt cx="4911351" cy="1114663"/>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E98266-3054-CBFA-CEF0-A9C8DB8822F6}"/>
                    </a:ext>
                  </a:extLst>
                </p:cNvPr>
                <p:cNvSpPr txBox="1"/>
                <p:nvPr/>
              </p:nvSpPr>
              <p:spPr>
                <a:xfrm>
                  <a:off x="6154" y="1115426"/>
                  <a:ext cx="4241027" cy="707886"/>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m:t>
                            </m:r>
                            <m:r>
                              <a:rPr lang="en-US" sz="4000" b="0" i="1" smtClean="0">
                                <a:solidFill>
                                  <a:srgbClr val="0070C0"/>
                                </a:solidFill>
                                <a:latin typeface="Cambria Math" panose="02040503050406030204" pitchFamily="18" charset="0"/>
                              </a:rPr>
                              <m:t>𝑐𝑡</m:t>
                            </m:r>
                            <m:r>
                              <a:rPr lang="en-US" sz="4000" b="0" i="1" smtClean="0">
                                <a:solidFill>
                                  <a:srgbClr val="0070C0"/>
                                </a:solidFill>
                                <a:latin typeface="Cambria Math" panose="02040503050406030204" pitchFamily="18" charset="0"/>
                              </a:rPr>
                              <m:t>)</m:t>
                            </m:r>
                          </m:e>
                          <m:sup>
                            <m:r>
                              <a:rPr lang="en-US" sz="4000" b="0" i="1" smtClean="0">
                                <a:solidFill>
                                  <a:srgbClr val="0070C0"/>
                                </a:solidFill>
                                <a:latin typeface="Cambria Math" panose="02040503050406030204" pitchFamily="18" charset="0"/>
                              </a:rPr>
                              <m:t>2</m:t>
                            </m:r>
                          </m:sup>
                        </m:sSup>
                        <m:r>
                          <a:rPr lang="en-US" sz="4000" b="0" i="1" smtClean="0">
                            <a:solidFill>
                              <a:srgbClr val="0070C0"/>
                            </a:solidFill>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rgbClr val="0070C0"/>
                                </a:solidFill>
                                <a:latin typeface="Cambria Math" panose="02040503050406030204" pitchFamily="18" charset="0"/>
                              </a:rPr>
                              <m:t>2</m:t>
                            </m:r>
                          </m:sup>
                        </m:sSup>
                        <m:r>
                          <a:rPr lang="en-US" sz="4000" b="0" i="1" smtClean="0">
                            <a:solidFill>
                              <a:srgbClr val="0070C0"/>
                            </a:solidFill>
                            <a:latin typeface="Cambria Math" panose="02040503050406030204" pitchFamily="18" charset="0"/>
                          </a:rPr>
                          <m:t>=+</m:t>
                        </m:r>
                        <m:d>
                          <m:dPr>
                            <m:ctrlPr>
                              <a:rPr lang="en-US" sz="4000" i="1">
                                <a:solidFill>
                                  <a:srgbClr val="0070C0"/>
                                </a:solidFill>
                                <a:latin typeface="Cambria Math" panose="02040503050406030204" pitchFamily="18" charset="0"/>
                              </a:rPr>
                            </m:ctrlPr>
                          </m:d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1</m:t>
                                </m:r>
                              </m:e>
                              <m:sup>
                                <m:r>
                                  <a:rPr lang="en-US" sz="4000" i="1">
                                    <a:solidFill>
                                      <a:srgbClr val="0070C0"/>
                                    </a:solidFill>
                                    <a:latin typeface="Cambria Math" panose="02040503050406030204" pitchFamily="18" charset="0"/>
                                  </a:rPr>
                                  <m:t>2</m:t>
                                </m:r>
                              </m:sup>
                            </m:sSup>
                          </m:e>
                        </m:d>
                      </m:oMath>
                    </m:oMathPara>
                  </a14:m>
                  <a:endParaRPr lang="en-CA" sz="4000" dirty="0">
                    <a:solidFill>
                      <a:srgbClr val="0070C0"/>
                    </a:solidFill>
                  </a:endParaRPr>
                </a:p>
              </p:txBody>
            </p:sp>
          </mc:Choice>
          <mc:Fallback xmlns="">
            <p:sp>
              <p:nvSpPr>
                <p:cNvPr id="16" name="TextBox 15">
                  <a:extLst>
                    <a:ext uri="{FF2B5EF4-FFF2-40B4-BE49-F238E27FC236}">
                      <a16:creationId xmlns:a16="http://schemas.microsoft.com/office/drawing/2014/main" id="{1AE98266-3054-CBFA-CEF0-A9C8DB8822F6}"/>
                    </a:ext>
                  </a:extLst>
                </p:cNvPr>
                <p:cNvSpPr txBox="1">
                  <a:spLocks noRot="1" noChangeAspect="1" noMove="1" noResize="1" noEditPoints="1" noAdjustHandles="1" noChangeArrowheads="1" noChangeShapeType="1" noTextEdit="1"/>
                </p:cNvSpPr>
                <p:nvPr/>
              </p:nvSpPr>
              <p:spPr>
                <a:xfrm>
                  <a:off x="6154" y="1115426"/>
                  <a:ext cx="4241027" cy="707886"/>
                </a:xfrm>
                <a:prstGeom prst="rect">
                  <a:avLst/>
                </a:prstGeom>
                <a:blipFill>
                  <a:blip r:embed="rId17"/>
                  <a:stretch>
                    <a:fillRect/>
                  </a:stretch>
                </a:blipFill>
                <a:ln w="38100">
                  <a:noFill/>
                </a:ln>
              </p:spPr>
              <p:txBody>
                <a:bodyPr/>
                <a:lstStyle/>
                <a:p>
                  <a:r>
                    <a:rPr lang="en-CA">
                      <a:noFill/>
                    </a:rPr>
                    <a:t> </a:t>
                  </a:r>
                </a:p>
              </p:txBody>
            </p:sp>
          </mc:Fallback>
        </mc:AlternateContent>
        <p:sp>
          <p:nvSpPr>
            <p:cNvPr id="17" name="Freeform: Shape 16">
              <a:extLst>
                <a:ext uri="{FF2B5EF4-FFF2-40B4-BE49-F238E27FC236}">
                  <a16:creationId xmlns:a16="http://schemas.microsoft.com/office/drawing/2014/main" id="{F340B158-01D6-E066-214E-B2451E26D2E6}"/>
                </a:ext>
              </a:extLst>
            </p:cNvPr>
            <p:cNvSpPr/>
            <p:nvPr/>
          </p:nvSpPr>
          <p:spPr>
            <a:xfrm rot="2223162">
              <a:off x="3658296" y="1483243"/>
              <a:ext cx="1259209" cy="746846"/>
            </a:xfrm>
            <a:custGeom>
              <a:avLst/>
              <a:gdLst>
                <a:gd name="connsiteX0" fmla="*/ 0 w 1451428"/>
                <a:gd name="connsiteY0" fmla="*/ 725714 h 730980"/>
                <a:gd name="connsiteX1" fmla="*/ 769257 w 1451428"/>
                <a:gd name="connsiteY1" fmla="*/ 624114 h 730980"/>
                <a:gd name="connsiteX2" fmla="*/ 1451428 w 1451428"/>
                <a:gd name="connsiteY2" fmla="*/ 0 h 730980"/>
              </a:gdLst>
              <a:ahLst/>
              <a:cxnLst>
                <a:cxn ang="0">
                  <a:pos x="connsiteX0" y="connsiteY0"/>
                </a:cxn>
                <a:cxn ang="0">
                  <a:pos x="connsiteX1" y="connsiteY1"/>
                </a:cxn>
                <a:cxn ang="0">
                  <a:pos x="connsiteX2" y="connsiteY2"/>
                </a:cxn>
              </a:cxnLst>
              <a:rect l="l" t="t" r="r" b="b"/>
              <a:pathLst>
                <a:path w="1451428" h="730980">
                  <a:moveTo>
                    <a:pt x="0" y="725714"/>
                  </a:moveTo>
                  <a:cubicBezTo>
                    <a:pt x="263676" y="735390"/>
                    <a:pt x="527352" y="745066"/>
                    <a:pt x="769257" y="624114"/>
                  </a:cubicBezTo>
                  <a:cubicBezTo>
                    <a:pt x="1011162" y="503162"/>
                    <a:pt x="1231295" y="251581"/>
                    <a:pt x="1451428"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 name="Oval 21">
            <a:extLst>
              <a:ext uri="{FF2B5EF4-FFF2-40B4-BE49-F238E27FC236}">
                <a16:creationId xmlns:a16="http://schemas.microsoft.com/office/drawing/2014/main" id="{042F0C59-A3AE-F316-3FEE-A95C5472DE2A}"/>
              </a:ext>
            </a:extLst>
          </p:cNvPr>
          <p:cNvSpPr/>
          <p:nvPr/>
        </p:nvSpPr>
        <p:spPr>
          <a:xfrm>
            <a:off x="6597432" y="3964564"/>
            <a:ext cx="136018" cy="1360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TextBox 28">
            <a:extLst>
              <a:ext uri="{FF2B5EF4-FFF2-40B4-BE49-F238E27FC236}">
                <a16:creationId xmlns:a16="http://schemas.microsoft.com/office/drawing/2014/main" id="{C74409E3-F86B-D4DE-FC7F-446329818096}"/>
              </a:ext>
            </a:extLst>
          </p:cNvPr>
          <p:cNvSpPr txBox="1"/>
          <p:nvPr/>
        </p:nvSpPr>
        <p:spPr>
          <a:xfrm>
            <a:off x="623972" y="3400867"/>
            <a:ext cx="2626823" cy="1754326"/>
          </a:xfrm>
          <a:prstGeom prst="rect">
            <a:avLst/>
          </a:prstGeom>
          <a:noFill/>
          <a:ln w="38100">
            <a:noFill/>
          </a:ln>
        </p:spPr>
        <p:txBody>
          <a:bodyPr wrap="square" rtlCol="0">
            <a:spAutoFit/>
          </a:bodyPr>
          <a:lstStyle/>
          <a:p>
            <a:pPr marL="571500" indent="-571500">
              <a:buFont typeface="Arial" panose="020B0604020202020204" pitchFamily="34" charset="0"/>
              <a:buChar char="•"/>
            </a:pPr>
            <a:r>
              <a:rPr lang="en-CA" sz="3600" dirty="0">
                <a:solidFill>
                  <a:schemeClr val="accent4">
                    <a:lumMod val="50000"/>
                  </a:schemeClr>
                </a:solidFill>
              </a:rPr>
              <a:t>null</a:t>
            </a:r>
          </a:p>
          <a:p>
            <a:pPr marL="571500" indent="-571500">
              <a:buFont typeface="Arial" panose="020B0604020202020204" pitchFamily="34" charset="0"/>
              <a:buChar char="•"/>
            </a:pPr>
            <a:r>
              <a:rPr lang="en-CA" sz="3600" dirty="0">
                <a:solidFill>
                  <a:schemeClr val="accent4">
                    <a:lumMod val="50000"/>
                  </a:schemeClr>
                </a:solidFill>
              </a:rPr>
              <a:t>isotropic</a:t>
            </a:r>
          </a:p>
          <a:p>
            <a:pPr marL="571500" indent="-571500">
              <a:buFont typeface="Arial" panose="020B0604020202020204" pitchFamily="34" charset="0"/>
              <a:buChar char="•"/>
            </a:pPr>
            <a:r>
              <a:rPr lang="en-CA" sz="3600" dirty="0">
                <a:solidFill>
                  <a:schemeClr val="accent4">
                    <a:lumMod val="50000"/>
                  </a:schemeClr>
                </a:solidFill>
              </a:rPr>
              <a:t>light-like</a:t>
            </a:r>
          </a:p>
        </p:txBody>
      </p:sp>
      <p:sp>
        <p:nvSpPr>
          <p:cNvPr id="32" name="TextBox 31">
            <a:extLst>
              <a:ext uri="{FF2B5EF4-FFF2-40B4-BE49-F238E27FC236}">
                <a16:creationId xmlns:a16="http://schemas.microsoft.com/office/drawing/2014/main" id="{DE600EA0-0709-886D-FBBD-C96AADBACBDE}"/>
              </a:ext>
            </a:extLst>
          </p:cNvPr>
          <p:cNvSpPr txBox="1"/>
          <p:nvPr/>
        </p:nvSpPr>
        <p:spPr>
          <a:xfrm>
            <a:off x="612211" y="6042805"/>
            <a:ext cx="2626823" cy="646331"/>
          </a:xfrm>
          <a:prstGeom prst="rect">
            <a:avLst/>
          </a:prstGeom>
          <a:noFill/>
          <a:ln w="38100">
            <a:noFill/>
          </a:ln>
        </p:spPr>
        <p:txBody>
          <a:bodyPr wrap="square" rtlCol="0">
            <a:spAutoFit/>
          </a:bodyPr>
          <a:lstStyle/>
          <a:p>
            <a:pPr marL="571500" indent="-571500">
              <a:buFont typeface="Arial" panose="020B0604020202020204" pitchFamily="34" charset="0"/>
              <a:buChar char="•"/>
            </a:pPr>
            <a:r>
              <a:rPr lang="en-CA" sz="3600" dirty="0">
                <a:solidFill>
                  <a:srgbClr val="C00000"/>
                </a:solidFill>
              </a:rPr>
              <a:t>space-like</a:t>
            </a:r>
          </a:p>
        </p:txBody>
      </p:sp>
      <p:sp>
        <p:nvSpPr>
          <p:cNvPr id="48" name="TextBox 47">
            <a:extLst>
              <a:ext uri="{FF2B5EF4-FFF2-40B4-BE49-F238E27FC236}">
                <a16:creationId xmlns:a16="http://schemas.microsoft.com/office/drawing/2014/main" id="{05413488-353C-A042-19CC-DC8A80694AC1}"/>
              </a:ext>
            </a:extLst>
          </p:cNvPr>
          <p:cNvSpPr txBox="1"/>
          <p:nvPr/>
        </p:nvSpPr>
        <p:spPr>
          <a:xfrm>
            <a:off x="631151" y="1756793"/>
            <a:ext cx="2626823" cy="646331"/>
          </a:xfrm>
          <a:prstGeom prst="rect">
            <a:avLst/>
          </a:prstGeom>
          <a:noFill/>
          <a:ln w="38100">
            <a:noFill/>
          </a:ln>
        </p:spPr>
        <p:txBody>
          <a:bodyPr wrap="square" rtlCol="0">
            <a:spAutoFit/>
          </a:bodyPr>
          <a:lstStyle/>
          <a:p>
            <a:pPr marL="571500" indent="-571500">
              <a:buFont typeface="Arial" panose="020B0604020202020204" pitchFamily="34" charset="0"/>
              <a:buChar char="•"/>
            </a:pPr>
            <a:r>
              <a:rPr lang="en-CA" sz="3600" dirty="0">
                <a:solidFill>
                  <a:srgbClr val="002060"/>
                </a:solidFill>
              </a:rPr>
              <a:t>time-like</a:t>
            </a:r>
          </a:p>
        </p:txBody>
      </p:sp>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132" name="Ink 131">
                <a:extLst>
                  <a:ext uri="{FF2B5EF4-FFF2-40B4-BE49-F238E27FC236}">
                    <a16:creationId xmlns:a16="http://schemas.microsoft.com/office/drawing/2014/main" id="{F3BE99BC-67EA-6E4E-9F4A-8F23AD4325F8}"/>
                  </a:ext>
                </a:extLst>
              </p14:cNvPr>
              <p14:cNvContentPartPr/>
              <p14:nvPr>
                <p:extLst>
                  <p:ext uri="{42D2F446-02D8-4167-A562-619A0277C38B}">
                    <p15:isNarration xmlns:p15="http://schemas.microsoft.com/office/powerpoint/2012/main" val="1"/>
                  </p:ext>
                </p:extLst>
              </p14:nvPr>
            </p14:nvContentPartPr>
            <p14:xfrm>
              <a:off x="3017880" y="1000080"/>
              <a:ext cx="8529120" cy="5233320"/>
            </p14:xfrm>
          </p:contentPart>
        </mc:Choice>
        <mc:Fallback xmlns="">
          <p:pic>
            <p:nvPicPr>
              <p:cNvPr id="132" name="Ink 131">
                <a:extLst>
                  <a:ext uri="{FF2B5EF4-FFF2-40B4-BE49-F238E27FC236}">
                    <a16:creationId xmlns:a16="http://schemas.microsoft.com/office/drawing/2014/main" id="{F3BE99BC-67EA-6E4E-9F4A-8F23AD4325F8}"/>
                  </a:ext>
                </a:extLst>
              </p:cNvPr>
              <p:cNvPicPr>
                <a:picLocks noGrp="1" noRot="1" noChangeAspect="1" noMove="1" noResize="1" noEditPoints="1" noAdjustHandles="1" noChangeArrowheads="1" noChangeShapeType="1"/>
              </p:cNvPicPr>
              <p:nvPr/>
            </p:nvPicPr>
            <p:blipFill>
              <a:blip r:embed="rId19"/>
              <a:stretch>
                <a:fillRect/>
              </a:stretch>
            </p:blipFill>
            <p:spPr>
              <a:xfrm>
                <a:off x="3008520" y="990720"/>
                <a:ext cx="8547840" cy="5252040"/>
              </a:xfrm>
              <a:prstGeom prst="rect">
                <a:avLst/>
              </a:prstGeom>
            </p:spPr>
          </p:pic>
        </mc:Fallback>
      </mc:AlternateContent>
    </p:spTree>
    <p:custDataLst>
      <p:tags r:id="rId1"/>
    </p:custDataLst>
    <p:extLst>
      <p:ext uri="{BB962C8B-B14F-4D97-AF65-F5344CB8AC3E}">
        <p14:creationId xmlns:p14="http://schemas.microsoft.com/office/powerpoint/2010/main" val="1472373228"/>
      </p:ext>
    </p:extLst>
  </p:cSld>
  <p:clrMapOvr>
    <a:masterClrMapping/>
  </p:clrMapOvr>
  <mc:AlternateContent xmlns:mc="http://schemas.openxmlformats.org/markup-compatibility/2006" xmlns:p14="http://schemas.microsoft.com/office/powerpoint/2010/main">
    <mc:Choice Requires="p14">
      <p:transition spd="slow" p14:dur="2000" advTm="54230"/>
    </mc:Choice>
    <mc:Fallback xmlns="">
      <p:transition spd="slow" advTm="54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cmd type="call" cmd="playFrom(0.0)">
                                      <p:cBhvr>
                                        <p:cTn id="7" dur="1" fill="hold"/>
                                        <p:tgtEl>
                                          <p:spTgt spid="13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fade">
                                      <p:cBhvr>
                                        <p:cTn id="52" dur="500"/>
                                        <p:tgtEl>
                                          <p:spTgt spid="10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22" grpId="0" animBg="1"/>
      <p:bldP spid="29" grpId="0" build="p"/>
      <p:bldP spid="32"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0C5B723-375E-EBD8-CE93-C19B9F8C4AD7}"/>
                  </a:ext>
                </a:extLst>
              </p:cNvPr>
              <p:cNvSpPr txBox="1"/>
              <p:nvPr/>
            </p:nvSpPr>
            <p:spPr>
              <a:xfrm>
                <a:off x="463016" y="1777511"/>
                <a:ext cx="8477556" cy="132343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8000" i="1" smtClean="0">
                              <a:latin typeface="Cambria Math" panose="02040503050406030204" pitchFamily="18" charset="0"/>
                            </a:rPr>
                          </m:ctrlPr>
                        </m:sSupPr>
                        <m:e>
                          <m:r>
                            <a:rPr lang="en-US" sz="8000" i="1" smtClean="0">
                              <a:solidFill>
                                <a:schemeClr val="accent2">
                                  <a:lumMod val="75000"/>
                                </a:schemeClr>
                              </a:solidFill>
                              <a:latin typeface="Cambria Math" panose="02040503050406030204" pitchFamily="18" charset="0"/>
                            </a:rPr>
                            <m:t>𝑟</m:t>
                          </m:r>
                        </m:e>
                        <m:sup>
                          <m:r>
                            <a:rPr lang="en-US" sz="8000" i="1">
                              <a:latin typeface="Cambria Math" panose="02040503050406030204" pitchFamily="18" charset="0"/>
                            </a:rPr>
                            <m:t>2</m:t>
                          </m:r>
                        </m:sup>
                      </m:sSup>
                      <m:r>
                        <a:rPr lang="en-US" sz="8000" i="1" smtClean="0">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US" sz="8000" b="0" i="1" smtClean="0">
                              <a:solidFill>
                                <a:srgbClr val="0070C0"/>
                              </a:solidFill>
                              <a:latin typeface="Cambria Math" panose="02040503050406030204" pitchFamily="18" charset="0"/>
                            </a:rPr>
                            <m:t>𝑥</m:t>
                          </m:r>
                        </m:e>
                        <m:sup>
                          <m:r>
                            <a:rPr lang="en-US" sz="8000" b="0" i="1" smtClean="0">
                              <a:solidFill>
                                <a:schemeClr val="tx1"/>
                              </a:solidFill>
                              <a:latin typeface="Cambria Math" panose="02040503050406030204" pitchFamily="18" charset="0"/>
                            </a:rPr>
                            <m:t>2</m:t>
                          </m:r>
                        </m:sup>
                      </m:sSup>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US" sz="8000" b="0" i="1" smtClean="0">
                              <a:solidFill>
                                <a:srgbClr val="0070C0"/>
                              </a:solidFill>
                              <a:latin typeface="Cambria Math" panose="02040503050406030204" pitchFamily="18" charset="0"/>
                            </a:rPr>
                            <m:t>𝑦</m:t>
                          </m:r>
                        </m:e>
                        <m:sup>
                          <m:r>
                            <a:rPr lang="en-US" sz="8000" b="0" i="1" smtClean="0">
                              <a:solidFill>
                                <a:schemeClr val="tx1"/>
                              </a:solidFill>
                              <a:latin typeface="Cambria Math" panose="02040503050406030204" pitchFamily="18" charset="0"/>
                            </a:rPr>
                            <m:t>2</m:t>
                          </m:r>
                        </m:sup>
                      </m:sSup>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CA" sz="8000" b="0" i="1" smtClean="0">
                              <a:solidFill>
                                <a:srgbClr val="0070C0"/>
                              </a:solidFill>
                              <a:latin typeface="Cambria Math" panose="02040503050406030204" pitchFamily="18" charset="0"/>
                            </a:rPr>
                            <m:t>𝑧</m:t>
                          </m:r>
                        </m:e>
                        <m:sup>
                          <m:r>
                            <a:rPr lang="en-US" sz="8000" b="0" i="1" smtClean="0">
                              <a:solidFill>
                                <a:schemeClr val="tx1"/>
                              </a:solidFill>
                              <a:latin typeface="Cambria Math" panose="02040503050406030204" pitchFamily="18" charset="0"/>
                            </a:rPr>
                            <m:t>2</m:t>
                          </m:r>
                        </m:sup>
                      </m:sSup>
                    </m:oMath>
                  </m:oMathPara>
                </a14:m>
                <a:endParaRPr lang="en-CA" sz="8000" dirty="0">
                  <a:solidFill>
                    <a:schemeClr val="tx1"/>
                  </a:solidFill>
                </a:endParaRPr>
              </a:p>
            </p:txBody>
          </p:sp>
        </mc:Choice>
        <mc:Fallback xmlns="">
          <p:sp>
            <p:nvSpPr>
              <p:cNvPr id="4" name="TextBox 3">
                <a:extLst>
                  <a:ext uri="{FF2B5EF4-FFF2-40B4-BE49-F238E27FC236}">
                    <a16:creationId xmlns:a16="http://schemas.microsoft.com/office/drawing/2014/main" id="{30C5B723-375E-EBD8-CE93-C19B9F8C4AD7}"/>
                  </a:ext>
                </a:extLst>
              </p:cNvPr>
              <p:cNvSpPr txBox="1">
                <a:spLocks noRot="1" noChangeAspect="1" noMove="1" noResize="1" noEditPoints="1" noAdjustHandles="1" noChangeArrowheads="1" noChangeShapeType="1" noTextEdit="1"/>
              </p:cNvSpPr>
              <p:nvPr/>
            </p:nvSpPr>
            <p:spPr>
              <a:xfrm>
                <a:off x="463016" y="1777511"/>
                <a:ext cx="8477556" cy="1323439"/>
              </a:xfrm>
              <a:prstGeom prst="rect">
                <a:avLst/>
              </a:prstGeom>
              <a:blipFill>
                <a:blip r:embed="rId3"/>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28DA53-D4C6-FD2A-1885-8E69A63C56A1}"/>
                  </a:ext>
                </a:extLst>
              </p:cNvPr>
              <p:cNvSpPr txBox="1"/>
              <p:nvPr/>
            </p:nvSpPr>
            <p:spPr>
              <a:xfrm>
                <a:off x="386816" y="5189356"/>
                <a:ext cx="11538484" cy="132343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8000" i="1" smtClean="0">
                              <a:latin typeface="Cambria Math" panose="02040503050406030204" pitchFamily="18" charset="0"/>
                            </a:rPr>
                          </m:ctrlPr>
                        </m:sSupPr>
                        <m:e>
                          <m:r>
                            <a:rPr lang="en-US" sz="8000" b="0" i="1" smtClean="0">
                              <a:solidFill>
                                <a:schemeClr val="accent4">
                                  <a:lumMod val="75000"/>
                                </a:schemeClr>
                              </a:solidFill>
                              <a:latin typeface="Cambria Math" panose="02040503050406030204" pitchFamily="18" charset="0"/>
                            </a:rPr>
                            <m:t>𝑠</m:t>
                          </m:r>
                        </m:e>
                        <m:sup>
                          <m:r>
                            <a:rPr lang="en-US" sz="8000" i="1">
                              <a:latin typeface="Cambria Math" panose="02040503050406030204" pitchFamily="18" charset="0"/>
                            </a:rPr>
                            <m:t>2</m:t>
                          </m:r>
                        </m:sup>
                      </m:sSup>
                      <m:r>
                        <a:rPr lang="en-US" sz="8000" i="1" smtClean="0">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d>
                            <m:dPr>
                              <m:ctrlPr>
                                <a:rPr lang="en-US" sz="8000" b="0" i="1" smtClean="0">
                                  <a:solidFill>
                                    <a:schemeClr val="tx1"/>
                                  </a:solidFill>
                                  <a:latin typeface="Cambria Math" panose="02040503050406030204" pitchFamily="18" charset="0"/>
                                </a:rPr>
                              </m:ctrlPr>
                            </m:dPr>
                            <m:e>
                              <m:r>
                                <a:rPr lang="en-US" sz="8000" b="0" i="1" smtClean="0">
                                  <a:solidFill>
                                    <a:schemeClr val="tx1"/>
                                  </a:solidFill>
                                  <a:latin typeface="Cambria Math" panose="02040503050406030204" pitchFamily="18" charset="0"/>
                                </a:rPr>
                                <m:t>𝑐</m:t>
                              </m:r>
                              <m:r>
                                <a:rPr lang="en-US" sz="8000" b="0" i="1" smtClean="0">
                                  <a:solidFill>
                                    <a:srgbClr val="0070C0"/>
                                  </a:solidFill>
                                  <a:latin typeface="Cambria Math" panose="02040503050406030204" pitchFamily="18" charset="0"/>
                                </a:rPr>
                                <m:t>𝑡</m:t>
                              </m:r>
                            </m:e>
                          </m:d>
                        </m:e>
                        <m:sup>
                          <m:r>
                            <a:rPr lang="en-US" sz="8000" b="0" i="1" smtClean="0">
                              <a:solidFill>
                                <a:schemeClr val="tx1"/>
                              </a:solidFill>
                              <a:latin typeface="Cambria Math" panose="02040503050406030204" pitchFamily="18" charset="0"/>
                            </a:rPr>
                            <m:t>2</m:t>
                          </m:r>
                        </m:sup>
                      </m:sSup>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US" sz="8000" i="1">
                              <a:solidFill>
                                <a:srgbClr val="0070C0"/>
                              </a:solidFill>
                              <a:latin typeface="Cambria Math" panose="02040503050406030204" pitchFamily="18" charset="0"/>
                            </a:rPr>
                            <m:t>𝑥</m:t>
                          </m:r>
                        </m:e>
                        <m:sup>
                          <m:r>
                            <a:rPr lang="en-US" sz="8000" b="0" i="1" smtClean="0">
                              <a:solidFill>
                                <a:schemeClr val="tx1"/>
                              </a:solidFill>
                              <a:latin typeface="Cambria Math" panose="02040503050406030204" pitchFamily="18" charset="0"/>
                            </a:rPr>
                            <m:t>2</m:t>
                          </m:r>
                        </m:sup>
                      </m:sSup>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CA" sz="8000" b="0" i="1" smtClean="0">
                              <a:solidFill>
                                <a:srgbClr val="0070C0"/>
                              </a:solidFill>
                              <a:latin typeface="Cambria Math" panose="02040503050406030204" pitchFamily="18" charset="0"/>
                            </a:rPr>
                            <m:t>𝑦</m:t>
                          </m:r>
                        </m:e>
                        <m:sup>
                          <m:r>
                            <a:rPr lang="en-US" sz="8000" b="0" i="1" smtClean="0">
                              <a:solidFill>
                                <a:schemeClr val="tx1"/>
                              </a:solidFill>
                              <a:latin typeface="Cambria Math" panose="02040503050406030204" pitchFamily="18" charset="0"/>
                            </a:rPr>
                            <m:t>2</m:t>
                          </m:r>
                        </m:sup>
                      </m:sSup>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CA" sz="8000" b="0" i="1" smtClean="0">
                              <a:solidFill>
                                <a:srgbClr val="0070C0"/>
                              </a:solidFill>
                              <a:latin typeface="Cambria Math" panose="02040503050406030204" pitchFamily="18" charset="0"/>
                            </a:rPr>
                            <m:t>𝑧</m:t>
                          </m:r>
                        </m:e>
                        <m:sup>
                          <m:r>
                            <a:rPr lang="en-US" sz="8000" b="0" i="1" smtClean="0">
                              <a:solidFill>
                                <a:schemeClr val="tx1"/>
                              </a:solidFill>
                              <a:latin typeface="Cambria Math" panose="02040503050406030204" pitchFamily="18" charset="0"/>
                            </a:rPr>
                            <m:t>2</m:t>
                          </m:r>
                        </m:sup>
                      </m:sSup>
                    </m:oMath>
                  </m:oMathPara>
                </a14:m>
                <a:endParaRPr lang="en-CA" sz="8000" dirty="0">
                  <a:solidFill>
                    <a:schemeClr val="tx1"/>
                  </a:solidFill>
                </a:endParaRPr>
              </a:p>
            </p:txBody>
          </p:sp>
        </mc:Choice>
        <mc:Fallback xmlns="">
          <p:sp>
            <p:nvSpPr>
              <p:cNvPr id="5" name="TextBox 4">
                <a:extLst>
                  <a:ext uri="{FF2B5EF4-FFF2-40B4-BE49-F238E27FC236}">
                    <a16:creationId xmlns:a16="http://schemas.microsoft.com/office/drawing/2014/main" id="{7D28DA53-D4C6-FD2A-1885-8E69A63C56A1}"/>
                  </a:ext>
                </a:extLst>
              </p:cNvPr>
              <p:cNvSpPr txBox="1">
                <a:spLocks noRot="1" noChangeAspect="1" noMove="1" noResize="1" noEditPoints="1" noAdjustHandles="1" noChangeArrowheads="1" noChangeShapeType="1" noTextEdit="1"/>
              </p:cNvSpPr>
              <p:nvPr/>
            </p:nvSpPr>
            <p:spPr>
              <a:xfrm>
                <a:off x="386816" y="5189356"/>
                <a:ext cx="11538484" cy="1323439"/>
              </a:xfrm>
              <a:prstGeom prst="rect">
                <a:avLst/>
              </a:prstGeom>
              <a:blipFill>
                <a:blip r:embed="rId4"/>
                <a:stretch>
                  <a:fillRect/>
                </a:stretch>
              </a:blipFill>
              <a:ln w="38100">
                <a:noFill/>
              </a:ln>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8480A049-323F-25E2-9F4C-ADB9DC0172E0}"/>
              </a:ext>
            </a:extLst>
          </p:cNvPr>
          <p:cNvCxnSpPr>
            <a:cxnSpLocks/>
          </p:cNvCxnSpPr>
          <p:nvPr/>
        </p:nvCxnSpPr>
        <p:spPr>
          <a:xfrm>
            <a:off x="0" y="3428374"/>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358574-6A58-8488-CA35-C37164B9976B}"/>
              </a:ext>
            </a:extLst>
          </p:cNvPr>
          <p:cNvSpPr txBox="1"/>
          <p:nvPr/>
        </p:nvSpPr>
        <p:spPr>
          <a:xfrm>
            <a:off x="463016" y="290359"/>
            <a:ext cx="11265968" cy="1323439"/>
          </a:xfrm>
          <a:prstGeom prst="rect">
            <a:avLst/>
          </a:prstGeom>
          <a:noFill/>
          <a:ln w="38100">
            <a:noFill/>
          </a:ln>
        </p:spPr>
        <p:txBody>
          <a:bodyPr wrap="square" rtlCol="0">
            <a:spAutoFit/>
          </a:bodyPr>
          <a:lstStyle/>
          <a:p>
            <a:r>
              <a:rPr lang="en-CA" sz="8000" dirty="0">
                <a:solidFill>
                  <a:schemeClr val="tx1"/>
                </a:solidFill>
              </a:rPr>
              <a:t>3D Space - squared length:</a:t>
            </a:r>
          </a:p>
        </p:txBody>
      </p:sp>
      <p:sp>
        <p:nvSpPr>
          <p:cNvPr id="10" name="TextBox 9">
            <a:extLst>
              <a:ext uri="{FF2B5EF4-FFF2-40B4-BE49-F238E27FC236}">
                <a16:creationId xmlns:a16="http://schemas.microsoft.com/office/drawing/2014/main" id="{385C0BB6-DC4B-D966-5B95-1E16D831AFF8}"/>
              </a:ext>
            </a:extLst>
          </p:cNvPr>
          <p:cNvSpPr txBox="1"/>
          <p:nvPr/>
        </p:nvSpPr>
        <p:spPr>
          <a:xfrm>
            <a:off x="386816" y="3753935"/>
            <a:ext cx="11265968" cy="1107996"/>
          </a:xfrm>
          <a:prstGeom prst="rect">
            <a:avLst/>
          </a:prstGeom>
          <a:noFill/>
          <a:ln w="38100">
            <a:noFill/>
          </a:ln>
        </p:spPr>
        <p:txBody>
          <a:bodyPr wrap="square" rtlCol="0">
            <a:spAutoFit/>
          </a:bodyPr>
          <a:lstStyle/>
          <a:p>
            <a:r>
              <a:rPr lang="en-CA" sz="6600" dirty="0"/>
              <a:t>4</a:t>
            </a:r>
            <a:r>
              <a:rPr lang="en-CA" sz="6600" dirty="0">
                <a:solidFill>
                  <a:schemeClr val="tx1"/>
                </a:solidFill>
              </a:rPr>
              <a:t>D Spacetime - squared interval:</a:t>
            </a:r>
          </a:p>
        </p:txBody>
      </p:sp>
    </p:spTree>
    <p:custDataLst>
      <p:tags r:id="rId1"/>
    </p:custDataLst>
    <p:extLst>
      <p:ext uri="{BB962C8B-B14F-4D97-AF65-F5344CB8AC3E}">
        <p14:creationId xmlns:p14="http://schemas.microsoft.com/office/powerpoint/2010/main" val="1232931601"/>
      </p:ext>
    </p:extLst>
  </p:cSld>
  <p:clrMapOvr>
    <a:masterClrMapping/>
  </p:clrMapOvr>
  <mc:AlternateContent xmlns:mc="http://schemas.openxmlformats.org/markup-compatibility/2006" xmlns:p14="http://schemas.microsoft.com/office/powerpoint/2010/main">
    <mc:Choice Requires="p14">
      <p:transition spd="slow" p14:dur="2000" advTm="11371"/>
    </mc:Choice>
    <mc:Fallback xmlns="">
      <p:transition spd="slow" advTm="113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52401"/>
              <a:ext cx="11868150" cy="6560467"/>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Distance/Length</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CA" sz="3200" b="0" i="1" smtClean="0">
                                        <a:latin typeface="Cambria Math" panose="02040503050406030204" pitchFamily="18" charset="0"/>
                                      </a:rPr>
                                      <m:t>𝑙</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𝑦</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CA" sz="3200" b="0" i="1" smtClean="0">
                                        <a:solidFill>
                                          <a:srgbClr val="0070C0"/>
                                        </a:solidFill>
                                        <a:latin typeface="Cambria Math" panose="02040503050406030204" pitchFamily="18" charset="0"/>
                                      </a:rPr>
                                      <m:t>𝑧</m:t>
                                    </m:r>
                                  </m:e>
                                  <m:sup>
                                    <m:r>
                                      <a:rPr lang="en-US" sz="32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Interval</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09E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GB" sz="3200" i="1" smtClean="0">
                                        <a:latin typeface="Cambria Math" panose="02040503050406030204" pitchFamily="18" charset="0"/>
                                      </a:rPr>
                                    </m:ctrlPr>
                                  </m:sSupPr>
                                  <m:e>
                                    <m:d>
                                      <m:dPr>
                                        <m:ctrlPr>
                                          <a:rPr lang="en-GB" sz="3200" i="1">
                                            <a:latin typeface="Cambria Math" panose="02040503050406030204" pitchFamily="18" charset="0"/>
                                          </a:rPr>
                                        </m:ctrlPr>
                                      </m:dPr>
                                      <m:e>
                                        <m:r>
                                          <a:rPr lang="en-GB" sz="3200" i="1">
                                            <a:latin typeface="Cambria Math" panose="02040503050406030204" pitchFamily="18" charset="0"/>
                                          </a:rPr>
                                          <m:t>𝑐</m:t>
                                        </m:r>
                                        <m:r>
                                          <a:rPr lang="en-GB" sz="3200" i="1">
                                            <a:solidFill>
                                              <a:srgbClr val="0070C0"/>
                                            </a:solidFill>
                                            <a:latin typeface="Cambria Math" panose="02040503050406030204" pitchFamily="18" charset="0"/>
                                          </a:rPr>
                                          <m:t>𝑡</m:t>
                                        </m:r>
                                      </m:e>
                                    </m:d>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𝑥</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𝑦</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𝑧</m:t>
                                    </m:r>
                                  </m:e>
                                  <m:sup>
                                    <m:r>
                                      <a:rPr lang="en-GB" sz="3200" i="1">
                                        <a:latin typeface="Cambria Math" panose="02040503050406030204" pitchFamily="18" charset="0"/>
                                      </a:rPr>
                                      <m:t>2</m:t>
                                    </m:r>
                                  </m:sup>
                                </m:sSup>
                              </m:oMath>
                            </m:oMathPara>
                          </a14:m>
                          <a:endParaRPr lang="en-CA" sz="3200" dirty="0"/>
                        </a:p>
                      </a:txBody>
                      <a:tcPr/>
                    </a:tc>
                    <a:extLst>
                      <a:ext uri="{0D108BD9-81ED-4DB2-BD59-A6C34878D82A}">
                        <a16:rowId xmlns:a16="http://schemas.microsoft.com/office/drawing/2014/main" val="1331947988"/>
                      </a:ext>
                    </a:extLst>
                  </a:tr>
                  <a:tr h="1306830">
                    <a:tc>
                      <a:txBody>
                        <a:bodyPr/>
                        <a:lstStyle/>
                        <a:p>
                          <a:r>
                            <a:rPr lang="en-CA" sz="4000" b="0" i="0" dirty="0">
                              <a:latin typeface="+mn-lt"/>
                            </a:rPr>
                            <a:t>Rotations: </a:t>
                          </a:r>
                          <a14:m>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oMath>
                          </a14:m>
                          <a:r>
                            <a:rPr lang="en-CA" sz="3200" b="0" i="0" dirty="0">
                              <a:latin typeface="+mj-lt"/>
                            </a:rPr>
                            <a:t> </a:t>
                          </a:r>
                          <a14:m>
                            <m:oMath xmlns:m="http://schemas.openxmlformats.org/officeDocument/2006/math">
                              <m:d>
                                <m:dPr>
                                  <m:begChr m:val="["/>
                                  <m:endChr m:val="]"/>
                                  <m:ctrlPr>
                                    <a:rPr lang="en-CA" sz="3200" b="0" i="1" smtClean="0">
                                      <a:latin typeface="Cambria Math" panose="02040503050406030204" pitchFamily="18" charset="0"/>
                                    </a:rPr>
                                  </m:ctrlPr>
                                </m:dPr>
                                <m:e>
                                  <m:eqArr>
                                    <m:eqArrPr>
                                      <m:ctrlPr>
                                        <a:rPr lang="en-CA" sz="3200" b="0" i="1" smtClean="0">
                                          <a:solidFill>
                                            <a:srgbClr val="0070C0"/>
                                          </a:solidFill>
                                          <a:latin typeface="Cambria Math" panose="02040503050406030204" pitchFamily="18" charset="0"/>
                                        </a:rPr>
                                      </m:ctrlPr>
                                    </m:eqArrPr>
                                    <m:e>
                                      <m:r>
                                        <a:rPr lang="en-CA" sz="3200" b="0" i="1" smtClean="0">
                                          <a:solidFill>
                                            <a:srgbClr val="0070C0"/>
                                          </a:solidFill>
                                          <a:latin typeface="Cambria Math" panose="02040503050406030204" pitchFamily="18" charset="0"/>
                                        </a:rPr>
                                        <m:t>𝑥</m:t>
                                      </m:r>
                                    </m:e>
                                    <m:e>
                                      <m:r>
                                        <a:rPr lang="en-CA" sz="3200" b="0" i="1" smtClean="0">
                                          <a:solidFill>
                                            <a:srgbClr val="0070C0"/>
                                          </a:solidFill>
                                          <a:latin typeface="Cambria Math" panose="02040503050406030204" pitchFamily="18" charset="0"/>
                                        </a:rPr>
                                        <m:t>𝑦</m:t>
                                      </m:r>
                                    </m:e>
                                    <m:e>
                                      <m:r>
                                        <a:rPr lang="en-CA" sz="3200" b="0" i="1" smtClean="0">
                                          <a:solidFill>
                                            <a:srgbClr val="0070C0"/>
                                          </a:solidFill>
                                          <a:latin typeface="Cambria Math" panose="02040503050406030204" pitchFamily="18" charset="0"/>
                                        </a:rPr>
                                        <m:t>𝑧</m:t>
                                      </m:r>
                                    </m:e>
                                  </m:eqArr>
                                </m:e>
                              </m:d>
                            </m:oMath>
                          </a14:m>
                          <a:endParaRPr lang="en-CA" sz="3200" dirty="0"/>
                        </a:p>
                      </a:txBody>
                      <a:tcPr>
                        <a:lnL w="12700" cap="flat" cmpd="sng" algn="ctr">
                          <a:solidFill>
                            <a:schemeClr val="tx1"/>
                          </a:solidFill>
                          <a:prstDash val="solid"/>
                          <a:round/>
                          <a:headEnd type="none" w="med" len="med"/>
                          <a:tailEnd type="none" w="med" len="med"/>
                        </a:lnL>
                      </a:tcPr>
                    </a:tc>
                    <a:tc>
                      <a:txBody>
                        <a:bodyPr/>
                        <a:lstStyle/>
                        <a:p>
                          <a:r>
                            <a:rPr lang="en-CA" sz="3200" b="0" i="0" dirty="0">
                              <a:latin typeface="+mn-lt"/>
                            </a:rPr>
                            <a:t>Lorentz Transformations: </a:t>
                          </a:r>
                          <a14:m>
                            <m:oMath xmlns:m="http://schemas.openxmlformats.org/officeDocument/2006/math">
                              <m:d>
                                <m:dPr>
                                  <m:begChr m:val="["/>
                                  <m:endChr m:val="]"/>
                                  <m:ctrlPr>
                                    <a:rPr lang="en-CA" sz="2400" b="0" i="1" smtClean="0">
                                      <a:latin typeface="Cambria Math" panose="02040503050406030204" pitchFamily="18" charset="0"/>
                                    </a:rPr>
                                  </m:ctrlPr>
                                </m:dPr>
                                <m:e>
                                  <m:m>
                                    <m:mPr>
                                      <m:mcs>
                                        <m:mc>
                                          <m:mcPr>
                                            <m:count m:val="3"/>
                                            <m:mcJc m:val="center"/>
                                          </m:mcPr>
                                        </m:mc>
                                      </m:mcs>
                                      <m:ctrlPr>
                                        <a:rPr lang="en-CA" sz="2400" b="0" i="1" smtClean="0">
                                          <a:latin typeface="Cambria Math" panose="02040503050406030204" pitchFamily="18" charset="0"/>
                                        </a:rPr>
                                      </m:ctrlPr>
                                    </m:mPr>
                                    <m:mr>
                                      <m:e>
                                        <m:r>
                                          <m:rPr>
                                            <m:brk m:alnAt="7"/>
                                          </m:rPr>
                                          <a:rPr lang="en-CA" sz="2400" b="0" i="1" smtClean="0">
                                            <a:latin typeface="Cambria Math" panose="02040503050406030204" pitchFamily="18" charset="0"/>
                                          </a:rPr>
                                          <m:t> </m:t>
                                        </m:r>
                                      </m:e>
                                      <m:e/>
                                      <m:e/>
                                    </m:mr>
                                    <m:mr>
                                      <m:e>
                                        <m:r>
                                          <a:rPr lang="en-CA" sz="2400" b="0" i="1" smtClean="0">
                                            <a:latin typeface="Cambria Math" panose="02040503050406030204" pitchFamily="18" charset="0"/>
                                          </a:rPr>
                                          <m:t> </m:t>
                                        </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
                                </m:e>
                              </m:d>
                              <m:d>
                                <m:dPr>
                                  <m:begChr m:val="["/>
                                  <m:endChr m:val="]"/>
                                  <m:ctrlPr>
                                    <a:rPr lang="en-CA" sz="2400" b="0" i="1" smtClean="0">
                                      <a:latin typeface="Cambria Math" panose="02040503050406030204" pitchFamily="18" charset="0"/>
                                    </a:rPr>
                                  </m:ctrlPr>
                                </m:dPr>
                                <m:e>
                                  <m:eqArr>
                                    <m:eqArrPr>
                                      <m:ctrlPr>
                                        <a:rPr lang="en-CA" sz="2400" b="0" i="1" smtClean="0">
                                          <a:solidFill>
                                            <a:srgbClr val="0070C0"/>
                                          </a:solidFill>
                                          <a:latin typeface="Cambria Math" panose="02040503050406030204" pitchFamily="18" charset="0"/>
                                        </a:rPr>
                                      </m:ctrlPr>
                                    </m:eqArrPr>
                                    <m:e>
                                      <m:r>
                                        <a:rPr lang="en-CA" sz="2400" b="0" i="1" smtClean="0">
                                          <a:solidFill>
                                            <a:schemeClr val="tx1"/>
                                          </a:solidFill>
                                          <a:latin typeface="Cambria Math" panose="02040503050406030204" pitchFamily="18" charset="0"/>
                                        </a:rPr>
                                        <m:t>𝑐</m:t>
                                      </m:r>
                                      <m:r>
                                        <a:rPr lang="en-CA" sz="2400" b="0" i="1" smtClean="0">
                                          <a:solidFill>
                                            <a:srgbClr val="0070C0"/>
                                          </a:solidFill>
                                          <a:latin typeface="Cambria Math" panose="02040503050406030204" pitchFamily="18" charset="0"/>
                                        </a:rPr>
                                        <m:t>𝑡</m:t>
                                      </m:r>
                                    </m:e>
                                    <m:e>
                                      <m:r>
                                        <a:rPr lang="en-CA" sz="2400" b="0" i="1" smtClean="0">
                                          <a:solidFill>
                                            <a:srgbClr val="0070C0"/>
                                          </a:solidFill>
                                          <a:latin typeface="Cambria Math" panose="02040503050406030204" pitchFamily="18" charset="0"/>
                                        </a:rPr>
                                        <m:t>𝑥</m:t>
                                      </m:r>
                                    </m:e>
                                    <m:e>
                                      <m:r>
                                        <a:rPr lang="en-CA" sz="2400" b="0" i="1" smtClean="0">
                                          <a:solidFill>
                                            <a:srgbClr val="0070C0"/>
                                          </a:solidFill>
                                          <a:latin typeface="Cambria Math" panose="02040503050406030204" pitchFamily="18" charset="0"/>
                                        </a:rPr>
                                        <m:t>𝑦</m:t>
                                      </m:r>
                                    </m:e>
                                    <m:e>
                                      <m:r>
                                        <a:rPr lang="en-CA" sz="2400" b="0" i="1" smtClean="0">
                                          <a:solidFill>
                                            <a:srgbClr val="0070C0"/>
                                          </a:solidFill>
                                          <a:latin typeface="Cambria Math" panose="02040503050406030204" pitchFamily="18" charset="0"/>
                                        </a:rPr>
                                        <m:t>𝑧</m:t>
                                      </m:r>
                                    </m:e>
                                  </m:eqArr>
                                </m:e>
                              </m:d>
                            </m:oMath>
                          </a14:m>
                          <a:endParaRPr lang="en-CA" sz="3200" dirty="0"/>
                        </a:p>
                      </a:txBody>
                      <a:tcPr/>
                    </a:tc>
                    <a:extLst>
                      <a:ext uri="{0D108BD9-81ED-4DB2-BD59-A6C34878D82A}">
                        <a16:rowId xmlns:a16="http://schemas.microsoft.com/office/drawing/2014/main" val="273792007"/>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700" dirty="0"/>
                            <a:t>Pauli Vector: </a:t>
                          </a:r>
                          <a14:m>
                            <m:oMath xmlns:m="http://schemas.openxmlformats.org/officeDocument/2006/math">
                              <m:r>
                                <a:rPr lang="en-GB" sz="2700" b="0" i="1" smtClean="0">
                                  <a:solidFill>
                                    <a:srgbClr val="7030A0"/>
                                  </a:solidFill>
                                  <a:latin typeface="Cambria Math" panose="02040503050406030204" pitchFamily="18" charset="0"/>
                                </a:rPr>
                                <m:t>𝑉</m:t>
                              </m:r>
                              <m:r>
                                <a:rPr lang="en-CA" sz="2700" i="1" smtClean="0">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𝑥</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𝑥</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𝑦</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𝑦</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𝑧</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𝑧</m:t>
                                  </m:r>
                                </m:sub>
                              </m:sSub>
                            </m:oMath>
                          </a14:m>
                          <a:endParaRPr lang="en-CA" sz="270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950" dirty="0"/>
                            <a:t>Weyl Vector: </a:t>
                          </a:r>
                          <a14:m>
                            <m:oMath xmlns:m="http://schemas.openxmlformats.org/officeDocument/2006/math">
                              <m:r>
                                <a:rPr lang="en-CA" sz="2950" b="0" i="1" smtClean="0">
                                  <a:solidFill>
                                    <a:srgbClr val="FF6600"/>
                                  </a:solidFill>
                                  <a:latin typeface="Cambria Math" panose="02040503050406030204" pitchFamily="18" charset="0"/>
                                </a:rPr>
                                <m:t>𝑊</m:t>
                              </m:r>
                              <m:r>
                                <a:rPr lang="en-CA" sz="2950" i="1" smtClean="0">
                                  <a:solidFill>
                                    <a:schemeClr val="tx1"/>
                                  </a:solidFill>
                                  <a:latin typeface="Cambria Math" panose="02040503050406030204" pitchFamily="18" charset="0"/>
                                </a:rPr>
                                <m:t>=</m:t>
                              </m:r>
                              <m:r>
                                <a:rPr lang="en-GB" sz="2950" b="0" i="1" smtClean="0">
                                  <a:solidFill>
                                    <a:schemeClr val="tx1"/>
                                  </a:solidFill>
                                  <a:latin typeface="Cambria Math" panose="02040503050406030204" pitchFamily="18" charset="0"/>
                                </a:rPr>
                                <m:t>𝑐</m:t>
                              </m:r>
                              <m:r>
                                <a:rPr lang="en-GB" sz="2950" b="0" i="1" smtClean="0">
                                  <a:solidFill>
                                    <a:srgbClr val="0070C0"/>
                                  </a:solidFill>
                                  <a:latin typeface="Cambria Math" panose="02040503050406030204" pitchFamily="18" charset="0"/>
                                </a:rPr>
                                <m:t>𝑡</m:t>
                              </m:r>
                              <m:r>
                                <m:rPr>
                                  <m:nor/>
                                </m:rPr>
                                <a:rPr lang="en-CA" sz="2950" b="0" i="0" kern="1200" smtClean="0">
                                  <a:solidFill>
                                    <a:schemeClr val="tx1"/>
                                  </a:solidFill>
                                  <a:effectLst/>
                                  <a:latin typeface="+mn-lt"/>
                                  <a:ea typeface="+mn-ea"/>
                                  <a:cs typeface="+mn-cs"/>
                                </a:rPr>
                                <m:t>𝟙</m:t>
                              </m:r>
                              <m:r>
                                <a:rPr lang="en-GB" sz="2950" b="0" i="1" smtClean="0">
                                  <a:latin typeface="Cambria Math" panose="02040503050406030204" pitchFamily="18" charset="0"/>
                                </a:rPr>
                                <m:t>+</m:t>
                              </m:r>
                              <m:r>
                                <a:rPr lang="en-GB" sz="2950" b="0" i="1" smtClean="0">
                                  <a:solidFill>
                                    <a:srgbClr val="0070C0"/>
                                  </a:solidFill>
                                  <a:latin typeface="Cambria Math" panose="02040503050406030204" pitchFamily="18" charset="0"/>
                                </a:rPr>
                                <m:t>𝑥</m:t>
                              </m:r>
                              <m:sSub>
                                <m:sSubPr>
                                  <m:ctrlPr>
                                    <a:rPr lang="en-CA" sz="2950" i="1" smtClean="0">
                                      <a:solidFill>
                                        <a:srgbClr val="002060"/>
                                      </a:solidFill>
                                      <a:latin typeface="Cambria Math" panose="02040503050406030204" pitchFamily="18" charset="0"/>
                                    </a:rPr>
                                  </m:ctrlPr>
                                </m:sSubPr>
                                <m:e>
                                  <m:r>
                                    <a:rPr lang="en-CA" sz="2950" i="1">
                                      <a:solidFill>
                                        <a:srgbClr val="002060"/>
                                      </a:solidFill>
                                      <a:latin typeface="Cambria Math" panose="02040503050406030204" pitchFamily="18" charset="0"/>
                                    </a:rPr>
                                    <m:t>𝜎</m:t>
                                  </m:r>
                                </m:e>
                                <m:sub>
                                  <m:r>
                                    <a:rPr lang="en-GB" sz="2950" b="0" i="1" smtClean="0">
                                      <a:solidFill>
                                        <a:srgbClr val="002060"/>
                                      </a:solidFill>
                                      <a:latin typeface="Cambria Math" panose="02040503050406030204" pitchFamily="18" charset="0"/>
                                    </a:rPr>
                                    <m:t>𝑥</m:t>
                                  </m:r>
                                </m:sub>
                              </m:sSub>
                              <m:r>
                                <a:rPr lang="en-CA" sz="2950" i="1">
                                  <a:solidFill>
                                    <a:schemeClr val="tx1"/>
                                  </a:solidFill>
                                  <a:latin typeface="Cambria Math" panose="02040503050406030204" pitchFamily="18" charset="0"/>
                                </a:rPr>
                                <m:t>+</m:t>
                              </m:r>
                              <m:r>
                                <a:rPr lang="en-GB" sz="2950" b="0" i="1" smtClean="0">
                                  <a:solidFill>
                                    <a:srgbClr val="0070C0"/>
                                  </a:solidFill>
                                  <a:latin typeface="Cambria Math" panose="02040503050406030204" pitchFamily="18" charset="0"/>
                                </a:rPr>
                                <m:t>𝑦</m:t>
                              </m:r>
                              <m:sSub>
                                <m:sSubPr>
                                  <m:ctrlPr>
                                    <a:rPr lang="en-CA" sz="2950" i="1" smtClean="0">
                                      <a:solidFill>
                                        <a:srgbClr val="002060"/>
                                      </a:solidFill>
                                      <a:latin typeface="Cambria Math" panose="02040503050406030204" pitchFamily="18" charset="0"/>
                                    </a:rPr>
                                  </m:ctrlPr>
                                </m:sSubPr>
                                <m:e>
                                  <m:r>
                                    <a:rPr lang="en-CA" sz="2950" i="1">
                                      <a:solidFill>
                                        <a:srgbClr val="002060"/>
                                      </a:solidFill>
                                      <a:latin typeface="Cambria Math" panose="02040503050406030204" pitchFamily="18" charset="0"/>
                                    </a:rPr>
                                    <m:t>𝜎</m:t>
                                  </m:r>
                                </m:e>
                                <m:sub>
                                  <m:r>
                                    <a:rPr lang="en-GB" sz="2950" b="0" i="1" smtClean="0">
                                      <a:solidFill>
                                        <a:srgbClr val="002060"/>
                                      </a:solidFill>
                                      <a:latin typeface="Cambria Math" panose="02040503050406030204" pitchFamily="18" charset="0"/>
                                    </a:rPr>
                                    <m:t>𝑦</m:t>
                                  </m:r>
                                </m:sub>
                              </m:sSub>
                              <m:r>
                                <a:rPr lang="en-CA" sz="2950" i="1">
                                  <a:solidFill>
                                    <a:schemeClr val="tx1"/>
                                  </a:solidFill>
                                  <a:latin typeface="Cambria Math" panose="02040503050406030204" pitchFamily="18" charset="0"/>
                                </a:rPr>
                                <m:t>+</m:t>
                              </m:r>
                              <m:r>
                                <a:rPr lang="en-GB" sz="2950" b="0" i="1" smtClean="0">
                                  <a:solidFill>
                                    <a:srgbClr val="0070C0"/>
                                  </a:solidFill>
                                  <a:latin typeface="Cambria Math" panose="02040503050406030204" pitchFamily="18" charset="0"/>
                                </a:rPr>
                                <m:t>𝑧</m:t>
                              </m:r>
                              <m:sSub>
                                <m:sSubPr>
                                  <m:ctrlPr>
                                    <a:rPr lang="en-CA" sz="2950" i="1" smtClean="0">
                                      <a:solidFill>
                                        <a:srgbClr val="002060"/>
                                      </a:solidFill>
                                      <a:latin typeface="Cambria Math" panose="02040503050406030204" pitchFamily="18" charset="0"/>
                                    </a:rPr>
                                  </m:ctrlPr>
                                </m:sSubPr>
                                <m:e>
                                  <m:r>
                                    <a:rPr lang="en-CA" sz="2950" i="1">
                                      <a:solidFill>
                                        <a:srgbClr val="002060"/>
                                      </a:solidFill>
                                      <a:latin typeface="Cambria Math" panose="02040503050406030204" pitchFamily="18" charset="0"/>
                                    </a:rPr>
                                    <m:t>𝜎</m:t>
                                  </m:r>
                                </m:e>
                                <m:sub>
                                  <m:r>
                                    <a:rPr lang="en-GB" sz="2950" b="0" i="1" smtClean="0">
                                      <a:solidFill>
                                        <a:srgbClr val="002060"/>
                                      </a:solidFill>
                                      <a:latin typeface="Cambria Math" panose="02040503050406030204" pitchFamily="18" charset="0"/>
                                    </a:rPr>
                                    <m:t>𝑧</m:t>
                                  </m:r>
                                </m:sub>
                              </m:sSub>
                            </m:oMath>
                          </a14:m>
                          <a:endParaRPr lang="en-CA" sz="295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80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𝑆𝑈</m:t>
                              </m:r>
                              <m:r>
                                <a:rPr lang="en-CA" sz="3200" b="0" i="1" smtClean="0">
                                  <a:latin typeface="Cambria Math" panose="02040503050406030204" pitchFamily="18" charset="0"/>
                                </a:rPr>
                                <m:t>(2)</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d>
                                  <m:dPr>
                                    <m:begChr m:val="["/>
                                    <m:endChr m:val="]"/>
                                    <m:ctrlPr>
                                      <a:rPr lang="en-GB" sz="2600" b="0" i="1" smtClean="0">
                                        <a:latin typeface="Cambria Math" panose="02040503050406030204" pitchFamily="18" charset="0"/>
                                      </a:rPr>
                                    </m:ctrlPr>
                                  </m:dPr>
                                  <m:e>
                                    <m:m>
                                      <m:mPr>
                                        <m:mcs>
                                          <m:mc>
                                            <m:mcPr>
                                              <m:count m:val="2"/>
                                              <m:mcJc m:val="center"/>
                                            </m:mcPr>
                                          </m:mc>
                                        </m:mcs>
                                        <m:ctrlPr>
                                          <a:rPr lang="en-GB" sz="2600" b="0" i="1" smtClean="0">
                                            <a:latin typeface="Cambria Math" panose="02040503050406030204" pitchFamily="18" charset="0"/>
                                          </a:rPr>
                                        </m:ctrlPr>
                                      </m:mPr>
                                      <m:mr>
                                        <m:e>
                                          <m:r>
                                            <m:rPr>
                                              <m:brk m:alnAt="7"/>
                                            </m:rPr>
                                            <a:rPr lang="en-GB" sz="2600" b="0" i="1" smtClean="0">
                                              <a:solidFill>
                                                <a:srgbClr val="0070C0"/>
                                              </a:solidFill>
                                              <a:latin typeface="Cambria Math" panose="02040503050406030204" pitchFamily="18" charset="0"/>
                                            </a:rPr>
                                            <m:t>𝑧</m:t>
                                          </m:r>
                                        </m:e>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i="1">
                                              <a:solidFill>
                                                <a:srgbClr val="0070C0"/>
                                              </a:solidFill>
                                              <a:latin typeface="Cambria Math" panose="02040503050406030204" pitchFamily="18" charset="0"/>
                                            </a:rPr>
                                            <m:t>𝑦</m:t>
                                          </m:r>
                                          <m:r>
                                            <a:rPr lang="en-GB" sz="2600" i="1">
                                              <a:latin typeface="Cambria Math" panose="02040503050406030204" pitchFamily="18" charset="0"/>
                                            </a:rPr>
                                            <m:t>𝑖</m:t>
                                          </m:r>
                                        </m:e>
                                      </m:mr>
                                      <m:mr>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𝑦</m:t>
                                          </m:r>
                                          <m:r>
                                            <a:rPr lang="en-GB" sz="2600" b="0" i="1" smtClean="0">
                                              <a:latin typeface="Cambria Math" panose="02040503050406030204" pitchFamily="18" charset="0"/>
                                            </a:rPr>
                                            <m:t>𝑖</m:t>
                                          </m:r>
                                        </m:e>
                                        <m:e>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𝑧</m:t>
                                          </m:r>
                                        </m:e>
                                      </m:mr>
                                    </m:m>
                                  </m:e>
                                </m:d>
                                <m:sSup>
                                  <m:sSupPr>
                                    <m:ctrlPr>
                                      <a:rPr lang="en-CA" sz="2600" b="0" i="1" smtClean="0">
                                        <a:latin typeface="Cambria Math" panose="02040503050406030204" pitchFamily="18" charset="0"/>
                                      </a:rPr>
                                    </m:ctrlPr>
                                  </m:sSupPr>
                                  <m:e>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e>
                                  <m:sup>
                                    <m:r>
                                      <a:rPr lang="en-GB" sz="2600" i="1" smtClean="0">
                                        <a:solidFill>
                                          <a:schemeClr val="tx1"/>
                                        </a:solidFill>
                                        <a:latin typeface="Cambria Math" panose="02040503050406030204" pitchFamily="18" charset="0"/>
                                        <a:ea typeface="Cambria Math" panose="02040503050406030204" pitchFamily="18" charset="0"/>
                                      </a:rPr>
                                      <m:t>†</m:t>
                                    </m:r>
                                  </m:sup>
                                </m:sSup>
                              </m:oMath>
                            </m:oMathPara>
                          </a14:m>
                          <a:endParaRPr lang="en-CA" sz="2600"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𝑆𝐿</m:t>
                              </m:r>
                              <m:r>
                                <a:rPr lang="en-CA" sz="3200" b="0" i="1" smtClean="0">
                                  <a:latin typeface="Cambria Math" panose="02040503050406030204" pitchFamily="18" charset="0"/>
                                </a:rPr>
                                <m:t>(2,</m:t>
                              </m:r>
                              <m:r>
                                <a:rPr lang="en-CA" sz="3200" b="0" i="1" smtClean="0">
                                  <a:latin typeface="Cambria Math" panose="02040503050406030204" pitchFamily="18" charset="0"/>
                                </a:rPr>
                                <m:t>ℂ</m:t>
                              </m:r>
                              <m:r>
                                <a:rPr lang="en-CA" sz="3200" b="0" i="1" smtClean="0">
                                  <a:latin typeface="Cambria Math" panose="02040503050406030204" pitchFamily="18" charset="0"/>
                                </a:rPr>
                                <m:t>)</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sSup>
                                  <m:sSupPr>
                                    <m:ctrlPr>
                                      <a:rPr lang="en-CA" sz="3200" b="0" i="1" smtClean="0">
                                        <a:latin typeface="Cambria Math" panose="02040503050406030204" pitchFamily="18" charset="0"/>
                                      </a:rPr>
                                    </m:ctrlPr>
                                  </m:sSupPr>
                                  <m:e>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e>
                                  <m:sup>
                                    <m:r>
                                      <a:rPr lang="en-GB" sz="3200" i="1" smtClean="0">
                                        <a:solidFill>
                                          <a:schemeClr val="tx1"/>
                                        </a:solidFill>
                                        <a:latin typeface="Cambria Math" panose="02040503050406030204" pitchFamily="18" charset="0"/>
                                        <a:ea typeface="Cambria Math" panose="02040503050406030204" pitchFamily="18" charset="0"/>
                                      </a:rPr>
                                      <m:t>†</m:t>
                                    </m:r>
                                  </m:sup>
                                </m:sSup>
                              </m:oMath>
                            </m:oMathPara>
                          </a14:m>
                          <a:endParaRPr lang="en-CA" sz="32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2938020164"/>
                  </p:ext>
                </p:extLst>
              </p:nvPr>
            </p:nvGraphicFramePr>
            <p:xfrm>
              <a:off x="152400" y="152401"/>
              <a:ext cx="11868150" cy="6560467"/>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77348" r="-128220" b="-428729"/>
                          </a:stretch>
                        </a:blipFill>
                      </a:tcPr>
                    </a:tc>
                    <a:tc>
                      <a:txBody>
                        <a:bodyPr/>
                        <a:lstStyle/>
                        <a:p>
                          <a:endParaRPr lang="en-US"/>
                        </a:p>
                      </a:txBody>
                      <a:tcPr>
                        <a:blipFill>
                          <a:blip r:embed="rId4"/>
                          <a:stretch>
                            <a:fillRect l="-78317" t="-77348" r="-183" b="-428729"/>
                          </a:stretch>
                        </a:blipFill>
                      </a:tcPr>
                    </a:tc>
                    <a:extLst>
                      <a:ext uri="{0D108BD9-81ED-4DB2-BD59-A6C34878D82A}">
                        <a16:rowId xmlns:a16="http://schemas.microsoft.com/office/drawing/2014/main" val="1331947988"/>
                      </a:ext>
                    </a:extLst>
                  </a:tr>
                  <a:tr h="143891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135443" r="-128220" b="-227426"/>
                          </a:stretch>
                        </a:blipFill>
                      </a:tcPr>
                    </a:tc>
                    <a:tc>
                      <a:txBody>
                        <a:bodyPr/>
                        <a:lstStyle/>
                        <a:p>
                          <a:endParaRPr lang="en-US"/>
                        </a:p>
                      </a:txBody>
                      <a:tcPr>
                        <a:blipFill>
                          <a:blip r:embed="rId4"/>
                          <a:stretch>
                            <a:fillRect l="-78317" t="-135443" r="-183" b="-227426"/>
                          </a:stretch>
                        </a:blipFill>
                      </a:tcPr>
                    </a:tc>
                    <a:extLst>
                      <a:ext uri="{0D108BD9-81ED-4DB2-BD59-A6C34878D82A}">
                        <a16:rowId xmlns:a16="http://schemas.microsoft.com/office/drawing/2014/main" val="273792007"/>
                      </a:ext>
                    </a:extLst>
                  </a:tr>
                  <a:tr h="147370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234" t="-230579" r="-128220" b="-122727"/>
                          </a:stretch>
                        </a:blipFill>
                      </a:tcPr>
                    </a:tc>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78317" t="-230579" r="-183" b="-122727"/>
                          </a:stretch>
                        </a:blipFill>
                      </a:tcPr>
                    </a:tc>
                    <a:extLst>
                      <a:ext uri="{0D108BD9-81ED-4DB2-BD59-A6C34878D82A}">
                        <a16:rowId xmlns:a16="http://schemas.microsoft.com/office/drawing/2014/main" val="290141299"/>
                      </a:ext>
                    </a:extLst>
                  </a:tr>
                  <a:tr h="1800000">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34" t="-271186" r="-128220" b="-678"/>
                          </a:stretch>
                        </a:blipFill>
                      </a:tcPr>
                    </a:tc>
                    <a:tc>
                      <a:txBody>
                        <a:bodyPr/>
                        <a:lstStyle/>
                        <a:p>
                          <a:endParaRPr lang="en-US"/>
                        </a:p>
                      </a:txBody>
                      <a:tcPr>
                        <a:blipFill>
                          <a:blip r:embed="rId4"/>
                          <a:stretch>
                            <a:fillRect l="-78317" t="-271186" r="-183" b="-678"/>
                          </a:stretch>
                        </a:blipFill>
                      </a:tcPr>
                    </a:tc>
                    <a:extLst>
                      <a:ext uri="{0D108BD9-81ED-4DB2-BD59-A6C34878D82A}">
                        <a16:rowId xmlns:a16="http://schemas.microsoft.com/office/drawing/2014/main" val="1507556881"/>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8C6995-A7B9-85BE-C194-AFE1F140B415}"/>
                  </a:ext>
                </a:extLst>
              </p:cNvPr>
              <p:cNvSpPr txBox="1"/>
              <p:nvPr/>
            </p:nvSpPr>
            <p:spPr>
              <a:xfrm>
                <a:off x="2514600" y="2319130"/>
                <a:ext cx="12763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𝑆𝑂</m:t>
                      </m:r>
                      <m:r>
                        <a:rPr lang="en-CA" sz="3600" b="0" i="1" smtClean="0">
                          <a:latin typeface="Cambria Math" panose="02040503050406030204" pitchFamily="18" charset="0"/>
                        </a:rPr>
                        <m:t>(3)</m:t>
                      </m:r>
                    </m:oMath>
                  </m:oMathPara>
                </a14:m>
                <a:endParaRPr lang="en-CA" sz="3600" dirty="0"/>
              </a:p>
            </p:txBody>
          </p:sp>
        </mc:Choice>
        <mc:Fallback xmlns="">
          <p:sp>
            <p:nvSpPr>
              <p:cNvPr id="7" name="TextBox 6">
                <a:extLst>
                  <a:ext uri="{FF2B5EF4-FFF2-40B4-BE49-F238E27FC236}">
                    <a16:creationId xmlns:a16="http://schemas.microsoft.com/office/drawing/2014/main" id="{FD8C6995-A7B9-85BE-C194-AFE1F140B415}"/>
                  </a:ext>
                </a:extLst>
              </p:cNvPr>
              <p:cNvSpPr txBox="1">
                <a:spLocks noRot="1" noChangeAspect="1" noMove="1" noResize="1" noEditPoints="1" noAdjustHandles="1" noChangeArrowheads="1" noChangeShapeType="1" noTextEdit="1"/>
              </p:cNvSpPr>
              <p:nvPr/>
            </p:nvSpPr>
            <p:spPr>
              <a:xfrm>
                <a:off x="2514600" y="2319130"/>
                <a:ext cx="1276350" cy="64633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BCAE4A-9263-550F-6FD5-BFF8B3B55773}"/>
                  </a:ext>
                </a:extLst>
              </p:cNvPr>
              <p:cNvSpPr txBox="1"/>
              <p:nvPr/>
            </p:nvSpPr>
            <p:spPr>
              <a:xfrm>
                <a:off x="9677400" y="2424247"/>
                <a:ext cx="16764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𝑆𝑂</m:t>
                      </m:r>
                      <m:r>
                        <a:rPr lang="en-CA" sz="3200" b="0" i="1" smtClean="0">
                          <a:latin typeface="Cambria Math" panose="02040503050406030204" pitchFamily="18" charset="0"/>
                        </a:rPr>
                        <m:t>(1,3)</m:t>
                      </m:r>
                    </m:oMath>
                  </m:oMathPara>
                </a14:m>
                <a:endParaRPr lang="en-CA" sz="3200" dirty="0"/>
              </a:p>
            </p:txBody>
          </p:sp>
        </mc:Choice>
        <mc:Fallback xmlns="">
          <p:sp>
            <p:nvSpPr>
              <p:cNvPr id="8" name="TextBox 7">
                <a:extLst>
                  <a:ext uri="{FF2B5EF4-FFF2-40B4-BE49-F238E27FC236}">
                    <a16:creationId xmlns:a16="http://schemas.microsoft.com/office/drawing/2014/main" id="{CDBCAE4A-9263-550F-6FD5-BFF8B3B55773}"/>
                  </a:ext>
                </a:extLst>
              </p:cNvPr>
              <p:cNvSpPr txBox="1">
                <a:spLocks noRot="1" noChangeAspect="1" noMove="1" noResize="1" noEditPoints="1" noAdjustHandles="1" noChangeArrowheads="1" noChangeShapeType="1" noTextEdit="1"/>
              </p:cNvSpPr>
              <p:nvPr/>
            </p:nvSpPr>
            <p:spPr>
              <a:xfrm>
                <a:off x="9677400" y="2424247"/>
                <a:ext cx="1676400" cy="58477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04CBC8-88BB-6B5F-1436-B986A075BA28}"/>
                  </a:ext>
                </a:extLst>
              </p:cNvPr>
              <p:cNvSpPr txBox="1"/>
              <p:nvPr/>
            </p:nvSpPr>
            <p:spPr>
              <a:xfrm>
                <a:off x="56769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9" name="TextBox 8">
                <a:extLst>
                  <a:ext uri="{FF2B5EF4-FFF2-40B4-BE49-F238E27FC236}">
                    <a16:creationId xmlns:a16="http://schemas.microsoft.com/office/drawing/2014/main" id="{9A04CBC8-88BB-6B5F-1436-B986A075BA28}"/>
                  </a:ext>
                </a:extLst>
              </p:cNvPr>
              <p:cNvSpPr txBox="1">
                <a:spLocks noRot="1" noChangeAspect="1" noMove="1" noResize="1" noEditPoints="1" noAdjustHandles="1" noChangeArrowheads="1" noChangeShapeType="1" noTextEdit="1"/>
              </p:cNvSpPr>
              <p:nvPr/>
            </p:nvSpPr>
            <p:spPr>
              <a:xfrm>
                <a:off x="5676902" y="5734050"/>
                <a:ext cx="1390648" cy="52322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741457-5538-0372-A897-77DFB6C1C005}"/>
                  </a:ext>
                </a:extLst>
              </p:cNvPr>
              <p:cNvSpPr txBox="1"/>
              <p:nvPr/>
            </p:nvSpPr>
            <p:spPr>
              <a:xfrm>
                <a:off x="266700" y="5632162"/>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0" name="TextBox 9">
                <a:extLst>
                  <a:ext uri="{FF2B5EF4-FFF2-40B4-BE49-F238E27FC236}">
                    <a16:creationId xmlns:a16="http://schemas.microsoft.com/office/drawing/2014/main" id="{C7741457-5538-0372-A897-77DFB6C1C005}"/>
                  </a:ext>
                </a:extLst>
              </p:cNvPr>
              <p:cNvSpPr txBox="1">
                <a:spLocks noRot="1" noChangeAspect="1" noMove="1" noResize="1" noEditPoints="1" noAdjustHandles="1" noChangeArrowheads="1" noChangeShapeType="1" noTextEdit="1"/>
              </p:cNvSpPr>
              <p:nvPr/>
            </p:nvSpPr>
            <p:spPr>
              <a:xfrm>
                <a:off x="266700" y="5632162"/>
                <a:ext cx="1276350" cy="52322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32E235-6154-4A2C-F450-245E9D8A8887}"/>
                  </a:ext>
                </a:extLst>
              </p:cNvPr>
              <p:cNvSpPr txBox="1"/>
              <p:nvPr/>
            </p:nvSpPr>
            <p:spPr>
              <a:xfrm>
                <a:off x="101346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11" name="TextBox 10">
                <a:extLst>
                  <a:ext uri="{FF2B5EF4-FFF2-40B4-BE49-F238E27FC236}">
                    <a16:creationId xmlns:a16="http://schemas.microsoft.com/office/drawing/2014/main" id="{3F32E235-6154-4A2C-F450-245E9D8A8887}"/>
                  </a:ext>
                </a:extLst>
              </p:cNvPr>
              <p:cNvSpPr txBox="1">
                <a:spLocks noRot="1" noChangeAspect="1" noMove="1" noResize="1" noEditPoints="1" noAdjustHandles="1" noChangeArrowheads="1" noChangeShapeType="1" noTextEdit="1"/>
              </p:cNvSpPr>
              <p:nvPr/>
            </p:nvSpPr>
            <p:spPr>
              <a:xfrm>
                <a:off x="10134602" y="5734050"/>
                <a:ext cx="1390648" cy="52322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E8E92C-484E-BC7F-1712-0E2FB8889E30}"/>
                  </a:ext>
                </a:extLst>
              </p:cNvPr>
              <p:cNvSpPr txBox="1"/>
              <p:nvPr/>
            </p:nvSpPr>
            <p:spPr>
              <a:xfrm>
                <a:off x="3867151" y="5653391"/>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2" name="TextBox 11">
                <a:extLst>
                  <a:ext uri="{FF2B5EF4-FFF2-40B4-BE49-F238E27FC236}">
                    <a16:creationId xmlns:a16="http://schemas.microsoft.com/office/drawing/2014/main" id="{72E8E92C-484E-BC7F-1712-0E2FB8889E30}"/>
                  </a:ext>
                </a:extLst>
              </p:cNvPr>
              <p:cNvSpPr txBox="1">
                <a:spLocks noRot="1" noChangeAspect="1" noMove="1" noResize="1" noEditPoints="1" noAdjustHandles="1" noChangeArrowheads="1" noChangeShapeType="1" noTextEdit="1"/>
              </p:cNvSpPr>
              <p:nvPr/>
            </p:nvSpPr>
            <p:spPr>
              <a:xfrm>
                <a:off x="3867151" y="5653391"/>
                <a:ext cx="1276350" cy="523220"/>
              </a:xfrm>
              <a:prstGeom prst="rect">
                <a:avLst/>
              </a:prstGeom>
              <a:blipFill>
                <a:blip r:embed="rId10"/>
                <a:stretch>
                  <a:fillRect/>
                </a:stretch>
              </a:blipFill>
            </p:spPr>
            <p:txBody>
              <a:bodyPr/>
              <a:lstStyle/>
              <a:p>
                <a:r>
                  <a:rPr lang="en-CA">
                    <a:noFill/>
                  </a:rPr>
                  <a:t> </a:t>
                </a:r>
              </a:p>
            </p:txBody>
          </p:sp>
        </mc:Fallback>
      </mc:AlternateContent>
      <p:sp>
        <p:nvSpPr>
          <p:cNvPr id="5" name="Rectangle 4">
            <a:extLst>
              <a:ext uri="{FF2B5EF4-FFF2-40B4-BE49-F238E27FC236}">
                <a16:creationId xmlns:a16="http://schemas.microsoft.com/office/drawing/2014/main" id="{AAF22C15-036D-DAE3-FEE5-EF90741CEC78}"/>
              </a:ext>
            </a:extLst>
          </p:cNvPr>
          <p:cNvSpPr/>
          <p:nvPr/>
        </p:nvSpPr>
        <p:spPr>
          <a:xfrm>
            <a:off x="171450" y="3506485"/>
            <a:ext cx="4972051" cy="1332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E1557C3-78A6-B1C4-560E-A8CD11D8EE28}"/>
              </a:ext>
            </a:extLst>
          </p:cNvPr>
          <p:cNvSpPr/>
          <p:nvPr/>
        </p:nvSpPr>
        <p:spPr>
          <a:xfrm>
            <a:off x="232438" y="5012638"/>
            <a:ext cx="5076541" cy="1448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44F65A30-61D1-873E-6170-5FB5268BF4FB}"/>
              </a:ext>
            </a:extLst>
          </p:cNvPr>
          <p:cNvSpPr/>
          <p:nvPr/>
        </p:nvSpPr>
        <p:spPr>
          <a:xfrm>
            <a:off x="5450005" y="3525535"/>
            <a:ext cx="6421757" cy="1342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DF65694-BA3F-44F5-AFB2-20B3C7C18F1F}"/>
              </a:ext>
            </a:extLst>
          </p:cNvPr>
          <p:cNvSpPr/>
          <p:nvPr/>
        </p:nvSpPr>
        <p:spPr>
          <a:xfrm>
            <a:off x="5450005" y="5012638"/>
            <a:ext cx="6421758" cy="1448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13" name="Ink 12">
                <a:extLst>
                  <a:ext uri="{FF2B5EF4-FFF2-40B4-BE49-F238E27FC236}">
                    <a16:creationId xmlns:a16="http://schemas.microsoft.com/office/drawing/2014/main" id="{C73B9E43-D797-808F-9098-A3D48435B2C2}"/>
                  </a:ext>
                </a:extLst>
              </p14:cNvPr>
              <p14:cNvContentPartPr/>
              <p14:nvPr>
                <p:extLst>
                  <p:ext uri="{42D2F446-02D8-4167-A562-619A0277C38B}">
                    <p15:isNarration xmlns:p15="http://schemas.microsoft.com/office/powerpoint/2012/main" val="1"/>
                  </p:ext>
                </p:extLst>
              </p14:nvPr>
            </p14:nvContentPartPr>
            <p14:xfrm>
              <a:off x="2482200" y="3170880"/>
              <a:ext cx="8835120" cy="122400"/>
            </p14:xfrm>
          </p:contentPart>
        </mc:Choice>
        <mc:Fallback xmlns="">
          <p:pic>
            <p:nvPicPr>
              <p:cNvPr id="13" name="Ink 12">
                <a:extLst>
                  <a:ext uri="{FF2B5EF4-FFF2-40B4-BE49-F238E27FC236}">
                    <a16:creationId xmlns:a16="http://schemas.microsoft.com/office/drawing/2014/main" id="{C73B9E43-D797-808F-9098-A3D48435B2C2}"/>
                  </a:ext>
                </a:extLst>
              </p:cNvPr>
              <p:cNvPicPr>
                <a:picLocks noGrp="1" noRot="1" noChangeAspect="1" noMove="1" noResize="1" noEditPoints="1" noAdjustHandles="1" noChangeArrowheads="1" noChangeShapeType="1"/>
              </p:cNvPicPr>
              <p:nvPr/>
            </p:nvPicPr>
            <p:blipFill>
              <a:blip r:embed="rId12"/>
              <a:stretch>
                <a:fillRect/>
              </a:stretch>
            </p:blipFill>
            <p:spPr>
              <a:xfrm>
                <a:off x="2472840" y="3161520"/>
                <a:ext cx="8853840" cy="141120"/>
              </a:xfrm>
              <a:prstGeom prst="rect">
                <a:avLst/>
              </a:prstGeom>
            </p:spPr>
          </p:pic>
        </mc:Fallback>
      </mc:AlternateContent>
    </p:spTree>
    <p:custDataLst>
      <p:tags r:id="rId1"/>
    </p:custDataLst>
    <p:extLst>
      <p:ext uri="{BB962C8B-B14F-4D97-AF65-F5344CB8AC3E}">
        <p14:creationId xmlns:p14="http://schemas.microsoft.com/office/powerpoint/2010/main" val="2952315354"/>
      </p:ext>
    </p:extLst>
  </p:cSld>
  <p:clrMapOvr>
    <a:masterClrMapping/>
  </p:clrMapOvr>
  <mc:AlternateContent xmlns:mc="http://schemas.openxmlformats.org/markup-compatibility/2006" xmlns:p14="http://schemas.microsoft.com/office/powerpoint/2010/main">
    <mc:Choice Requires="p14">
      <p:transition p14:dur="0" advTm="10169"/>
    </mc:Choice>
    <mc:Fallback xmlns="">
      <p:transition advTm="10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D64EC5-B7A0-93A7-EA6B-1431D2EE3F4B}"/>
                  </a:ext>
                </a:extLst>
              </p:cNvPr>
              <p:cNvSpPr txBox="1"/>
              <p:nvPr/>
            </p:nvSpPr>
            <p:spPr>
              <a:xfrm>
                <a:off x="0" y="618124"/>
                <a:ext cx="2927943"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9600" b="0" i="1" smtClean="0">
                              <a:solidFill>
                                <a:schemeClr val="tx1"/>
                              </a:solidFill>
                              <a:latin typeface="Cambria Math" panose="02040503050406030204" pitchFamily="18" charset="0"/>
                            </a:rPr>
                          </m:ctrlPr>
                        </m:sSupPr>
                        <m:e>
                          <m:d>
                            <m:dPr>
                              <m:begChr m:val="‖"/>
                              <m:endChr m:val="‖"/>
                              <m:ctrlPr>
                                <a:rPr lang="en-CA" sz="9600" b="0" i="1" smtClean="0">
                                  <a:solidFill>
                                    <a:schemeClr val="tx1"/>
                                  </a:solidFill>
                                  <a:latin typeface="Cambria Math" panose="02040503050406030204" pitchFamily="18" charset="0"/>
                                </a:rPr>
                              </m:ctrlPr>
                            </m:dPr>
                            <m:e>
                              <m:acc>
                                <m:accPr>
                                  <m:chr m:val="⃗"/>
                                  <m:ctrlPr>
                                    <a:rPr lang="en-CA" sz="9600" b="0" i="1" smtClean="0">
                                      <a:solidFill>
                                        <a:srgbClr val="7030A0"/>
                                      </a:solidFill>
                                      <a:latin typeface="Cambria Math" panose="02040503050406030204" pitchFamily="18" charset="0"/>
                                    </a:rPr>
                                  </m:ctrlPr>
                                </m:accPr>
                                <m:e>
                                  <m:r>
                                    <a:rPr lang="en-CA" sz="9600" b="0" i="1" smtClean="0">
                                      <a:solidFill>
                                        <a:srgbClr val="7030A0"/>
                                      </a:solidFill>
                                      <a:latin typeface="Cambria Math" panose="02040503050406030204" pitchFamily="18" charset="0"/>
                                    </a:rPr>
                                    <m:t>𝑣</m:t>
                                  </m:r>
                                </m:e>
                              </m:acc>
                            </m:e>
                          </m:d>
                        </m:e>
                        <m:sup>
                          <m:r>
                            <a:rPr lang="en-CA" sz="9600" b="0" i="1" smtClean="0">
                              <a:solidFill>
                                <a:schemeClr val="tx1"/>
                              </a:solidFill>
                              <a:latin typeface="Cambria Math" panose="02040503050406030204" pitchFamily="18" charset="0"/>
                            </a:rPr>
                            <m:t>2</m:t>
                          </m:r>
                        </m:sup>
                      </m:sSup>
                    </m:oMath>
                  </m:oMathPara>
                </a14:m>
                <a:endParaRPr lang="en-CA" sz="9600" dirty="0"/>
              </a:p>
            </p:txBody>
          </p:sp>
        </mc:Choice>
        <mc:Fallback xmlns="">
          <p:sp>
            <p:nvSpPr>
              <p:cNvPr id="4" name="TextBox 3">
                <a:extLst>
                  <a:ext uri="{FF2B5EF4-FFF2-40B4-BE49-F238E27FC236}">
                    <a16:creationId xmlns:a16="http://schemas.microsoft.com/office/drawing/2014/main" id="{43D64EC5-B7A0-93A7-EA6B-1431D2EE3F4B}"/>
                  </a:ext>
                </a:extLst>
              </p:cNvPr>
              <p:cNvSpPr txBox="1">
                <a:spLocks noRot="1" noChangeAspect="1" noMove="1" noResize="1" noEditPoints="1" noAdjustHandles="1" noChangeArrowheads="1" noChangeShapeType="1" noTextEdit="1"/>
              </p:cNvSpPr>
              <p:nvPr/>
            </p:nvSpPr>
            <p:spPr>
              <a:xfrm>
                <a:off x="0" y="618124"/>
                <a:ext cx="2927943" cy="156966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2485205" y="618124"/>
                <a:ext cx="3799758"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9600" b="0" i="1" smtClean="0">
                          <a:latin typeface="Cambria Math" panose="02040503050406030204" pitchFamily="18" charset="0"/>
                        </a:rPr>
                        <m:t>=</m:t>
                      </m:r>
                      <m:sSup>
                        <m:sSupPr>
                          <m:ctrlPr>
                            <a:rPr lang="en-CA" sz="9600" i="1">
                              <a:solidFill>
                                <a:srgbClr val="00B050"/>
                              </a:solidFill>
                              <a:latin typeface="Cambria Math" panose="02040503050406030204" pitchFamily="18" charset="0"/>
                            </a:rPr>
                          </m:ctrlPr>
                        </m:sSupPr>
                        <m:e>
                          <m:acc>
                            <m:accPr>
                              <m:chr m:val="⃗"/>
                              <m:ctrlPr>
                                <a:rPr lang="en-CA" sz="9600" i="1" smtClean="0">
                                  <a:solidFill>
                                    <a:srgbClr val="7030A0"/>
                                  </a:solidFill>
                                  <a:latin typeface="Cambria Math" panose="02040503050406030204" pitchFamily="18" charset="0"/>
                                </a:rPr>
                              </m:ctrlPr>
                            </m:accPr>
                            <m:e>
                              <m:r>
                                <a:rPr lang="en-CA" sz="9600" i="1">
                                  <a:solidFill>
                                    <a:srgbClr val="7030A0"/>
                                  </a:solidFill>
                                  <a:latin typeface="Cambria Math" panose="02040503050406030204" pitchFamily="18" charset="0"/>
                                </a:rPr>
                                <m:t>𝑣</m:t>
                              </m:r>
                            </m:e>
                          </m:acc>
                        </m:e>
                        <m:sup>
                          <m:r>
                            <a:rPr lang="en-CA" sz="9600" i="1">
                              <a:latin typeface="Cambria Math" panose="02040503050406030204" pitchFamily="18" charset="0"/>
                            </a:rPr>
                            <m:t>𝑇</m:t>
                          </m:r>
                        </m:sup>
                      </m:sSup>
                      <m:acc>
                        <m:accPr>
                          <m:chr m:val="⃗"/>
                          <m:ctrlPr>
                            <a:rPr lang="en-CA" sz="9600" i="1">
                              <a:solidFill>
                                <a:srgbClr val="7030A0"/>
                              </a:solidFill>
                              <a:latin typeface="Cambria Math" panose="02040503050406030204" pitchFamily="18" charset="0"/>
                            </a:rPr>
                          </m:ctrlPr>
                        </m:accPr>
                        <m:e>
                          <m:r>
                            <a:rPr lang="en-CA" sz="9600" i="1">
                              <a:solidFill>
                                <a:srgbClr val="7030A0"/>
                              </a:solidFill>
                              <a:latin typeface="Cambria Math" panose="02040503050406030204" pitchFamily="18" charset="0"/>
                            </a:rPr>
                            <m:t>𝑣</m:t>
                          </m:r>
                        </m:e>
                      </m:acc>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2485205" y="618124"/>
                <a:ext cx="3799758" cy="156966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44050-6AF7-082A-84AB-3CACDCCAE5C3}"/>
                  </a:ext>
                </a:extLst>
              </p:cNvPr>
              <p:cNvSpPr txBox="1"/>
              <p:nvPr/>
            </p:nvSpPr>
            <p:spPr>
              <a:xfrm>
                <a:off x="7715250" y="4109242"/>
                <a:ext cx="4284295" cy="2308324"/>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i="1" smtClean="0">
                          <a:latin typeface="Cambria Math" panose="02040503050406030204" pitchFamily="18" charset="0"/>
                        </a:rPr>
                        <m:t>𝑅</m:t>
                      </m:r>
                      <m:r>
                        <a:rPr lang="en-CA" sz="7200" b="0" i="1" smtClean="0">
                          <a:latin typeface="Cambria Math" panose="02040503050406030204" pitchFamily="18" charset="0"/>
                        </a:rPr>
                        <m:t>∈</m:t>
                      </m:r>
                      <m:r>
                        <a:rPr lang="en-CA" sz="7200" b="0" i="1" smtClean="0">
                          <a:latin typeface="Cambria Math" panose="02040503050406030204" pitchFamily="18" charset="0"/>
                        </a:rPr>
                        <m:t>𝑂</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3</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b="0" i="1" smtClean="0">
                              <a:latin typeface="Cambria Math" panose="02040503050406030204" pitchFamily="18" charset="0"/>
                            </a:rPr>
                            <m:t>𝑅</m:t>
                          </m:r>
                        </m:e>
                        <m:sup>
                          <m:r>
                            <a:rPr lang="en-CA" sz="7200" b="0" i="1" smtClean="0">
                              <a:latin typeface="Cambria Math" panose="02040503050406030204" pitchFamily="18" charset="0"/>
                            </a:rPr>
                            <m:t>𝑇</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b="0" i="1" smtClean="0">
                              <a:latin typeface="Cambria Math" panose="02040503050406030204" pitchFamily="18" charset="0"/>
                            </a:rPr>
                            <m:t>𝑅</m:t>
                          </m:r>
                        </m:e>
                        <m:sup>
                          <m:r>
                            <a:rPr lang="en-CA" sz="7200" b="0" i="1" smtClean="0">
                              <a:latin typeface="Cambria Math" panose="02040503050406030204" pitchFamily="18" charset="0"/>
                            </a:rPr>
                            <m:t>−1</m:t>
                          </m:r>
                        </m:sup>
                      </m:sSup>
                    </m:oMath>
                  </m:oMathPara>
                </a14:m>
                <a:endParaRPr lang="en-CA" sz="7200" dirty="0"/>
              </a:p>
            </p:txBody>
          </p:sp>
        </mc:Choice>
        <mc:Fallback xmlns="">
          <p:sp>
            <p:nvSpPr>
              <p:cNvPr id="9" name="TextBox 8">
                <a:extLst>
                  <a:ext uri="{FF2B5EF4-FFF2-40B4-BE49-F238E27FC236}">
                    <a16:creationId xmlns:a16="http://schemas.microsoft.com/office/drawing/2014/main" id="{99A44050-6AF7-082A-84AB-3CACDCCAE5C3}"/>
                  </a:ext>
                </a:extLst>
              </p:cNvPr>
              <p:cNvSpPr txBox="1">
                <a:spLocks noRot="1" noChangeAspect="1" noMove="1" noResize="1" noEditPoints="1" noAdjustHandles="1" noChangeArrowheads="1" noChangeShapeType="1" noTextEdit="1"/>
              </p:cNvSpPr>
              <p:nvPr/>
            </p:nvSpPr>
            <p:spPr>
              <a:xfrm>
                <a:off x="7715250" y="4109242"/>
                <a:ext cx="4284295" cy="2308324"/>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0623345E-7E18-A1A2-09B9-88CB8C51445D}"/>
              </a:ext>
            </a:extLst>
          </p:cNvPr>
          <p:cNvGrpSpPr/>
          <p:nvPr/>
        </p:nvGrpSpPr>
        <p:grpSpPr>
          <a:xfrm>
            <a:off x="6172200" y="76200"/>
            <a:ext cx="6185796" cy="2672559"/>
            <a:chOff x="6172200" y="76200"/>
            <a:chExt cx="6185796" cy="267255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ADAC17-955C-A2CE-5731-DB46283DE172}"/>
                    </a:ext>
                  </a:extLst>
                </p:cNvPr>
                <p:cNvSpPr txBox="1"/>
                <p:nvPr/>
              </p:nvSpPr>
              <p:spPr>
                <a:xfrm>
                  <a:off x="6172200" y="76200"/>
                  <a:ext cx="6185796" cy="2577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latin typeface="Cambria Math" panose="02040503050406030204" pitchFamily="18" charset="0"/>
                          </a:rPr>
                          <m:t>=</m:t>
                        </m:r>
                        <m:d>
                          <m:dPr>
                            <m:begChr m:val="["/>
                            <m:endChr m:val="]"/>
                            <m:ctrlPr>
                              <a:rPr lang="en-CA" sz="6000" b="0" i="1" smtClean="0">
                                <a:latin typeface="Cambria Math" panose="02040503050406030204" pitchFamily="18" charset="0"/>
                              </a:rPr>
                            </m:ctrlPr>
                          </m:dPr>
                          <m:e>
                            <m:sSup>
                              <m:sSupPr>
                                <m:ctrlPr>
                                  <a:rPr lang="en-CA" sz="6000" b="0" i="1" smtClean="0">
                                    <a:solidFill>
                                      <a:srgbClr val="7030A0"/>
                                    </a:solidFill>
                                    <a:latin typeface="Cambria Math" panose="02040503050406030204" pitchFamily="18" charset="0"/>
                                  </a:rPr>
                                </m:ctrlPr>
                              </m:sSupPr>
                              <m:e>
                                <m:r>
                                  <a:rPr lang="en-CA" sz="6000" b="0" i="1" smtClean="0">
                                    <a:solidFill>
                                      <a:srgbClr val="7030A0"/>
                                    </a:solidFill>
                                    <a:latin typeface="Cambria Math" panose="02040503050406030204" pitchFamily="18" charset="0"/>
                                  </a:rPr>
                                  <m:t>𝑣</m:t>
                                </m:r>
                              </m:e>
                              <m:sup>
                                <m:r>
                                  <a:rPr lang="en-CA" sz="6000" b="0" i="1" smtClean="0">
                                    <a:solidFill>
                                      <a:srgbClr val="7030A0"/>
                                    </a:solidFill>
                                    <a:latin typeface="Cambria Math" panose="02040503050406030204" pitchFamily="18" charset="0"/>
                                  </a:rPr>
                                  <m:t>𝑥</m:t>
                                </m:r>
                              </m:sup>
                            </m:sSup>
                            <m:r>
                              <a:rPr lang="en-CA" sz="6000" b="0" i="1" smtClean="0">
                                <a:solidFill>
                                  <a:srgbClr val="7030A0"/>
                                </a:solidFill>
                                <a:latin typeface="Cambria Math" panose="02040503050406030204" pitchFamily="18" charset="0"/>
                              </a:rPr>
                              <m:t> </m:t>
                            </m:r>
                            <m:sSup>
                              <m:sSupPr>
                                <m:ctrlPr>
                                  <a:rPr lang="en-CA" sz="6000" b="0" i="1" smtClean="0">
                                    <a:solidFill>
                                      <a:srgbClr val="7030A0"/>
                                    </a:solidFill>
                                    <a:latin typeface="Cambria Math" panose="02040503050406030204" pitchFamily="18" charset="0"/>
                                  </a:rPr>
                                </m:ctrlPr>
                              </m:sSupPr>
                              <m:e>
                                <m:r>
                                  <a:rPr lang="en-CA" sz="6000" b="0" i="1" smtClean="0">
                                    <a:solidFill>
                                      <a:srgbClr val="7030A0"/>
                                    </a:solidFill>
                                    <a:latin typeface="Cambria Math" panose="02040503050406030204" pitchFamily="18" charset="0"/>
                                  </a:rPr>
                                  <m:t>𝑣</m:t>
                                </m:r>
                              </m:e>
                              <m:sup>
                                <m:r>
                                  <a:rPr lang="en-CA" sz="6000" b="0" i="1" smtClean="0">
                                    <a:solidFill>
                                      <a:srgbClr val="7030A0"/>
                                    </a:solidFill>
                                    <a:latin typeface="Cambria Math" panose="02040503050406030204" pitchFamily="18" charset="0"/>
                                  </a:rPr>
                                  <m:t>𝑦</m:t>
                                </m:r>
                              </m:sup>
                            </m:sSup>
                            <m:r>
                              <a:rPr lang="en-CA" sz="6000" b="0" i="1" smtClean="0">
                                <a:solidFill>
                                  <a:srgbClr val="7030A0"/>
                                </a:solidFill>
                                <a:latin typeface="Cambria Math" panose="02040503050406030204" pitchFamily="18" charset="0"/>
                              </a:rPr>
                              <m:t> </m:t>
                            </m:r>
                            <m:sSup>
                              <m:sSupPr>
                                <m:ctrlPr>
                                  <a:rPr lang="en-CA" sz="6000" b="0" i="1" smtClean="0">
                                    <a:solidFill>
                                      <a:srgbClr val="7030A0"/>
                                    </a:solidFill>
                                    <a:latin typeface="Cambria Math" panose="02040503050406030204" pitchFamily="18" charset="0"/>
                                  </a:rPr>
                                </m:ctrlPr>
                              </m:sSupPr>
                              <m:e>
                                <m:r>
                                  <a:rPr lang="en-CA" sz="6000" b="0" i="1" smtClean="0">
                                    <a:solidFill>
                                      <a:srgbClr val="7030A0"/>
                                    </a:solidFill>
                                    <a:latin typeface="Cambria Math" panose="02040503050406030204" pitchFamily="18" charset="0"/>
                                  </a:rPr>
                                  <m:t>𝑣</m:t>
                                </m:r>
                              </m:e>
                              <m:sup>
                                <m:r>
                                  <a:rPr lang="en-CA" sz="6000" b="0" i="1" smtClean="0">
                                    <a:solidFill>
                                      <a:srgbClr val="7030A0"/>
                                    </a:solidFill>
                                    <a:latin typeface="Cambria Math" panose="02040503050406030204" pitchFamily="18" charset="0"/>
                                  </a:rPr>
                                  <m:t>𝑧</m:t>
                                </m:r>
                              </m:sup>
                            </m:sSup>
                          </m:e>
                        </m:d>
                        <m:d>
                          <m:dPr>
                            <m:begChr m:val="["/>
                            <m:endChr m:val="]"/>
                            <m:ctrlPr>
                              <a:rPr lang="en-CA" sz="6000" b="0" i="1" smtClean="0">
                                <a:latin typeface="Cambria Math" panose="02040503050406030204" pitchFamily="18" charset="0"/>
                              </a:rPr>
                            </m:ctrlPr>
                          </m:dPr>
                          <m:e>
                            <m:eqArr>
                              <m:eqArrPr>
                                <m:ctrlPr>
                                  <a:rPr lang="en-CA" sz="6000" b="0" i="1" smtClean="0">
                                    <a:solidFill>
                                      <a:srgbClr val="7030A0"/>
                                    </a:solidFill>
                                    <a:latin typeface="Cambria Math" panose="02040503050406030204" pitchFamily="18" charset="0"/>
                                  </a:rPr>
                                </m:ctrlPr>
                              </m:eqArrPr>
                              <m:e>
                                <m:sSup>
                                  <m:sSupPr>
                                    <m:ctrlPr>
                                      <a:rPr lang="en-CA" sz="6000" b="0" i="1" smtClean="0">
                                        <a:solidFill>
                                          <a:srgbClr val="7030A0"/>
                                        </a:solidFill>
                                        <a:latin typeface="Cambria Math" panose="02040503050406030204" pitchFamily="18" charset="0"/>
                                      </a:rPr>
                                    </m:ctrlPr>
                                  </m:sSupPr>
                                  <m:e>
                                    <m:r>
                                      <a:rPr lang="en-CA" sz="6000" b="0" i="1" smtClean="0">
                                        <a:solidFill>
                                          <a:srgbClr val="7030A0"/>
                                        </a:solidFill>
                                        <a:latin typeface="Cambria Math" panose="02040503050406030204" pitchFamily="18" charset="0"/>
                                      </a:rPr>
                                      <m:t>𝑣</m:t>
                                    </m:r>
                                  </m:e>
                                  <m:sup>
                                    <m:r>
                                      <a:rPr lang="en-CA" sz="6000" b="0" i="1" smtClean="0">
                                        <a:solidFill>
                                          <a:srgbClr val="7030A0"/>
                                        </a:solidFill>
                                        <a:latin typeface="Cambria Math" panose="02040503050406030204" pitchFamily="18" charset="0"/>
                                      </a:rPr>
                                      <m:t>𝑥</m:t>
                                    </m:r>
                                  </m:sup>
                                </m:sSup>
                              </m:e>
                              <m:e>
                                <m:sSup>
                                  <m:sSupPr>
                                    <m:ctrlPr>
                                      <a:rPr lang="en-CA" sz="6000" b="0" i="1" smtClean="0">
                                        <a:solidFill>
                                          <a:srgbClr val="7030A0"/>
                                        </a:solidFill>
                                        <a:latin typeface="Cambria Math" panose="02040503050406030204" pitchFamily="18" charset="0"/>
                                      </a:rPr>
                                    </m:ctrlPr>
                                  </m:sSupPr>
                                  <m:e>
                                    <m:r>
                                      <a:rPr lang="en-CA" sz="6000" b="0" i="1" smtClean="0">
                                        <a:solidFill>
                                          <a:srgbClr val="7030A0"/>
                                        </a:solidFill>
                                        <a:latin typeface="Cambria Math" panose="02040503050406030204" pitchFamily="18" charset="0"/>
                                      </a:rPr>
                                      <m:t>𝑣</m:t>
                                    </m:r>
                                  </m:e>
                                  <m:sup>
                                    <m:r>
                                      <a:rPr lang="en-CA" sz="6000" b="0" i="1" smtClean="0">
                                        <a:solidFill>
                                          <a:srgbClr val="7030A0"/>
                                        </a:solidFill>
                                        <a:latin typeface="Cambria Math" panose="02040503050406030204" pitchFamily="18" charset="0"/>
                                      </a:rPr>
                                      <m:t>𝑦</m:t>
                                    </m:r>
                                  </m:sup>
                                </m:sSup>
                              </m:e>
                              <m:e>
                                <m:sSup>
                                  <m:sSupPr>
                                    <m:ctrlPr>
                                      <a:rPr lang="en-CA" sz="6000" b="0" i="1" smtClean="0">
                                        <a:solidFill>
                                          <a:srgbClr val="7030A0"/>
                                        </a:solidFill>
                                        <a:latin typeface="Cambria Math" panose="02040503050406030204" pitchFamily="18" charset="0"/>
                                      </a:rPr>
                                    </m:ctrlPr>
                                  </m:sSupPr>
                                  <m:e>
                                    <m:r>
                                      <a:rPr lang="en-CA" sz="6000" b="0" i="1" smtClean="0">
                                        <a:solidFill>
                                          <a:srgbClr val="7030A0"/>
                                        </a:solidFill>
                                        <a:latin typeface="Cambria Math" panose="02040503050406030204" pitchFamily="18" charset="0"/>
                                      </a:rPr>
                                      <m:t>𝑣</m:t>
                                    </m:r>
                                  </m:e>
                                  <m:sup>
                                    <m:r>
                                      <a:rPr lang="en-CA" sz="6000" b="0" i="1" smtClean="0">
                                        <a:solidFill>
                                          <a:srgbClr val="7030A0"/>
                                        </a:solidFill>
                                        <a:latin typeface="Cambria Math" panose="02040503050406030204" pitchFamily="18" charset="0"/>
                                      </a:rPr>
                                      <m:t>𝑧</m:t>
                                    </m:r>
                                  </m:sup>
                                </m:sSup>
                              </m:e>
                            </m:eqArr>
                          </m:e>
                        </m:d>
                      </m:oMath>
                    </m:oMathPara>
                  </a14:m>
                  <a:endParaRPr lang="en-CA" sz="6000" dirty="0"/>
                </a:p>
              </p:txBody>
            </p:sp>
          </mc:Choice>
          <mc:Fallback xmlns="">
            <p:sp>
              <p:nvSpPr>
                <p:cNvPr id="6" name="TextBox 5">
                  <a:extLst>
                    <a:ext uri="{FF2B5EF4-FFF2-40B4-BE49-F238E27FC236}">
                      <a16:creationId xmlns:a16="http://schemas.microsoft.com/office/drawing/2014/main" id="{E8ADAC17-955C-A2CE-5731-DB46283DE172}"/>
                    </a:ext>
                  </a:extLst>
                </p:cNvPr>
                <p:cNvSpPr txBox="1">
                  <a:spLocks noRot="1" noChangeAspect="1" noMove="1" noResize="1" noEditPoints="1" noAdjustHandles="1" noChangeArrowheads="1" noChangeShapeType="1" noTextEdit="1"/>
                </p:cNvSpPr>
                <p:nvPr/>
              </p:nvSpPr>
              <p:spPr>
                <a:xfrm>
                  <a:off x="6172200" y="76200"/>
                  <a:ext cx="6185796" cy="2577309"/>
                </a:xfrm>
                <a:prstGeom prst="rect">
                  <a:avLst/>
                </a:prstGeom>
                <a:blipFill>
                  <a:blip r:embed="rId6"/>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2C1F9EB8-FC19-AD46-C046-58C2FB6AC349}"/>
                </a:ext>
              </a:extLst>
            </p:cNvPr>
            <p:cNvSpPr/>
            <p:nvPr/>
          </p:nvSpPr>
          <p:spPr>
            <a:xfrm>
              <a:off x="6375704" y="171450"/>
              <a:ext cx="5816295" cy="257730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4E4289-960F-98ED-BAE5-550523378D9B}"/>
                  </a:ext>
                </a:extLst>
              </p:cNvPr>
              <p:cNvSpPr txBox="1"/>
              <p:nvPr/>
            </p:nvSpPr>
            <p:spPr>
              <a:xfrm>
                <a:off x="0" y="2379851"/>
                <a:ext cx="292794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8000" b="0" i="1" smtClean="0">
                              <a:solidFill>
                                <a:schemeClr val="tx1"/>
                              </a:solidFill>
                              <a:latin typeface="Cambria Math" panose="02040503050406030204" pitchFamily="18" charset="0"/>
                            </a:rPr>
                          </m:ctrlPr>
                        </m:sSupPr>
                        <m:e>
                          <m:d>
                            <m:dPr>
                              <m:begChr m:val="‖"/>
                              <m:endChr m:val="‖"/>
                              <m:ctrlPr>
                                <a:rPr lang="en-CA" sz="8000" b="0" i="1" smtClean="0">
                                  <a:solidFill>
                                    <a:schemeClr val="tx1"/>
                                  </a:solidFill>
                                  <a:latin typeface="Cambria Math" panose="02040503050406030204" pitchFamily="18" charset="0"/>
                                </a:rPr>
                              </m:ctrlPr>
                            </m:dPr>
                            <m:e>
                              <m:r>
                                <a:rPr lang="en-CA" sz="8000" b="0" i="1" smtClean="0">
                                  <a:latin typeface="Cambria Math" panose="02040503050406030204" pitchFamily="18" charset="0"/>
                                </a:rPr>
                                <m:t>𝑅</m:t>
                              </m:r>
                              <m:acc>
                                <m:accPr>
                                  <m:chr m:val="⃗"/>
                                  <m:ctrlPr>
                                    <a:rPr lang="en-CA" sz="8000" b="0" i="1" smtClean="0">
                                      <a:solidFill>
                                        <a:srgbClr val="7030A0"/>
                                      </a:solidFill>
                                      <a:latin typeface="Cambria Math" panose="02040503050406030204" pitchFamily="18" charset="0"/>
                                    </a:rPr>
                                  </m:ctrlPr>
                                </m:accPr>
                                <m:e>
                                  <m:r>
                                    <a:rPr lang="en-CA" sz="8000" b="0" i="1" smtClean="0">
                                      <a:solidFill>
                                        <a:srgbClr val="7030A0"/>
                                      </a:solidFill>
                                      <a:latin typeface="Cambria Math" panose="02040503050406030204" pitchFamily="18" charset="0"/>
                                    </a:rPr>
                                    <m:t>𝑣</m:t>
                                  </m:r>
                                </m:e>
                              </m:acc>
                            </m:e>
                          </m:d>
                        </m:e>
                        <m:sup>
                          <m:r>
                            <a:rPr lang="en-CA" sz="8000" b="0" i="1" smtClean="0">
                              <a:solidFill>
                                <a:schemeClr val="tx1"/>
                              </a:solidFill>
                              <a:latin typeface="Cambria Math" panose="02040503050406030204" pitchFamily="18" charset="0"/>
                            </a:rPr>
                            <m:t>2</m:t>
                          </m:r>
                        </m:sup>
                      </m:sSup>
                    </m:oMath>
                  </m:oMathPara>
                </a14:m>
                <a:endParaRPr lang="en-CA" sz="8000" dirty="0"/>
              </a:p>
            </p:txBody>
          </p:sp>
        </mc:Choice>
        <mc:Fallback xmlns="">
          <p:sp>
            <p:nvSpPr>
              <p:cNvPr id="2" name="TextBox 1">
                <a:extLst>
                  <a:ext uri="{FF2B5EF4-FFF2-40B4-BE49-F238E27FC236}">
                    <a16:creationId xmlns:a16="http://schemas.microsoft.com/office/drawing/2014/main" id="{BC4E4289-960F-98ED-BAE5-550523378D9B}"/>
                  </a:ext>
                </a:extLst>
              </p:cNvPr>
              <p:cNvSpPr txBox="1">
                <a:spLocks noRot="1" noChangeAspect="1" noMove="1" noResize="1" noEditPoints="1" noAdjustHandles="1" noChangeArrowheads="1" noChangeShapeType="1" noTextEdit="1"/>
              </p:cNvSpPr>
              <p:nvPr/>
            </p:nvSpPr>
            <p:spPr>
              <a:xfrm>
                <a:off x="0" y="2379851"/>
                <a:ext cx="2927943" cy="132343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B5BD07-C8C1-0597-3D1D-3AC76FCB3354}"/>
                  </a:ext>
                </a:extLst>
              </p:cNvPr>
              <p:cNvSpPr txBox="1"/>
              <p:nvPr/>
            </p:nvSpPr>
            <p:spPr>
              <a:xfrm>
                <a:off x="2797335" y="2379851"/>
                <a:ext cx="6240939" cy="4478149"/>
              </a:xfrm>
              <a:prstGeom prst="rect">
                <a:avLst/>
              </a:prstGeom>
              <a:noFill/>
            </p:spPr>
            <p:txBody>
              <a:bodyPr wrap="none" rtlCol="0">
                <a:spAutoFit/>
              </a:bodyPr>
              <a:lstStyle/>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𝑅</m:t>
                              </m:r>
                              <m:acc>
                                <m:accPr>
                                  <m:chr m:val="⃗"/>
                                  <m:ctrlPr>
                                    <a:rPr lang="en-CA" sz="8000" i="1" smtClean="0">
                                      <a:solidFill>
                                        <a:srgbClr val="7030A0"/>
                                      </a:solidFill>
                                      <a:latin typeface="Cambria Math" panose="02040503050406030204" pitchFamily="18" charset="0"/>
                                    </a:rPr>
                                  </m:ctrlPr>
                                </m:accPr>
                                <m:e>
                                  <m:r>
                                    <a:rPr lang="en-CA" sz="8000" i="1">
                                      <a:solidFill>
                                        <a:srgbClr val="7030A0"/>
                                      </a:solidFill>
                                      <a:latin typeface="Cambria Math" panose="02040503050406030204" pitchFamily="18" charset="0"/>
                                    </a:rPr>
                                    <m:t>𝑣</m:t>
                                  </m:r>
                                </m:e>
                              </m:acc>
                            </m:e>
                          </m:d>
                        </m:e>
                        <m:sup>
                          <m:r>
                            <a:rPr lang="en-CA" sz="8000" b="0" i="1" smtClean="0">
                              <a:latin typeface="Cambria Math" panose="02040503050406030204" pitchFamily="18" charset="0"/>
                            </a:rPr>
                            <m:t>𝑇</m:t>
                          </m:r>
                        </m:sup>
                      </m:sSup>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𝑅</m:t>
                          </m:r>
                          <m:acc>
                            <m:accPr>
                              <m:chr m:val="⃗"/>
                              <m:ctrlPr>
                                <a:rPr lang="en-CA" sz="8000" i="1">
                                  <a:solidFill>
                                    <a:srgbClr val="7030A0"/>
                                  </a:solidFill>
                                  <a:latin typeface="Cambria Math" panose="02040503050406030204" pitchFamily="18" charset="0"/>
                                </a:rPr>
                              </m:ctrlPr>
                            </m:accPr>
                            <m:e>
                              <m:r>
                                <a:rPr lang="en-CA" sz="8000" i="1">
                                  <a:solidFill>
                                    <a:srgbClr val="7030A0"/>
                                  </a:solidFill>
                                  <a:latin typeface="Cambria Math" panose="02040503050406030204" pitchFamily="18" charset="0"/>
                                </a:rPr>
                                <m:t>𝑣</m:t>
                              </m:r>
                            </m:e>
                          </m:acc>
                        </m:e>
                      </m:d>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acc>
                            <m:accPr>
                              <m:chr m:val="⃗"/>
                              <m:ctrlPr>
                                <a:rPr lang="en-CA" sz="8000" i="1" smtClean="0">
                                  <a:solidFill>
                                    <a:srgbClr val="7030A0"/>
                                  </a:solidFill>
                                  <a:latin typeface="Cambria Math" panose="02040503050406030204" pitchFamily="18" charset="0"/>
                                </a:rPr>
                              </m:ctrlPr>
                            </m:accPr>
                            <m:e>
                              <m:r>
                                <a:rPr lang="en-CA" sz="8000" i="1">
                                  <a:solidFill>
                                    <a:srgbClr val="7030A0"/>
                                  </a:solidFill>
                                  <a:latin typeface="Cambria Math" panose="02040503050406030204" pitchFamily="18" charset="0"/>
                                </a:rPr>
                                <m:t>𝑣</m:t>
                              </m:r>
                            </m:e>
                          </m:acc>
                        </m:e>
                        <m:sup>
                          <m:r>
                            <a:rPr lang="en-CA" sz="8000" b="0" i="1" smtClean="0">
                              <a:latin typeface="Cambria Math" panose="02040503050406030204" pitchFamily="18" charset="0"/>
                            </a:rPr>
                            <m:t>𝑇</m:t>
                          </m:r>
                        </m:sup>
                      </m:sSup>
                      <m:sSup>
                        <m:sSupPr>
                          <m:ctrlPr>
                            <a:rPr lang="en-CA" sz="8000" b="0" i="1" smtClean="0">
                              <a:latin typeface="Cambria Math" panose="02040503050406030204" pitchFamily="18" charset="0"/>
                            </a:rPr>
                          </m:ctrlPr>
                        </m:sSupPr>
                        <m:e>
                          <m:r>
                            <a:rPr lang="en-CA" sz="8000" i="1">
                              <a:latin typeface="Cambria Math" panose="02040503050406030204" pitchFamily="18" charset="0"/>
                            </a:rPr>
                            <m:t>𝑅</m:t>
                          </m:r>
                        </m:e>
                        <m:sup>
                          <m:r>
                            <a:rPr lang="en-CA" sz="8000" b="0" i="1" smtClean="0">
                              <a:latin typeface="Cambria Math" panose="02040503050406030204" pitchFamily="18" charset="0"/>
                            </a:rPr>
                            <m:t>𝑇</m:t>
                          </m:r>
                        </m:sup>
                      </m:sSup>
                      <m:r>
                        <a:rPr lang="en-CA" sz="8000" i="1">
                          <a:latin typeface="Cambria Math" panose="02040503050406030204" pitchFamily="18" charset="0"/>
                        </a:rPr>
                        <m:t>𝑅</m:t>
                      </m:r>
                      <m:acc>
                        <m:accPr>
                          <m:chr m:val="⃗"/>
                          <m:ctrlPr>
                            <a:rPr lang="en-CA" sz="8000" i="1">
                              <a:solidFill>
                                <a:srgbClr val="7030A0"/>
                              </a:solidFill>
                              <a:latin typeface="Cambria Math" panose="02040503050406030204" pitchFamily="18" charset="0"/>
                            </a:rPr>
                          </m:ctrlPr>
                        </m:accPr>
                        <m:e>
                          <m:r>
                            <a:rPr lang="en-CA" sz="8000" i="1">
                              <a:solidFill>
                                <a:srgbClr val="7030A0"/>
                              </a:solidFill>
                              <a:latin typeface="Cambria Math" panose="02040503050406030204" pitchFamily="18" charset="0"/>
                            </a:rPr>
                            <m:t>𝑣</m:t>
                          </m:r>
                        </m:e>
                      </m:acc>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   </m:t>
                      </m:r>
                      <m:sSup>
                        <m:sSupPr>
                          <m:ctrlPr>
                            <a:rPr lang="en-CA" sz="8000" b="0" i="1" smtClean="0">
                              <a:latin typeface="Cambria Math" panose="02040503050406030204" pitchFamily="18" charset="0"/>
                            </a:rPr>
                          </m:ctrlPr>
                        </m:sSupPr>
                        <m:e>
                          <m:acc>
                            <m:accPr>
                              <m:chr m:val="⃗"/>
                              <m:ctrlPr>
                                <a:rPr lang="en-CA" sz="8000" i="1" smtClean="0">
                                  <a:solidFill>
                                    <a:srgbClr val="7030A0"/>
                                  </a:solidFill>
                                  <a:latin typeface="Cambria Math" panose="02040503050406030204" pitchFamily="18" charset="0"/>
                                </a:rPr>
                              </m:ctrlPr>
                            </m:accPr>
                            <m:e>
                              <m:r>
                                <a:rPr lang="en-CA" sz="8000" i="1">
                                  <a:solidFill>
                                    <a:srgbClr val="7030A0"/>
                                  </a:solidFill>
                                  <a:latin typeface="Cambria Math" panose="02040503050406030204" pitchFamily="18" charset="0"/>
                                </a:rPr>
                                <m:t>𝑣</m:t>
                              </m:r>
                            </m:e>
                          </m:acc>
                        </m:e>
                        <m:sup>
                          <m:r>
                            <a:rPr lang="en-CA" sz="8000" b="0" i="1" smtClean="0">
                              <a:solidFill>
                                <a:srgbClr val="00B050"/>
                              </a:solidFill>
                              <a:latin typeface="Cambria Math" panose="02040503050406030204" pitchFamily="18" charset="0"/>
                            </a:rPr>
                            <m:t> </m:t>
                          </m:r>
                          <m:r>
                            <a:rPr lang="en-CA" sz="8000" b="0" i="1" smtClean="0">
                              <a:latin typeface="Cambria Math" panose="02040503050406030204" pitchFamily="18" charset="0"/>
                            </a:rPr>
                            <m:t>𝑇</m:t>
                          </m:r>
                        </m:sup>
                      </m:sSup>
                      <m:r>
                        <a:rPr lang="en-CA" sz="8000" b="0" i="1" smtClean="0">
                          <a:latin typeface="Cambria Math" panose="02040503050406030204" pitchFamily="18" charset="0"/>
                        </a:rPr>
                        <m:t> </m:t>
                      </m:r>
                      <m:acc>
                        <m:accPr>
                          <m:chr m:val="⃗"/>
                          <m:ctrlPr>
                            <a:rPr lang="en-CA" sz="8000" i="1">
                              <a:solidFill>
                                <a:srgbClr val="7030A0"/>
                              </a:solidFill>
                              <a:latin typeface="Cambria Math" panose="02040503050406030204" pitchFamily="18" charset="0"/>
                            </a:rPr>
                          </m:ctrlPr>
                        </m:accPr>
                        <m:e>
                          <m:r>
                            <a:rPr lang="en-CA" sz="8000" i="1">
                              <a:solidFill>
                                <a:srgbClr val="7030A0"/>
                              </a:solidFill>
                              <a:latin typeface="Cambria Math" panose="02040503050406030204" pitchFamily="18" charset="0"/>
                            </a:rPr>
                            <m:t>𝑣</m:t>
                          </m:r>
                        </m:e>
                      </m:acc>
                    </m:oMath>
                  </m:oMathPara>
                </a14:m>
                <a:endParaRPr lang="en-CA" sz="8000" dirty="0"/>
              </a:p>
            </p:txBody>
          </p:sp>
        </mc:Choice>
        <mc:Fallback xmlns="">
          <p:sp>
            <p:nvSpPr>
              <p:cNvPr id="3" name="TextBox 2">
                <a:extLst>
                  <a:ext uri="{FF2B5EF4-FFF2-40B4-BE49-F238E27FC236}">
                    <a16:creationId xmlns:a16="http://schemas.microsoft.com/office/drawing/2014/main" id="{77B5BD07-C8C1-0597-3D1D-3AC76FCB3354}"/>
                  </a:ext>
                </a:extLst>
              </p:cNvPr>
              <p:cNvSpPr txBox="1">
                <a:spLocks noRot="1" noChangeAspect="1" noMove="1" noResize="1" noEditPoints="1" noAdjustHandles="1" noChangeArrowheads="1" noChangeShapeType="1" noTextEdit="1"/>
              </p:cNvSpPr>
              <p:nvPr/>
            </p:nvSpPr>
            <p:spPr>
              <a:xfrm>
                <a:off x="2797335" y="2379851"/>
                <a:ext cx="6240939" cy="447814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2" name="Ink 21">
                <a:extLst>
                  <a:ext uri="{FF2B5EF4-FFF2-40B4-BE49-F238E27FC236}">
                    <a16:creationId xmlns:a16="http://schemas.microsoft.com/office/drawing/2014/main" id="{E23779E7-7BFC-23B8-B48C-6A8C458B0965}"/>
                  </a:ext>
                </a:extLst>
              </p14:cNvPr>
              <p14:cNvContentPartPr/>
              <p14:nvPr>
                <p:extLst>
                  <p:ext uri="{42D2F446-02D8-4167-A562-619A0277C38B}">
                    <p15:isNarration xmlns:p15="http://schemas.microsoft.com/office/powerpoint/2012/main" val="1"/>
                  </p:ext>
                </p:extLst>
              </p14:nvPr>
            </p14:nvContentPartPr>
            <p14:xfrm>
              <a:off x="619560" y="3502800"/>
              <a:ext cx="10906560" cy="2810880"/>
            </p14:xfrm>
          </p:contentPart>
        </mc:Choice>
        <mc:Fallback xmlns="">
          <p:pic>
            <p:nvPicPr>
              <p:cNvPr id="22" name="Ink 21">
                <a:extLst>
                  <a:ext uri="{FF2B5EF4-FFF2-40B4-BE49-F238E27FC236}">
                    <a16:creationId xmlns:a16="http://schemas.microsoft.com/office/drawing/2014/main" id="{E23779E7-7BFC-23B8-B48C-6A8C458B0965}"/>
                  </a:ext>
                </a:extLst>
              </p:cNvPr>
              <p:cNvPicPr>
                <a:picLocks noGrp="1" noRot="1" noChangeAspect="1" noMove="1" noResize="1" noEditPoints="1" noAdjustHandles="1" noChangeArrowheads="1" noChangeShapeType="1"/>
              </p:cNvPicPr>
              <p:nvPr/>
            </p:nvPicPr>
            <p:blipFill>
              <a:blip r:embed="rId10"/>
              <a:stretch>
                <a:fillRect/>
              </a:stretch>
            </p:blipFill>
            <p:spPr>
              <a:xfrm>
                <a:off x="610200" y="3493440"/>
                <a:ext cx="10925280" cy="2829600"/>
              </a:xfrm>
              <a:prstGeom prst="rect">
                <a:avLst/>
              </a:prstGeom>
            </p:spPr>
          </p:pic>
        </mc:Fallback>
      </mc:AlternateContent>
    </p:spTree>
    <p:custDataLst>
      <p:tags r:id="rId1"/>
    </p:custDataLst>
    <p:extLst>
      <p:ext uri="{BB962C8B-B14F-4D97-AF65-F5344CB8AC3E}">
        <p14:creationId xmlns:p14="http://schemas.microsoft.com/office/powerpoint/2010/main" val="1488814159"/>
      </p:ext>
    </p:extLst>
  </p:cSld>
  <p:clrMapOvr>
    <a:masterClrMapping/>
  </p:clrMapOvr>
  <mc:AlternateContent xmlns:mc="http://schemas.openxmlformats.org/markup-compatibility/2006" xmlns:p14="http://schemas.microsoft.com/office/powerpoint/2010/main">
    <mc:Choice Requires="p14">
      <p:transition spd="slow" p14:dur="2000" advTm="29423"/>
    </mc:Choice>
    <mc:Fallback xmlns="">
      <p:transition spd="slow" advTm="29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2" grpId="0"/>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6580AF8-14DA-28E7-38A3-05131B4A3583}"/>
                  </a:ext>
                </a:extLst>
              </p:cNvPr>
              <p:cNvSpPr txBox="1"/>
              <p:nvPr/>
            </p:nvSpPr>
            <p:spPr>
              <a:xfrm>
                <a:off x="3953852" y="51592"/>
                <a:ext cx="4284295" cy="2308324"/>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i="1" smtClean="0">
                          <a:latin typeface="Cambria Math" panose="02040503050406030204" pitchFamily="18" charset="0"/>
                        </a:rPr>
                        <m:t>𝑅</m:t>
                      </m:r>
                      <m:r>
                        <a:rPr lang="en-CA" sz="7200" b="0" i="1" smtClean="0">
                          <a:latin typeface="Cambria Math" panose="02040503050406030204" pitchFamily="18" charset="0"/>
                        </a:rPr>
                        <m:t>∈</m:t>
                      </m:r>
                      <m:r>
                        <a:rPr lang="en-CA" sz="7200" b="0" i="1" smtClean="0">
                          <a:latin typeface="Cambria Math" panose="02040503050406030204" pitchFamily="18" charset="0"/>
                        </a:rPr>
                        <m:t>𝑂</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3</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b="0" i="1" smtClean="0">
                              <a:latin typeface="Cambria Math" panose="02040503050406030204" pitchFamily="18" charset="0"/>
                            </a:rPr>
                            <m:t>𝑅</m:t>
                          </m:r>
                        </m:e>
                        <m:sup>
                          <m:r>
                            <a:rPr lang="en-CA" sz="7200" b="0" i="1" smtClean="0">
                              <a:latin typeface="Cambria Math" panose="02040503050406030204" pitchFamily="18" charset="0"/>
                            </a:rPr>
                            <m:t>−1</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b="0" i="1" smtClean="0">
                              <a:latin typeface="Cambria Math" panose="02040503050406030204" pitchFamily="18" charset="0"/>
                            </a:rPr>
                            <m:t>𝑅</m:t>
                          </m:r>
                        </m:e>
                        <m:sup>
                          <m:r>
                            <a:rPr lang="en-CA" sz="7200" b="0" i="1" smtClean="0">
                              <a:latin typeface="Cambria Math" panose="02040503050406030204" pitchFamily="18" charset="0"/>
                            </a:rPr>
                            <m:t>𝑇</m:t>
                          </m:r>
                        </m:sup>
                      </m:sSup>
                    </m:oMath>
                  </m:oMathPara>
                </a14:m>
                <a:endParaRPr lang="en-CA" sz="7200" dirty="0"/>
              </a:p>
            </p:txBody>
          </p:sp>
        </mc:Choice>
        <mc:Fallback xmlns="">
          <p:sp>
            <p:nvSpPr>
              <p:cNvPr id="6" name="TextBox 5">
                <a:extLst>
                  <a:ext uri="{FF2B5EF4-FFF2-40B4-BE49-F238E27FC236}">
                    <a16:creationId xmlns:a16="http://schemas.microsoft.com/office/drawing/2014/main" id="{06580AF8-14DA-28E7-38A3-05131B4A3583}"/>
                  </a:ext>
                </a:extLst>
              </p:cNvPr>
              <p:cNvSpPr txBox="1">
                <a:spLocks noRot="1" noChangeAspect="1" noMove="1" noResize="1" noEditPoints="1" noAdjustHandles="1" noChangeArrowheads="1" noChangeShapeType="1" noTextEdit="1"/>
              </p:cNvSpPr>
              <p:nvPr/>
            </p:nvSpPr>
            <p:spPr>
              <a:xfrm>
                <a:off x="3953852" y="51592"/>
                <a:ext cx="4284295" cy="2308324"/>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p:grpSp>
        <p:nvGrpSpPr>
          <p:cNvPr id="16" name="Group 15">
            <a:extLst>
              <a:ext uri="{FF2B5EF4-FFF2-40B4-BE49-F238E27FC236}">
                <a16:creationId xmlns:a16="http://schemas.microsoft.com/office/drawing/2014/main" id="{3958C4EA-182A-5AC9-FDDC-95415E4B53CD}"/>
              </a:ext>
            </a:extLst>
          </p:cNvPr>
          <p:cNvGrpSpPr/>
          <p:nvPr/>
        </p:nvGrpSpPr>
        <p:grpSpPr>
          <a:xfrm>
            <a:off x="261177" y="1205754"/>
            <a:ext cx="5500993" cy="3906521"/>
            <a:chOff x="261177" y="1205754"/>
            <a:chExt cx="5500993" cy="390652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A81F158-7744-DBEC-D085-DB90A5504225}"/>
                    </a:ext>
                  </a:extLst>
                </p:cNvPr>
                <p:cNvSpPr txBox="1"/>
                <p:nvPr/>
              </p:nvSpPr>
              <p:spPr>
                <a:xfrm>
                  <a:off x="261177" y="2557730"/>
                  <a:ext cx="5500993" cy="2554545"/>
                </a:xfrm>
                <a:prstGeom prst="rect">
                  <a:avLst/>
                </a:prstGeom>
                <a:noFill/>
                <a:ln w="57150">
                  <a:solidFill>
                    <a:schemeClr val="tx1"/>
                  </a:solidFill>
                </a:ln>
              </p:spPr>
              <p:txBody>
                <a:bodyPr wrap="none" rtlCol="0">
                  <a:spAutoFit/>
                </a:bodyPr>
                <a:lstStyle/>
                <a:p>
                  <a:pPr algn="ctr"/>
                  <a:r>
                    <a:rPr lang="en-CA" sz="8000" dirty="0"/>
                    <a:t>Rotations</a:t>
                  </a:r>
                </a:p>
                <a:p>
                  <a:pPr/>
                  <a14:m>
                    <m:oMathPara xmlns:m="http://schemas.openxmlformats.org/officeDocument/2006/math">
                      <m:oMathParaPr>
                        <m:jc m:val="center"/>
                      </m:oMathParaPr>
                      <m:oMath xmlns:m="http://schemas.openxmlformats.org/officeDocument/2006/math">
                        <m:func>
                          <m:funcPr>
                            <m:ctrlPr>
                              <a:rPr lang="en-CA" sz="8000" b="0" i="1" smtClean="0">
                                <a:latin typeface="Cambria Math" panose="02040503050406030204" pitchFamily="18" charset="0"/>
                              </a:rPr>
                            </m:ctrlPr>
                          </m:funcPr>
                          <m:fName>
                            <m:r>
                              <m:rPr>
                                <m:sty m:val="p"/>
                              </m:rPr>
                              <a:rPr lang="en-CA" sz="8000" b="0" i="0" smtClean="0">
                                <a:latin typeface="Cambria Math" panose="02040503050406030204" pitchFamily="18" charset="0"/>
                              </a:rPr>
                              <m:t>det</m:t>
                            </m:r>
                          </m:fName>
                          <m:e>
                            <m:r>
                              <a:rPr lang="en-CA" sz="8000" b="0" i="1" smtClean="0">
                                <a:latin typeface="Cambria Math" panose="02040503050406030204" pitchFamily="18" charset="0"/>
                              </a:rPr>
                              <m:t>𝑅</m:t>
                            </m:r>
                          </m:e>
                        </m:func>
                        <m:r>
                          <a:rPr lang="en-CA" sz="8000" b="0" i="1" smtClean="0">
                            <a:latin typeface="Cambria Math" panose="02040503050406030204" pitchFamily="18" charset="0"/>
                          </a:rPr>
                          <m:t>=+1</m:t>
                        </m:r>
                      </m:oMath>
                    </m:oMathPara>
                  </a14:m>
                  <a:endParaRPr lang="en-CA" sz="8000" dirty="0"/>
                </a:p>
              </p:txBody>
            </p:sp>
          </mc:Choice>
          <mc:Fallback xmlns="">
            <p:sp>
              <p:nvSpPr>
                <p:cNvPr id="8" name="TextBox 7">
                  <a:extLst>
                    <a:ext uri="{FF2B5EF4-FFF2-40B4-BE49-F238E27FC236}">
                      <a16:creationId xmlns:a16="http://schemas.microsoft.com/office/drawing/2014/main" id="{4A81F158-7744-DBEC-D085-DB90A5504225}"/>
                    </a:ext>
                  </a:extLst>
                </p:cNvPr>
                <p:cNvSpPr txBox="1">
                  <a:spLocks noRot="1" noChangeAspect="1" noMove="1" noResize="1" noEditPoints="1" noAdjustHandles="1" noChangeArrowheads="1" noChangeShapeType="1" noTextEdit="1"/>
                </p:cNvSpPr>
                <p:nvPr/>
              </p:nvSpPr>
              <p:spPr>
                <a:xfrm>
                  <a:off x="261177" y="2557730"/>
                  <a:ext cx="5500993" cy="2554545"/>
                </a:xfrm>
                <a:prstGeom prst="rect">
                  <a:avLst/>
                </a:prstGeom>
                <a:blipFill>
                  <a:blip r:embed="rId4"/>
                  <a:stretch>
                    <a:fillRect t="-9112"/>
                  </a:stretch>
                </a:blipFill>
                <a:ln w="57150">
                  <a:solidFill>
                    <a:schemeClr val="tx1"/>
                  </a:solidFill>
                </a:ln>
              </p:spPr>
              <p:txBody>
                <a:bodyPr/>
                <a:lstStyle/>
                <a:p>
                  <a:r>
                    <a:rPr lang="en-CA">
                      <a:noFill/>
                    </a:rPr>
                    <a:t> </a:t>
                  </a:r>
                </a:p>
              </p:txBody>
            </p:sp>
          </mc:Fallback>
        </mc:AlternateContent>
        <p:cxnSp>
          <p:nvCxnSpPr>
            <p:cNvPr id="11" name="Connector: Elbow 10">
              <a:extLst>
                <a:ext uri="{FF2B5EF4-FFF2-40B4-BE49-F238E27FC236}">
                  <a16:creationId xmlns:a16="http://schemas.microsoft.com/office/drawing/2014/main" id="{7F3B5280-E280-D754-0A8E-030F15A9BB3B}"/>
                </a:ext>
              </a:extLst>
            </p:cNvPr>
            <p:cNvCxnSpPr>
              <a:stCxn id="6" idx="1"/>
              <a:endCxn id="8" idx="0"/>
            </p:cNvCxnSpPr>
            <p:nvPr/>
          </p:nvCxnSpPr>
          <p:spPr>
            <a:xfrm rot="10800000" flipV="1">
              <a:off x="3011674" y="1205754"/>
              <a:ext cx="942178" cy="1351976"/>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165EED5-5C07-17C2-6146-AC86B5884F79}"/>
              </a:ext>
            </a:extLst>
          </p:cNvPr>
          <p:cNvGrpSpPr/>
          <p:nvPr/>
        </p:nvGrpSpPr>
        <p:grpSpPr>
          <a:xfrm>
            <a:off x="6449402" y="1205754"/>
            <a:ext cx="5399698" cy="4491297"/>
            <a:chOff x="6449402" y="1205754"/>
            <a:chExt cx="5399698" cy="449129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65AE264-E2F1-9E94-0550-1D804B6FABA6}"/>
                    </a:ext>
                  </a:extLst>
                </p:cNvPr>
                <p:cNvSpPr txBox="1"/>
                <p:nvPr/>
              </p:nvSpPr>
              <p:spPr>
                <a:xfrm>
                  <a:off x="6449402" y="2557730"/>
                  <a:ext cx="5399698" cy="3139321"/>
                </a:xfrm>
                <a:prstGeom prst="rect">
                  <a:avLst/>
                </a:prstGeom>
                <a:noFill/>
                <a:ln w="57150">
                  <a:solidFill>
                    <a:schemeClr val="tx1"/>
                  </a:solidFill>
                </a:ln>
              </p:spPr>
              <p:txBody>
                <a:bodyPr wrap="square" rtlCol="0">
                  <a:spAutoFit/>
                </a:bodyPr>
                <a:lstStyle/>
                <a:p>
                  <a:pPr algn="ctr"/>
                  <a:r>
                    <a:rPr lang="en-CA" sz="6600" dirty="0"/>
                    <a:t>Reflected-Rotations</a:t>
                  </a:r>
                </a:p>
                <a:p>
                  <a:pPr algn="ctr"/>
                  <a14:m>
                    <m:oMathPara xmlns:m="http://schemas.openxmlformats.org/officeDocument/2006/math">
                      <m:oMathParaPr>
                        <m:jc m:val="centerGroup"/>
                      </m:oMathParaPr>
                      <m:oMath xmlns:m="http://schemas.openxmlformats.org/officeDocument/2006/math">
                        <m:func>
                          <m:funcPr>
                            <m:ctrlPr>
                              <a:rPr lang="en-CA" sz="6600" b="0" i="1" smtClean="0">
                                <a:latin typeface="Cambria Math" panose="02040503050406030204" pitchFamily="18" charset="0"/>
                              </a:rPr>
                            </m:ctrlPr>
                          </m:funcPr>
                          <m:fName>
                            <m:r>
                              <m:rPr>
                                <m:sty m:val="p"/>
                              </m:rPr>
                              <a:rPr lang="en-CA" sz="6600" b="0" i="0" smtClean="0">
                                <a:latin typeface="Cambria Math" panose="02040503050406030204" pitchFamily="18" charset="0"/>
                              </a:rPr>
                              <m:t>det</m:t>
                            </m:r>
                          </m:fName>
                          <m:e>
                            <m:r>
                              <a:rPr lang="en-CA" sz="6600" b="0" i="1" smtClean="0">
                                <a:latin typeface="Cambria Math" panose="02040503050406030204" pitchFamily="18" charset="0"/>
                              </a:rPr>
                              <m:t>𝑅</m:t>
                            </m:r>
                          </m:e>
                        </m:func>
                        <m:r>
                          <a:rPr lang="en-CA" sz="6600" b="0" i="1" smtClean="0">
                            <a:latin typeface="Cambria Math" panose="02040503050406030204" pitchFamily="18" charset="0"/>
                          </a:rPr>
                          <m:t>=−1</m:t>
                        </m:r>
                      </m:oMath>
                    </m:oMathPara>
                  </a14:m>
                  <a:endParaRPr lang="en-CA" sz="8000" dirty="0"/>
                </a:p>
              </p:txBody>
            </p:sp>
          </mc:Choice>
          <mc:Fallback xmlns="">
            <p:sp>
              <p:nvSpPr>
                <p:cNvPr id="9" name="TextBox 8">
                  <a:extLst>
                    <a:ext uri="{FF2B5EF4-FFF2-40B4-BE49-F238E27FC236}">
                      <a16:creationId xmlns:a16="http://schemas.microsoft.com/office/drawing/2014/main" id="{065AE264-E2F1-9E94-0550-1D804B6FABA6}"/>
                    </a:ext>
                  </a:extLst>
                </p:cNvPr>
                <p:cNvSpPr txBox="1">
                  <a:spLocks noRot="1" noChangeAspect="1" noMove="1" noResize="1" noEditPoints="1" noAdjustHandles="1" noChangeArrowheads="1" noChangeShapeType="1" noTextEdit="1"/>
                </p:cNvSpPr>
                <p:nvPr/>
              </p:nvSpPr>
              <p:spPr>
                <a:xfrm>
                  <a:off x="6449402" y="2557730"/>
                  <a:ext cx="5399698" cy="3139321"/>
                </a:xfrm>
                <a:prstGeom prst="rect">
                  <a:avLst/>
                </a:prstGeom>
                <a:blipFill>
                  <a:blip r:embed="rId5"/>
                  <a:stretch>
                    <a:fillRect t="-5916"/>
                  </a:stretch>
                </a:blipFill>
                <a:ln w="57150">
                  <a:solidFill>
                    <a:schemeClr val="tx1"/>
                  </a:solidFill>
                </a:ln>
              </p:spPr>
              <p:txBody>
                <a:bodyPr/>
                <a:lstStyle/>
                <a:p>
                  <a:r>
                    <a:rPr lang="en-CA">
                      <a:noFill/>
                    </a:rPr>
                    <a:t> </a:t>
                  </a:r>
                </a:p>
              </p:txBody>
            </p:sp>
          </mc:Fallback>
        </mc:AlternateContent>
        <p:cxnSp>
          <p:nvCxnSpPr>
            <p:cNvPr id="13" name="Connector: Elbow 12">
              <a:extLst>
                <a:ext uri="{FF2B5EF4-FFF2-40B4-BE49-F238E27FC236}">
                  <a16:creationId xmlns:a16="http://schemas.microsoft.com/office/drawing/2014/main" id="{37D6A2D2-C82E-D7F3-9676-0DF3238BFDF6}"/>
                </a:ext>
              </a:extLst>
            </p:cNvPr>
            <p:cNvCxnSpPr>
              <a:stCxn id="6" idx="3"/>
            </p:cNvCxnSpPr>
            <p:nvPr/>
          </p:nvCxnSpPr>
          <p:spPr>
            <a:xfrm>
              <a:off x="8238147" y="1205754"/>
              <a:ext cx="1077303" cy="1351976"/>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660DA01-9C0B-AD1A-2C66-BB4BF83EA21A}"/>
              </a:ext>
            </a:extLst>
          </p:cNvPr>
          <p:cNvGrpSpPr/>
          <p:nvPr/>
        </p:nvGrpSpPr>
        <p:grpSpPr>
          <a:xfrm>
            <a:off x="605002" y="4657473"/>
            <a:ext cx="5020903" cy="2072794"/>
            <a:chOff x="605002" y="4657473"/>
            <a:chExt cx="5020903" cy="207279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853CD9A-C7A0-5FE5-4191-A5CE0DB371A1}"/>
                    </a:ext>
                  </a:extLst>
                </p:cNvPr>
                <p:cNvSpPr txBox="1"/>
                <p:nvPr/>
              </p:nvSpPr>
              <p:spPr>
                <a:xfrm>
                  <a:off x="605002" y="5252939"/>
                  <a:ext cx="4813342" cy="1477328"/>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5400" i="1" smtClean="0">
                            <a:latin typeface="Cambria Math" panose="02040503050406030204" pitchFamily="18" charset="0"/>
                          </a:rPr>
                          <m:t>𝑅</m:t>
                        </m:r>
                        <m:r>
                          <a:rPr lang="en-CA" sz="5400" b="0" i="1" smtClean="0">
                            <a:latin typeface="Cambria Math" panose="02040503050406030204" pitchFamily="18" charset="0"/>
                          </a:rPr>
                          <m:t>∈</m:t>
                        </m:r>
                        <m:r>
                          <a:rPr lang="en-CA" sz="5400" b="0" i="1" smtClean="0">
                            <a:latin typeface="Cambria Math" panose="02040503050406030204" pitchFamily="18" charset="0"/>
                          </a:rPr>
                          <m:t>𝑆𝑂</m:t>
                        </m:r>
                        <m:d>
                          <m:dPr>
                            <m:ctrlPr>
                              <a:rPr lang="en-CA" sz="5400" b="0" i="1" smtClean="0">
                                <a:latin typeface="Cambria Math" panose="02040503050406030204" pitchFamily="18" charset="0"/>
                              </a:rPr>
                            </m:ctrlPr>
                          </m:dPr>
                          <m:e>
                            <m:r>
                              <a:rPr lang="en-CA" sz="5400" b="0" i="1" smtClean="0">
                                <a:latin typeface="Cambria Math" panose="02040503050406030204" pitchFamily="18" charset="0"/>
                              </a:rPr>
                              <m:t>3</m:t>
                            </m:r>
                          </m:e>
                        </m:d>
                      </m:oMath>
                    </m:oMathPara>
                  </a14:m>
                  <a:endParaRPr lang="en-CA" sz="5400" b="0" dirty="0"/>
                </a:p>
                <a:p>
                  <a:pPr/>
                  <a14:m>
                    <m:oMathPara xmlns:m="http://schemas.openxmlformats.org/officeDocument/2006/math">
                      <m:oMathParaPr>
                        <m:jc m:val="centerGroup"/>
                      </m:oMathParaPr>
                      <m:oMath xmlns:m="http://schemas.openxmlformats.org/officeDocument/2006/math">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𝑅</m:t>
                            </m:r>
                          </m:e>
                          <m:sup>
                            <m:r>
                              <a:rPr lang="en-CA" sz="3600" b="0" i="1" smtClean="0">
                                <a:latin typeface="Cambria Math" panose="02040503050406030204" pitchFamily="18" charset="0"/>
                              </a:rPr>
                              <m:t>−1</m:t>
                            </m:r>
                          </m:sup>
                        </m:sSup>
                        <m:r>
                          <a:rPr lang="en-CA" sz="3600" b="0" i="1" smtClean="0">
                            <a:latin typeface="Cambria Math" panose="02040503050406030204" pitchFamily="18" charset="0"/>
                          </a:rPr>
                          <m:t>=</m:t>
                        </m:r>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𝑅</m:t>
                            </m:r>
                          </m:e>
                          <m:sup>
                            <m:r>
                              <a:rPr lang="en-CA" sz="3600" b="0" i="1" smtClean="0">
                                <a:latin typeface="Cambria Math" panose="02040503050406030204" pitchFamily="18" charset="0"/>
                              </a:rPr>
                              <m:t>𝑇</m:t>
                            </m:r>
                          </m:sup>
                        </m:sSup>
                        <m:r>
                          <a:rPr lang="en-CA" sz="3600" b="0" i="1" smtClean="0">
                            <a:latin typeface="Cambria Math" panose="02040503050406030204" pitchFamily="18" charset="0"/>
                          </a:rPr>
                          <m:t>  </m:t>
                        </m:r>
                        <m:func>
                          <m:funcPr>
                            <m:ctrlPr>
                              <a:rPr lang="en-CA" sz="3600" b="0" i="1" smtClean="0">
                                <a:latin typeface="Cambria Math" panose="02040503050406030204" pitchFamily="18" charset="0"/>
                              </a:rPr>
                            </m:ctrlPr>
                          </m:funcPr>
                          <m:fName>
                            <m:r>
                              <m:rPr>
                                <m:sty m:val="p"/>
                              </m:rPr>
                              <a:rPr lang="en-CA" sz="3600" b="0" i="0" smtClean="0">
                                <a:latin typeface="Cambria Math" panose="02040503050406030204" pitchFamily="18" charset="0"/>
                              </a:rPr>
                              <m:t>det</m:t>
                            </m:r>
                          </m:fName>
                          <m:e>
                            <m:r>
                              <a:rPr lang="en-CA" sz="3600" i="1">
                                <a:latin typeface="Cambria Math" panose="02040503050406030204" pitchFamily="18" charset="0"/>
                              </a:rPr>
                              <m:t>𝑅</m:t>
                            </m:r>
                          </m:e>
                        </m:func>
                        <m:r>
                          <a:rPr lang="en-CA" sz="3600" i="1">
                            <a:latin typeface="Cambria Math" panose="02040503050406030204" pitchFamily="18" charset="0"/>
                          </a:rPr>
                          <m:t>=</m:t>
                        </m:r>
                        <m:r>
                          <a:rPr lang="en-CA" sz="3600" b="0" i="1" smtClean="0">
                            <a:latin typeface="Cambria Math" panose="02040503050406030204" pitchFamily="18" charset="0"/>
                          </a:rPr>
                          <m:t>+1</m:t>
                        </m:r>
                      </m:oMath>
                    </m:oMathPara>
                  </a14:m>
                  <a:endParaRPr lang="en-CA" sz="3600" dirty="0"/>
                </a:p>
              </p:txBody>
            </p:sp>
          </mc:Choice>
          <mc:Fallback xmlns="">
            <p:sp>
              <p:nvSpPr>
                <p:cNvPr id="5" name="TextBox 4">
                  <a:extLst>
                    <a:ext uri="{FF2B5EF4-FFF2-40B4-BE49-F238E27FC236}">
                      <a16:creationId xmlns:a16="http://schemas.microsoft.com/office/drawing/2014/main" id="{D853CD9A-C7A0-5FE5-4191-A5CE0DB371A1}"/>
                    </a:ext>
                  </a:extLst>
                </p:cNvPr>
                <p:cNvSpPr txBox="1">
                  <a:spLocks noRot="1" noChangeAspect="1" noMove="1" noResize="1" noEditPoints="1" noAdjustHandles="1" noChangeArrowheads="1" noChangeShapeType="1" noTextEdit="1"/>
                </p:cNvSpPr>
                <p:nvPr/>
              </p:nvSpPr>
              <p:spPr>
                <a:xfrm>
                  <a:off x="605002" y="5252939"/>
                  <a:ext cx="4813342" cy="1477328"/>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14" name="Arc 13">
              <a:extLst>
                <a:ext uri="{FF2B5EF4-FFF2-40B4-BE49-F238E27FC236}">
                  <a16:creationId xmlns:a16="http://schemas.microsoft.com/office/drawing/2014/main" id="{DAAA7ED9-7826-9BE6-77A2-A7CE0D437379}"/>
                </a:ext>
              </a:extLst>
            </p:cNvPr>
            <p:cNvSpPr/>
            <p:nvPr/>
          </p:nvSpPr>
          <p:spPr>
            <a:xfrm rot="2700000">
              <a:off x="4414847" y="4657473"/>
              <a:ext cx="1211058" cy="1211058"/>
            </a:xfrm>
            <a:prstGeom prst="arc">
              <a:avLst>
                <a:gd name="adj1" fmla="val 16200000"/>
                <a:gd name="adj2" fmla="val 1980172"/>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1" name="Ink 20">
                <a:extLst>
                  <a:ext uri="{FF2B5EF4-FFF2-40B4-BE49-F238E27FC236}">
                    <a16:creationId xmlns:a16="http://schemas.microsoft.com/office/drawing/2014/main" id="{6CD22EC2-ECA7-F265-D040-39B57EBE71DC}"/>
                  </a:ext>
                </a:extLst>
              </p14:cNvPr>
              <p14:cNvContentPartPr/>
              <p14:nvPr>
                <p:extLst>
                  <p:ext uri="{42D2F446-02D8-4167-A562-619A0277C38B}">
                    <p15:isNarration xmlns:p15="http://schemas.microsoft.com/office/powerpoint/2012/main" val="1"/>
                  </p:ext>
                </p:extLst>
              </p14:nvPr>
            </p14:nvContentPartPr>
            <p14:xfrm>
              <a:off x="2826720" y="2512080"/>
              <a:ext cx="9025200" cy="4297680"/>
            </p14:xfrm>
          </p:contentPart>
        </mc:Choice>
        <mc:Fallback xmlns="">
          <p:pic>
            <p:nvPicPr>
              <p:cNvPr id="21" name="Ink 20">
                <a:extLst>
                  <a:ext uri="{FF2B5EF4-FFF2-40B4-BE49-F238E27FC236}">
                    <a16:creationId xmlns:a16="http://schemas.microsoft.com/office/drawing/2014/main" id="{6CD22EC2-ECA7-F265-D040-39B57EBE71DC}"/>
                  </a:ext>
                </a:extLst>
              </p:cNvPr>
              <p:cNvPicPr>
                <a:picLocks noGrp="1" noRot="1" noChangeAspect="1" noMove="1" noResize="1" noEditPoints="1" noAdjustHandles="1" noChangeArrowheads="1" noChangeShapeType="1"/>
              </p:cNvPicPr>
              <p:nvPr/>
            </p:nvPicPr>
            <p:blipFill>
              <a:blip r:embed="rId8"/>
              <a:stretch>
                <a:fillRect/>
              </a:stretch>
            </p:blipFill>
            <p:spPr>
              <a:xfrm>
                <a:off x="2817360" y="2502720"/>
                <a:ext cx="9043920" cy="4316400"/>
              </a:xfrm>
              <a:prstGeom prst="rect">
                <a:avLst/>
              </a:prstGeom>
            </p:spPr>
          </p:pic>
        </mc:Fallback>
      </mc:AlternateContent>
    </p:spTree>
    <p:custDataLst>
      <p:tags r:id="rId1"/>
    </p:custDataLst>
    <p:extLst>
      <p:ext uri="{BB962C8B-B14F-4D97-AF65-F5344CB8AC3E}">
        <p14:creationId xmlns:p14="http://schemas.microsoft.com/office/powerpoint/2010/main" val="416040642"/>
      </p:ext>
    </p:extLst>
  </p:cSld>
  <p:clrMapOvr>
    <a:masterClrMapping/>
  </p:clrMapOvr>
  <mc:AlternateContent xmlns:mc="http://schemas.openxmlformats.org/markup-compatibility/2006" xmlns:p14="http://schemas.microsoft.com/office/powerpoint/2010/main">
    <mc:Choice Requires="p14">
      <p:transition spd="slow" p14:dur="2000" advTm="30151"/>
    </mc:Choice>
    <mc:Fallback xmlns="">
      <p:transition spd="slow" advTm="30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md type="call" cmd="playFrom(0.0)">
                                      <p:cBhvr>
                                        <p:cTn id="7" dur="1" fill="hold"/>
                                        <p:tgtEl>
                                          <p:spTgt spid="21"/>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7CE0508-AB80-ED4C-9485-40A489303AAF}"/>
              </a:ext>
            </a:extLst>
          </p:cNvPr>
          <p:cNvGrpSpPr/>
          <p:nvPr/>
        </p:nvGrpSpPr>
        <p:grpSpPr>
          <a:xfrm>
            <a:off x="1637362" y="3022121"/>
            <a:ext cx="3679000" cy="3776885"/>
            <a:chOff x="277070" y="3235093"/>
            <a:chExt cx="3310249" cy="3398323"/>
          </a:xfrm>
        </p:grpSpPr>
        <p:grpSp>
          <p:nvGrpSpPr>
            <p:cNvPr id="7" name="Group 6">
              <a:extLst>
                <a:ext uri="{FF2B5EF4-FFF2-40B4-BE49-F238E27FC236}">
                  <a16:creationId xmlns:a16="http://schemas.microsoft.com/office/drawing/2014/main" id="{C60BB197-D521-F04B-E66C-8BE9163EAFAB}"/>
                </a:ext>
              </a:extLst>
            </p:cNvPr>
            <p:cNvGrpSpPr/>
            <p:nvPr/>
          </p:nvGrpSpPr>
          <p:grpSpPr>
            <a:xfrm>
              <a:off x="277070" y="3235093"/>
              <a:ext cx="3310249" cy="3398323"/>
              <a:chOff x="-8986335" y="880554"/>
              <a:chExt cx="5427096" cy="5571492"/>
            </a:xfrm>
          </p:grpSpPr>
          <p:pic>
            <p:nvPicPr>
              <p:cNvPr id="10" name="Picture 9">
                <a:extLst>
                  <a:ext uri="{FF2B5EF4-FFF2-40B4-BE49-F238E27FC236}">
                    <a16:creationId xmlns:a16="http://schemas.microsoft.com/office/drawing/2014/main" id="{6ED78043-F55F-8E2D-AB74-F44E843F8BF4}"/>
                  </a:ext>
                </a:extLst>
              </p:cNvPr>
              <p:cNvPicPr>
                <a:picLocks noChangeAspect="1"/>
              </p:cNvPicPr>
              <p:nvPr/>
            </p:nvPicPr>
            <p:blipFill rotWithShape="1">
              <a:blip r:embed="rId3"/>
              <a:srcRect l="47629"/>
              <a:stretch/>
            </p:blipFill>
            <p:spPr>
              <a:xfrm>
                <a:off x="-8986335" y="1269902"/>
                <a:ext cx="5139522" cy="518214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4BE3AB1-14DE-408C-DFB2-4F5B2CFC05A1}"/>
                      </a:ext>
                    </a:extLst>
                  </p:cNvPr>
                  <p:cNvSpPr txBox="1"/>
                  <p:nvPr/>
                </p:nvSpPr>
                <p:spPr>
                  <a:xfrm>
                    <a:off x="-7556464" y="880554"/>
                    <a:ext cx="831716" cy="1015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i="1" smtClean="0">
                              <a:solidFill>
                                <a:srgbClr val="0070C0"/>
                              </a:solidFill>
                              <a:latin typeface="Cambria Math" panose="02040503050406030204" pitchFamily="18" charset="0"/>
                            </a:rPr>
                            <m:t>𝑦</m:t>
                          </m:r>
                        </m:oMath>
                      </m:oMathPara>
                    </a14:m>
                    <a:endParaRPr lang="en-US" sz="6000" dirty="0">
                      <a:solidFill>
                        <a:srgbClr val="0070C0"/>
                      </a:solidFill>
                    </a:endParaRPr>
                  </a:p>
                </p:txBody>
              </p:sp>
            </mc:Choice>
            <mc:Fallback xmlns="">
              <p:sp>
                <p:nvSpPr>
                  <p:cNvPr id="14" name="TextBox 13">
                    <a:extLst>
                      <a:ext uri="{FF2B5EF4-FFF2-40B4-BE49-F238E27FC236}">
                        <a16:creationId xmlns:a16="http://schemas.microsoft.com/office/drawing/2014/main" id="{04BE3AB1-14DE-408C-DFB2-4F5B2CFC05A1}"/>
                      </a:ext>
                    </a:extLst>
                  </p:cNvPr>
                  <p:cNvSpPr txBox="1">
                    <a:spLocks noRot="1" noChangeAspect="1" noMove="1" noResize="1" noEditPoints="1" noAdjustHandles="1" noChangeArrowheads="1" noChangeShapeType="1" noTextEdit="1"/>
                  </p:cNvSpPr>
                  <p:nvPr/>
                </p:nvSpPr>
                <p:spPr>
                  <a:xfrm>
                    <a:off x="-7556464" y="880554"/>
                    <a:ext cx="831716" cy="1015664"/>
                  </a:xfrm>
                  <a:prstGeom prst="rect">
                    <a:avLst/>
                  </a:prstGeom>
                  <a:blipFill>
                    <a:blip r:embed="rId4"/>
                    <a:stretch>
                      <a:fillRect b="-33628"/>
                    </a:stretch>
                  </a:blipFill>
                </p:spPr>
                <p:txBody>
                  <a:bodyPr/>
                  <a:lstStyle/>
                  <a:p>
                    <a:r>
                      <a:rPr lang="en-CA">
                        <a:noFill/>
                      </a:rPr>
                      <a:t> </a:t>
                    </a:r>
                  </a:p>
                </p:txBody>
              </p:sp>
            </mc:Fallback>
          </mc:AlternateContent>
          <p:cxnSp>
            <p:nvCxnSpPr>
              <p:cNvPr id="15" name="Straight Arrow Connector 14">
                <a:extLst>
                  <a:ext uri="{FF2B5EF4-FFF2-40B4-BE49-F238E27FC236}">
                    <a16:creationId xmlns:a16="http://schemas.microsoft.com/office/drawing/2014/main" id="{8B97BBC4-747B-1134-B0D9-93354012F61A}"/>
                  </a:ext>
                </a:extLst>
              </p:cNvPr>
              <p:cNvCxnSpPr>
                <a:cxnSpLocks/>
              </p:cNvCxnSpPr>
              <p:nvPr/>
            </p:nvCxnSpPr>
            <p:spPr>
              <a:xfrm>
                <a:off x="-8986335" y="3841335"/>
                <a:ext cx="5139521" cy="0"/>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71690893-2177-BDFB-3EDE-49E97A2BE7CF}"/>
                  </a:ext>
                </a:extLst>
              </p:cNvPr>
              <p:cNvCxnSpPr>
                <a:cxnSpLocks/>
              </p:cNvCxnSpPr>
              <p:nvPr/>
            </p:nvCxnSpPr>
            <p:spPr>
              <a:xfrm flipV="1">
                <a:off x="-6435109" y="1269903"/>
                <a:ext cx="0" cy="5182142"/>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BD7233-DABB-D6E5-D5F4-072CB64574E8}"/>
                      </a:ext>
                    </a:extLst>
                  </p:cNvPr>
                  <p:cNvSpPr txBox="1"/>
                  <p:nvPr/>
                </p:nvSpPr>
                <p:spPr>
                  <a:xfrm>
                    <a:off x="-4546419" y="2348730"/>
                    <a:ext cx="987180" cy="1015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rgbClr val="0070C0"/>
                              </a:solidFill>
                              <a:latin typeface="Cambria Math" panose="02040503050406030204" pitchFamily="18" charset="0"/>
                            </a:rPr>
                            <m:t>𝑥</m:t>
                          </m:r>
                        </m:oMath>
                      </m:oMathPara>
                    </a14:m>
                    <a:endParaRPr lang="en-US" sz="6000" dirty="0">
                      <a:solidFill>
                        <a:srgbClr val="0070C0"/>
                      </a:solidFill>
                    </a:endParaRPr>
                  </a:p>
                </p:txBody>
              </p:sp>
            </mc:Choice>
            <mc:Fallback xmlns="">
              <p:sp>
                <p:nvSpPr>
                  <p:cNvPr id="17" name="TextBox 16">
                    <a:extLst>
                      <a:ext uri="{FF2B5EF4-FFF2-40B4-BE49-F238E27FC236}">
                        <a16:creationId xmlns:a16="http://schemas.microsoft.com/office/drawing/2014/main" id="{54BD7233-DABB-D6E5-D5F4-072CB64574E8}"/>
                      </a:ext>
                    </a:extLst>
                  </p:cNvPr>
                  <p:cNvSpPr txBox="1">
                    <a:spLocks noRot="1" noChangeAspect="1" noMove="1" noResize="1" noEditPoints="1" noAdjustHandles="1" noChangeArrowheads="1" noChangeShapeType="1" noTextEdit="1"/>
                  </p:cNvSpPr>
                  <p:nvPr/>
                </p:nvSpPr>
                <p:spPr>
                  <a:xfrm>
                    <a:off x="-4546419" y="2348730"/>
                    <a:ext cx="987180" cy="1015664"/>
                  </a:xfrm>
                  <a:prstGeom prst="rect">
                    <a:avLst/>
                  </a:prstGeom>
                  <a:blipFill>
                    <a:blip r:embed="rId5"/>
                    <a:stretch>
                      <a:fillRect b="-11504"/>
                    </a:stretch>
                  </a:blipFill>
                </p:spPr>
                <p:txBody>
                  <a:bodyPr/>
                  <a:lstStyle/>
                  <a:p>
                    <a:r>
                      <a:rPr lang="en-CA">
                        <a:noFill/>
                      </a:rPr>
                      <a:t> </a:t>
                    </a:r>
                  </a:p>
                </p:txBody>
              </p:sp>
            </mc:Fallback>
          </mc:AlternateContent>
          <p:sp>
            <p:nvSpPr>
              <p:cNvPr id="18" name="Oval 17">
                <a:extLst>
                  <a:ext uri="{FF2B5EF4-FFF2-40B4-BE49-F238E27FC236}">
                    <a16:creationId xmlns:a16="http://schemas.microsoft.com/office/drawing/2014/main" id="{D092D0A7-53BC-E886-B8FE-4BEC3588449E}"/>
                  </a:ext>
                </a:extLst>
              </p:cNvPr>
              <p:cNvSpPr/>
              <p:nvPr/>
            </p:nvSpPr>
            <p:spPr>
              <a:xfrm>
                <a:off x="-7997090" y="2257182"/>
                <a:ext cx="3161032" cy="316103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8" name="Arc 7">
              <a:extLst>
                <a:ext uri="{FF2B5EF4-FFF2-40B4-BE49-F238E27FC236}">
                  <a16:creationId xmlns:a16="http://schemas.microsoft.com/office/drawing/2014/main" id="{16F6C71C-7B21-A3CF-21FA-24002885C5FE}"/>
                </a:ext>
              </a:extLst>
            </p:cNvPr>
            <p:cNvSpPr/>
            <p:nvPr/>
          </p:nvSpPr>
          <p:spPr>
            <a:xfrm>
              <a:off x="861408" y="4070984"/>
              <a:ext cx="1947118" cy="1947116"/>
            </a:xfrm>
            <a:prstGeom prst="arc">
              <a:avLst>
                <a:gd name="adj1" fmla="val 16764352"/>
                <a:gd name="adj2" fmla="val 0"/>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9" name="Arc 8">
              <a:extLst>
                <a:ext uri="{FF2B5EF4-FFF2-40B4-BE49-F238E27FC236}">
                  <a16:creationId xmlns:a16="http://schemas.microsoft.com/office/drawing/2014/main" id="{B4B47B7E-257D-91CC-4B8C-0732F04D8D15}"/>
                </a:ext>
              </a:extLst>
            </p:cNvPr>
            <p:cNvSpPr/>
            <p:nvPr/>
          </p:nvSpPr>
          <p:spPr>
            <a:xfrm rot="10800000">
              <a:off x="880458" y="4070553"/>
              <a:ext cx="1947118" cy="1947116"/>
            </a:xfrm>
            <a:prstGeom prst="arc">
              <a:avLst>
                <a:gd name="adj1" fmla="val 16764352"/>
                <a:gd name="adj2" fmla="val 0"/>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4" name="TextBox 3">
            <a:extLst>
              <a:ext uri="{FF2B5EF4-FFF2-40B4-BE49-F238E27FC236}">
                <a16:creationId xmlns:a16="http://schemas.microsoft.com/office/drawing/2014/main" id="{51D78977-82F7-726B-21EE-2B94B7B1D581}"/>
              </a:ext>
            </a:extLst>
          </p:cNvPr>
          <p:cNvSpPr txBox="1"/>
          <p:nvPr/>
        </p:nvSpPr>
        <p:spPr>
          <a:xfrm>
            <a:off x="57150" y="-79359"/>
            <a:ext cx="7303770" cy="1015663"/>
          </a:xfrm>
          <a:prstGeom prst="rect">
            <a:avLst/>
          </a:prstGeom>
          <a:noFill/>
        </p:spPr>
        <p:txBody>
          <a:bodyPr wrap="square">
            <a:spAutoFit/>
          </a:bodyPr>
          <a:lstStyle/>
          <a:p>
            <a:pPr>
              <a:spcAft>
                <a:spcPts val="1200"/>
              </a:spcAft>
            </a:pPr>
            <a:r>
              <a:rPr lang="en-CA" sz="6000" u="sng" dirty="0">
                <a:solidFill>
                  <a:schemeClr val="tx1"/>
                </a:solidFill>
              </a:rPr>
              <a:t>3D Space: Rotations</a:t>
            </a:r>
          </a:p>
        </p:txBody>
      </p:sp>
      <p:sp>
        <p:nvSpPr>
          <p:cNvPr id="6" name="TextBox 5">
            <a:extLst>
              <a:ext uri="{FF2B5EF4-FFF2-40B4-BE49-F238E27FC236}">
                <a16:creationId xmlns:a16="http://schemas.microsoft.com/office/drawing/2014/main" id="{C06DA23A-08A1-7695-7FBC-2B04D64BE950}"/>
              </a:ext>
            </a:extLst>
          </p:cNvPr>
          <p:cNvSpPr txBox="1"/>
          <p:nvPr/>
        </p:nvSpPr>
        <p:spPr>
          <a:xfrm>
            <a:off x="57150" y="782416"/>
            <a:ext cx="4377690" cy="1569660"/>
          </a:xfrm>
          <a:prstGeom prst="rect">
            <a:avLst/>
          </a:prstGeom>
          <a:noFill/>
        </p:spPr>
        <p:txBody>
          <a:bodyPr wrap="square">
            <a:spAutoFit/>
          </a:bodyPr>
          <a:lstStyle/>
          <a:p>
            <a:pPr algn="ctr">
              <a:spcAft>
                <a:spcPts val="1200"/>
              </a:spcAft>
            </a:pPr>
            <a:r>
              <a:rPr lang="en-CA" sz="4800" dirty="0"/>
              <a:t>Keep vector length constant:</a:t>
            </a:r>
          </a:p>
        </p:txBody>
      </p:sp>
      <p:cxnSp>
        <p:nvCxnSpPr>
          <p:cNvPr id="11" name="Straight Connector 10">
            <a:extLst>
              <a:ext uri="{FF2B5EF4-FFF2-40B4-BE49-F238E27FC236}">
                <a16:creationId xmlns:a16="http://schemas.microsoft.com/office/drawing/2014/main" id="{4E6583D8-687F-561D-18ED-C257A70A0BCC}"/>
              </a:ext>
            </a:extLst>
          </p:cNvPr>
          <p:cNvCxnSpPr>
            <a:cxnSpLocks/>
          </p:cNvCxnSpPr>
          <p:nvPr/>
        </p:nvCxnSpPr>
        <p:spPr>
          <a:xfrm>
            <a:off x="0" y="2289628"/>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BD209B9-D109-1B66-1AC9-61CC623E6A94}"/>
              </a:ext>
            </a:extLst>
          </p:cNvPr>
          <p:cNvSpPr txBox="1"/>
          <p:nvPr/>
        </p:nvSpPr>
        <p:spPr>
          <a:xfrm>
            <a:off x="57150" y="2534213"/>
            <a:ext cx="8446770" cy="954107"/>
          </a:xfrm>
          <a:prstGeom prst="rect">
            <a:avLst/>
          </a:prstGeom>
          <a:noFill/>
        </p:spPr>
        <p:txBody>
          <a:bodyPr wrap="square">
            <a:spAutoFit/>
          </a:bodyPr>
          <a:lstStyle/>
          <a:p>
            <a:pPr>
              <a:spcAft>
                <a:spcPts val="1200"/>
              </a:spcAft>
            </a:pPr>
            <a:r>
              <a:rPr lang="en-CA" sz="5600" dirty="0"/>
              <a:t>Rotations happen in a </a:t>
            </a:r>
            <a:r>
              <a:rPr lang="en-CA" sz="5600" u="sng" dirty="0"/>
              <a:t>plane</a:t>
            </a:r>
            <a:r>
              <a:rPr lang="en-CA" sz="5600" dirty="0"/>
              <a:t>.</a:t>
            </a:r>
          </a:p>
        </p:txBody>
      </p:sp>
      <p:sp>
        <p:nvSpPr>
          <p:cNvPr id="12" name="TextBox 11">
            <a:extLst>
              <a:ext uri="{FF2B5EF4-FFF2-40B4-BE49-F238E27FC236}">
                <a16:creationId xmlns:a16="http://schemas.microsoft.com/office/drawing/2014/main" id="{68F8F55D-A3E9-9EC1-7038-DEE30C2073C2}"/>
              </a:ext>
            </a:extLst>
          </p:cNvPr>
          <p:cNvSpPr txBox="1"/>
          <p:nvPr/>
        </p:nvSpPr>
        <p:spPr>
          <a:xfrm>
            <a:off x="8503920" y="2450952"/>
            <a:ext cx="3600448" cy="1323439"/>
          </a:xfrm>
          <a:prstGeom prst="rect">
            <a:avLst/>
          </a:prstGeom>
          <a:noFill/>
        </p:spPr>
        <p:txBody>
          <a:bodyPr wrap="square">
            <a:spAutoFit/>
          </a:bodyPr>
          <a:lstStyle/>
          <a:p>
            <a:pPr algn="ctr">
              <a:spcAft>
                <a:spcPts val="1200"/>
              </a:spcAft>
            </a:pPr>
            <a:r>
              <a:rPr lang="en-CA" sz="4000" dirty="0"/>
              <a:t>(defined by </a:t>
            </a:r>
            <a:r>
              <a:rPr lang="en-CA" sz="4000" b="1" u="sng" dirty="0">
                <a:solidFill>
                  <a:srgbClr val="FF0000"/>
                </a:solidFill>
              </a:rPr>
              <a:t>pair</a:t>
            </a:r>
            <a:r>
              <a:rPr lang="en-CA" sz="4000" dirty="0"/>
              <a:t> of variables)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D61AEF-FC60-F4D4-0F08-BB484879D463}"/>
                  </a:ext>
                </a:extLst>
              </p:cNvPr>
              <p:cNvSpPr txBox="1"/>
              <p:nvPr/>
            </p:nvSpPr>
            <p:spPr>
              <a:xfrm>
                <a:off x="4343400" y="936304"/>
                <a:ext cx="7673340" cy="1261884"/>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sSup>
                        <m:sSupPr>
                          <m:ctrlPr>
                            <a:rPr lang="en-CA" sz="6600" i="1" smtClean="0">
                              <a:latin typeface="Cambria Math" panose="02040503050406030204" pitchFamily="18" charset="0"/>
                            </a:rPr>
                          </m:ctrlPr>
                        </m:sSupPr>
                        <m:e>
                          <m:d>
                            <m:dPr>
                              <m:begChr m:val="‖"/>
                              <m:endChr m:val="‖"/>
                              <m:ctrlPr>
                                <a:rPr lang="en-CA" sz="6600" i="1">
                                  <a:latin typeface="Cambria Math" panose="02040503050406030204" pitchFamily="18" charset="0"/>
                                </a:rPr>
                              </m:ctrlPr>
                            </m:dPr>
                            <m:e>
                              <m:acc>
                                <m:accPr>
                                  <m:chr m:val="⃗"/>
                                  <m:ctrlPr>
                                    <a:rPr lang="en-CA" sz="6600" i="1">
                                      <a:solidFill>
                                        <a:srgbClr val="7030A0"/>
                                      </a:solidFill>
                                      <a:latin typeface="Cambria Math" panose="02040503050406030204" pitchFamily="18" charset="0"/>
                                    </a:rPr>
                                  </m:ctrlPr>
                                </m:accPr>
                                <m:e>
                                  <m:r>
                                    <a:rPr lang="en-CA" sz="6600" i="1">
                                      <a:solidFill>
                                        <a:srgbClr val="7030A0"/>
                                      </a:solidFill>
                                      <a:latin typeface="Cambria Math" panose="02040503050406030204" pitchFamily="18" charset="0"/>
                                    </a:rPr>
                                    <m:t>𝑣</m:t>
                                  </m:r>
                                </m:e>
                              </m:acc>
                            </m:e>
                          </m:d>
                        </m:e>
                        <m:sup>
                          <m:r>
                            <a:rPr lang="en-CA" sz="6600" i="1">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𝑥</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𝑦</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𝑧</m:t>
                          </m:r>
                        </m:e>
                        <m:sup>
                          <m:r>
                            <a:rPr lang="en-CA" sz="6600" b="0" i="1" smtClean="0">
                              <a:latin typeface="Cambria Math" panose="02040503050406030204" pitchFamily="18" charset="0"/>
                            </a:rPr>
                            <m:t>2</m:t>
                          </m:r>
                        </m:sup>
                      </m:sSup>
                    </m:oMath>
                  </m:oMathPara>
                </a14:m>
                <a:endParaRPr lang="en-CA" sz="6600" dirty="0">
                  <a:solidFill>
                    <a:srgbClr val="7030A0"/>
                  </a:solidFill>
                </a:endParaRPr>
              </a:p>
            </p:txBody>
          </p:sp>
        </mc:Choice>
        <mc:Fallback xmlns="">
          <p:sp>
            <p:nvSpPr>
              <p:cNvPr id="13" name="TextBox 12">
                <a:extLst>
                  <a:ext uri="{FF2B5EF4-FFF2-40B4-BE49-F238E27FC236}">
                    <a16:creationId xmlns:a16="http://schemas.microsoft.com/office/drawing/2014/main" id="{E3D61AEF-FC60-F4D4-0F08-BB484879D463}"/>
                  </a:ext>
                </a:extLst>
              </p:cNvPr>
              <p:cNvSpPr txBox="1">
                <a:spLocks noRot="1" noChangeAspect="1" noMove="1" noResize="1" noEditPoints="1" noAdjustHandles="1" noChangeArrowheads="1" noChangeShapeType="1" noTextEdit="1"/>
              </p:cNvSpPr>
              <p:nvPr/>
            </p:nvSpPr>
            <p:spPr>
              <a:xfrm>
                <a:off x="4343400" y="936304"/>
                <a:ext cx="7673340" cy="126188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0" name="Ink 19">
                <a:extLst>
                  <a:ext uri="{FF2B5EF4-FFF2-40B4-BE49-F238E27FC236}">
                    <a16:creationId xmlns:a16="http://schemas.microsoft.com/office/drawing/2014/main" id="{3C9F9E95-1098-AAF8-D636-F075D4101D4A}"/>
                  </a:ext>
                </a:extLst>
              </p14:cNvPr>
              <p14:cNvContentPartPr/>
              <p14:nvPr>
                <p:extLst>
                  <p:ext uri="{42D2F446-02D8-4167-A562-619A0277C38B}">
                    <p15:isNarration xmlns:p15="http://schemas.microsoft.com/office/powerpoint/2012/main" val="1"/>
                  </p:ext>
                </p:extLst>
              </p14:nvPr>
            </p14:nvContentPartPr>
            <p14:xfrm>
              <a:off x="2224800" y="4005360"/>
              <a:ext cx="2339640" cy="2231640"/>
            </p14:xfrm>
          </p:contentPart>
        </mc:Choice>
        <mc:Fallback xmlns="">
          <p:pic>
            <p:nvPicPr>
              <p:cNvPr id="20" name="Ink 19">
                <a:extLst>
                  <a:ext uri="{FF2B5EF4-FFF2-40B4-BE49-F238E27FC236}">
                    <a16:creationId xmlns:a16="http://schemas.microsoft.com/office/drawing/2014/main" id="{3C9F9E95-1098-AAF8-D636-F075D4101D4A}"/>
                  </a:ext>
                </a:extLst>
              </p:cNvPr>
              <p:cNvPicPr>
                <a:picLocks noGrp="1" noRot="1" noChangeAspect="1" noMove="1" noResize="1" noEditPoints="1" noAdjustHandles="1" noChangeArrowheads="1" noChangeShapeType="1"/>
              </p:cNvPicPr>
              <p:nvPr/>
            </p:nvPicPr>
            <p:blipFill>
              <a:blip r:embed="rId8"/>
              <a:stretch>
                <a:fillRect/>
              </a:stretch>
            </p:blipFill>
            <p:spPr>
              <a:xfrm>
                <a:off x="2215440" y="3996000"/>
                <a:ext cx="2358360" cy="2250360"/>
              </a:xfrm>
              <a:prstGeom prst="rect">
                <a:avLst/>
              </a:prstGeom>
            </p:spPr>
          </p:pic>
        </mc:Fallback>
      </mc:AlternateContent>
    </p:spTree>
    <p:custDataLst>
      <p:tags r:id="rId1"/>
    </p:custDataLst>
    <p:extLst>
      <p:ext uri="{BB962C8B-B14F-4D97-AF65-F5344CB8AC3E}">
        <p14:creationId xmlns:p14="http://schemas.microsoft.com/office/powerpoint/2010/main" val="2265922479"/>
      </p:ext>
    </p:extLst>
  </p:cSld>
  <p:clrMapOvr>
    <a:masterClrMapping/>
  </p:clrMapOvr>
  <mc:AlternateContent xmlns:mc="http://schemas.openxmlformats.org/markup-compatibility/2006" xmlns:p14="http://schemas.microsoft.com/office/powerpoint/2010/main">
    <mc:Choice Requires="p14">
      <p:transition spd="med" p14:dur="700" advTm="16151">
        <p:fade/>
      </p:transition>
    </mc:Choice>
    <mc:Fallback xmlns="">
      <p:transition spd="med" advTm="161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D78977-82F7-726B-21EE-2B94B7B1D581}"/>
              </a:ext>
            </a:extLst>
          </p:cNvPr>
          <p:cNvSpPr txBox="1"/>
          <p:nvPr/>
        </p:nvSpPr>
        <p:spPr>
          <a:xfrm>
            <a:off x="57150" y="-79359"/>
            <a:ext cx="7303770" cy="1015663"/>
          </a:xfrm>
          <a:prstGeom prst="rect">
            <a:avLst/>
          </a:prstGeom>
          <a:noFill/>
        </p:spPr>
        <p:txBody>
          <a:bodyPr wrap="square">
            <a:spAutoFit/>
          </a:bodyPr>
          <a:lstStyle/>
          <a:p>
            <a:pPr>
              <a:spcAft>
                <a:spcPts val="1200"/>
              </a:spcAft>
            </a:pPr>
            <a:r>
              <a:rPr lang="en-CA" sz="6000" u="sng" dirty="0">
                <a:solidFill>
                  <a:schemeClr val="tx1"/>
                </a:solidFill>
              </a:rPr>
              <a:t>3D Space: Rotations</a:t>
            </a:r>
          </a:p>
        </p:txBody>
      </p:sp>
      <p:sp>
        <p:nvSpPr>
          <p:cNvPr id="6" name="TextBox 5">
            <a:extLst>
              <a:ext uri="{FF2B5EF4-FFF2-40B4-BE49-F238E27FC236}">
                <a16:creationId xmlns:a16="http://schemas.microsoft.com/office/drawing/2014/main" id="{C06DA23A-08A1-7695-7FBC-2B04D64BE950}"/>
              </a:ext>
            </a:extLst>
          </p:cNvPr>
          <p:cNvSpPr txBox="1"/>
          <p:nvPr/>
        </p:nvSpPr>
        <p:spPr>
          <a:xfrm>
            <a:off x="57150" y="782416"/>
            <a:ext cx="4377690" cy="1569660"/>
          </a:xfrm>
          <a:prstGeom prst="rect">
            <a:avLst/>
          </a:prstGeom>
          <a:noFill/>
        </p:spPr>
        <p:txBody>
          <a:bodyPr wrap="square">
            <a:spAutoFit/>
          </a:bodyPr>
          <a:lstStyle/>
          <a:p>
            <a:pPr algn="ctr">
              <a:spcAft>
                <a:spcPts val="1200"/>
              </a:spcAft>
            </a:pPr>
            <a:r>
              <a:rPr lang="en-CA" sz="4800" dirty="0"/>
              <a:t>Keep vector length constant:</a:t>
            </a:r>
          </a:p>
        </p:txBody>
      </p:sp>
      <p:cxnSp>
        <p:nvCxnSpPr>
          <p:cNvPr id="11" name="Straight Connector 10">
            <a:extLst>
              <a:ext uri="{FF2B5EF4-FFF2-40B4-BE49-F238E27FC236}">
                <a16:creationId xmlns:a16="http://schemas.microsoft.com/office/drawing/2014/main" id="{4E6583D8-687F-561D-18ED-C257A70A0BCC}"/>
              </a:ext>
            </a:extLst>
          </p:cNvPr>
          <p:cNvCxnSpPr>
            <a:cxnSpLocks/>
          </p:cNvCxnSpPr>
          <p:nvPr/>
        </p:nvCxnSpPr>
        <p:spPr>
          <a:xfrm>
            <a:off x="0" y="2289628"/>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BD209B9-D109-1B66-1AC9-61CC623E6A94}"/>
              </a:ext>
            </a:extLst>
          </p:cNvPr>
          <p:cNvSpPr txBox="1"/>
          <p:nvPr/>
        </p:nvSpPr>
        <p:spPr>
          <a:xfrm>
            <a:off x="57150" y="2534213"/>
            <a:ext cx="8446770" cy="954107"/>
          </a:xfrm>
          <a:prstGeom prst="rect">
            <a:avLst/>
          </a:prstGeom>
          <a:noFill/>
        </p:spPr>
        <p:txBody>
          <a:bodyPr wrap="square">
            <a:spAutoFit/>
          </a:bodyPr>
          <a:lstStyle/>
          <a:p>
            <a:pPr>
              <a:spcAft>
                <a:spcPts val="1200"/>
              </a:spcAft>
            </a:pPr>
            <a:r>
              <a:rPr lang="en-CA" sz="5600" dirty="0"/>
              <a:t>Rotations happen in a </a:t>
            </a:r>
            <a:r>
              <a:rPr lang="en-CA" sz="5600" u="sng" dirty="0"/>
              <a:t>plane</a:t>
            </a:r>
            <a:r>
              <a:rPr lang="en-CA" sz="56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6EABC1-489C-A952-CB23-2DEE7F7342B3}"/>
                  </a:ext>
                </a:extLst>
              </p:cNvPr>
              <p:cNvSpPr txBox="1"/>
              <p:nvPr/>
            </p:nvSpPr>
            <p:spPr>
              <a:xfrm>
                <a:off x="276225" y="3545115"/>
                <a:ext cx="8317230" cy="3139321"/>
              </a:xfrm>
              <a:prstGeom prst="rect">
                <a:avLst/>
              </a:prstGeom>
              <a:noFill/>
            </p:spPr>
            <p:txBody>
              <a:bodyPr wrap="square">
                <a:spAutoFit/>
              </a:bodyPr>
              <a:lstStyle/>
              <a:p>
                <a:pPr marL="857250" indent="-857250">
                  <a:buFont typeface="Arial" panose="020B0604020202020204" pitchFamily="34" charset="0"/>
                  <a:buChar char="•"/>
                </a:pPr>
                <a:r>
                  <a:rPr lang="en-CA" sz="6600" dirty="0"/>
                  <a:t>Rotation in </a:t>
                </a:r>
                <a14:m>
                  <m:oMath xmlns:m="http://schemas.openxmlformats.org/officeDocument/2006/math">
                    <m:r>
                      <a:rPr lang="en-CA" sz="6600" b="0" i="1" smtClean="0">
                        <a:solidFill>
                          <a:srgbClr val="0070C0"/>
                        </a:solidFill>
                        <a:latin typeface="Cambria Math" panose="02040503050406030204" pitchFamily="18" charset="0"/>
                      </a:rPr>
                      <m:t>𝑥</m:t>
                    </m:r>
                    <m:r>
                      <a:rPr lang="en-CA" sz="6600" i="1">
                        <a:solidFill>
                          <a:srgbClr val="0070C0"/>
                        </a:solidFill>
                        <a:latin typeface="Cambria Math" panose="02040503050406030204" pitchFamily="18" charset="0"/>
                      </a:rPr>
                      <m:t>𝑦</m:t>
                    </m:r>
                  </m:oMath>
                </a14:m>
                <a:r>
                  <a:rPr lang="en-CA" sz="6600" dirty="0"/>
                  <a:t>-plane</a:t>
                </a:r>
              </a:p>
              <a:p>
                <a:pPr marL="857250" indent="-857250">
                  <a:buFont typeface="Arial" panose="020B0604020202020204" pitchFamily="34" charset="0"/>
                  <a:buChar char="•"/>
                </a:pPr>
                <a:r>
                  <a:rPr lang="en-CA" sz="6600" dirty="0"/>
                  <a:t>Rotation in </a:t>
                </a:r>
                <a14:m>
                  <m:oMath xmlns:m="http://schemas.openxmlformats.org/officeDocument/2006/math">
                    <m:r>
                      <a:rPr lang="en-CA" sz="6600" b="0" i="1" smtClean="0">
                        <a:solidFill>
                          <a:srgbClr val="0070C0"/>
                        </a:solidFill>
                        <a:latin typeface="Cambria Math" panose="02040503050406030204" pitchFamily="18" charset="0"/>
                      </a:rPr>
                      <m:t>𝑦</m:t>
                    </m:r>
                    <m:r>
                      <a:rPr lang="en-CA" sz="6600" i="1">
                        <a:solidFill>
                          <a:srgbClr val="0070C0"/>
                        </a:solidFill>
                        <a:latin typeface="Cambria Math" panose="02040503050406030204" pitchFamily="18" charset="0"/>
                      </a:rPr>
                      <m:t>𝑧</m:t>
                    </m:r>
                  </m:oMath>
                </a14:m>
                <a:r>
                  <a:rPr lang="en-CA" sz="6600" dirty="0"/>
                  <a:t>-plane</a:t>
                </a:r>
              </a:p>
              <a:p>
                <a:pPr marL="857250" indent="-857250">
                  <a:buFont typeface="Arial" panose="020B0604020202020204" pitchFamily="34" charset="0"/>
                  <a:buChar char="•"/>
                </a:pPr>
                <a:r>
                  <a:rPr lang="en-CA" sz="6600" dirty="0"/>
                  <a:t>Rotation in </a:t>
                </a:r>
                <a14:m>
                  <m:oMath xmlns:m="http://schemas.openxmlformats.org/officeDocument/2006/math">
                    <m:r>
                      <a:rPr lang="en-CA" sz="6600" b="0" i="1" smtClean="0">
                        <a:solidFill>
                          <a:srgbClr val="0070C0"/>
                        </a:solidFill>
                        <a:latin typeface="Cambria Math" panose="02040503050406030204" pitchFamily="18" charset="0"/>
                      </a:rPr>
                      <m:t>𝑧</m:t>
                    </m:r>
                    <m:r>
                      <a:rPr lang="en-CA" sz="6600" i="1">
                        <a:solidFill>
                          <a:srgbClr val="0070C0"/>
                        </a:solidFill>
                        <a:latin typeface="Cambria Math" panose="02040503050406030204" pitchFamily="18" charset="0"/>
                      </a:rPr>
                      <m:t>𝑥</m:t>
                    </m:r>
                  </m:oMath>
                </a14:m>
                <a:r>
                  <a:rPr lang="en-CA" sz="6600" dirty="0"/>
                  <a:t>-plane</a:t>
                </a:r>
              </a:p>
            </p:txBody>
          </p:sp>
        </mc:Choice>
        <mc:Fallback xmlns="">
          <p:sp>
            <p:nvSpPr>
              <p:cNvPr id="3" name="TextBox 2">
                <a:extLst>
                  <a:ext uri="{FF2B5EF4-FFF2-40B4-BE49-F238E27FC236}">
                    <a16:creationId xmlns:a16="http://schemas.microsoft.com/office/drawing/2014/main" id="{346EABC1-489C-A952-CB23-2DEE7F7342B3}"/>
                  </a:ext>
                </a:extLst>
              </p:cNvPr>
              <p:cNvSpPr txBox="1">
                <a:spLocks noRot="1" noChangeAspect="1" noMove="1" noResize="1" noEditPoints="1" noAdjustHandles="1" noChangeArrowheads="1" noChangeShapeType="1" noTextEdit="1"/>
              </p:cNvSpPr>
              <p:nvPr/>
            </p:nvSpPr>
            <p:spPr>
              <a:xfrm>
                <a:off x="276225" y="3545115"/>
                <a:ext cx="8317230" cy="3139321"/>
              </a:xfrm>
              <a:prstGeom prst="rect">
                <a:avLst/>
              </a:prstGeom>
              <a:blipFill>
                <a:blip r:embed="rId3"/>
                <a:stretch>
                  <a:fillRect l="-4542" t="-6796" r="-1685" b="-13981"/>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68F8F55D-A3E9-9EC1-7038-DEE30C2073C2}"/>
              </a:ext>
            </a:extLst>
          </p:cNvPr>
          <p:cNvSpPr txBox="1"/>
          <p:nvPr/>
        </p:nvSpPr>
        <p:spPr>
          <a:xfrm>
            <a:off x="8503920" y="2450952"/>
            <a:ext cx="3600448" cy="1323439"/>
          </a:xfrm>
          <a:prstGeom prst="rect">
            <a:avLst/>
          </a:prstGeom>
          <a:noFill/>
        </p:spPr>
        <p:txBody>
          <a:bodyPr wrap="square">
            <a:spAutoFit/>
          </a:bodyPr>
          <a:lstStyle/>
          <a:p>
            <a:pPr algn="ctr">
              <a:spcAft>
                <a:spcPts val="1200"/>
              </a:spcAft>
            </a:pPr>
            <a:r>
              <a:rPr lang="en-CA" sz="4000" dirty="0"/>
              <a:t>(defined by </a:t>
            </a:r>
            <a:r>
              <a:rPr lang="en-CA" sz="4000" b="1" u="sng" dirty="0">
                <a:solidFill>
                  <a:srgbClr val="FF0000"/>
                </a:solidFill>
              </a:rPr>
              <a:t>pair</a:t>
            </a:r>
            <a:r>
              <a:rPr lang="en-CA" sz="4000" dirty="0"/>
              <a:t> of variables)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D61AEF-FC60-F4D4-0F08-BB484879D463}"/>
                  </a:ext>
                </a:extLst>
              </p:cNvPr>
              <p:cNvSpPr txBox="1"/>
              <p:nvPr/>
            </p:nvSpPr>
            <p:spPr>
              <a:xfrm>
                <a:off x="4343400" y="936304"/>
                <a:ext cx="7673340" cy="1261884"/>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sSup>
                        <m:sSupPr>
                          <m:ctrlPr>
                            <a:rPr lang="en-CA" sz="6600" i="1" smtClean="0">
                              <a:latin typeface="Cambria Math" panose="02040503050406030204" pitchFamily="18" charset="0"/>
                            </a:rPr>
                          </m:ctrlPr>
                        </m:sSupPr>
                        <m:e>
                          <m:d>
                            <m:dPr>
                              <m:begChr m:val="‖"/>
                              <m:endChr m:val="‖"/>
                              <m:ctrlPr>
                                <a:rPr lang="en-CA" sz="6600" i="1">
                                  <a:latin typeface="Cambria Math" panose="02040503050406030204" pitchFamily="18" charset="0"/>
                                </a:rPr>
                              </m:ctrlPr>
                            </m:dPr>
                            <m:e>
                              <m:acc>
                                <m:accPr>
                                  <m:chr m:val="⃗"/>
                                  <m:ctrlPr>
                                    <a:rPr lang="en-CA" sz="6600" i="1">
                                      <a:solidFill>
                                        <a:srgbClr val="7030A0"/>
                                      </a:solidFill>
                                      <a:latin typeface="Cambria Math" panose="02040503050406030204" pitchFamily="18" charset="0"/>
                                    </a:rPr>
                                  </m:ctrlPr>
                                </m:accPr>
                                <m:e>
                                  <m:r>
                                    <a:rPr lang="en-CA" sz="6600" i="1">
                                      <a:solidFill>
                                        <a:srgbClr val="7030A0"/>
                                      </a:solidFill>
                                      <a:latin typeface="Cambria Math" panose="02040503050406030204" pitchFamily="18" charset="0"/>
                                    </a:rPr>
                                    <m:t>𝑣</m:t>
                                  </m:r>
                                </m:e>
                              </m:acc>
                            </m:e>
                          </m:d>
                        </m:e>
                        <m:sup>
                          <m:r>
                            <a:rPr lang="en-CA" sz="6600" i="1">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𝑥</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𝑦</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𝑧</m:t>
                          </m:r>
                        </m:e>
                        <m:sup>
                          <m:r>
                            <a:rPr lang="en-CA" sz="6600" b="0" i="1" smtClean="0">
                              <a:latin typeface="Cambria Math" panose="02040503050406030204" pitchFamily="18" charset="0"/>
                            </a:rPr>
                            <m:t>2</m:t>
                          </m:r>
                        </m:sup>
                      </m:sSup>
                    </m:oMath>
                  </m:oMathPara>
                </a14:m>
                <a:endParaRPr lang="en-CA" sz="6600" dirty="0">
                  <a:solidFill>
                    <a:srgbClr val="7030A0"/>
                  </a:solidFill>
                </a:endParaRPr>
              </a:p>
            </p:txBody>
          </p:sp>
        </mc:Choice>
        <mc:Fallback xmlns="">
          <p:sp>
            <p:nvSpPr>
              <p:cNvPr id="13" name="TextBox 12">
                <a:extLst>
                  <a:ext uri="{FF2B5EF4-FFF2-40B4-BE49-F238E27FC236}">
                    <a16:creationId xmlns:a16="http://schemas.microsoft.com/office/drawing/2014/main" id="{E3D61AEF-FC60-F4D4-0F08-BB484879D463}"/>
                  </a:ext>
                </a:extLst>
              </p:cNvPr>
              <p:cNvSpPr txBox="1">
                <a:spLocks noRot="1" noChangeAspect="1" noMove="1" noResize="1" noEditPoints="1" noAdjustHandles="1" noChangeArrowheads="1" noChangeShapeType="1" noTextEdit="1"/>
              </p:cNvSpPr>
              <p:nvPr/>
            </p:nvSpPr>
            <p:spPr>
              <a:xfrm>
                <a:off x="4343400" y="936304"/>
                <a:ext cx="7673340" cy="1261884"/>
              </a:xfrm>
              <a:prstGeom prst="rect">
                <a:avLst/>
              </a:prstGeom>
              <a:blipFill>
                <a:blip r:embed="rId4"/>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81744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3496CB-C26C-3054-9A00-97350159630B}"/>
              </a:ext>
            </a:extLst>
          </p:cNvPr>
          <p:cNvSpPr txBox="1"/>
          <p:nvPr/>
        </p:nvSpPr>
        <p:spPr>
          <a:xfrm>
            <a:off x="403122" y="328165"/>
            <a:ext cx="11385756" cy="6001643"/>
          </a:xfrm>
          <a:prstGeom prst="rect">
            <a:avLst/>
          </a:prstGeom>
          <a:noFill/>
        </p:spPr>
        <p:txBody>
          <a:bodyPr wrap="square" rtlCol="0">
            <a:spAutoFit/>
          </a:bodyPr>
          <a:lstStyle/>
          <a:p>
            <a:r>
              <a:rPr lang="en-CA" sz="9600" u="sng" dirty="0"/>
              <a:t>Differences Between</a:t>
            </a:r>
            <a:r>
              <a:rPr lang="en-CA" sz="9600" dirty="0"/>
              <a:t>:</a:t>
            </a:r>
          </a:p>
          <a:p>
            <a:pPr marL="1143000" indent="-1143000">
              <a:buFont typeface="Arial" panose="020B0604020202020204" pitchFamily="34" charset="0"/>
              <a:buChar char="•"/>
            </a:pPr>
            <a:r>
              <a:rPr lang="en-CA" sz="9600" dirty="0"/>
              <a:t>Pauli Spinors</a:t>
            </a:r>
          </a:p>
          <a:p>
            <a:pPr marL="1143000" indent="-1143000">
              <a:buFont typeface="Arial" panose="020B0604020202020204" pitchFamily="34" charset="0"/>
              <a:buChar char="•"/>
            </a:pPr>
            <a:r>
              <a:rPr lang="en-CA" sz="9600" dirty="0"/>
              <a:t>Weyl Spinors</a:t>
            </a:r>
          </a:p>
          <a:p>
            <a:pPr marL="1143000" indent="-1143000">
              <a:buFont typeface="Arial" panose="020B0604020202020204" pitchFamily="34" charset="0"/>
              <a:buChar char="•"/>
            </a:pPr>
            <a:r>
              <a:rPr lang="en-CA" sz="9600" dirty="0"/>
              <a:t>Dirac Spinors</a:t>
            </a:r>
          </a:p>
        </p:txBody>
      </p:sp>
    </p:spTree>
    <p:custDataLst>
      <p:tags r:id="rId1"/>
    </p:custDataLst>
    <p:extLst>
      <p:ext uri="{BB962C8B-B14F-4D97-AF65-F5344CB8AC3E}">
        <p14:creationId xmlns:p14="http://schemas.microsoft.com/office/powerpoint/2010/main" val="3467376798"/>
      </p:ext>
    </p:extLst>
  </p:cSld>
  <p:clrMapOvr>
    <a:masterClrMapping/>
  </p:clrMapOvr>
  <mc:AlternateContent xmlns:mc="http://schemas.openxmlformats.org/markup-compatibility/2006" xmlns:p14="http://schemas.microsoft.com/office/powerpoint/2010/main">
    <mc:Choice Requires="p14">
      <p:transition spd="slow" p14:dur="2000" advTm="8970"/>
    </mc:Choice>
    <mc:Fallback xmlns="">
      <p:transition spd="slow" advTm="89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5AD8CEC-F724-6F10-3DE3-8EF174B917CD}"/>
              </a:ext>
            </a:extLst>
          </p:cNvPr>
          <p:cNvGrpSpPr/>
          <p:nvPr/>
        </p:nvGrpSpPr>
        <p:grpSpPr>
          <a:xfrm>
            <a:off x="380999" y="-15753"/>
            <a:ext cx="11636220" cy="2052037"/>
            <a:chOff x="380999" y="-15753"/>
            <a:chExt cx="11636220" cy="205203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72AF4-09BE-5F4D-9EA9-53864AE43268}"/>
                    </a:ext>
                  </a:extLst>
                </p:cNvPr>
                <p:cNvSpPr txBox="1"/>
                <p:nvPr/>
              </p:nvSpPr>
              <p:spPr>
                <a:xfrm>
                  <a:off x="5921219" y="-15753"/>
                  <a:ext cx="6096000" cy="20520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4800" i="1" dirty="0">
                                <a:latin typeface="Cambria Math" panose="02040503050406030204" pitchFamily="18" charset="0"/>
                                <a:ea typeface="Cambria Math" panose="02040503050406030204" pitchFamily="18" charset="0"/>
                              </a:rPr>
                            </m:ctrlPr>
                          </m:dPr>
                          <m:e>
                            <m:m>
                              <m:mPr>
                                <m:mcs>
                                  <m:mc>
                                    <m:mcPr>
                                      <m:count m:val="3"/>
                                      <m:mcJc m:val="center"/>
                                    </m:mcPr>
                                  </m:mc>
                                </m:mcs>
                                <m:ctrlPr>
                                  <a:rPr lang="en-GB" sz="4800" i="1" dirty="0">
                                    <a:latin typeface="Cambria Math" panose="02040503050406030204" pitchFamily="18" charset="0"/>
                                    <a:ea typeface="Cambria Math" panose="02040503050406030204" pitchFamily="18" charset="0"/>
                                  </a:rPr>
                                </m:ctrlPr>
                              </m:mPr>
                              <m:m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r>
                                        <a:rPr lang="en-GB" sz="4800" i="1" dirty="0">
                                          <a:solidFill>
                                            <a:srgbClr val="FF6600"/>
                                          </a:solidFill>
                                          <a:latin typeface="Cambria Math" panose="02040503050406030204" pitchFamily="18" charset="0"/>
                                          <a:ea typeface="Cambria Math" panose="02040503050406030204" pitchFamily="18" charset="0"/>
                                        </a:rPr>
                                        <m:t>𝜃</m:t>
                                      </m:r>
                                    </m:e>
                                  </m:func>
                                </m:e>
                                <m:e>
                                  <m:r>
                                    <a:rPr lang="en-GB"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r>
                                        <a:rPr lang="en-GB" sz="4800" i="1" dirty="0">
                                          <a:solidFill>
                                            <a:srgbClr val="FF6600"/>
                                          </a:solidFill>
                                          <a:latin typeface="Cambria Math" panose="02040503050406030204" pitchFamily="18" charset="0"/>
                                          <a:ea typeface="Cambria Math" panose="02040503050406030204" pitchFamily="18" charset="0"/>
                                        </a:rPr>
                                        <m:t>𝜃</m:t>
                                      </m:r>
                                    </m:e>
                                  </m:func>
                                </m:e>
                                <m:e>
                                  <m:r>
                                    <a:rPr lang="en-GB" sz="4800" i="1" dirty="0">
                                      <a:latin typeface="Cambria Math" panose="02040503050406030204" pitchFamily="18" charset="0"/>
                                      <a:ea typeface="Cambria Math" panose="02040503050406030204" pitchFamily="18" charset="0"/>
                                    </a:rPr>
                                    <m:t>0</m:t>
                                  </m:r>
                                </m:e>
                              </m:mr>
                              <m:m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r>
                                        <a:rPr lang="en-GB" sz="4800" i="1" dirty="0">
                                          <a:solidFill>
                                            <a:srgbClr val="FF6600"/>
                                          </a:solidFill>
                                          <a:latin typeface="Cambria Math" panose="02040503050406030204" pitchFamily="18" charset="0"/>
                                          <a:ea typeface="Cambria Math" panose="02040503050406030204" pitchFamily="18" charset="0"/>
                                        </a:rPr>
                                        <m:t>𝜃</m:t>
                                      </m:r>
                                    </m:e>
                                  </m:func>
                                </m:e>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r>
                                        <a:rPr lang="en-GB" sz="4800" i="1" dirty="0">
                                          <a:solidFill>
                                            <a:srgbClr val="FF6600"/>
                                          </a:solidFill>
                                          <a:latin typeface="Cambria Math" panose="02040503050406030204" pitchFamily="18" charset="0"/>
                                          <a:ea typeface="Cambria Math" panose="02040503050406030204" pitchFamily="18" charset="0"/>
                                        </a:rPr>
                                        <m:t>𝜃</m:t>
                                      </m:r>
                                    </m:e>
                                  </m:func>
                                </m:e>
                                <m:e>
                                  <m:r>
                                    <a:rPr lang="en-GB" sz="4800" i="1" dirty="0">
                                      <a:latin typeface="Cambria Math" panose="02040503050406030204" pitchFamily="18" charset="0"/>
                                      <a:ea typeface="Cambria Math" panose="02040503050406030204" pitchFamily="18" charset="0"/>
                                    </a:rPr>
                                    <m:t>0</m:t>
                                  </m:r>
                                </m:e>
                              </m:mr>
                              <m:mr>
                                <m:e>
                                  <m:r>
                                    <a:rPr lang="en-GB" sz="4800" i="1" dirty="0">
                                      <a:latin typeface="Cambria Math" panose="02040503050406030204" pitchFamily="18" charset="0"/>
                                      <a:ea typeface="Cambria Math" panose="02040503050406030204" pitchFamily="18" charset="0"/>
                                    </a:rPr>
                                    <m:t>0</m:t>
                                  </m:r>
                                </m:e>
                                <m:e>
                                  <m:r>
                                    <a:rPr lang="en-GB" sz="4800" i="1" dirty="0">
                                      <a:latin typeface="Cambria Math" panose="02040503050406030204" pitchFamily="18" charset="0"/>
                                      <a:ea typeface="Cambria Math" panose="02040503050406030204" pitchFamily="18" charset="0"/>
                                    </a:rPr>
                                    <m:t>0</m:t>
                                  </m:r>
                                </m:e>
                                <m:e>
                                  <m:r>
                                    <a:rPr lang="en-GB" sz="4800" i="1" dirty="0">
                                      <a:latin typeface="Cambria Math" panose="02040503050406030204" pitchFamily="18" charset="0"/>
                                      <a:ea typeface="Cambria Math" panose="02040503050406030204" pitchFamily="18" charset="0"/>
                                    </a:rPr>
                                    <m:t>1</m:t>
                                  </m:r>
                                </m:e>
                              </m:mr>
                            </m:m>
                          </m:e>
                        </m:d>
                        <m:d>
                          <m:dPr>
                            <m:begChr m:val="["/>
                            <m:endChr m:val="]"/>
                            <m:ctrlPr>
                              <a:rPr lang="en-GB" sz="4800" i="1" dirty="0">
                                <a:latin typeface="Cambria Math" panose="02040503050406030204" pitchFamily="18" charset="0"/>
                                <a:ea typeface="Cambria Math" panose="02040503050406030204" pitchFamily="18" charset="0"/>
                              </a:rPr>
                            </m:ctrlPr>
                          </m:dPr>
                          <m:e>
                            <m:eqArr>
                              <m:eqArrPr>
                                <m:ctrlPr>
                                  <a:rPr lang="en-GB" sz="4800" i="1" dirty="0">
                                    <a:solidFill>
                                      <a:srgbClr val="0070C0"/>
                                    </a:solidFill>
                                    <a:latin typeface="Cambria Math" panose="02040503050406030204" pitchFamily="18" charset="0"/>
                                    <a:ea typeface="Cambria Math" panose="02040503050406030204" pitchFamily="18" charset="0"/>
                                  </a:rPr>
                                </m:ctrlPr>
                              </m:eqArrPr>
                              <m:e>
                                <m:r>
                                  <a:rPr lang="en-GB" sz="4800" i="1" dirty="0">
                                    <a:solidFill>
                                      <a:srgbClr val="0070C0"/>
                                    </a:solidFill>
                                    <a:latin typeface="Cambria Math" panose="02040503050406030204" pitchFamily="18" charset="0"/>
                                    <a:ea typeface="Cambria Math" panose="02040503050406030204" pitchFamily="18" charset="0"/>
                                  </a:rPr>
                                  <m:t>𝑥</m:t>
                                </m:r>
                              </m:e>
                              <m:e>
                                <m:r>
                                  <a:rPr lang="en-GB" sz="4800" i="1" dirty="0">
                                    <a:solidFill>
                                      <a:srgbClr val="0070C0"/>
                                    </a:solidFill>
                                    <a:latin typeface="Cambria Math" panose="02040503050406030204" pitchFamily="18" charset="0"/>
                                    <a:ea typeface="Cambria Math" panose="02040503050406030204" pitchFamily="18" charset="0"/>
                                  </a:rPr>
                                  <m:t>𝑦</m:t>
                                </m:r>
                              </m:e>
                              <m:e>
                                <m:r>
                                  <a:rPr lang="en-GB" sz="4800" i="1" dirty="0">
                                    <a:solidFill>
                                      <a:srgbClr val="0070C0"/>
                                    </a:solidFill>
                                    <a:latin typeface="Cambria Math" panose="02040503050406030204" pitchFamily="18" charset="0"/>
                                    <a:ea typeface="Cambria Math" panose="02040503050406030204" pitchFamily="18" charset="0"/>
                                  </a:rPr>
                                  <m:t>𝑧</m:t>
                                </m:r>
                              </m:e>
                            </m:eqArr>
                          </m:e>
                        </m:d>
                      </m:oMath>
                    </m:oMathPara>
                  </a14:m>
                  <a:endParaRPr lang="en-GB" sz="480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5FF72AF4-09BE-5F4D-9EA9-53864AE43268}"/>
                    </a:ext>
                  </a:extLst>
                </p:cNvPr>
                <p:cNvSpPr txBox="1">
                  <a:spLocks noRot="1" noChangeAspect="1" noMove="1" noResize="1" noEditPoints="1" noAdjustHandles="1" noChangeArrowheads="1" noChangeShapeType="1" noTextEdit="1"/>
                </p:cNvSpPr>
                <p:nvPr/>
              </p:nvSpPr>
              <p:spPr>
                <a:xfrm>
                  <a:off x="5921219" y="-15753"/>
                  <a:ext cx="6096000" cy="2052037"/>
                </a:xfrm>
                <a:prstGeom prst="rect">
                  <a:avLst/>
                </a:prstGeom>
                <a:blipFill>
                  <a:blip r:embed="rId3"/>
                  <a:stretch>
                    <a:fillRect r="-1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731496-BFA5-5863-4CAE-6F33C4B6C00F}"/>
                    </a:ext>
                  </a:extLst>
                </p:cNvPr>
                <p:cNvSpPr txBox="1"/>
                <p:nvPr/>
              </p:nvSpPr>
              <p:spPr>
                <a:xfrm>
                  <a:off x="380999" y="735939"/>
                  <a:ext cx="5370871" cy="830997"/>
                </a:xfrm>
                <a:prstGeom prst="rect">
                  <a:avLst/>
                </a:prstGeom>
                <a:noFill/>
              </p:spPr>
              <p:txBody>
                <a:bodyPr wrap="square">
                  <a:spAutoFit/>
                </a:bodyPr>
                <a:lstStyle/>
                <a:p>
                  <a:r>
                    <a:rPr lang="en-CA" sz="4800" dirty="0"/>
                    <a:t>Rotation in </a:t>
                  </a:r>
                  <a14:m>
                    <m:oMath xmlns:m="http://schemas.openxmlformats.org/officeDocument/2006/math">
                      <m:r>
                        <a:rPr lang="en-CA" sz="4800" b="0" i="1" smtClean="0">
                          <a:solidFill>
                            <a:srgbClr val="0070C0"/>
                          </a:solidFill>
                          <a:latin typeface="Cambria Math" panose="02040503050406030204" pitchFamily="18" charset="0"/>
                        </a:rPr>
                        <m:t>𝑥𝑦</m:t>
                      </m:r>
                    </m:oMath>
                  </a14:m>
                  <a:r>
                    <a:rPr lang="en-CA" sz="4800" dirty="0"/>
                    <a:t>-plane</a:t>
                  </a:r>
                </a:p>
              </p:txBody>
            </p:sp>
          </mc:Choice>
          <mc:Fallback xmlns="">
            <p:sp>
              <p:nvSpPr>
                <p:cNvPr id="17" name="TextBox 16">
                  <a:extLst>
                    <a:ext uri="{FF2B5EF4-FFF2-40B4-BE49-F238E27FC236}">
                      <a16:creationId xmlns:a16="http://schemas.microsoft.com/office/drawing/2014/main" id="{42731496-BFA5-5863-4CAE-6F33C4B6C00F}"/>
                    </a:ext>
                  </a:extLst>
                </p:cNvPr>
                <p:cNvSpPr txBox="1">
                  <a:spLocks noRot="1" noChangeAspect="1" noMove="1" noResize="1" noEditPoints="1" noAdjustHandles="1" noChangeArrowheads="1" noChangeShapeType="1" noTextEdit="1"/>
                </p:cNvSpPr>
                <p:nvPr/>
              </p:nvSpPr>
              <p:spPr>
                <a:xfrm>
                  <a:off x="380999" y="735939"/>
                  <a:ext cx="5370871" cy="830997"/>
                </a:xfrm>
                <a:prstGeom prst="rect">
                  <a:avLst/>
                </a:prstGeom>
                <a:blipFill>
                  <a:blip r:embed="rId4"/>
                  <a:stretch>
                    <a:fillRect l="-5102" t="-16176" r="-3401" b="-38971"/>
                  </a:stretch>
                </a:blipFill>
              </p:spPr>
              <p:txBody>
                <a:bodyPr/>
                <a:lstStyle/>
                <a:p>
                  <a:r>
                    <a:rPr lang="en-CA">
                      <a:noFill/>
                    </a:rPr>
                    <a:t> </a:t>
                  </a:r>
                </a:p>
              </p:txBody>
            </p:sp>
          </mc:Fallback>
        </mc:AlternateContent>
      </p:grpSp>
      <p:grpSp>
        <p:nvGrpSpPr>
          <p:cNvPr id="35" name="Group 34">
            <a:extLst>
              <a:ext uri="{FF2B5EF4-FFF2-40B4-BE49-F238E27FC236}">
                <a16:creationId xmlns:a16="http://schemas.microsoft.com/office/drawing/2014/main" id="{21198CCB-9F22-EF6C-4EE8-E87BEA975088}"/>
              </a:ext>
            </a:extLst>
          </p:cNvPr>
          <p:cNvGrpSpPr/>
          <p:nvPr/>
        </p:nvGrpSpPr>
        <p:grpSpPr>
          <a:xfrm>
            <a:off x="381000" y="2369644"/>
            <a:ext cx="11987724" cy="2045688"/>
            <a:chOff x="381000" y="2369644"/>
            <a:chExt cx="11987724" cy="2045688"/>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6D7CE69-DCB4-841C-F51F-5DF94FDD4F5D}"/>
                    </a:ext>
                  </a:extLst>
                </p:cNvPr>
                <p:cNvSpPr txBox="1"/>
                <p:nvPr/>
              </p:nvSpPr>
              <p:spPr>
                <a:xfrm>
                  <a:off x="5921219" y="2369644"/>
                  <a:ext cx="6447505" cy="204568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4800" i="1" dirty="0" smtClean="0">
                                <a:latin typeface="Cambria Math" panose="02040503050406030204" pitchFamily="18" charset="0"/>
                                <a:ea typeface="Cambria Math" panose="02040503050406030204" pitchFamily="18" charset="0"/>
                              </a:rPr>
                            </m:ctrlPr>
                          </m:dPr>
                          <m:e>
                            <m:m>
                              <m:mPr>
                                <m:mcs>
                                  <m:mc>
                                    <m:mcPr>
                                      <m:count m:val="3"/>
                                      <m:mcJc m:val="center"/>
                                    </m:mcPr>
                                  </m:mc>
                                </m:mcs>
                                <m:ctrlPr>
                                  <a:rPr lang="en-GB" sz="4800" i="1" dirty="0">
                                    <a:latin typeface="Cambria Math" panose="02040503050406030204" pitchFamily="18" charset="0"/>
                                    <a:ea typeface="Cambria Math" panose="02040503050406030204" pitchFamily="18" charset="0"/>
                                  </a:rPr>
                                </m:ctrlPr>
                              </m:mPr>
                              <m:mr>
                                <m:e>
                                  <m:r>
                                    <m:rPr>
                                      <m:brk m:alnAt="7"/>
                                    </m:rPr>
                                    <a:rPr lang="en-CA" sz="4800" b="0" i="1" dirty="0" smtClean="0">
                                      <a:latin typeface="Cambria Math" panose="02040503050406030204" pitchFamily="18" charset="0"/>
                                      <a:ea typeface="Cambria Math" panose="02040503050406030204" pitchFamily="18" charset="0"/>
                                    </a:rPr>
                                    <m:t>1</m:t>
                                  </m:r>
                                </m:e>
                                <m:e>
                                  <m:r>
                                    <a:rPr lang="en-CA" sz="4800" b="0" i="1" dirty="0" smtClean="0">
                                      <a:solidFill>
                                        <a:schemeClr val="tx1"/>
                                      </a:solidFill>
                                      <a:latin typeface="Cambria Math" panose="02040503050406030204" pitchFamily="18" charset="0"/>
                                      <a:ea typeface="Cambria Math" panose="02040503050406030204" pitchFamily="18" charset="0"/>
                                    </a:rPr>
                                    <m:t>0</m:t>
                                  </m:r>
                                </m:e>
                                <m:e>
                                  <m:r>
                                    <a:rPr lang="en-GB" sz="4800" i="1" dirty="0">
                                      <a:latin typeface="Cambria Math" panose="02040503050406030204" pitchFamily="18" charset="0"/>
                                      <a:ea typeface="Cambria Math" panose="02040503050406030204" pitchFamily="18" charset="0"/>
                                    </a:rPr>
                                    <m:t>0</m:t>
                                  </m:r>
                                </m:e>
                              </m:mr>
                              <m:mr>
                                <m:e>
                                  <m:r>
                                    <a:rPr lang="en-CA" sz="4800" b="0" i="1" dirty="0" smtClean="0">
                                      <a:latin typeface="Cambria Math" panose="02040503050406030204" pitchFamily="18" charset="0"/>
                                      <a:ea typeface="Cambria Math" panose="02040503050406030204" pitchFamily="18" charset="0"/>
                                    </a:rPr>
                                    <m:t>0</m:t>
                                  </m:r>
                                </m:e>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r>
                                        <a:rPr lang="en-GB" sz="4800" i="1" dirty="0">
                                          <a:solidFill>
                                            <a:srgbClr val="FF6600"/>
                                          </a:solidFill>
                                          <a:latin typeface="Cambria Math" panose="02040503050406030204" pitchFamily="18" charset="0"/>
                                          <a:ea typeface="Cambria Math" panose="02040503050406030204" pitchFamily="18" charset="0"/>
                                        </a:rPr>
                                        <m:t>𝜃</m:t>
                                      </m:r>
                                    </m:e>
                                  </m:func>
                                </m:e>
                                <m:e>
                                  <m:r>
                                    <a:rPr lang="en-GB"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r>
                                        <a:rPr lang="en-GB" sz="4800" i="1" dirty="0">
                                          <a:solidFill>
                                            <a:srgbClr val="FF6600"/>
                                          </a:solidFill>
                                          <a:latin typeface="Cambria Math" panose="02040503050406030204" pitchFamily="18" charset="0"/>
                                          <a:ea typeface="Cambria Math" panose="02040503050406030204" pitchFamily="18" charset="0"/>
                                        </a:rPr>
                                        <m:t>𝜃</m:t>
                                      </m:r>
                                    </m:e>
                                  </m:func>
                                </m:e>
                              </m:mr>
                              <m:mr>
                                <m:e>
                                  <m:r>
                                    <a:rPr lang="en-GB" sz="4800" i="1" dirty="0">
                                      <a:latin typeface="Cambria Math" panose="02040503050406030204" pitchFamily="18" charset="0"/>
                                      <a:ea typeface="Cambria Math" panose="02040503050406030204" pitchFamily="18" charset="0"/>
                                    </a:rPr>
                                    <m:t>0</m:t>
                                  </m:r>
                                </m:e>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r>
                                        <a:rPr lang="en-GB" sz="4800" i="1" dirty="0">
                                          <a:solidFill>
                                            <a:srgbClr val="FF6600"/>
                                          </a:solidFill>
                                          <a:latin typeface="Cambria Math" panose="02040503050406030204" pitchFamily="18" charset="0"/>
                                          <a:ea typeface="Cambria Math" panose="02040503050406030204" pitchFamily="18" charset="0"/>
                                        </a:rPr>
                                        <m:t>𝜃</m:t>
                                      </m:r>
                                    </m:e>
                                  </m:func>
                                </m:e>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r>
                                        <a:rPr lang="en-GB" sz="4800" i="1" dirty="0">
                                          <a:solidFill>
                                            <a:srgbClr val="FF6600"/>
                                          </a:solidFill>
                                          <a:latin typeface="Cambria Math" panose="02040503050406030204" pitchFamily="18" charset="0"/>
                                          <a:ea typeface="Cambria Math" panose="02040503050406030204" pitchFamily="18" charset="0"/>
                                        </a:rPr>
                                        <m:t>𝜃</m:t>
                                      </m:r>
                                    </m:e>
                                  </m:func>
                                </m:e>
                              </m:mr>
                            </m:m>
                          </m:e>
                        </m:d>
                        <m:d>
                          <m:dPr>
                            <m:begChr m:val="["/>
                            <m:endChr m:val="]"/>
                            <m:ctrlPr>
                              <a:rPr lang="en-GB" sz="4800" i="1" dirty="0">
                                <a:latin typeface="Cambria Math" panose="02040503050406030204" pitchFamily="18" charset="0"/>
                                <a:ea typeface="Cambria Math" panose="02040503050406030204" pitchFamily="18" charset="0"/>
                              </a:rPr>
                            </m:ctrlPr>
                          </m:dPr>
                          <m:e>
                            <m:eqArr>
                              <m:eqArrPr>
                                <m:ctrlPr>
                                  <a:rPr lang="en-GB" sz="4800" i="1" dirty="0">
                                    <a:solidFill>
                                      <a:srgbClr val="0070C0"/>
                                    </a:solidFill>
                                    <a:latin typeface="Cambria Math" panose="02040503050406030204" pitchFamily="18" charset="0"/>
                                    <a:ea typeface="Cambria Math" panose="02040503050406030204" pitchFamily="18" charset="0"/>
                                  </a:rPr>
                                </m:ctrlPr>
                              </m:eqArrPr>
                              <m:e>
                                <m:r>
                                  <a:rPr lang="en-GB" sz="4800" i="1" dirty="0">
                                    <a:solidFill>
                                      <a:srgbClr val="0070C0"/>
                                    </a:solidFill>
                                    <a:latin typeface="Cambria Math" panose="02040503050406030204" pitchFamily="18" charset="0"/>
                                    <a:ea typeface="Cambria Math" panose="02040503050406030204" pitchFamily="18" charset="0"/>
                                  </a:rPr>
                                  <m:t>𝑥</m:t>
                                </m:r>
                              </m:e>
                              <m:e>
                                <m:r>
                                  <a:rPr lang="en-GB" sz="4800" i="1" dirty="0">
                                    <a:solidFill>
                                      <a:srgbClr val="0070C0"/>
                                    </a:solidFill>
                                    <a:latin typeface="Cambria Math" panose="02040503050406030204" pitchFamily="18" charset="0"/>
                                    <a:ea typeface="Cambria Math" panose="02040503050406030204" pitchFamily="18" charset="0"/>
                                  </a:rPr>
                                  <m:t>𝑦</m:t>
                                </m:r>
                              </m:e>
                              <m:e>
                                <m:r>
                                  <a:rPr lang="en-GB" sz="4800" i="1" dirty="0">
                                    <a:solidFill>
                                      <a:srgbClr val="0070C0"/>
                                    </a:solidFill>
                                    <a:latin typeface="Cambria Math" panose="02040503050406030204" pitchFamily="18" charset="0"/>
                                    <a:ea typeface="Cambria Math" panose="02040503050406030204" pitchFamily="18" charset="0"/>
                                  </a:rPr>
                                  <m:t>𝑧</m:t>
                                </m:r>
                              </m:e>
                            </m:eqArr>
                          </m:e>
                        </m:d>
                      </m:oMath>
                    </m:oMathPara>
                  </a14:m>
                  <a:endParaRPr lang="en-GB" sz="4800" i="1" dirty="0">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16D7CE69-DCB4-841C-F51F-5DF94FDD4F5D}"/>
                    </a:ext>
                  </a:extLst>
                </p:cNvPr>
                <p:cNvSpPr txBox="1">
                  <a:spLocks noRot="1" noChangeAspect="1" noMove="1" noResize="1" noEditPoints="1" noAdjustHandles="1" noChangeArrowheads="1" noChangeShapeType="1" noTextEdit="1"/>
                </p:cNvSpPr>
                <p:nvPr/>
              </p:nvSpPr>
              <p:spPr>
                <a:xfrm>
                  <a:off x="5921219" y="2369644"/>
                  <a:ext cx="6447505" cy="204568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707D30-F304-FDD1-F65C-EDBF29A211F4}"/>
                    </a:ext>
                  </a:extLst>
                </p:cNvPr>
                <p:cNvSpPr txBox="1"/>
                <p:nvPr/>
              </p:nvSpPr>
              <p:spPr>
                <a:xfrm>
                  <a:off x="381000" y="3013501"/>
                  <a:ext cx="5370870" cy="830997"/>
                </a:xfrm>
                <a:prstGeom prst="rect">
                  <a:avLst/>
                </a:prstGeom>
                <a:noFill/>
              </p:spPr>
              <p:txBody>
                <a:bodyPr wrap="square">
                  <a:spAutoFit/>
                </a:bodyPr>
                <a:lstStyle/>
                <a:p>
                  <a:r>
                    <a:rPr lang="en-CA" sz="4800" dirty="0"/>
                    <a:t>Rotation in </a:t>
                  </a:r>
                  <a14:m>
                    <m:oMath xmlns:m="http://schemas.openxmlformats.org/officeDocument/2006/math">
                      <m:r>
                        <a:rPr lang="en-CA" sz="4800" b="0" i="1" smtClean="0">
                          <a:solidFill>
                            <a:srgbClr val="0070C0"/>
                          </a:solidFill>
                          <a:latin typeface="Cambria Math" panose="02040503050406030204" pitchFamily="18" charset="0"/>
                        </a:rPr>
                        <m:t>𝑦𝑧</m:t>
                      </m:r>
                    </m:oMath>
                  </a14:m>
                  <a:r>
                    <a:rPr lang="en-CA" sz="4800" dirty="0"/>
                    <a:t>-plane</a:t>
                  </a:r>
                </a:p>
              </p:txBody>
            </p:sp>
          </mc:Choice>
          <mc:Fallback xmlns="">
            <p:sp>
              <p:nvSpPr>
                <p:cNvPr id="24" name="TextBox 23">
                  <a:extLst>
                    <a:ext uri="{FF2B5EF4-FFF2-40B4-BE49-F238E27FC236}">
                      <a16:creationId xmlns:a16="http://schemas.microsoft.com/office/drawing/2014/main" id="{B7707D30-F304-FDD1-F65C-EDBF29A211F4}"/>
                    </a:ext>
                  </a:extLst>
                </p:cNvPr>
                <p:cNvSpPr txBox="1">
                  <a:spLocks noRot="1" noChangeAspect="1" noMove="1" noResize="1" noEditPoints="1" noAdjustHandles="1" noChangeArrowheads="1" noChangeShapeType="1" noTextEdit="1"/>
                </p:cNvSpPr>
                <p:nvPr/>
              </p:nvSpPr>
              <p:spPr>
                <a:xfrm>
                  <a:off x="381000" y="3013501"/>
                  <a:ext cx="5370870" cy="830997"/>
                </a:xfrm>
                <a:prstGeom prst="rect">
                  <a:avLst/>
                </a:prstGeom>
                <a:blipFill>
                  <a:blip r:embed="rId6"/>
                  <a:stretch>
                    <a:fillRect l="-5221" t="-16058" r="-2838" b="-37956"/>
                  </a:stretch>
                </a:blipFill>
              </p:spPr>
              <p:txBody>
                <a:bodyPr/>
                <a:lstStyle/>
                <a:p>
                  <a:r>
                    <a:rPr lang="en-CA">
                      <a:noFill/>
                    </a:rPr>
                    <a:t> </a:t>
                  </a:r>
                </a:p>
              </p:txBody>
            </p:sp>
          </mc:Fallback>
        </mc:AlternateContent>
      </p:grpSp>
      <p:grpSp>
        <p:nvGrpSpPr>
          <p:cNvPr id="36" name="Group 35">
            <a:extLst>
              <a:ext uri="{FF2B5EF4-FFF2-40B4-BE49-F238E27FC236}">
                <a16:creationId xmlns:a16="http://schemas.microsoft.com/office/drawing/2014/main" id="{FA7E1467-3F4F-5FA2-EAA9-1B7AC9899BE8}"/>
              </a:ext>
            </a:extLst>
          </p:cNvPr>
          <p:cNvGrpSpPr/>
          <p:nvPr/>
        </p:nvGrpSpPr>
        <p:grpSpPr>
          <a:xfrm>
            <a:off x="381000" y="4762717"/>
            <a:ext cx="11829129" cy="2052037"/>
            <a:chOff x="381000" y="4762717"/>
            <a:chExt cx="11829129" cy="205203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7A5A3B-4FE9-B36E-C63E-4FFF5E89F838}"/>
                    </a:ext>
                  </a:extLst>
                </p:cNvPr>
                <p:cNvSpPr txBox="1"/>
                <p:nvPr/>
              </p:nvSpPr>
              <p:spPr>
                <a:xfrm>
                  <a:off x="5921219" y="4762717"/>
                  <a:ext cx="6288910" cy="20520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4800" i="1" dirty="0" smtClean="0">
                                <a:latin typeface="Cambria Math" panose="02040503050406030204" pitchFamily="18" charset="0"/>
                                <a:ea typeface="Cambria Math" panose="02040503050406030204" pitchFamily="18" charset="0"/>
                              </a:rPr>
                            </m:ctrlPr>
                          </m:dPr>
                          <m:e>
                            <m:m>
                              <m:mPr>
                                <m:mcs>
                                  <m:mc>
                                    <m:mcPr>
                                      <m:count m:val="3"/>
                                      <m:mcJc m:val="center"/>
                                    </m:mcPr>
                                  </m:mc>
                                </m:mcs>
                                <m:ctrlPr>
                                  <a:rPr lang="en-GB" sz="4800" i="1" dirty="0">
                                    <a:latin typeface="Cambria Math" panose="02040503050406030204" pitchFamily="18" charset="0"/>
                                    <a:ea typeface="Cambria Math" panose="02040503050406030204" pitchFamily="18" charset="0"/>
                                  </a:rPr>
                                </m:ctrlPr>
                              </m:mPr>
                              <m:m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r>
                                        <a:rPr lang="en-GB" sz="4800" i="1" dirty="0">
                                          <a:solidFill>
                                            <a:srgbClr val="FF6600"/>
                                          </a:solidFill>
                                          <a:latin typeface="Cambria Math" panose="02040503050406030204" pitchFamily="18" charset="0"/>
                                          <a:ea typeface="Cambria Math" panose="02040503050406030204" pitchFamily="18" charset="0"/>
                                        </a:rPr>
                                        <m:t>𝜃</m:t>
                                      </m:r>
                                    </m:e>
                                  </m:func>
                                </m:e>
                                <m:e>
                                  <m:r>
                                    <a:rPr lang="en-CA" sz="4800" b="0" i="1" dirty="0" smtClean="0">
                                      <a:solidFill>
                                        <a:schemeClr val="tx1"/>
                                      </a:solidFill>
                                      <a:latin typeface="Cambria Math" panose="02040503050406030204" pitchFamily="18" charset="0"/>
                                      <a:ea typeface="Cambria Math" panose="02040503050406030204" pitchFamily="18" charset="0"/>
                                    </a:rPr>
                                    <m:t>0</m:t>
                                  </m:r>
                                </m:e>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r>
                                        <a:rPr lang="en-GB" sz="4800" i="1" dirty="0">
                                          <a:solidFill>
                                            <a:srgbClr val="FF6600"/>
                                          </a:solidFill>
                                          <a:latin typeface="Cambria Math" panose="02040503050406030204" pitchFamily="18" charset="0"/>
                                          <a:ea typeface="Cambria Math" panose="02040503050406030204" pitchFamily="18" charset="0"/>
                                        </a:rPr>
                                        <m:t>𝜃</m:t>
                                      </m:r>
                                    </m:e>
                                  </m:func>
                                </m:e>
                              </m:mr>
                              <m:mr>
                                <m:e>
                                  <m:r>
                                    <a:rPr lang="en-CA" sz="4800" b="0" i="1" dirty="0" smtClean="0">
                                      <a:latin typeface="Cambria Math" panose="02040503050406030204" pitchFamily="18" charset="0"/>
                                      <a:ea typeface="Cambria Math" panose="02040503050406030204" pitchFamily="18" charset="0"/>
                                    </a:rPr>
                                    <m:t>0</m:t>
                                  </m:r>
                                </m:e>
                                <m:e>
                                  <m:r>
                                    <a:rPr lang="en-CA" sz="4800" b="0" i="1" dirty="0" smtClean="0">
                                      <a:solidFill>
                                        <a:schemeClr val="tx1"/>
                                      </a:solidFill>
                                      <a:latin typeface="Cambria Math" panose="02040503050406030204" pitchFamily="18" charset="0"/>
                                      <a:ea typeface="Cambria Math" panose="02040503050406030204" pitchFamily="18" charset="0"/>
                                    </a:rPr>
                                    <m:t>1</m:t>
                                  </m:r>
                                </m:e>
                                <m:e>
                                  <m:r>
                                    <a:rPr lang="en-GB" sz="4800" i="1" dirty="0">
                                      <a:latin typeface="Cambria Math" panose="02040503050406030204" pitchFamily="18" charset="0"/>
                                      <a:ea typeface="Cambria Math" panose="02040503050406030204" pitchFamily="18" charset="0"/>
                                    </a:rPr>
                                    <m:t>0</m:t>
                                  </m:r>
                                </m:e>
                              </m:mr>
                              <m:mr>
                                <m:e>
                                  <m:r>
                                    <a:rPr lang="en-GB"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r>
                                        <a:rPr lang="en-GB" sz="4800" i="1" dirty="0">
                                          <a:solidFill>
                                            <a:srgbClr val="FF6600"/>
                                          </a:solidFill>
                                          <a:latin typeface="Cambria Math" panose="02040503050406030204" pitchFamily="18" charset="0"/>
                                          <a:ea typeface="Cambria Math" panose="02040503050406030204" pitchFamily="18" charset="0"/>
                                        </a:rPr>
                                        <m:t>𝜃</m:t>
                                      </m:r>
                                    </m:e>
                                  </m:func>
                                </m:e>
                                <m:e>
                                  <m:r>
                                    <a:rPr lang="en-GB" sz="4800" i="1" dirty="0">
                                      <a:latin typeface="Cambria Math" panose="02040503050406030204" pitchFamily="18" charset="0"/>
                                      <a:ea typeface="Cambria Math" panose="02040503050406030204" pitchFamily="18" charset="0"/>
                                    </a:rPr>
                                    <m:t>0</m:t>
                                  </m:r>
                                </m:e>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r>
                                        <a:rPr lang="en-GB" sz="4800" i="1" dirty="0">
                                          <a:solidFill>
                                            <a:srgbClr val="FF6600"/>
                                          </a:solidFill>
                                          <a:latin typeface="Cambria Math" panose="02040503050406030204" pitchFamily="18" charset="0"/>
                                          <a:ea typeface="Cambria Math" panose="02040503050406030204" pitchFamily="18" charset="0"/>
                                        </a:rPr>
                                        <m:t>𝜃</m:t>
                                      </m:r>
                                    </m:e>
                                  </m:func>
                                </m:e>
                              </m:mr>
                            </m:m>
                          </m:e>
                        </m:d>
                        <m:d>
                          <m:dPr>
                            <m:begChr m:val="["/>
                            <m:endChr m:val="]"/>
                            <m:ctrlPr>
                              <a:rPr lang="en-GB" sz="4800" i="1" dirty="0">
                                <a:latin typeface="Cambria Math" panose="02040503050406030204" pitchFamily="18" charset="0"/>
                                <a:ea typeface="Cambria Math" panose="02040503050406030204" pitchFamily="18" charset="0"/>
                              </a:rPr>
                            </m:ctrlPr>
                          </m:dPr>
                          <m:e>
                            <m:eqArr>
                              <m:eqArrPr>
                                <m:ctrlPr>
                                  <a:rPr lang="en-GB" sz="4800" i="1" dirty="0">
                                    <a:solidFill>
                                      <a:srgbClr val="0070C0"/>
                                    </a:solidFill>
                                    <a:latin typeface="Cambria Math" panose="02040503050406030204" pitchFamily="18" charset="0"/>
                                    <a:ea typeface="Cambria Math" panose="02040503050406030204" pitchFamily="18" charset="0"/>
                                  </a:rPr>
                                </m:ctrlPr>
                              </m:eqArrPr>
                              <m:e>
                                <m:r>
                                  <a:rPr lang="en-GB" sz="4800" i="1" dirty="0">
                                    <a:solidFill>
                                      <a:srgbClr val="0070C0"/>
                                    </a:solidFill>
                                    <a:latin typeface="Cambria Math" panose="02040503050406030204" pitchFamily="18" charset="0"/>
                                    <a:ea typeface="Cambria Math" panose="02040503050406030204" pitchFamily="18" charset="0"/>
                                  </a:rPr>
                                  <m:t>𝑥</m:t>
                                </m:r>
                              </m:e>
                              <m:e>
                                <m:r>
                                  <a:rPr lang="en-GB" sz="4800" i="1" dirty="0">
                                    <a:solidFill>
                                      <a:srgbClr val="0070C0"/>
                                    </a:solidFill>
                                    <a:latin typeface="Cambria Math" panose="02040503050406030204" pitchFamily="18" charset="0"/>
                                    <a:ea typeface="Cambria Math" panose="02040503050406030204" pitchFamily="18" charset="0"/>
                                  </a:rPr>
                                  <m:t>𝑦</m:t>
                                </m:r>
                              </m:e>
                              <m:e>
                                <m:r>
                                  <a:rPr lang="en-GB" sz="4800" i="1" dirty="0">
                                    <a:solidFill>
                                      <a:srgbClr val="0070C0"/>
                                    </a:solidFill>
                                    <a:latin typeface="Cambria Math" panose="02040503050406030204" pitchFamily="18" charset="0"/>
                                    <a:ea typeface="Cambria Math" panose="02040503050406030204" pitchFamily="18" charset="0"/>
                                  </a:rPr>
                                  <m:t>𝑧</m:t>
                                </m:r>
                              </m:e>
                            </m:eqArr>
                          </m:e>
                        </m:d>
                      </m:oMath>
                    </m:oMathPara>
                  </a14:m>
                  <a:endParaRPr lang="en-GB" sz="48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1F7A5A3B-4FE9-B36E-C63E-4FFF5E89F838}"/>
                    </a:ext>
                  </a:extLst>
                </p:cNvPr>
                <p:cNvSpPr txBox="1">
                  <a:spLocks noRot="1" noChangeAspect="1" noMove="1" noResize="1" noEditPoints="1" noAdjustHandles="1" noChangeArrowheads="1" noChangeShapeType="1" noTextEdit="1"/>
                </p:cNvSpPr>
                <p:nvPr/>
              </p:nvSpPr>
              <p:spPr>
                <a:xfrm>
                  <a:off x="5921219" y="4762717"/>
                  <a:ext cx="6288910" cy="205203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8DFA07E-0D95-7056-166B-A5564E8A701B}"/>
                    </a:ext>
                  </a:extLst>
                </p:cNvPr>
                <p:cNvSpPr txBox="1"/>
                <p:nvPr/>
              </p:nvSpPr>
              <p:spPr>
                <a:xfrm>
                  <a:off x="381000" y="5252963"/>
                  <a:ext cx="5370870" cy="830997"/>
                </a:xfrm>
                <a:prstGeom prst="rect">
                  <a:avLst/>
                </a:prstGeom>
                <a:noFill/>
              </p:spPr>
              <p:txBody>
                <a:bodyPr wrap="square">
                  <a:spAutoFit/>
                </a:bodyPr>
                <a:lstStyle/>
                <a:p>
                  <a:r>
                    <a:rPr lang="en-CA" sz="4800" dirty="0"/>
                    <a:t>Rotation in </a:t>
                  </a:r>
                  <a14:m>
                    <m:oMath xmlns:m="http://schemas.openxmlformats.org/officeDocument/2006/math">
                      <m:r>
                        <a:rPr lang="en-CA" sz="4800" b="0" i="1" smtClean="0">
                          <a:solidFill>
                            <a:srgbClr val="0070C0"/>
                          </a:solidFill>
                          <a:latin typeface="Cambria Math" panose="02040503050406030204" pitchFamily="18" charset="0"/>
                        </a:rPr>
                        <m:t>𝑧𝑥</m:t>
                      </m:r>
                    </m:oMath>
                  </a14:m>
                  <a:r>
                    <a:rPr lang="en-CA" sz="4800" dirty="0"/>
                    <a:t>-plane</a:t>
                  </a:r>
                </a:p>
              </p:txBody>
            </p:sp>
          </mc:Choice>
          <mc:Fallback xmlns="">
            <p:sp>
              <p:nvSpPr>
                <p:cNvPr id="29" name="TextBox 28">
                  <a:extLst>
                    <a:ext uri="{FF2B5EF4-FFF2-40B4-BE49-F238E27FC236}">
                      <a16:creationId xmlns:a16="http://schemas.microsoft.com/office/drawing/2014/main" id="{28DFA07E-0D95-7056-166B-A5564E8A701B}"/>
                    </a:ext>
                  </a:extLst>
                </p:cNvPr>
                <p:cNvSpPr txBox="1">
                  <a:spLocks noRot="1" noChangeAspect="1" noMove="1" noResize="1" noEditPoints="1" noAdjustHandles="1" noChangeArrowheads="1" noChangeShapeType="1" noTextEdit="1"/>
                </p:cNvSpPr>
                <p:nvPr/>
              </p:nvSpPr>
              <p:spPr>
                <a:xfrm>
                  <a:off x="381000" y="5252963"/>
                  <a:ext cx="5370870" cy="830997"/>
                </a:xfrm>
                <a:prstGeom prst="rect">
                  <a:avLst/>
                </a:prstGeom>
                <a:blipFill>
                  <a:blip r:embed="rId8"/>
                  <a:stretch>
                    <a:fillRect l="-5221" t="-16176" r="-2724" b="-38971"/>
                  </a:stretch>
                </a:blipFill>
              </p:spPr>
              <p:txBody>
                <a:bodyPr/>
                <a:lstStyle/>
                <a:p>
                  <a:r>
                    <a:rPr lang="en-CA">
                      <a:noFill/>
                    </a:rPr>
                    <a:t> </a:t>
                  </a:r>
                </a:p>
              </p:txBody>
            </p:sp>
          </mc:Fallback>
        </mc:AlternateContent>
      </p:grpSp>
      <p:cxnSp>
        <p:nvCxnSpPr>
          <p:cNvPr id="31" name="Straight Connector 30">
            <a:extLst>
              <a:ext uri="{FF2B5EF4-FFF2-40B4-BE49-F238E27FC236}">
                <a16:creationId xmlns:a16="http://schemas.microsoft.com/office/drawing/2014/main" id="{68E576CA-5DBD-5868-970C-6FF736905E4B}"/>
              </a:ext>
            </a:extLst>
          </p:cNvPr>
          <p:cNvCxnSpPr>
            <a:cxnSpLocks/>
          </p:cNvCxnSpPr>
          <p:nvPr/>
        </p:nvCxnSpPr>
        <p:spPr>
          <a:xfrm>
            <a:off x="0" y="2299840"/>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BD087D-4A9F-1395-DAAF-FCEFB0501219}"/>
              </a:ext>
            </a:extLst>
          </p:cNvPr>
          <p:cNvCxnSpPr>
            <a:cxnSpLocks/>
          </p:cNvCxnSpPr>
          <p:nvPr/>
        </p:nvCxnSpPr>
        <p:spPr>
          <a:xfrm>
            <a:off x="0" y="458902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9" name="Ink 18">
                <a:extLst>
                  <a:ext uri="{FF2B5EF4-FFF2-40B4-BE49-F238E27FC236}">
                    <a16:creationId xmlns:a16="http://schemas.microsoft.com/office/drawing/2014/main" id="{914EB9CF-3861-8DE5-7E94-31CA9841A425}"/>
                  </a:ext>
                </a:extLst>
              </p14:cNvPr>
              <p14:cNvContentPartPr/>
              <p14:nvPr>
                <p:extLst>
                  <p:ext uri="{42D2F446-02D8-4167-A562-619A0277C38B}">
                    <p15:isNarration xmlns:p15="http://schemas.microsoft.com/office/powerpoint/2012/main" val="1"/>
                  </p:ext>
                </p:extLst>
              </p14:nvPr>
            </p14:nvContentPartPr>
            <p14:xfrm>
              <a:off x="6273000" y="628200"/>
              <a:ext cx="3506400" cy="788760"/>
            </p14:xfrm>
          </p:contentPart>
        </mc:Choice>
        <mc:Fallback xmlns="">
          <p:pic>
            <p:nvPicPr>
              <p:cNvPr id="19" name="Ink 18">
                <a:extLst>
                  <a:ext uri="{FF2B5EF4-FFF2-40B4-BE49-F238E27FC236}">
                    <a16:creationId xmlns:a16="http://schemas.microsoft.com/office/drawing/2014/main" id="{914EB9CF-3861-8DE5-7E94-31CA9841A425}"/>
                  </a:ext>
                </a:extLst>
              </p:cNvPr>
              <p:cNvPicPr>
                <a:picLocks noGrp="1" noRot="1" noChangeAspect="1" noMove="1" noResize="1" noEditPoints="1" noAdjustHandles="1" noChangeArrowheads="1" noChangeShapeType="1"/>
              </p:cNvPicPr>
              <p:nvPr/>
            </p:nvPicPr>
            <p:blipFill>
              <a:blip r:embed="rId10"/>
              <a:stretch>
                <a:fillRect/>
              </a:stretch>
            </p:blipFill>
            <p:spPr>
              <a:xfrm>
                <a:off x="6263640" y="618840"/>
                <a:ext cx="3525120" cy="807480"/>
              </a:xfrm>
              <a:prstGeom prst="rect">
                <a:avLst/>
              </a:prstGeom>
            </p:spPr>
          </p:pic>
        </mc:Fallback>
      </mc:AlternateContent>
    </p:spTree>
    <p:custDataLst>
      <p:tags r:id="rId1"/>
    </p:custDataLst>
    <p:extLst>
      <p:ext uri="{BB962C8B-B14F-4D97-AF65-F5344CB8AC3E}">
        <p14:creationId xmlns:p14="http://schemas.microsoft.com/office/powerpoint/2010/main" val="420665714"/>
      </p:ext>
    </p:extLst>
  </p:cSld>
  <p:clrMapOvr>
    <a:masterClrMapping/>
  </p:clrMapOvr>
  <mc:AlternateContent xmlns:mc="http://schemas.openxmlformats.org/markup-compatibility/2006" xmlns:p14="http://schemas.microsoft.com/office/powerpoint/2010/main">
    <mc:Choice Requires="p14">
      <p:transition spd="slow" p14:dur="2000" advTm="14526"/>
    </mc:Choice>
    <mc:Fallback xmlns="">
      <p:transition spd="slow" advTm="14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63427B-C8DA-5244-A0DC-D1DF79F014C8}"/>
              </a:ext>
            </a:extLst>
          </p:cNvPr>
          <p:cNvSpPr/>
          <p:nvPr/>
        </p:nvSpPr>
        <p:spPr>
          <a:xfrm>
            <a:off x="4046421" y="1493388"/>
            <a:ext cx="6188959" cy="3792494"/>
          </a:xfrm>
          <a:prstGeom prst="rect">
            <a:avLst/>
          </a:prstGeom>
          <a:solidFill>
            <a:srgbClr val="FFF6DD"/>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D64EC5-B7A0-93A7-EA6B-1431D2EE3F4B}"/>
                  </a:ext>
                </a:extLst>
              </p:cNvPr>
              <p:cNvSpPr txBox="1"/>
              <p:nvPr/>
            </p:nvSpPr>
            <p:spPr>
              <a:xfrm>
                <a:off x="-88491" y="31955"/>
                <a:ext cx="2927943"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9600" b="0" i="1" smtClean="0">
                              <a:solidFill>
                                <a:schemeClr val="tx1"/>
                              </a:solidFill>
                              <a:latin typeface="Cambria Math" panose="02040503050406030204" pitchFamily="18" charset="0"/>
                            </a:rPr>
                          </m:ctrlPr>
                        </m:sSupPr>
                        <m:e>
                          <m:d>
                            <m:dPr>
                              <m:begChr m:val="‖"/>
                              <m:endChr m:val="‖"/>
                              <m:ctrlPr>
                                <a:rPr lang="en-CA" sz="9600" b="0" i="1" smtClean="0">
                                  <a:solidFill>
                                    <a:schemeClr val="tx1"/>
                                  </a:solidFill>
                                  <a:latin typeface="Cambria Math" panose="02040503050406030204" pitchFamily="18" charset="0"/>
                                </a:rPr>
                              </m:ctrlPr>
                            </m:dPr>
                            <m:e>
                              <m:acc>
                                <m:accPr>
                                  <m:chr m:val="⃗"/>
                                  <m:ctrlPr>
                                    <a:rPr lang="en-CA" sz="9600" b="0" i="1" smtClean="0">
                                      <a:solidFill>
                                        <a:srgbClr val="FF3300"/>
                                      </a:solidFill>
                                      <a:latin typeface="Cambria Math" panose="02040503050406030204" pitchFamily="18" charset="0"/>
                                    </a:rPr>
                                  </m:ctrlPr>
                                </m:accPr>
                                <m:e>
                                  <m:r>
                                    <a:rPr lang="en-CA" sz="9600" b="0" i="1" smtClean="0">
                                      <a:solidFill>
                                        <a:srgbClr val="FF3300"/>
                                      </a:solidFill>
                                      <a:latin typeface="Cambria Math" panose="02040503050406030204" pitchFamily="18" charset="0"/>
                                    </a:rPr>
                                    <m:t>𝑤</m:t>
                                  </m:r>
                                </m:e>
                              </m:acc>
                            </m:e>
                          </m:d>
                        </m:e>
                        <m:sup>
                          <m:r>
                            <a:rPr lang="en-CA" sz="9600" b="0" i="1" smtClean="0">
                              <a:solidFill>
                                <a:schemeClr val="tx1"/>
                              </a:solidFill>
                              <a:latin typeface="Cambria Math" panose="02040503050406030204" pitchFamily="18" charset="0"/>
                            </a:rPr>
                            <m:t>2</m:t>
                          </m:r>
                        </m:sup>
                      </m:sSup>
                    </m:oMath>
                  </m:oMathPara>
                </a14:m>
                <a:endParaRPr lang="en-CA" sz="9600" dirty="0"/>
              </a:p>
            </p:txBody>
          </p:sp>
        </mc:Choice>
        <mc:Fallback xmlns="">
          <p:sp>
            <p:nvSpPr>
              <p:cNvPr id="4" name="TextBox 3">
                <a:extLst>
                  <a:ext uri="{FF2B5EF4-FFF2-40B4-BE49-F238E27FC236}">
                    <a16:creationId xmlns:a16="http://schemas.microsoft.com/office/drawing/2014/main" id="{43D64EC5-B7A0-93A7-EA6B-1431D2EE3F4B}"/>
                  </a:ext>
                </a:extLst>
              </p:cNvPr>
              <p:cNvSpPr txBox="1">
                <a:spLocks noRot="1" noChangeAspect="1" noMove="1" noResize="1" noEditPoints="1" noAdjustHandles="1" noChangeArrowheads="1" noChangeShapeType="1" noTextEdit="1"/>
              </p:cNvSpPr>
              <p:nvPr/>
            </p:nvSpPr>
            <p:spPr>
              <a:xfrm>
                <a:off x="-88491" y="31955"/>
                <a:ext cx="2927943" cy="156966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2485205" y="61452"/>
                <a:ext cx="8310287"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9600" b="0" i="1" smtClean="0">
                          <a:latin typeface="Cambria Math" panose="02040503050406030204" pitchFamily="18" charset="0"/>
                        </a:rPr>
                        <m:t>=</m:t>
                      </m:r>
                      <m:sSup>
                        <m:sSupPr>
                          <m:ctrlPr>
                            <a:rPr lang="en-CA" sz="9600" b="0" i="1" smtClean="0">
                              <a:latin typeface="Cambria Math" panose="02040503050406030204" pitchFamily="18" charset="0"/>
                            </a:rPr>
                          </m:ctrlPr>
                        </m:sSupPr>
                        <m:e>
                          <m:r>
                            <a:rPr lang="en-CA" sz="9600" b="0" i="1" smtClean="0">
                              <a:solidFill>
                                <a:srgbClr val="C87700"/>
                              </a:solidFill>
                              <a:latin typeface="Cambria Math" panose="02040503050406030204" pitchFamily="18" charset="0"/>
                            </a:rPr>
                            <m:t>𝑠</m:t>
                          </m:r>
                        </m:e>
                        <m:sup>
                          <m:r>
                            <a:rPr lang="en-CA" sz="9600" b="0" i="1" smtClean="0">
                              <a:latin typeface="Cambria Math" panose="02040503050406030204" pitchFamily="18" charset="0"/>
                            </a:rPr>
                            <m:t>2</m:t>
                          </m:r>
                        </m:sup>
                      </m:sSup>
                      <m:r>
                        <a:rPr lang="en-CA" sz="9600" b="0" i="1" smtClean="0">
                          <a:latin typeface="Cambria Math" panose="02040503050406030204" pitchFamily="18" charset="0"/>
                        </a:rPr>
                        <m:t>=</m:t>
                      </m:r>
                      <m:sSup>
                        <m:sSupPr>
                          <m:ctrlPr>
                            <a:rPr lang="en-CA" sz="9600" i="1">
                              <a:solidFill>
                                <a:srgbClr val="00B050"/>
                              </a:solidFill>
                              <a:latin typeface="Cambria Math" panose="02040503050406030204" pitchFamily="18" charset="0"/>
                            </a:rPr>
                          </m:ctrlPr>
                        </m:sSupPr>
                        <m:e>
                          <m:acc>
                            <m:accPr>
                              <m:chr m:val="⃗"/>
                              <m:ctrlPr>
                                <a:rPr lang="en-CA" sz="9600" b="0" i="1" smtClean="0">
                                  <a:solidFill>
                                    <a:srgbClr val="FF3300"/>
                                  </a:solidFill>
                                  <a:latin typeface="Cambria Math" panose="02040503050406030204" pitchFamily="18" charset="0"/>
                                </a:rPr>
                              </m:ctrlPr>
                            </m:accPr>
                            <m:e>
                              <m:r>
                                <a:rPr lang="en-CA" sz="9600" b="0" i="1" smtClean="0">
                                  <a:solidFill>
                                    <a:srgbClr val="FF3300"/>
                                  </a:solidFill>
                                  <a:latin typeface="Cambria Math" panose="02040503050406030204" pitchFamily="18" charset="0"/>
                                </a:rPr>
                                <m:t>𝑤</m:t>
                              </m:r>
                            </m:e>
                          </m:acc>
                        </m:e>
                        <m:sup>
                          <m:r>
                            <a:rPr lang="en-CA" sz="9600" i="1">
                              <a:latin typeface="Cambria Math" panose="02040503050406030204" pitchFamily="18" charset="0"/>
                            </a:rPr>
                            <m:t>𝑇</m:t>
                          </m:r>
                        </m:sup>
                      </m:sSup>
                      <m:r>
                        <a:rPr lang="en-CA" sz="9600" b="0" i="1" smtClean="0">
                          <a:latin typeface="Cambria Math" panose="02040503050406030204" pitchFamily="18" charset="0"/>
                        </a:rPr>
                        <m:t> </m:t>
                      </m:r>
                      <m:r>
                        <a:rPr lang="en-CA" sz="9600" b="0" i="1" smtClean="0">
                          <a:latin typeface="Cambria Math" panose="02040503050406030204" pitchFamily="18" charset="0"/>
                        </a:rPr>
                        <m:t>𝜂</m:t>
                      </m:r>
                      <m:r>
                        <a:rPr lang="en-CA" sz="9600" b="0" i="1" smtClean="0">
                          <a:latin typeface="Cambria Math" panose="02040503050406030204" pitchFamily="18" charset="0"/>
                        </a:rPr>
                        <m:t> </m:t>
                      </m:r>
                      <m:acc>
                        <m:accPr>
                          <m:chr m:val="⃗"/>
                          <m:ctrlPr>
                            <a:rPr lang="en-CA" sz="9600" b="0" i="1" smtClean="0">
                              <a:solidFill>
                                <a:srgbClr val="FF3300"/>
                              </a:solidFill>
                              <a:latin typeface="Cambria Math" panose="02040503050406030204" pitchFamily="18" charset="0"/>
                            </a:rPr>
                          </m:ctrlPr>
                        </m:accPr>
                        <m:e>
                          <m:r>
                            <a:rPr lang="en-CA" sz="9600" b="0" i="1" smtClean="0">
                              <a:solidFill>
                                <a:srgbClr val="FF3300"/>
                              </a:solidFill>
                              <a:latin typeface="Cambria Math" panose="02040503050406030204" pitchFamily="18" charset="0"/>
                            </a:rPr>
                            <m:t>𝑤</m:t>
                          </m:r>
                        </m:e>
                      </m:acc>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2485205" y="61452"/>
                <a:ext cx="8310287" cy="156966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574E73-4835-F04F-73F9-7E5F2394D29F}"/>
                  </a:ext>
                </a:extLst>
              </p:cNvPr>
              <p:cNvSpPr txBox="1"/>
              <p:nvPr/>
            </p:nvSpPr>
            <p:spPr>
              <a:xfrm>
                <a:off x="363271" y="5502606"/>
                <a:ext cx="11538484" cy="1323439"/>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8000" i="1" smtClean="0">
                              <a:latin typeface="Cambria Math" panose="02040503050406030204" pitchFamily="18" charset="0"/>
                            </a:rPr>
                          </m:ctrlPr>
                        </m:sSupPr>
                        <m:e>
                          <m:r>
                            <a:rPr lang="en-US" sz="8000" b="0" i="1" smtClean="0">
                              <a:solidFill>
                                <a:schemeClr val="accent4">
                                  <a:lumMod val="75000"/>
                                </a:schemeClr>
                              </a:solidFill>
                              <a:latin typeface="Cambria Math" panose="02040503050406030204" pitchFamily="18" charset="0"/>
                            </a:rPr>
                            <m:t>𝑠</m:t>
                          </m:r>
                        </m:e>
                        <m:sup>
                          <m:r>
                            <a:rPr lang="en-US" sz="8000" i="1">
                              <a:latin typeface="Cambria Math" panose="02040503050406030204" pitchFamily="18" charset="0"/>
                            </a:rPr>
                            <m:t>2</m:t>
                          </m:r>
                        </m:sup>
                      </m:sSup>
                      <m:r>
                        <a:rPr lang="en-US" sz="8000" i="1" smtClean="0">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d>
                            <m:dPr>
                              <m:ctrlPr>
                                <a:rPr lang="en-US" sz="8000" b="0" i="1" smtClean="0">
                                  <a:solidFill>
                                    <a:schemeClr val="tx1"/>
                                  </a:solidFill>
                                  <a:latin typeface="Cambria Math" panose="02040503050406030204" pitchFamily="18" charset="0"/>
                                </a:rPr>
                              </m:ctrlPr>
                            </m:dPr>
                            <m:e>
                              <m:r>
                                <a:rPr lang="en-US" sz="8000" b="0" i="1" smtClean="0">
                                  <a:solidFill>
                                    <a:schemeClr val="tx1"/>
                                  </a:solidFill>
                                  <a:latin typeface="Cambria Math" panose="02040503050406030204" pitchFamily="18" charset="0"/>
                                </a:rPr>
                                <m:t>𝑐</m:t>
                              </m:r>
                              <m:r>
                                <a:rPr lang="en-US" sz="8000" b="0" i="1" smtClean="0">
                                  <a:solidFill>
                                    <a:srgbClr val="0070C0"/>
                                  </a:solidFill>
                                  <a:latin typeface="Cambria Math" panose="02040503050406030204" pitchFamily="18" charset="0"/>
                                </a:rPr>
                                <m:t>𝑡</m:t>
                              </m:r>
                            </m:e>
                          </m:d>
                        </m:e>
                        <m:sup>
                          <m:r>
                            <a:rPr lang="en-US" sz="8000" b="0" i="1" smtClean="0">
                              <a:solidFill>
                                <a:schemeClr val="tx1"/>
                              </a:solidFill>
                              <a:latin typeface="Cambria Math" panose="02040503050406030204" pitchFamily="18" charset="0"/>
                            </a:rPr>
                            <m:t>2</m:t>
                          </m:r>
                        </m:sup>
                      </m:sSup>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US" sz="8000" i="1">
                              <a:solidFill>
                                <a:srgbClr val="0070C0"/>
                              </a:solidFill>
                              <a:latin typeface="Cambria Math" panose="02040503050406030204" pitchFamily="18" charset="0"/>
                            </a:rPr>
                            <m:t>𝑥</m:t>
                          </m:r>
                        </m:e>
                        <m:sup>
                          <m:r>
                            <a:rPr lang="en-US" sz="8000" b="0" i="1" smtClean="0">
                              <a:solidFill>
                                <a:schemeClr val="tx1"/>
                              </a:solidFill>
                              <a:latin typeface="Cambria Math" panose="02040503050406030204" pitchFamily="18" charset="0"/>
                            </a:rPr>
                            <m:t>2</m:t>
                          </m:r>
                        </m:sup>
                      </m:sSup>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CA" sz="8000" b="0" i="1" smtClean="0">
                              <a:solidFill>
                                <a:srgbClr val="0070C0"/>
                              </a:solidFill>
                              <a:latin typeface="Cambria Math" panose="02040503050406030204" pitchFamily="18" charset="0"/>
                            </a:rPr>
                            <m:t>𝑦</m:t>
                          </m:r>
                        </m:e>
                        <m:sup>
                          <m:r>
                            <a:rPr lang="en-US" sz="8000" b="0" i="1" smtClean="0">
                              <a:solidFill>
                                <a:schemeClr val="tx1"/>
                              </a:solidFill>
                              <a:latin typeface="Cambria Math" panose="02040503050406030204" pitchFamily="18" charset="0"/>
                            </a:rPr>
                            <m:t>2</m:t>
                          </m:r>
                        </m:sup>
                      </m:sSup>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CA" sz="8000" b="0" i="1" smtClean="0">
                              <a:solidFill>
                                <a:srgbClr val="0070C0"/>
                              </a:solidFill>
                              <a:latin typeface="Cambria Math" panose="02040503050406030204" pitchFamily="18" charset="0"/>
                            </a:rPr>
                            <m:t>𝑧</m:t>
                          </m:r>
                        </m:e>
                        <m:sup>
                          <m:r>
                            <a:rPr lang="en-US" sz="8000" b="0" i="1" smtClean="0">
                              <a:solidFill>
                                <a:schemeClr val="tx1"/>
                              </a:solidFill>
                              <a:latin typeface="Cambria Math" panose="02040503050406030204" pitchFamily="18" charset="0"/>
                            </a:rPr>
                            <m:t>2</m:t>
                          </m:r>
                        </m:sup>
                      </m:sSup>
                    </m:oMath>
                  </m:oMathPara>
                </a14:m>
                <a:endParaRPr lang="en-CA" sz="8000" dirty="0">
                  <a:solidFill>
                    <a:schemeClr val="tx1"/>
                  </a:solidFill>
                </a:endParaRPr>
              </a:p>
            </p:txBody>
          </p:sp>
        </mc:Choice>
        <mc:Fallback xmlns="">
          <p:sp>
            <p:nvSpPr>
              <p:cNvPr id="7" name="TextBox 6">
                <a:extLst>
                  <a:ext uri="{FF2B5EF4-FFF2-40B4-BE49-F238E27FC236}">
                    <a16:creationId xmlns:a16="http://schemas.microsoft.com/office/drawing/2014/main" id="{05574E73-4835-F04F-73F9-7E5F2394D29F}"/>
                  </a:ext>
                </a:extLst>
              </p:cNvPr>
              <p:cNvSpPr txBox="1">
                <a:spLocks noRot="1" noChangeAspect="1" noMove="1" noResize="1" noEditPoints="1" noAdjustHandles="1" noChangeArrowheads="1" noChangeShapeType="1" noTextEdit="1"/>
              </p:cNvSpPr>
              <p:nvPr/>
            </p:nvSpPr>
            <p:spPr>
              <a:xfrm>
                <a:off x="363271" y="5502606"/>
                <a:ext cx="11538484" cy="1323439"/>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752FBE-39D6-5870-1D08-DF85EA39612C}"/>
                  </a:ext>
                </a:extLst>
              </p:cNvPr>
              <p:cNvSpPr txBox="1"/>
              <p:nvPr/>
            </p:nvSpPr>
            <p:spPr>
              <a:xfrm>
                <a:off x="-88491" y="1542621"/>
                <a:ext cx="11882804" cy="31538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5400" b="0" i="1" smtClean="0">
                          <a:latin typeface="Cambria Math" panose="02040503050406030204" pitchFamily="18" charset="0"/>
                        </a:rPr>
                        <m:t>=</m:t>
                      </m:r>
                      <m:d>
                        <m:dPr>
                          <m:begChr m:val="["/>
                          <m:endChr m:val="]"/>
                          <m:ctrlPr>
                            <a:rPr lang="en-CA" sz="5400" b="0" i="1" smtClean="0">
                              <a:latin typeface="Cambria Math" panose="02040503050406030204" pitchFamily="18" charset="0"/>
                            </a:rPr>
                          </m:ctrlPr>
                        </m:dPr>
                        <m:e>
                          <m:r>
                            <a:rPr lang="en-CA" sz="5400" b="0" i="1" smtClean="0">
                              <a:latin typeface="Cambria Math" panose="02040503050406030204" pitchFamily="18" charset="0"/>
                            </a:rPr>
                            <m:t>𝑐</m:t>
                          </m:r>
                          <m:r>
                            <a:rPr lang="en-CA" sz="5400" b="0" i="1" smtClean="0">
                              <a:solidFill>
                                <a:srgbClr val="0070C0"/>
                              </a:solidFill>
                              <a:latin typeface="Cambria Math" panose="02040503050406030204" pitchFamily="18" charset="0"/>
                            </a:rPr>
                            <m:t>𝑡</m:t>
                          </m:r>
                          <m:r>
                            <a:rPr lang="en-CA" sz="5400" b="0" i="1" smtClean="0">
                              <a:solidFill>
                                <a:srgbClr val="0070C0"/>
                              </a:solidFill>
                              <a:latin typeface="Cambria Math" panose="02040503050406030204" pitchFamily="18" charset="0"/>
                            </a:rPr>
                            <m:t>  </m:t>
                          </m:r>
                          <m:r>
                            <a:rPr lang="en-CA" sz="5400" b="0" i="1" smtClean="0">
                              <a:solidFill>
                                <a:srgbClr val="0070C0"/>
                              </a:solidFill>
                              <a:latin typeface="Cambria Math" panose="02040503050406030204" pitchFamily="18" charset="0"/>
                            </a:rPr>
                            <m:t>𝑥</m:t>
                          </m:r>
                          <m:r>
                            <a:rPr lang="en-CA" sz="5400" b="0" i="1" smtClean="0">
                              <a:solidFill>
                                <a:srgbClr val="0070C0"/>
                              </a:solidFill>
                              <a:latin typeface="Cambria Math" panose="02040503050406030204" pitchFamily="18" charset="0"/>
                            </a:rPr>
                            <m:t>  </m:t>
                          </m:r>
                          <m:r>
                            <a:rPr lang="en-CA" sz="5400" b="0" i="1" smtClean="0">
                              <a:solidFill>
                                <a:srgbClr val="0070C0"/>
                              </a:solidFill>
                              <a:latin typeface="Cambria Math" panose="02040503050406030204" pitchFamily="18" charset="0"/>
                            </a:rPr>
                            <m:t>𝑦</m:t>
                          </m:r>
                          <m:r>
                            <a:rPr lang="en-CA" sz="5400" b="0" i="1" smtClean="0">
                              <a:solidFill>
                                <a:srgbClr val="0070C0"/>
                              </a:solidFill>
                              <a:latin typeface="Cambria Math" panose="02040503050406030204" pitchFamily="18" charset="0"/>
                            </a:rPr>
                            <m:t>  </m:t>
                          </m:r>
                          <m:r>
                            <a:rPr lang="en-CA" sz="5400" b="0" i="1" smtClean="0">
                              <a:solidFill>
                                <a:srgbClr val="0070C0"/>
                              </a:solidFill>
                              <a:latin typeface="Cambria Math" panose="02040503050406030204" pitchFamily="18" charset="0"/>
                            </a:rPr>
                            <m:t>𝑧</m:t>
                          </m:r>
                        </m:e>
                      </m:d>
                      <m:d>
                        <m:dPr>
                          <m:begChr m:val="["/>
                          <m:endChr m:val="]"/>
                          <m:ctrlPr>
                            <a:rPr lang="en-CA" sz="5400" b="0" i="1" smtClean="0">
                              <a:latin typeface="Cambria Math" panose="02040503050406030204" pitchFamily="18" charset="0"/>
                            </a:rPr>
                          </m:ctrlPr>
                        </m:dPr>
                        <m:e>
                          <m:m>
                            <m:mPr>
                              <m:mcs>
                                <m:mc>
                                  <m:mcPr>
                                    <m:count m:val="2"/>
                                    <m:mcJc m:val="center"/>
                                  </m:mcPr>
                                </m:mc>
                              </m:mcs>
                              <m:ctrlPr>
                                <a:rPr lang="en-CA" sz="5400" b="0" i="1" smtClean="0">
                                  <a:latin typeface="Cambria Math" panose="02040503050406030204" pitchFamily="18" charset="0"/>
                                </a:rPr>
                              </m:ctrlPr>
                            </m:mPr>
                            <m:mr>
                              <m:e>
                                <m:m>
                                  <m:mPr>
                                    <m:mcs>
                                      <m:mc>
                                        <m:mcPr>
                                          <m:count m:val="2"/>
                                          <m:mcJc m:val="center"/>
                                        </m:mcPr>
                                      </m:mc>
                                    </m:mcs>
                                    <m:ctrlPr>
                                      <a:rPr lang="en-CA" sz="5400" i="1">
                                        <a:latin typeface="Cambria Math" panose="02040503050406030204" pitchFamily="18" charset="0"/>
                                      </a:rPr>
                                    </m:ctrlPr>
                                  </m:mPr>
                                  <m:mr>
                                    <m:e>
                                      <m:eqArr>
                                        <m:eqArrPr>
                                          <m:ctrlPr>
                                            <a:rPr lang="en-CA" sz="5400" b="0" i="1" smtClean="0">
                                              <a:latin typeface="Cambria Math" panose="02040503050406030204" pitchFamily="18" charset="0"/>
                                            </a:rPr>
                                          </m:ctrlPr>
                                        </m:eqArrPr>
                                        <m:e>
                                          <m:r>
                                            <m:rPr>
                                              <m:brk m:alnAt="7"/>
                                            </m:rPr>
                                            <a:rPr lang="en-CA" sz="5400" b="0" i="1" smtClean="0">
                                              <a:latin typeface="Cambria Math" panose="02040503050406030204" pitchFamily="18" charset="0"/>
                                            </a:rPr>
                                            <m:t>+</m:t>
                                          </m:r>
                                          <m:r>
                                            <a:rPr lang="en-CA" sz="5400" b="0" i="1" smtClean="0">
                                              <a:latin typeface="Cambria Math" panose="02040503050406030204" pitchFamily="18" charset="0"/>
                                            </a:rPr>
                                            <m:t>1</m:t>
                                          </m:r>
                                        </m:e>
                                        <m:e>
                                          <m:r>
                                            <a:rPr lang="en-CA" sz="5400" b="0" i="1" smtClean="0">
                                              <a:latin typeface="Cambria Math" panose="02040503050406030204" pitchFamily="18" charset="0"/>
                                            </a:rPr>
                                            <m:t>0</m:t>
                                          </m:r>
                                        </m:e>
                                        <m:e>
                                          <m:r>
                                            <a:rPr lang="en-CA" sz="5400" b="0" i="1" smtClean="0">
                                              <a:latin typeface="Cambria Math" panose="02040503050406030204" pitchFamily="18" charset="0"/>
                                            </a:rPr>
                                            <m:t>0</m:t>
                                          </m:r>
                                        </m:e>
                                        <m:e>
                                          <m:r>
                                            <a:rPr lang="en-CA" sz="5400" b="0" i="1" smtClean="0">
                                              <a:latin typeface="Cambria Math" panose="02040503050406030204" pitchFamily="18" charset="0"/>
                                            </a:rPr>
                                            <m:t>0</m:t>
                                          </m:r>
                                        </m:e>
                                      </m:eqArr>
                                    </m:e>
                                    <m:e>
                                      <m:eqArr>
                                        <m:eqArrPr>
                                          <m:ctrlPr>
                                            <a:rPr lang="en-CA" sz="5400" b="0" i="1" smtClean="0">
                                              <a:latin typeface="Cambria Math" panose="02040503050406030204" pitchFamily="18" charset="0"/>
                                            </a:rPr>
                                          </m:ctrlPr>
                                        </m:eqArrPr>
                                        <m:e>
                                          <m:r>
                                            <a:rPr lang="en-CA" sz="5400" b="0" i="1" smtClean="0">
                                              <a:latin typeface="Cambria Math" panose="02040503050406030204" pitchFamily="18" charset="0"/>
                                            </a:rPr>
                                            <m:t>0</m:t>
                                          </m:r>
                                        </m:e>
                                        <m:e>
                                          <m:r>
                                            <a:rPr lang="en-CA" sz="5400" b="0" i="1" smtClean="0">
                                              <a:latin typeface="Cambria Math" panose="02040503050406030204" pitchFamily="18" charset="0"/>
                                            </a:rPr>
                                            <m:t>−1</m:t>
                                          </m:r>
                                        </m:e>
                                        <m:e>
                                          <m:r>
                                            <a:rPr lang="en-CA" sz="5400" b="0" i="1" smtClean="0">
                                              <a:latin typeface="Cambria Math" panose="02040503050406030204" pitchFamily="18" charset="0"/>
                                            </a:rPr>
                                            <m:t>0</m:t>
                                          </m:r>
                                        </m:e>
                                        <m:e>
                                          <m:r>
                                            <a:rPr lang="en-CA" sz="5400" b="0" i="1" smtClean="0">
                                              <a:latin typeface="Cambria Math" panose="02040503050406030204" pitchFamily="18" charset="0"/>
                                            </a:rPr>
                                            <m:t>0</m:t>
                                          </m:r>
                                        </m:e>
                                      </m:eqArr>
                                    </m:e>
                                  </m:mr>
                                </m:m>
                              </m:e>
                              <m:e>
                                <m:m>
                                  <m:mPr>
                                    <m:mcs>
                                      <m:mc>
                                        <m:mcPr>
                                          <m:count m:val="2"/>
                                          <m:mcJc m:val="center"/>
                                        </m:mcPr>
                                      </m:mc>
                                    </m:mcs>
                                    <m:ctrlPr>
                                      <a:rPr lang="en-CA" sz="5400" i="1">
                                        <a:latin typeface="Cambria Math" panose="02040503050406030204" pitchFamily="18" charset="0"/>
                                      </a:rPr>
                                    </m:ctrlPr>
                                  </m:mPr>
                                  <m:mr>
                                    <m:e>
                                      <m:eqArr>
                                        <m:eqArrPr>
                                          <m:ctrlPr>
                                            <a:rPr lang="en-CA" sz="5400" b="0" i="1" smtClean="0">
                                              <a:latin typeface="Cambria Math" panose="02040503050406030204" pitchFamily="18" charset="0"/>
                                            </a:rPr>
                                          </m:ctrlPr>
                                        </m:eqArrPr>
                                        <m:e>
                                          <m:r>
                                            <m:rPr>
                                              <m:brk m:alnAt="7"/>
                                            </m:rPr>
                                            <a:rPr lang="en-CA" sz="5400" b="0" i="1" smtClean="0">
                                              <a:latin typeface="Cambria Math" panose="02040503050406030204" pitchFamily="18" charset="0"/>
                                            </a:rPr>
                                            <m:t>0</m:t>
                                          </m:r>
                                        </m:e>
                                        <m:e>
                                          <m:r>
                                            <a:rPr lang="en-CA" sz="5400" b="0" i="1" smtClean="0">
                                              <a:latin typeface="Cambria Math" panose="02040503050406030204" pitchFamily="18" charset="0"/>
                                            </a:rPr>
                                            <m:t>0</m:t>
                                          </m:r>
                                        </m:e>
                                        <m:e>
                                          <m:r>
                                            <a:rPr lang="en-CA" sz="5400" b="0" i="1" smtClean="0">
                                              <a:latin typeface="Cambria Math" panose="02040503050406030204" pitchFamily="18" charset="0"/>
                                            </a:rPr>
                                            <m:t>−1</m:t>
                                          </m:r>
                                        </m:e>
                                        <m:e>
                                          <m:r>
                                            <a:rPr lang="en-CA" sz="5400" b="0" i="1" smtClean="0">
                                              <a:latin typeface="Cambria Math" panose="02040503050406030204" pitchFamily="18" charset="0"/>
                                            </a:rPr>
                                            <m:t>0</m:t>
                                          </m:r>
                                        </m:e>
                                      </m:eqArr>
                                    </m:e>
                                    <m:e>
                                      <m:eqArr>
                                        <m:eqArrPr>
                                          <m:ctrlPr>
                                            <a:rPr lang="en-CA" sz="5400" b="0" i="1" smtClean="0">
                                              <a:latin typeface="Cambria Math" panose="02040503050406030204" pitchFamily="18" charset="0"/>
                                            </a:rPr>
                                          </m:ctrlPr>
                                        </m:eqArrPr>
                                        <m:e>
                                          <m:r>
                                            <a:rPr lang="en-CA" sz="5400" b="0" i="1" smtClean="0">
                                              <a:latin typeface="Cambria Math" panose="02040503050406030204" pitchFamily="18" charset="0"/>
                                            </a:rPr>
                                            <m:t>0</m:t>
                                          </m:r>
                                        </m:e>
                                        <m:e>
                                          <m:r>
                                            <a:rPr lang="en-CA" sz="5400" b="0" i="1" smtClean="0">
                                              <a:latin typeface="Cambria Math" panose="02040503050406030204" pitchFamily="18" charset="0"/>
                                            </a:rPr>
                                            <m:t>0</m:t>
                                          </m:r>
                                        </m:e>
                                        <m:e>
                                          <m:r>
                                            <a:rPr lang="en-CA" sz="5400" b="0" i="1" smtClean="0">
                                              <a:latin typeface="Cambria Math" panose="02040503050406030204" pitchFamily="18" charset="0"/>
                                            </a:rPr>
                                            <m:t>0</m:t>
                                          </m:r>
                                        </m:e>
                                        <m:e>
                                          <m:r>
                                            <a:rPr lang="en-CA" sz="5400" b="0" i="1" smtClean="0">
                                              <a:latin typeface="Cambria Math" panose="02040503050406030204" pitchFamily="18" charset="0"/>
                                            </a:rPr>
                                            <m:t>−1</m:t>
                                          </m:r>
                                        </m:e>
                                      </m:eqArr>
                                    </m:e>
                                  </m:mr>
                                </m:m>
                              </m:e>
                            </m:mr>
                          </m:m>
                        </m:e>
                      </m:d>
                      <m:d>
                        <m:dPr>
                          <m:begChr m:val="["/>
                          <m:endChr m:val="]"/>
                          <m:ctrlPr>
                            <a:rPr lang="en-CA" sz="5400" b="0" i="1" smtClean="0">
                              <a:latin typeface="Cambria Math" panose="02040503050406030204" pitchFamily="18" charset="0"/>
                            </a:rPr>
                          </m:ctrlPr>
                        </m:dPr>
                        <m:e>
                          <m:eqArr>
                            <m:eqArrPr>
                              <m:ctrlPr>
                                <a:rPr lang="en-CA" sz="5400" b="0" i="1" smtClean="0">
                                  <a:solidFill>
                                    <a:srgbClr val="0070C0"/>
                                  </a:solidFill>
                                  <a:latin typeface="Cambria Math" panose="02040503050406030204" pitchFamily="18" charset="0"/>
                                </a:rPr>
                              </m:ctrlPr>
                            </m:eqArrPr>
                            <m:e>
                              <m:r>
                                <a:rPr lang="en-CA" sz="5400" b="0" i="1" smtClean="0">
                                  <a:solidFill>
                                    <a:schemeClr val="tx1"/>
                                  </a:solidFill>
                                  <a:latin typeface="Cambria Math" panose="02040503050406030204" pitchFamily="18" charset="0"/>
                                </a:rPr>
                                <m:t>𝑐</m:t>
                              </m:r>
                              <m:r>
                                <a:rPr lang="en-CA" sz="5400" b="0" i="1" smtClean="0">
                                  <a:solidFill>
                                    <a:srgbClr val="0070C0"/>
                                  </a:solidFill>
                                  <a:latin typeface="Cambria Math" panose="02040503050406030204" pitchFamily="18" charset="0"/>
                                </a:rPr>
                                <m:t>𝑡</m:t>
                              </m:r>
                            </m:e>
                            <m:e>
                              <m:r>
                                <a:rPr lang="en-CA" sz="5400" b="0" i="1" smtClean="0">
                                  <a:solidFill>
                                    <a:srgbClr val="0070C0"/>
                                  </a:solidFill>
                                  <a:latin typeface="Cambria Math" panose="02040503050406030204" pitchFamily="18" charset="0"/>
                                </a:rPr>
                                <m:t>𝑥</m:t>
                              </m:r>
                            </m:e>
                            <m:e>
                              <m:r>
                                <a:rPr lang="en-CA" sz="5400" b="0" i="1" smtClean="0">
                                  <a:solidFill>
                                    <a:srgbClr val="0070C0"/>
                                  </a:solidFill>
                                  <a:latin typeface="Cambria Math" panose="02040503050406030204" pitchFamily="18" charset="0"/>
                                </a:rPr>
                                <m:t>𝑦</m:t>
                              </m:r>
                            </m:e>
                            <m:e>
                              <m:r>
                                <a:rPr lang="en-CA" sz="5400" b="0" i="1" smtClean="0">
                                  <a:solidFill>
                                    <a:srgbClr val="0070C0"/>
                                  </a:solidFill>
                                  <a:latin typeface="Cambria Math" panose="02040503050406030204" pitchFamily="18" charset="0"/>
                                </a:rPr>
                                <m:t>𝑧</m:t>
                              </m:r>
                            </m:e>
                          </m:eqArr>
                        </m:e>
                      </m:d>
                    </m:oMath>
                  </m:oMathPara>
                </a14:m>
                <a:endParaRPr lang="en-CA" sz="5400" dirty="0"/>
              </a:p>
            </p:txBody>
          </p:sp>
        </mc:Choice>
        <mc:Fallback xmlns="">
          <p:sp>
            <p:nvSpPr>
              <p:cNvPr id="8" name="TextBox 7">
                <a:extLst>
                  <a:ext uri="{FF2B5EF4-FFF2-40B4-BE49-F238E27FC236}">
                    <a16:creationId xmlns:a16="http://schemas.microsoft.com/office/drawing/2014/main" id="{F1752FBE-39D6-5870-1D08-DF85EA39612C}"/>
                  </a:ext>
                </a:extLst>
              </p:cNvPr>
              <p:cNvSpPr txBox="1">
                <a:spLocks noRot="1" noChangeAspect="1" noMove="1" noResize="1" noEditPoints="1" noAdjustHandles="1" noChangeArrowheads="1" noChangeShapeType="1" noTextEdit="1"/>
              </p:cNvSpPr>
              <p:nvPr/>
            </p:nvSpPr>
            <p:spPr>
              <a:xfrm>
                <a:off x="-88491" y="1542621"/>
                <a:ext cx="11882804" cy="3153812"/>
              </a:xfrm>
              <a:prstGeom prst="rect">
                <a:avLst/>
              </a:prstGeom>
              <a:blipFill>
                <a:blip r:embed="rId6"/>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2FC7DABB-9774-BFEA-D00C-F77D1EA8285A}"/>
              </a:ext>
            </a:extLst>
          </p:cNvPr>
          <p:cNvSpPr txBox="1"/>
          <p:nvPr/>
        </p:nvSpPr>
        <p:spPr>
          <a:xfrm>
            <a:off x="4960822" y="4484382"/>
            <a:ext cx="4612353" cy="830997"/>
          </a:xfrm>
          <a:prstGeom prst="rect">
            <a:avLst/>
          </a:prstGeom>
          <a:noFill/>
        </p:spPr>
        <p:txBody>
          <a:bodyPr wrap="none" rtlCol="0">
            <a:spAutoFit/>
          </a:bodyPr>
          <a:lstStyle/>
          <a:p>
            <a:r>
              <a:rPr lang="en-CA" sz="4800" dirty="0" err="1"/>
              <a:t>Minkowski</a:t>
            </a:r>
            <a:r>
              <a:rPr lang="en-CA" sz="4800" dirty="0"/>
              <a:t> metric</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2" name="Ink 21">
                <a:extLst>
                  <a:ext uri="{FF2B5EF4-FFF2-40B4-BE49-F238E27FC236}">
                    <a16:creationId xmlns:a16="http://schemas.microsoft.com/office/drawing/2014/main" id="{D7765F64-CBA5-4001-68A4-3AB2922C1B3C}"/>
                  </a:ext>
                </a:extLst>
              </p14:cNvPr>
              <p14:cNvContentPartPr/>
              <p14:nvPr>
                <p:extLst>
                  <p:ext uri="{42D2F446-02D8-4167-A562-619A0277C38B}">
                    <p15:isNarration xmlns:p15="http://schemas.microsoft.com/office/powerpoint/2012/main" val="1"/>
                  </p:ext>
                </p:extLst>
              </p14:nvPr>
            </p14:nvContentPartPr>
            <p14:xfrm>
              <a:off x="468000" y="1355040"/>
              <a:ext cx="10234800" cy="5317920"/>
            </p14:xfrm>
          </p:contentPart>
        </mc:Choice>
        <mc:Fallback xmlns="">
          <p:pic>
            <p:nvPicPr>
              <p:cNvPr id="22" name="Ink 21">
                <a:extLst>
                  <a:ext uri="{FF2B5EF4-FFF2-40B4-BE49-F238E27FC236}">
                    <a16:creationId xmlns:a16="http://schemas.microsoft.com/office/drawing/2014/main" id="{D7765F64-CBA5-4001-68A4-3AB2922C1B3C}"/>
                  </a:ext>
                </a:extLst>
              </p:cNvPr>
              <p:cNvPicPr>
                <a:picLocks noGrp="1" noRot="1" noChangeAspect="1" noMove="1" noResize="1" noEditPoints="1" noAdjustHandles="1" noChangeArrowheads="1" noChangeShapeType="1"/>
              </p:cNvPicPr>
              <p:nvPr/>
            </p:nvPicPr>
            <p:blipFill>
              <a:blip r:embed="rId8"/>
              <a:stretch>
                <a:fillRect/>
              </a:stretch>
            </p:blipFill>
            <p:spPr>
              <a:xfrm>
                <a:off x="458640" y="1345680"/>
                <a:ext cx="10253520" cy="5336640"/>
              </a:xfrm>
              <a:prstGeom prst="rect">
                <a:avLst/>
              </a:prstGeom>
            </p:spPr>
          </p:pic>
        </mc:Fallback>
      </mc:AlternateContent>
    </p:spTree>
    <p:custDataLst>
      <p:tags r:id="rId1"/>
    </p:custDataLst>
    <p:extLst>
      <p:ext uri="{BB962C8B-B14F-4D97-AF65-F5344CB8AC3E}">
        <p14:creationId xmlns:p14="http://schemas.microsoft.com/office/powerpoint/2010/main" val="1507482987"/>
      </p:ext>
    </p:extLst>
  </p:cSld>
  <p:clrMapOvr>
    <a:masterClrMapping/>
  </p:clrMapOvr>
  <mc:AlternateContent xmlns:mc="http://schemas.openxmlformats.org/markup-compatibility/2006" xmlns:p14="http://schemas.microsoft.com/office/powerpoint/2010/main">
    <mc:Choice Requires="p14">
      <p:transition spd="slow" p14:dur="2000" advTm="24429"/>
    </mc:Choice>
    <mc:Fallback xmlns="">
      <p:transition spd="slow" advTm="24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P spid="7" grpId="0"/>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D64EC5-B7A0-93A7-EA6B-1431D2EE3F4B}"/>
                  </a:ext>
                </a:extLst>
              </p:cNvPr>
              <p:cNvSpPr txBox="1"/>
              <p:nvPr/>
            </p:nvSpPr>
            <p:spPr>
              <a:xfrm>
                <a:off x="-88491" y="31955"/>
                <a:ext cx="2927943" cy="156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9600" b="0" i="1" smtClean="0">
                              <a:solidFill>
                                <a:schemeClr val="tx1"/>
                              </a:solidFill>
                              <a:latin typeface="Cambria Math" panose="02040503050406030204" pitchFamily="18" charset="0"/>
                            </a:rPr>
                          </m:ctrlPr>
                        </m:sSupPr>
                        <m:e>
                          <m:d>
                            <m:dPr>
                              <m:begChr m:val="‖"/>
                              <m:endChr m:val="‖"/>
                              <m:ctrlPr>
                                <a:rPr lang="en-CA" sz="9600" b="0" i="1" smtClean="0">
                                  <a:solidFill>
                                    <a:schemeClr val="tx1"/>
                                  </a:solidFill>
                                  <a:latin typeface="Cambria Math" panose="02040503050406030204" pitchFamily="18" charset="0"/>
                                </a:rPr>
                              </m:ctrlPr>
                            </m:dPr>
                            <m:e>
                              <m:acc>
                                <m:accPr>
                                  <m:chr m:val="⃗"/>
                                  <m:ctrlPr>
                                    <a:rPr lang="en-CA" sz="9600" b="0" i="1" smtClean="0">
                                      <a:solidFill>
                                        <a:srgbClr val="FF3300"/>
                                      </a:solidFill>
                                      <a:latin typeface="Cambria Math" panose="02040503050406030204" pitchFamily="18" charset="0"/>
                                    </a:rPr>
                                  </m:ctrlPr>
                                </m:accPr>
                                <m:e>
                                  <m:r>
                                    <a:rPr lang="en-CA" sz="9600" b="0" i="1" smtClean="0">
                                      <a:solidFill>
                                        <a:srgbClr val="FF3300"/>
                                      </a:solidFill>
                                      <a:latin typeface="Cambria Math" panose="02040503050406030204" pitchFamily="18" charset="0"/>
                                    </a:rPr>
                                    <m:t>𝑤</m:t>
                                  </m:r>
                                </m:e>
                              </m:acc>
                            </m:e>
                          </m:d>
                        </m:e>
                        <m:sup>
                          <m:r>
                            <a:rPr lang="en-CA" sz="9600" b="0" i="1" smtClean="0">
                              <a:solidFill>
                                <a:schemeClr val="tx1"/>
                              </a:solidFill>
                              <a:latin typeface="Cambria Math" panose="02040503050406030204" pitchFamily="18" charset="0"/>
                            </a:rPr>
                            <m:t>2</m:t>
                          </m:r>
                        </m:sup>
                      </m:sSup>
                    </m:oMath>
                  </m:oMathPara>
                </a14:m>
                <a:endParaRPr lang="en-CA" sz="9600" dirty="0"/>
              </a:p>
            </p:txBody>
          </p:sp>
        </mc:Choice>
        <mc:Fallback xmlns="">
          <p:sp>
            <p:nvSpPr>
              <p:cNvPr id="4" name="TextBox 3">
                <a:extLst>
                  <a:ext uri="{FF2B5EF4-FFF2-40B4-BE49-F238E27FC236}">
                    <a16:creationId xmlns:a16="http://schemas.microsoft.com/office/drawing/2014/main" id="{43D64EC5-B7A0-93A7-EA6B-1431D2EE3F4B}"/>
                  </a:ext>
                </a:extLst>
              </p:cNvPr>
              <p:cNvSpPr txBox="1">
                <a:spLocks noRot="1" noChangeAspect="1" noMove="1" noResize="1" noEditPoints="1" noAdjustHandles="1" noChangeArrowheads="1" noChangeShapeType="1" noTextEdit="1"/>
              </p:cNvSpPr>
              <p:nvPr/>
            </p:nvSpPr>
            <p:spPr>
              <a:xfrm>
                <a:off x="-88491" y="31955"/>
                <a:ext cx="2927943" cy="156966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2485205" y="61452"/>
                <a:ext cx="5508366"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9600" b="0" i="1" smtClean="0">
                          <a:latin typeface="Cambria Math" panose="02040503050406030204" pitchFamily="18" charset="0"/>
                        </a:rPr>
                        <m:t>=</m:t>
                      </m:r>
                      <m:sSup>
                        <m:sSupPr>
                          <m:ctrlPr>
                            <a:rPr lang="en-CA" sz="9600" i="1">
                              <a:solidFill>
                                <a:srgbClr val="00B050"/>
                              </a:solidFill>
                              <a:latin typeface="Cambria Math" panose="02040503050406030204" pitchFamily="18" charset="0"/>
                            </a:rPr>
                          </m:ctrlPr>
                        </m:sSupPr>
                        <m:e>
                          <m:acc>
                            <m:accPr>
                              <m:chr m:val="⃗"/>
                              <m:ctrlPr>
                                <a:rPr lang="en-CA" sz="9600" b="0" i="1" smtClean="0">
                                  <a:solidFill>
                                    <a:srgbClr val="FF3300"/>
                                  </a:solidFill>
                                  <a:latin typeface="Cambria Math" panose="02040503050406030204" pitchFamily="18" charset="0"/>
                                </a:rPr>
                              </m:ctrlPr>
                            </m:accPr>
                            <m:e>
                              <m:r>
                                <a:rPr lang="en-CA" sz="9600" b="0" i="1" smtClean="0">
                                  <a:solidFill>
                                    <a:srgbClr val="FF3300"/>
                                  </a:solidFill>
                                  <a:latin typeface="Cambria Math" panose="02040503050406030204" pitchFamily="18" charset="0"/>
                                </a:rPr>
                                <m:t>𝑤</m:t>
                              </m:r>
                            </m:e>
                          </m:acc>
                        </m:e>
                        <m:sup>
                          <m:r>
                            <a:rPr lang="en-CA" sz="9600" i="1">
                              <a:latin typeface="Cambria Math" panose="02040503050406030204" pitchFamily="18" charset="0"/>
                            </a:rPr>
                            <m:t>𝑇</m:t>
                          </m:r>
                        </m:sup>
                      </m:sSup>
                      <m:r>
                        <a:rPr lang="en-CA" sz="9600" b="0" i="1" smtClean="0">
                          <a:latin typeface="Cambria Math" panose="02040503050406030204" pitchFamily="18" charset="0"/>
                        </a:rPr>
                        <m:t> </m:t>
                      </m:r>
                      <m:r>
                        <a:rPr lang="en-CA" sz="9600" b="0" i="1" smtClean="0">
                          <a:latin typeface="Cambria Math" panose="02040503050406030204" pitchFamily="18" charset="0"/>
                        </a:rPr>
                        <m:t>𝜂</m:t>
                      </m:r>
                      <m:r>
                        <a:rPr lang="en-CA" sz="9600" b="0" i="1" smtClean="0">
                          <a:latin typeface="Cambria Math" panose="02040503050406030204" pitchFamily="18" charset="0"/>
                        </a:rPr>
                        <m:t> </m:t>
                      </m:r>
                      <m:acc>
                        <m:accPr>
                          <m:chr m:val="⃗"/>
                          <m:ctrlPr>
                            <a:rPr lang="en-CA" sz="9600" b="0" i="1" smtClean="0">
                              <a:solidFill>
                                <a:srgbClr val="FF3300"/>
                              </a:solidFill>
                              <a:latin typeface="Cambria Math" panose="02040503050406030204" pitchFamily="18" charset="0"/>
                            </a:rPr>
                          </m:ctrlPr>
                        </m:accPr>
                        <m:e>
                          <m:r>
                            <a:rPr lang="en-CA" sz="9600" b="0" i="1" smtClean="0">
                              <a:solidFill>
                                <a:srgbClr val="FF3300"/>
                              </a:solidFill>
                              <a:latin typeface="Cambria Math" panose="02040503050406030204" pitchFamily="18" charset="0"/>
                            </a:rPr>
                            <m:t>𝑤</m:t>
                          </m:r>
                        </m:e>
                      </m:acc>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2485205" y="61452"/>
                <a:ext cx="5508366" cy="156966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44050-6AF7-082A-84AB-3CACDCCAE5C3}"/>
                  </a:ext>
                </a:extLst>
              </p:cNvPr>
              <p:cNvSpPr txBox="1"/>
              <p:nvPr/>
            </p:nvSpPr>
            <p:spPr>
              <a:xfrm>
                <a:off x="7993571" y="4643393"/>
                <a:ext cx="4081562" cy="2123658"/>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CA" sz="6600" b="0" i="0" smtClean="0">
                          <a:latin typeface="Cambria Math" panose="02040503050406030204" pitchFamily="18" charset="0"/>
                        </a:rPr>
                        <m:t>Λ</m:t>
                      </m:r>
                      <m:r>
                        <a:rPr lang="en-CA" sz="6600" b="0" i="1" smtClean="0">
                          <a:latin typeface="Cambria Math" panose="02040503050406030204" pitchFamily="18" charset="0"/>
                        </a:rPr>
                        <m:t>∈</m:t>
                      </m:r>
                      <m:r>
                        <a:rPr lang="en-CA" sz="6600" b="0" i="1" smtClean="0">
                          <a:latin typeface="Cambria Math" panose="02040503050406030204" pitchFamily="18" charset="0"/>
                        </a:rPr>
                        <m:t>𝑂</m:t>
                      </m:r>
                      <m:d>
                        <m:dPr>
                          <m:ctrlPr>
                            <a:rPr lang="en-CA" sz="6600" b="0" i="1" smtClean="0">
                              <a:latin typeface="Cambria Math" panose="02040503050406030204" pitchFamily="18" charset="0"/>
                            </a:rPr>
                          </m:ctrlPr>
                        </m:dPr>
                        <m:e>
                          <m:r>
                            <a:rPr lang="en-CA" sz="6600" b="0" i="1" smtClean="0">
                              <a:latin typeface="Cambria Math" panose="02040503050406030204" pitchFamily="18" charset="0"/>
                            </a:rPr>
                            <m:t>1,3</m:t>
                          </m:r>
                        </m:e>
                      </m:d>
                    </m:oMath>
                  </m:oMathPara>
                </a14:m>
                <a:endParaRPr lang="en-CA" sz="6600" b="0" dirty="0"/>
              </a:p>
              <a:p>
                <a:pPr/>
                <a14:m>
                  <m:oMathPara xmlns:m="http://schemas.openxmlformats.org/officeDocument/2006/math">
                    <m:oMathParaPr>
                      <m:jc m:val="centerGroup"/>
                    </m:oMathParaPr>
                    <m:oMath xmlns:m="http://schemas.openxmlformats.org/officeDocument/2006/math">
                      <m:sSup>
                        <m:sSupPr>
                          <m:ctrlPr>
                            <a:rPr lang="en-CA" sz="6600" b="0" i="1" smtClean="0">
                              <a:latin typeface="Cambria Math" panose="02040503050406030204" pitchFamily="18" charset="0"/>
                            </a:rPr>
                          </m:ctrlPr>
                        </m:sSupPr>
                        <m:e>
                          <m:r>
                            <m:rPr>
                              <m:sty m:val="p"/>
                            </m:rPr>
                            <a:rPr lang="en-CA" sz="6600" b="0" i="0" smtClean="0">
                              <a:latin typeface="Cambria Math" panose="02040503050406030204" pitchFamily="18" charset="0"/>
                            </a:rPr>
                            <m:t>Λ</m:t>
                          </m:r>
                        </m:e>
                        <m:sup>
                          <m:r>
                            <a:rPr lang="en-CA" sz="6600" b="0" i="1" smtClean="0">
                              <a:latin typeface="Cambria Math" panose="02040503050406030204" pitchFamily="18" charset="0"/>
                            </a:rPr>
                            <m:t>𝑇</m:t>
                          </m:r>
                        </m:sup>
                      </m:sSup>
                      <m:r>
                        <a:rPr lang="en-CA" sz="6600" b="0" i="1" smtClean="0">
                          <a:latin typeface="Cambria Math" panose="02040503050406030204" pitchFamily="18" charset="0"/>
                        </a:rPr>
                        <m:t>𝜂</m:t>
                      </m:r>
                      <m:r>
                        <m:rPr>
                          <m:sty m:val="p"/>
                        </m:rPr>
                        <a:rPr lang="en-CA" sz="6600" b="0" i="0" smtClean="0">
                          <a:latin typeface="Cambria Math" panose="02040503050406030204" pitchFamily="18" charset="0"/>
                        </a:rPr>
                        <m:t>Λ</m:t>
                      </m:r>
                      <m:r>
                        <a:rPr lang="en-CA" sz="6600" b="0" i="1" smtClean="0">
                          <a:latin typeface="Cambria Math" panose="02040503050406030204" pitchFamily="18" charset="0"/>
                        </a:rPr>
                        <m:t>=</m:t>
                      </m:r>
                      <m:r>
                        <a:rPr lang="en-CA" sz="6600" b="0" i="1" smtClean="0">
                          <a:latin typeface="Cambria Math" panose="02040503050406030204" pitchFamily="18" charset="0"/>
                        </a:rPr>
                        <m:t>𝜂</m:t>
                      </m:r>
                    </m:oMath>
                  </m:oMathPara>
                </a14:m>
                <a:endParaRPr lang="en-CA" sz="6600" dirty="0"/>
              </a:p>
            </p:txBody>
          </p:sp>
        </mc:Choice>
        <mc:Fallback xmlns="">
          <p:sp>
            <p:nvSpPr>
              <p:cNvPr id="9" name="TextBox 8">
                <a:extLst>
                  <a:ext uri="{FF2B5EF4-FFF2-40B4-BE49-F238E27FC236}">
                    <a16:creationId xmlns:a16="http://schemas.microsoft.com/office/drawing/2014/main" id="{99A44050-6AF7-082A-84AB-3CACDCCAE5C3}"/>
                  </a:ext>
                </a:extLst>
              </p:cNvPr>
              <p:cNvSpPr txBox="1">
                <a:spLocks noRot="1" noChangeAspect="1" noMove="1" noResize="1" noEditPoints="1" noAdjustHandles="1" noChangeArrowheads="1" noChangeShapeType="1" noTextEdit="1"/>
              </p:cNvSpPr>
              <p:nvPr/>
            </p:nvSpPr>
            <p:spPr>
              <a:xfrm>
                <a:off x="7993571" y="4643393"/>
                <a:ext cx="4081562" cy="2123658"/>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4E4289-960F-98ED-BAE5-550523378D9B}"/>
                  </a:ext>
                </a:extLst>
              </p:cNvPr>
              <p:cNvSpPr txBox="1"/>
              <p:nvPr/>
            </p:nvSpPr>
            <p:spPr>
              <a:xfrm>
                <a:off x="-117988" y="1823179"/>
                <a:ext cx="2927943"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CA" sz="8000" b="0" i="1" smtClean="0">
                              <a:solidFill>
                                <a:schemeClr val="tx1"/>
                              </a:solidFill>
                              <a:latin typeface="Cambria Math" panose="02040503050406030204" pitchFamily="18" charset="0"/>
                            </a:rPr>
                          </m:ctrlPr>
                        </m:sSupPr>
                        <m:e>
                          <m:d>
                            <m:dPr>
                              <m:begChr m:val="‖"/>
                              <m:endChr m:val="‖"/>
                              <m:ctrlPr>
                                <a:rPr lang="en-CA" sz="8000" b="0" i="1" smtClean="0">
                                  <a:solidFill>
                                    <a:schemeClr val="tx1"/>
                                  </a:solidFill>
                                  <a:latin typeface="Cambria Math" panose="02040503050406030204" pitchFamily="18" charset="0"/>
                                </a:rPr>
                              </m:ctrlPr>
                            </m:dPr>
                            <m:e>
                              <m:r>
                                <m:rPr>
                                  <m:sty m:val="p"/>
                                </m:rPr>
                                <a:rPr lang="en-CA" sz="8000" b="0" i="0" smtClean="0">
                                  <a:latin typeface="Cambria Math" panose="02040503050406030204" pitchFamily="18" charset="0"/>
                                </a:rPr>
                                <m:t>Λ</m:t>
                              </m:r>
                              <m:acc>
                                <m:accPr>
                                  <m:chr m:val="⃗"/>
                                  <m:ctrlPr>
                                    <a:rPr lang="en-CA" sz="8000" b="0" i="1" smtClean="0">
                                      <a:solidFill>
                                        <a:srgbClr val="FF3300"/>
                                      </a:solidFill>
                                      <a:latin typeface="Cambria Math" panose="02040503050406030204" pitchFamily="18" charset="0"/>
                                    </a:rPr>
                                  </m:ctrlPr>
                                </m:accPr>
                                <m:e>
                                  <m:r>
                                    <a:rPr lang="en-CA" sz="8000" b="0" i="1" smtClean="0">
                                      <a:solidFill>
                                        <a:srgbClr val="FF3300"/>
                                      </a:solidFill>
                                      <a:latin typeface="Cambria Math" panose="02040503050406030204" pitchFamily="18" charset="0"/>
                                    </a:rPr>
                                    <m:t>𝑤</m:t>
                                  </m:r>
                                </m:e>
                              </m:acc>
                            </m:e>
                          </m:d>
                        </m:e>
                        <m:sup>
                          <m:r>
                            <a:rPr lang="en-CA" sz="8000" b="0" i="1" smtClean="0">
                              <a:solidFill>
                                <a:schemeClr val="tx1"/>
                              </a:solidFill>
                              <a:latin typeface="Cambria Math" panose="02040503050406030204" pitchFamily="18" charset="0"/>
                            </a:rPr>
                            <m:t>2</m:t>
                          </m:r>
                        </m:sup>
                      </m:sSup>
                    </m:oMath>
                  </m:oMathPara>
                </a14:m>
                <a:endParaRPr lang="en-CA" sz="8000" dirty="0"/>
              </a:p>
            </p:txBody>
          </p:sp>
        </mc:Choice>
        <mc:Fallback xmlns="">
          <p:sp>
            <p:nvSpPr>
              <p:cNvPr id="2" name="TextBox 1">
                <a:extLst>
                  <a:ext uri="{FF2B5EF4-FFF2-40B4-BE49-F238E27FC236}">
                    <a16:creationId xmlns:a16="http://schemas.microsoft.com/office/drawing/2014/main" id="{BC4E4289-960F-98ED-BAE5-550523378D9B}"/>
                  </a:ext>
                </a:extLst>
              </p:cNvPr>
              <p:cNvSpPr txBox="1">
                <a:spLocks noRot="1" noChangeAspect="1" noMove="1" noResize="1" noEditPoints="1" noAdjustHandles="1" noChangeArrowheads="1" noChangeShapeType="1" noTextEdit="1"/>
              </p:cNvSpPr>
              <p:nvPr/>
            </p:nvSpPr>
            <p:spPr>
              <a:xfrm>
                <a:off x="-117988" y="1823179"/>
                <a:ext cx="2927943" cy="132343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B5BD07-C8C1-0597-3D1D-3AC76FCB3354}"/>
                  </a:ext>
                </a:extLst>
              </p:cNvPr>
              <p:cNvSpPr txBox="1"/>
              <p:nvPr/>
            </p:nvSpPr>
            <p:spPr>
              <a:xfrm>
                <a:off x="2797335" y="1823179"/>
                <a:ext cx="7086107" cy="4478149"/>
              </a:xfrm>
              <a:prstGeom prst="rect">
                <a:avLst/>
              </a:prstGeom>
              <a:noFill/>
            </p:spPr>
            <p:txBody>
              <a:bodyPr wrap="none" rtlCol="0">
                <a:spAutoFit/>
              </a:bodyPr>
              <a:lstStyle/>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d>
                            <m:dPr>
                              <m:ctrlPr>
                                <a:rPr lang="en-CA" sz="8000" b="0" i="1" smtClean="0">
                                  <a:latin typeface="Cambria Math" panose="02040503050406030204" pitchFamily="18" charset="0"/>
                                </a:rPr>
                              </m:ctrlPr>
                            </m:dPr>
                            <m:e>
                              <m:r>
                                <m:rPr>
                                  <m:sty m:val="p"/>
                                </m:rPr>
                                <a:rPr lang="en-CA" sz="8000" b="0" i="0" smtClean="0">
                                  <a:latin typeface="Cambria Math" panose="02040503050406030204" pitchFamily="18" charset="0"/>
                                </a:rPr>
                                <m:t>Λ</m:t>
                              </m:r>
                              <m:acc>
                                <m:accPr>
                                  <m:chr m:val="⃗"/>
                                  <m:ctrlPr>
                                    <a:rPr lang="en-CA" sz="8000" b="0" i="1" smtClean="0">
                                      <a:solidFill>
                                        <a:srgbClr val="FF3300"/>
                                      </a:solidFill>
                                      <a:latin typeface="Cambria Math" panose="02040503050406030204" pitchFamily="18" charset="0"/>
                                    </a:rPr>
                                  </m:ctrlPr>
                                </m:accPr>
                                <m:e>
                                  <m:r>
                                    <a:rPr lang="en-CA" sz="8000" b="0" i="1" smtClean="0">
                                      <a:solidFill>
                                        <a:srgbClr val="FF3300"/>
                                      </a:solidFill>
                                      <a:latin typeface="Cambria Math" panose="02040503050406030204" pitchFamily="18" charset="0"/>
                                    </a:rPr>
                                    <m:t>𝑤</m:t>
                                  </m:r>
                                </m:e>
                              </m:acc>
                            </m:e>
                          </m:d>
                        </m:e>
                        <m:sup>
                          <m:r>
                            <a:rPr lang="en-CA" sz="8000" b="0" i="1" smtClean="0">
                              <a:latin typeface="Cambria Math" panose="02040503050406030204" pitchFamily="18" charset="0"/>
                            </a:rPr>
                            <m:t>𝑇</m:t>
                          </m:r>
                        </m:sup>
                      </m:sSup>
                      <m:r>
                        <a:rPr lang="en-CA" sz="8000" b="0" i="1" smtClean="0">
                          <a:latin typeface="Cambria Math" panose="02040503050406030204" pitchFamily="18" charset="0"/>
                        </a:rPr>
                        <m:t>𝜂</m:t>
                      </m:r>
                      <m:d>
                        <m:dPr>
                          <m:ctrlPr>
                            <a:rPr lang="en-CA" sz="8000" b="0" i="1" smtClean="0">
                              <a:latin typeface="Cambria Math" panose="02040503050406030204" pitchFamily="18" charset="0"/>
                            </a:rPr>
                          </m:ctrlPr>
                        </m:dPr>
                        <m:e>
                          <m:r>
                            <m:rPr>
                              <m:sty m:val="p"/>
                            </m:rPr>
                            <a:rPr lang="en-CA" sz="8000" b="0" i="0" smtClean="0">
                              <a:latin typeface="Cambria Math" panose="02040503050406030204" pitchFamily="18" charset="0"/>
                            </a:rPr>
                            <m:t>Λ</m:t>
                          </m:r>
                          <m:acc>
                            <m:accPr>
                              <m:chr m:val="⃗"/>
                              <m:ctrlPr>
                                <a:rPr lang="en-CA" sz="8000" b="0" i="1" smtClean="0">
                                  <a:solidFill>
                                    <a:srgbClr val="FF3300"/>
                                  </a:solidFill>
                                  <a:latin typeface="Cambria Math" panose="02040503050406030204" pitchFamily="18" charset="0"/>
                                </a:rPr>
                              </m:ctrlPr>
                            </m:accPr>
                            <m:e>
                              <m:r>
                                <a:rPr lang="en-CA" sz="8000" b="0" i="1" smtClean="0">
                                  <a:solidFill>
                                    <a:srgbClr val="FF3300"/>
                                  </a:solidFill>
                                  <a:latin typeface="Cambria Math" panose="02040503050406030204" pitchFamily="18" charset="0"/>
                                </a:rPr>
                                <m:t>𝑤</m:t>
                              </m:r>
                            </m:e>
                          </m:acc>
                        </m:e>
                      </m:d>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acc>
                            <m:accPr>
                              <m:chr m:val="⃗"/>
                              <m:ctrlPr>
                                <a:rPr lang="en-CA" sz="8000" b="0" i="1" smtClean="0">
                                  <a:solidFill>
                                    <a:srgbClr val="FF3300"/>
                                  </a:solidFill>
                                  <a:latin typeface="Cambria Math" panose="02040503050406030204" pitchFamily="18" charset="0"/>
                                </a:rPr>
                              </m:ctrlPr>
                            </m:accPr>
                            <m:e>
                              <m:r>
                                <a:rPr lang="en-CA" sz="8000" b="0" i="1" smtClean="0">
                                  <a:solidFill>
                                    <a:srgbClr val="FF3300"/>
                                  </a:solidFill>
                                  <a:latin typeface="Cambria Math" panose="02040503050406030204" pitchFamily="18" charset="0"/>
                                </a:rPr>
                                <m:t>𝑤</m:t>
                              </m:r>
                            </m:e>
                          </m:acc>
                        </m:e>
                        <m:sup>
                          <m:r>
                            <a:rPr lang="en-CA" sz="8000" b="0" i="1" smtClean="0">
                              <a:latin typeface="Cambria Math" panose="02040503050406030204" pitchFamily="18" charset="0"/>
                            </a:rPr>
                            <m:t>𝑇</m:t>
                          </m:r>
                        </m:sup>
                      </m:sSup>
                      <m:sSup>
                        <m:sSupPr>
                          <m:ctrlPr>
                            <a:rPr lang="en-CA" sz="8000" b="0" i="1" smtClean="0">
                              <a:latin typeface="Cambria Math" panose="02040503050406030204" pitchFamily="18" charset="0"/>
                            </a:rPr>
                          </m:ctrlPr>
                        </m:sSupPr>
                        <m:e>
                          <m:r>
                            <m:rPr>
                              <m:sty m:val="p"/>
                            </m:rPr>
                            <a:rPr lang="en-CA" sz="8000" b="0" i="0" smtClean="0">
                              <a:latin typeface="Cambria Math" panose="02040503050406030204" pitchFamily="18" charset="0"/>
                            </a:rPr>
                            <m:t>Λ</m:t>
                          </m:r>
                        </m:e>
                        <m:sup>
                          <m:r>
                            <a:rPr lang="en-CA" sz="8000" b="0" i="1" smtClean="0">
                              <a:latin typeface="Cambria Math" panose="02040503050406030204" pitchFamily="18" charset="0"/>
                            </a:rPr>
                            <m:t>𝑇</m:t>
                          </m:r>
                        </m:sup>
                      </m:sSup>
                      <m:r>
                        <a:rPr lang="en-CA" sz="8000" b="0" i="1" smtClean="0">
                          <a:latin typeface="Cambria Math" panose="02040503050406030204" pitchFamily="18" charset="0"/>
                        </a:rPr>
                        <m:t>𝜂</m:t>
                      </m:r>
                      <m:r>
                        <m:rPr>
                          <m:sty m:val="p"/>
                        </m:rPr>
                        <a:rPr lang="en-CA" sz="8000" b="0" i="0" smtClean="0">
                          <a:latin typeface="Cambria Math" panose="02040503050406030204" pitchFamily="18" charset="0"/>
                        </a:rPr>
                        <m:t>Λ</m:t>
                      </m:r>
                      <m:acc>
                        <m:accPr>
                          <m:chr m:val="⃗"/>
                          <m:ctrlPr>
                            <a:rPr lang="en-CA" sz="8000" b="0" i="1" smtClean="0">
                              <a:solidFill>
                                <a:srgbClr val="FF3300"/>
                              </a:solidFill>
                              <a:latin typeface="Cambria Math" panose="02040503050406030204" pitchFamily="18" charset="0"/>
                            </a:rPr>
                          </m:ctrlPr>
                        </m:accPr>
                        <m:e>
                          <m:r>
                            <a:rPr lang="en-CA" sz="8000" b="0" i="1" smtClean="0">
                              <a:solidFill>
                                <a:srgbClr val="FF3300"/>
                              </a:solidFill>
                              <a:latin typeface="Cambria Math" panose="02040503050406030204" pitchFamily="18" charset="0"/>
                            </a:rPr>
                            <m:t>𝑤</m:t>
                          </m:r>
                        </m:e>
                      </m:acc>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   </m:t>
                      </m:r>
                      <m:sSup>
                        <m:sSupPr>
                          <m:ctrlPr>
                            <a:rPr lang="en-CA" sz="8000" i="1" smtClean="0">
                              <a:solidFill>
                                <a:srgbClr val="00B050"/>
                              </a:solidFill>
                              <a:latin typeface="Cambria Math" panose="02040503050406030204" pitchFamily="18" charset="0"/>
                            </a:rPr>
                          </m:ctrlPr>
                        </m:sSupPr>
                        <m:e>
                          <m:acc>
                            <m:accPr>
                              <m:chr m:val="⃗"/>
                              <m:ctrlPr>
                                <a:rPr lang="en-CA" sz="8000" b="0" i="1" smtClean="0">
                                  <a:solidFill>
                                    <a:srgbClr val="FF3300"/>
                                  </a:solidFill>
                                  <a:latin typeface="Cambria Math" panose="02040503050406030204" pitchFamily="18" charset="0"/>
                                </a:rPr>
                              </m:ctrlPr>
                            </m:accPr>
                            <m:e>
                              <m:r>
                                <a:rPr lang="en-CA" sz="8000" b="0" i="1" smtClean="0">
                                  <a:solidFill>
                                    <a:srgbClr val="FF3300"/>
                                  </a:solidFill>
                                  <a:latin typeface="Cambria Math" panose="02040503050406030204" pitchFamily="18" charset="0"/>
                                </a:rPr>
                                <m:t>𝑤</m:t>
                              </m:r>
                            </m:e>
                          </m:acc>
                        </m:e>
                        <m:sup>
                          <m:r>
                            <a:rPr lang="en-CA" sz="8000" i="1">
                              <a:latin typeface="Cambria Math" panose="02040503050406030204" pitchFamily="18" charset="0"/>
                            </a:rPr>
                            <m:t>𝑇</m:t>
                          </m:r>
                        </m:sup>
                      </m:sSup>
                      <m:r>
                        <a:rPr lang="en-CA" sz="8000" b="0" i="1" smtClean="0">
                          <a:latin typeface="Cambria Math" panose="02040503050406030204" pitchFamily="18" charset="0"/>
                        </a:rPr>
                        <m:t> </m:t>
                      </m:r>
                      <m:r>
                        <a:rPr lang="en-CA" sz="8000" b="0" i="1" smtClean="0">
                          <a:latin typeface="Cambria Math" panose="02040503050406030204" pitchFamily="18" charset="0"/>
                        </a:rPr>
                        <m:t>𝜂</m:t>
                      </m:r>
                      <m:r>
                        <a:rPr lang="en-CA" sz="8000" b="0" i="1" smtClean="0">
                          <a:latin typeface="Cambria Math" panose="02040503050406030204" pitchFamily="18" charset="0"/>
                        </a:rPr>
                        <m:t> </m:t>
                      </m:r>
                      <m:acc>
                        <m:accPr>
                          <m:chr m:val="⃗"/>
                          <m:ctrlPr>
                            <a:rPr lang="en-CA" sz="8000" b="0" i="1" smtClean="0">
                              <a:solidFill>
                                <a:srgbClr val="FF3300"/>
                              </a:solidFill>
                              <a:latin typeface="Cambria Math" panose="02040503050406030204" pitchFamily="18" charset="0"/>
                            </a:rPr>
                          </m:ctrlPr>
                        </m:accPr>
                        <m:e>
                          <m:r>
                            <a:rPr lang="en-CA" sz="8000" b="0" i="1" smtClean="0">
                              <a:solidFill>
                                <a:srgbClr val="FF3300"/>
                              </a:solidFill>
                              <a:latin typeface="Cambria Math" panose="02040503050406030204" pitchFamily="18" charset="0"/>
                            </a:rPr>
                            <m:t>𝑤</m:t>
                          </m:r>
                        </m:e>
                      </m:acc>
                    </m:oMath>
                  </m:oMathPara>
                </a14:m>
                <a:endParaRPr lang="en-CA" sz="8000" dirty="0"/>
              </a:p>
            </p:txBody>
          </p:sp>
        </mc:Choice>
        <mc:Fallback xmlns="">
          <p:sp>
            <p:nvSpPr>
              <p:cNvPr id="3" name="TextBox 2">
                <a:extLst>
                  <a:ext uri="{FF2B5EF4-FFF2-40B4-BE49-F238E27FC236}">
                    <a16:creationId xmlns:a16="http://schemas.microsoft.com/office/drawing/2014/main" id="{77B5BD07-C8C1-0597-3D1D-3AC76FCB3354}"/>
                  </a:ext>
                </a:extLst>
              </p:cNvPr>
              <p:cNvSpPr txBox="1">
                <a:spLocks noRot="1" noChangeAspect="1" noMove="1" noResize="1" noEditPoints="1" noAdjustHandles="1" noChangeArrowheads="1" noChangeShapeType="1" noTextEdit="1"/>
              </p:cNvSpPr>
              <p:nvPr/>
            </p:nvSpPr>
            <p:spPr>
              <a:xfrm>
                <a:off x="2797335" y="1823179"/>
                <a:ext cx="7086107" cy="4478149"/>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1" name="Ink 20">
                <a:extLst>
                  <a:ext uri="{FF2B5EF4-FFF2-40B4-BE49-F238E27FC236}">
                    <a16:creationId xmlns:a16="http://schemas.microsoft.com/office/drawing/2014/main" id="{82A4D8BE-C68C-9967-8C65-6816BFADF430}"/>
                  </a:ext>
                </a:extLst>
              </p14:cNvPr>
              <p14:cNvContentPartPr/>
              <p14:nvPr>
                <p:extLst>
                  <p:ext uri="{42D2F446-02D8-4167-A562-619A0277C38B}">
                    <p15:isNarration xmlns:p15="http://schemas.microsoft.com/office/powerpoint/2012/main" val="1"/>
                  </p:ext>
                </p:extLst>
              </p14:nvPr>
            </p14:nvContentPartPr>
            <p14:xfrm>
              <a:off x="455400" y="2969280"/>
              <a:ext cx="11285640" cy="3709800"/>
            </p14:xfrm>
          </p:contentPart>
        </mc:Choice>
        <mc:Fallback xmlns="">
          <p:pic>
            <p:nvPicPr>
              <p:cNvPr id="21" name="Ink 20">
                <a:extLst>
                  <a:ext uri="{FF2B5EF4-FFF2-40B4-BE49-F238E27FC236}">
                    <a16:creationId xmlns:a16="http://schemas.microsoft.com/office/drawing/2014/main" id="{82A4D8BE-C68C-9967-8C65-6816BFADF430}"/>
                  </a:ext>
                </a:extLst>
              </p:cNvPr>
              <p:cNvPicPr>
                <a:picLocks noGrp="1" noRot="1" noChangeAspect="1" noMove="1" noResize="1" noEditPoints="1" noAdjustHandles="1" noChangeArrowheads="1" noChangeShapeType="1"/>
              </p:cNvPicPr>
              <p:nvPr/>
            </p:nvPicPr>
            <p:blipFill>
              <a:blip r:embed="rId9"/>
              <a:stretch>
                <a:fillRect/>
              </a:stretch>
            </p:blipFill>
            <p:spPr>
              <a:xfrm>
                <a:off x="446040" y="2959920"/>
                <a:ext cx="11304360" cy="3728520"/>
              </a:xfrm>
              <a:prstGeom prst="rect">
                <a:avLst/>
              </a:prstGeom>
            </p:spPr>
          </p:pic>
        </mc:Fallback>
      </mc:AlternateContent>
    </p:spTree>
    <p:custDataLst>
      <p:tags r:id="rId1"/>
    </p:custDataLst>
    <p:extLst>
      <p:ext uri="{BB962C8B-B14F-4D97-AF65-F5344CB8AC3E}">
        <p14:creationId xmlns:p14="http://schemas.microsoft.com/office/powerpoint/2010/main" val="1944765688"/>
      </p:ext>
    </p:extLst>
  </p:cSld>
  <p:clrMapOvr>
    <a:masterClrMapping/>
  </p:clrMapOvr>
  <mc:AlternateContent xmlns:mc="http://schemas.openxmlformats.org/markup-compatibility/2006" xmlns:p14="http://schemas.microsoft.com/office/powerpoint/2010/main">
    <mc:Choice Requires="p14">
      <p:transition spd="med" p14:dur="700" advTm="19382">
        <p:fade/>
      </p:transition>
    </mc:Choice>
    <mc:Fallback xmlns="">
      <p:transition spd="med" advTm="193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md type="call" cmd="playFrom(0.0)">
                                      <p:cBhvr>
                                        <p:cTn id="7" dur="1" fill="hold"/>
                                        <p:tgtEl>
                                          <p:spTgt spid="2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229C93-38F9-D54D-798C-3425681E8278}"/>
                  </a:ext>
                </a:extLst>
              </p:cNvPr>
              <p:cNvSpPr txBox="1"/>
              <p:nvPr/>
            </p:nvSpPr>
            <p:spPr>
              <a:xfrm>
                <a:off x="294913" y="162232"/>
                <a:ext cx="4081562" cy="2123658"/>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CA" sz="6600" b="0" i="0" smtClean="0">
                          <a:latin typeface="Cambria Math" panose="02040503050406030204" pitchFamily="18" charset="0"/>
                        </a:rPr>
                        <m:t>Λ</m:t>
                      </m:r>
                      <m:r>
                        <a:rPr lang="en-CA" sz="6600" b="0" i="1" smtClean="0">
                          <a:latin typeface="Cambria Math" panose="02040503050406030204" pitchFamily="18" charset="0"/>
                        </a:rPr>
                        <m:t>∈</m:t>
                      </m:r>
                      <m:r>
                        <a:rPr lang="en-CA" sz="6600" b="0" i="1" smtClean="0">
                          <a:latin typeface="Cambria Math" panose="02040503050406030204" pitchFamily="18" charset="0"/>
                        </a:rPr>
                        <m:t>𝑂</m:t>
                      </m:r>
                      <m:d>
                        <m:dPr>
                          <m:ctrlPr>
                            <a:rPr lang="en-CA" sz="6600" b="0" i="1" smtClean="0">
                              <a:latin typeface="Cambria Math" panose="02040503050406030204" pitchFamily="18" charset="0"/>
                            </a:rPr>
                          </m:ctrlPr>
                        </m:dPr>
                        <m:e>
                          <m:r>
                            <a:rPr lang="en-CA" sz="6600" b="0" i="1" smtClean="0">
                              <a:latin typeface="Cambria Math" panose="02040503050406030204" pitchFamily="18" charset="0"/>
                            </a:rPr>
                            <m:t>1,3</m:t>
                          </m:r>
                        </m:e>
                      </m:d>
                    </m:oMath>
                  </m:oMathPara>
                </a14:m>
                <a:endParaRPr lang="en-CA" sz="6600" b="0" dirty="0"/>
              </a:p>
              <a:p>
                <a:pPr/>
                <a14:m>
                  <m:oMathPara xmlns:m="http://schemas.openxmlformats.org/officeDocument/2006/math">
                    <m:oMathParaPr>
                      <m:jc m:val="centerGroup"/>
                    </m:oMathParaPr>
                    <m:oMath xmlns:m="http://schemas.openxmlformats.org/officeDocument/2006/math">
                      <m:sSup>
                        <m:sSupPr>
                          <m:ctrlPr>
                            <a:rPr lang="en-CA" sz="6600" b="0" i="1" smtClean="0">
                              <a:latin typeface="Cambria Math" panose="02040503050406030204" pitchFamily="18" charset="0"/>
                            </a:rPr>
                          </m:ctrlPr>
                        </m:sSupPr>
                        <m:e>
                          <m:r>
                            <m:rPr>
                              <m:sty m:val="p"/>
                            </m:rPr>
                            <a:rPr lang="en-CA" sz="6600" b="0" i="0" smtClean="0">
                              <a:latin typeface="Cambria Math" panose="02040503050406030204" pitchFamily="18" charset="0"/>
                            </a:rPr>
                            <m:t>Λ</m:t>
                          </m:r>
                        </m:e>
                        <m:sup>
                          <m:r>
                            <a:rPr lang="en-CA" sz="6600" b="0" i="1" smtClean="0">
                              <a:latin typeface="Cambria Math" panose="02040503050406030204" pitchFamily="18" charset="0"/>
                            </a:rPr>
                            <m:t>𝑇</m:t>
                          </m:r>
                        </m:sup>
                      </m:sSup>
                      <m:r>
                        <a:rPr lang="en-CA" sz="6600" b="0" i="1" smtClean="0">
                          <a:latin typeface="Cambria Math" panose="02040503050406030204" pitchFamily="18" charset="0"/>
                        </a:rPr>
                        <m:t>𝜂</m:t>
                      </m:r>
                      <m:r>
                        <m:rPr>
                          <m:sty m:val="p"/>
                        </m:rPr>
                        <a:rPr lang="en-CA" sz="6600" b="0" i="0" smtClean="0">
                          <a:latin typeface="Cambria Math" panose="02040503050406030204" pitchFamily="18" charset="0"/>
                        </a:rPr>
                        <m:t>Λ</m:t>
                      </m:r>
                      <m:r>
                        <a:rPr lang="en-CA" sz="6600" b="0" i="1" smtClean="0">
                          <a:latin typeface="Cambria Math" panose="02040503050406030204" pitchFamily="18" charset="0"/>
                        </a:rPr>
                        <m:t>=</m:t>
                      </m:r>
                      <m:r>
                        <a:rPr lang="en-CA" sz="6600" b="0" i="1" smtClean="0">
                          <a:latin typeface="Cambria Math" panose="02040503050406030204" pitchFamily="18" charset="0"/>
                        </a:rPr>
                        <m:t>𝜂</m:t>
                      </m:r>
                    </m:oMath>
                  </m:oMathPara>
                </a14:m>
                <a:endParaRPr lang="en-CA" sz="6600" dirty="0"/>
              </a:p>
            </p:txBody>
          </p:sp>
        </mc:Choice>
        <mc:Fallback xmlns="">
          <p:sp>
            <p:nvSpPr>
              <p:cNvPr id="4" name="TextBox 3">
                <a:extLst>
                  <a:ext uri="{FF2B5EF4-FFF2-40B4-BE49-F238E27FC236}">
                    <a16:creationId xmlns:a16="http://schemas.microsoft.com/office/drawing/2014/main" id="{C5229C93-38F9-D54D-798C-3425681E8278}"/>
                  </a:ext>
                </a:extLst>
              </p:cNvPr>
              <p:cNvSpPr txBox="1">
                <a:spLocks noRot="1" noChangeAspect="1" noMove="1" noResize="1" noEditPoints="1" noAdjustHandles="1" noChangeArrowheads="1" noChangeShapeType="1" noTextEdit="1"/>
              </p:cNvSpPr>
              <p:nvPr/>
            </p:nvSpPr>
            <p:spPr>
              <a:xfrm>
                <a:off x="294913" y="162232"/>
                <a:ext cx="4081562" cy="2123658"/>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CD8E4F-D754-35CF-0BF7-7E137707187E}"/>
                  </a:ext>
                </a:extLst>
              </p:cNvPr>
              <p:cNvSpPr txBox="1"/>
              <p:nvPr/>
            </p:nvSpPr>
            <p:spPr>
              <a:xfrm>
                <a:off x="6383358" y="3140950"/>
                <a:ext cx="4748981" cy="3139321"/>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CA" sz="6600" b="0" i="0" smtClean="0">
                          <a:latin typeface="Cambria Math" panose="02040503050406030204" pitchFamily="18" charset="0"/>
                        </a:rPr>
                        <m:t>Λ</m:t>
                      </m:r>
                      <m:r>
                        <a:rPr lang="en-CA" sz="6600" b="0" i="1" smtClean="0">
                          <a:latin typeface="Cambria Math" panose="02040503050406030204" pitchFamily="18" charset="0"/>
                        </a:rPr>
                        <m:t>∈</m:t>
                      </m:r>
                      <m:r>
                        <a:rPr lang="en-CA" sz="6600" b="0" i="1" smtClean="0">
                          <a:latin typeface="Cambria Math" panose="02040503050406030204" pitchFamily="18" charset="0"/>
                        </a:rPr>
                        <m:t>𝑆𝑂</m:t>
                      </m:r>
                      <m:d>
                        <m:dPr>
                          <m:ctrlPr>
                            <a:rPr lang="en-CA" sz="6600" b="0" i="1" smtClean="0">
                              <a:latin typeface="Cambria Math" panose="02040503050406030204" pitchFamily="18" charset="0"/>
                            </a:rPr>
                          </m:ctrlPr>
                        </m:dPr>
                        <m:e>
                          <m:r>
                            <a:rPr lang="en-CA" sz="6600" b="0" i="1" smtClean="0">
                              <a:latin typeface="Cambria Math" panose="02040503050406030204" pitchFamily="18" charset="0"/>
                            </a:rPr>
                            <m:t>1,3</m:t>
                          </m:r>
                        </m:e>
                      </m:d>
                    </m:oMath>
                  </m:oMathPara>
                </a14:m>
                <a:endParaRPr lang="en-CA" sz="6600" b="0" dirty="0"/>
              </a:p>
              <a:p>
                <a:pPr/>
                <a14:m>
                  <m:oMathPara xmlns:m="http://schemas.openxmlformats.org/officeDocument/2006/math">
                    <m:oMathParaPr>
                      <m:jc m:val="centerGroup"/>
                    </m:oMathParaPr>
                    <m:oMath xmlns:m="http://schemas.openxmlformats.org/officeDocument/2006/math">
                      <m:sSup>
                        <m:sSupPr>
                          <m:ctrlPr>
                            <a:rPr lang="en-CA" sz="6600" b="0" i="1" smtClean="0">
                              <a:latin typeface="Cambria Math" panose="02040503050406030204" pitchFamily="18" charset="0"/>
                            </a:rPr>
                          </m:ctrlPr>
                        </m:sSupPr>
                        <m:e>
                          <m:r>
                            <m:rPr>
                              <m:sty m:val="p"/>
                            </m:rPr>
                            <a:rPr lang="en-CA" sz="6600" b="0" i="0" smtClean="0">
                              <a:latin typeface="Cambria Math" panose="02040503050406030204" pitchFamily="18" charset="0"/>
                            </a:rPr>
                            <m:t>Λ</m:t>
                          </m:r>
                        </m:e>
                        <m:sup>
                          <m:r>
                            <a:rPr lang="en-CA" sz="6600" b="0" i="1" smtClean="0">
                              <a:latin typeface="Cambria Math" panose="02040503050406030204" pitchFamily="18" charset="0"/>
                            </a:rPr>
                            <m:t>𝑇</m:t>
                          </m:r>
                        </m:sup>
                      </m:sSup>
                      <m:r>
                        <a:rPr lang="en-CA" sz="6600" b="0" i="1" smtClean="0">
                          <a:latin typeface="Cambria Math" panose="02040503050406030204" pitchFamily="18" charset="0"/>
                        </a:rPr>
                        <m:t>𝜂</m:t>
                      </m:r>
                      <m:r>
                        <m:rPr>
                          <m:sty m:val="p"/>
                        </m:rPr>
                        <a:rPr lang="en-CA" sz="6600" b="0" i="0" smtClean="0">
                          <a:latin typeface="Cambria Math" panose="02040503050406030204" pitchFamily="18" charset="0"/>
                        </a:rPr>
                        <m:t>Λ</m:t>
                      </m:r>
                      <m:r>
                        <a:rPr lang="en-CA" sz="6600" b="0" i="1" smtClean="0">
                          <a:latin typeface="Cambria Math" panose="02040503050406030204" pitchFamily="18" charset="0"/>
                        </a:rPr>
                        <m:t>=</m:t>
                      </m:r>
                      <m:r>
                        <a:rPr lang="en-CA" sz="6600" b="0" i="1" smtClean="0">
                          <a:latin typeface="Cambria Math" panose="02040503050406030204" pitchFamily="18" charset="0"/>
                        </a:rPr>
                        <m:t>𝜂</m:t>
                      </m:r>
                    </m:oMath>
                  </m:oMathPara>
                </a14:m>
                <a:endParaRPr lang="en-CA" sz="6600" dirty="0"/>
              </a:p>
              <a:p>
                <a:pPr/>
                <a14:m>
                  <m:oMathPara xmlns:m="http://schemas.openxmlformats.org/officeDocument/2006/math">
                    <m:oMathParaPr>
                      <m:jc m:val="centerGroup"/>
                    </m:oMathParaPr>
                    <m:oMath xmlns:m="http://schemas.openxmlformats.org/officeDocument/2006/math">
                      <m:func>
                        <m:funcPr>
                          <m:ctrlPr>
                            <a:rPr lang="en-CA" sz="6600" b="0" i="1" u="sng" smtClean="0">
                              <a:solidFill>
                                <a:srgbClr val="FF0000"/>
                              </a:solidFill>
                              <a:latin typeface="Cambria Math" panose="02040503050406030204" pitchFamily="18" charset="0"/>
                            </a:rPr>
                          </m:ctrlPr>
                        </m:funcPr>
                        <m:fName>
                          <m:r>
                            <m:rPr>
                              <m:sty m:val="p"/>
                            </m:rPr>
                            <a:rPr lang="en-CA" sz="6600" b="0" i="0" u="sng" smtClean="0">
                              <a:solidFill>
                                <a:srgbClr val="FF0000"/>
                              </a:solidFill>
                              <a:latin typeface="Cambria Math" panose="02040503050406030204" pitchFamily="18" charset="0"/>
                            </a:rPr>
                            <m:t>det</m:t>
                          </m:r>
                        </m:fName>
                        <m:e>
                          <m:r>
                            <m:rPr>
                              <m:sty m:val="p"/>
                            </m:rPr>
                            <a:rPr lang="en-CA" sz="6600" b="0" i="0" u="sng" smtClean="0">
                              <a:solidFill>
                                <a:srgbClr val="FF0000"/>
                              </a:solidFill>
                              <a:latin typeface="Cambria Math" panose="02040503050406030204" pitchFamily="18" charset="0"/>
                            </a:rPr>
                            <m:t>Λ</m:t>
                          </m:r>
                        </m:e>
                      </m:func>
                      <m:r>
                        <a:rPr lang="en-CA" sz="6600" b="0" i="1" u="sng" smtClean="0">
                          <a:solidFill>
                            <a:srgbClr val="FF0000"/>
                          </a:solidFill>
                          <a:latin typeface="Cambria Math" panose="02040503050406030204" pitchFamily="18" charset="0"/>
                        </a:rPr>
                        <m:t>=+1</m:t>
                      </m:r>
                    </m:oMath>
                  </m:oMathPara>
                </a14:m>
                <a:endParaRPr lang="en-CA" sz="6600" u="sng" dirty="0"/>
              </a:p>
            </p:txBody>
          </p:sp>
        </mc:Choice>
        <mc:Fallback xmlns="">
          <p:sp>
            <p:nvSpPr>
              <p:cNvPr id="5" name="TextBox 4">
                <a:extLst>
                  <a:ext uri="{FF2B5EF4-FFF2-40B4-BE49-F238E27FC236}">
                    <a16:creationId xmlns:a16="http://schemas.microsoft.com/office/drawing/2014/main" id="{ADCD8E4F-D754-35CF-0BF7-7E137707187E}"/>
                  </a:ext>
                </a:extLst>
              </p:cNvPr>
              <p:cNvSpPr txBox="1">
                <a:spLocks noRot="1" noChangeAspect="1" noMove="1" noResize="1" noEditPoints="1" noAdjustHandles="1" noChangeArrowheads="1" noChangeShapeType="1" noTextEdit="1"/>
              </p:cNvSpPr>
              <p:nvPr/>
            </p:nvSpPr>
            <p:spPr>
              <a:xfrm>
                <a:off x="6383358" y="3140950"/>
                <a:ext cx="4748981" cy="3139321"/>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nvGrpSpPr>
          <p:cNvPr id="14" name="Group 13">
            <a:extLst>
              <a:ext uri="{FF2B5EF4-FFF2-40B4-BE49-F238E27FC236}">
                <a16:creationId xmlns:a16="http://schemas.microsoft.com/office/drawing/2014/main" id="{8A49912E-A803-A2D4-C7DB-7876FFAA734A}"/>
              </a:ext>
            </a:extLst>
          </p:cNvPr>
          <p:cNvGrpSpPr/>
          <p:nvPr/>
        </p:nvGrpSpPr>
        <p:grpSpPr>
          <a:xfrm>
            <a:off x="394356" y="2285889"/>
            <a:ext cx="5989003" cy="3368280"/>
            <a:chOff x="394356" y="2285889"/>
            <a:chExt cx="5989003" cy="3368280"/>
          </a:xfrm>
        </p:grpSpPr>
        <p:cxnSp>
          <p:nvCxnSpPr>
            <p:cNvPr id="10" name="Connector: Elbow 9">
              <a:extLst>
                <a:ext uri="{FF2B5EF4-FFF2-40B4-BE49-F238E27FC236}">
                  <a16:creationId xmlns:a16="http://schemas.microsoft.com/office/drawing/2014/main" id="{7B5814F9-66A2-E337-7009-3E086A2DFF5F}"/>
                </a:ext>
              </a:extLst>
            </p:cNvPr>
            <p:cNvCxnSpPr>
              <a:stCxn id="4" idx="2"/>
              <a:endCxn id="5" idx="1"/>
            </p:cNvCxnSpPr>
            <p:nvPr/>
          </p:nvCxnSpPr>
          <p:spPr>
            <a:xfrm rot="16200000" flipH="1">
              <a:off x="3147166" y="1474418"/>
              <a:ext cx="2424721" cy="4047664"/>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1CF69-2180-88B5-C9B9-6EE2132DB34B}"/>
                </a:ext>
              </a:extLst>
            </p:cNvPr>
            <p:cNvSpPr txBox="1"/>
            <p:nvPr/>
          </p:nvSpPr>
          <p:spPr>
            <a:xfrm>
              <a:off x="394356" y="3530511"/>
              <a:ext cx="5032580" cy="2123658"/>
            </a:xfrm>
            <a:prstGeom prst="rect">
              <a:avLst/>
            </a:prstGeom>
            <a:solidFill>
              <a:schemeClr val="bg1"/>
            </a:solidFill>
            <a:ln w="57150">
              <a:solidFill>
                <a:schemeClr val="tx1"/>
              </a:solidFill>
            </a:ln>
          </p:spPr>
          <p:txBody>
            <a:bodyPr wrap="square" rtlCol="0">
              <a:spAutoFit/>
            </a:bodyPr>
            <a:lstStyle/>
            <a:p>
              <a:pPr algn="ctr"/>
              <a:r>
                <a:rPr lang="en-CA" sz="6600" dirty="0"/>
                <a:t>Forbid spatial reflections</a:t>
              </a:r>
            </a:p>
          </p:txBody>
        </p:sp>
      </p:gr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3" name="Ink 22">
                <a:extLst>
                  <a:ext uri="{FF2B5EF4-FFF2-40B4-BE49-F238E27FC236}">
                    <a16:creationId xmlns:a16="http://schemas.microsoft.com/office/drawing/2014/main" id="{BBE85739-518C-49A3-B003-F05DE4CC6485}"/>
                  </a:ext>
                </a:extLst>
              </p14:cNvPr>
              <p14:cNvContentPartPr/>
              <p14:nvPr>
                <p:extLst>
                  <p:ext uri="{42D2F446-02D8-4167-A562-619A0277C38B}">
                    <p15:isNarration xmlns:p15="http://schemas.microsoft.com/office/powerpoint/2012/main" val="1"/>
                  </p:ext>
                </p:extLst>
              </p14:nvPr>
            </p14:nvContentPartPr>
            <p14:xfrm>
              <a:off x="8064720" y="4074840"/>
              <a:ext cx="3580920" cy="1990800"/>
            </p14:xfrm>
          </p:contentPart>
        </mc:Choice>
        <mc:Fallback xmlns="">
          <p:pic>
            <p:nvPicPr>
              <p:cNvPr id="23" name="Ink 22">
                <a:extLst>
                  <a:ext uri="{FF2B5EF4-FFF2-40B4-BE49-F238E27FC236}">
                    <a16:creationId xmlns:a16="http://schemas.microsoft.com/office/drawing/2014/main" id="{BBE85739-518C-49A3-B003-F05DE4CC6485}"/>
                  </a:ext>
                </a:extLst>
              </p:cNvPr>
              <p:cNvPicPr>
                <a:picLocks noGrp="1" noRot="1" noChangeAspect="1" noMove="1" noResize="1" noEditPoints="1" noAdjustHandles="1" noChangeArrowheads="1" noChangeShapeType="1"/>
              </p:cNvPicPr>
              <p:nvPr/>
            </p:nvPicPr>
            <p:blipFill>
              <a:blip r:embed="rId6"/>
              <a:stretch>
                <a:fillRect/>
              </a:stretch>
            </p:blipFill>
            <p:spPr>
              <a:xfrm>
                <a:off x="8055360" y="4065480"/>
                <a:ext cx="3599640" cy="2009520"/>
              </a:xfrm>
              <a:prstGeom prst="rect">
                <a:avLst/>
              </a:prstGeom>
            </p:spPr>
          </p:pic>
        </mc:Fallback>
      </mc:AlternateContent>
    </p:spTree>
    <p:custDataLst>
      <p:tags r:id="rId1"/>
    </p:custDataLst>
    <p:extLst>
      <p:ext uri="{BB962C8B-B14F-4D97-AF65-F5344CB8AC3E}">
        <p14:creationId xmlns:p14="http://schemas.microsoft.com/office/powerpoint/2010/main" val="878285613"/>
      </p:ext>
    </p:extLst>
  </p:cSld>
  <p:clrMapOvr>
    <a:masterClrMapping/>
  </p:clrMapOvr>
  <mc:AlternateContent xmlns:mc="http://schemas.openxmlformats.org/markup-compatibility/2006" xmlns:p14="http://schemas.microsoft.com/office/powerpoint/2010/main">
    <mc:Choice Requires="p14">
      <p:transition spd="slow" p14:dur="2000" advTm="14419"/>
    </mc:Choice>
    <mc:Fallback xmlns="">
      <p:transition spd="slow" advTm="14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md type="call" cmd="playFrom(0.0)">
                                      <p:cBhvr>
                                        <p:cTn id="7" dur="1" fill="hold"/>
                                        <p:tgtEl>
                                          <p:spTgt spid="23"/>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CD8E4F-D754-35CF-0BF7-7E137707187E}"/>
                  </a:ext>
                </a:extLst>
              </p:cNvPr>
              <p:cNvSpPr txBox="1"/>
              <p:nvPr/>
            </p:nvSpPr>
            <p:spPr>
              <a:xfrm>
                <a:off x="6383358" y="2590130"/>
                <a:ext cx="5032580" cy="4181401"/>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CA" sz="6600" b="0" i="0" smtClean="0">
                          <a:latin typeface="Cambria Math" panose="02040503050406030204" pitchFamily="18" charset="0"/>
                        </a:rPr>
                        <m:t>Λ</m:t>
                      </m:r>
                      <m:r>
                        <a:rPr lang="en-CA" sz="6600" b="0" i="1" smtClean="0">
                          <a:latin typeface="Cambria Math" panose="02040503050406030204" pitchFamily="18" charset="0"/>
                        </a:rPr>
                        <m:t>∈</m:t>
                      </m:r>
                      <m:r>
                        <a:rPr lang="en-CA" sz="6600" b="0" i="1" smtClean="0">
                          <a:latin typeface="Cambria Math" panose="02040503050406030204" pitchFamily="18" charset="0"/>
                        </a:rPr>
                        <m:t>𝑆</m:t>
                      </m:r>
                      <m:sSup>
                        <m:sSupPr>
                          <m:ctrlPr>
                            <a:rPr lang="en-CA" sz="6600" b="0" i="1" smtClean="0">
                              <a:latin typeface="Cambria Math" panose="02040503050406030204" pitchFamily="18" charset="0"/>
                            </a:rPr>
                          </m:ctrlPr>
                        </m:sSupPr>
                        <m:e>
                          <m:r>
                            <a:rPr lang="en-CA" sz="6600" b="0" i="1" smtClean="0">
                              <a:latin typeface="Cambria Math" panose="02040503050406030204" pitchFamily="18" charset="0"/>
                            </a:rPr>
                            <m:t>𝑂</m:t>
                          </m:r>
                        </m:e>
                        <m:sup>
                          <m:r>
                            <a:rPr lang="en-CA" sz="6600" b="0" i="1" smtClean="0">
                              <a:latin typeface="Cambria Math" panose="02040503050406030204" pitchFamily="18" charset="0"/>
                            </a:rPr>
                            <m:t>+</m:t>
                          </m:r>
                        </m:sup>
                      </m:sSup>
                      <m:d>
                        <m:dPr>
                          <m:ctrlPr>
                            <a:rPr lang="en-CA" sz="6600" b="0" i="1" smtClean="0">
                              <a:latin typeface="Cambria Math" panose="02040503050406030204" pitchFamily="18" charset="0"/>
                            </a:rPr>
                          </m:ctrlPr>
                        </m:dPr>
                        <m:e>
                          <m:r>
                            <a:rPr lang="en-CA" sz="6600" b="0" i="1" smtClean="0">
                              <a:latin typeface="Cambria Math" panose="02040503050406030204" pitchFamily="18" charset="0"/>
                            </a:rPr>
                            <m:t>1,3</m:t>
                          </m:r>
                        </m:e>
                      </m:d>
                    </m:oMath>
                  </m:oMathPara>
                </a14:m>
                <a:endParaRPr lang="en-CA" sz="6600" b="0" dirty="0"/>
              </a:p>
              <a:p>
                <a:pPr/>
                <a14:m>
                  <m:oMathPara xmlns:m="http://schemas.openxmlformats.org/officeDocument/2006/math">
                    <m:oMathParaPr>
                      <m:jc m:val="centerGroup"/>
                    </m:oMathParaPr>
                    <m:oMath xmlns:m="http://schemas.openxmlformats.org/officeDocument/2006/math">
                      <m:sSup>
                        <m:sSupPr>
                          <m:ctrlPr>
                            <a:rPr lang="en-CA" sz="6600" b="0" i="1" smtClean="0">
                              <a:latin typeface="Cambria Math" panose="02040503050406030204" pitchFamily="18" charset="0"/>
                            </a:rPr>
                          </m:ctrlPr>
                        </m:sSupPr>
                        <m:e>
                          <m:r>
                            <m:rPr>
                              <m:sty m:val="p"/>
                            </m:rPr>
                            <a:rPr lang="en-CA" sz="6600" b="0" i="0" smtClean="0">
                              <a:latin typeface="Cambria Math" panose="02040503050406030204" pitchFamily="18" charset="0"/>
                            </a:rPr>
                            <m:t>Λ</m:t>
                          </m:r>
                        </m:e>
                        <m:sup>
                          <m:r>
                            <a:rPr lang="en-CA" sz="6600" b="0" i="1" smtClean="0">
                              <a:latin typeface="Cambria Math" panose="02040503050406030204" pitchFamily="18" charset="0"/>
                            </a:rPr>
                            <m:t>𝑇</m:t>
                          </m:r>
                        </m:sup>
                      </m:sSup>
                      <m:r>
                        <a:rPr lang="en-CA" sz="6600" b="0" i="1" smtClean="0">
                          <a:latin typeface="Cambria Math" panose="02040503050406030204" pitchFamily="18" charset="0"/>
                        </a:rPr>
                        <m:t>𝜂</m:t>
                      </m:r>
                      <m:r>
                        <m:rPr>
                          <m:sty m:val="p"/>
                        </m:rPr>
                        <a:rPr lang="en-CA" sz="6600" b="0" i="0" smtClean="0">
                          <a:latin typeface="Cambria Math" panose="02040503050406030204" pitchFamily="18" charset="0"/>
                        </a:rPr>
                        <m:t>Λ</m:t>
                      </m:r>
                      <m:r>
                        <a:rPr lang="en-CA" sz="6600" b="0" i="1" smtClean="0">
                          <a:latin typeface="Cambria Math" panose="02040503050406030204" pitchFamily="18" charset="0"/>
                        </a:rPr>
                        <m:t>=</m:t>
                      </m:r>
                      <m:r>
                        <a:rPr lang="en-CA" sz="6600" b="0" i="1" smtClean="0">
                          <a:latin typeface="Cambria Math" panose="02040503050406030204" pitchFamily="18" charset="0"/>
                        </a:rPr>
                        <m:t>𝜂</m:t>
                      </m:r>
                    </m:oMath>
                  </m:oMathPara>
                </a14:m>
                <a:endParaRPr lang="en-CA" sz="6600" dirty="0"/>
              </a:p>
              <a:p>
                <a:pPr/>
                <a14:m>
                  <m:oMathPara xmlns:m="http://schemas.openxmlformats.org/officeDocument/2006/math">
                    <m:oMathParaPr>
                      <m:jc m:val="centerGroup"/>
                    </m:oMathParaPr>
                    <m:oMath xmlns:m="http://schemas.openxmlformats.org/officeDocument/2006/math">
                      <m:func>
                        <m:funcPr>
                          <m:ctrlPr>
                            <a:rPr lang="en-CA" sz="6600" b="0" i="1" smtClean="0">
                              <a:latin typeface="Cambria Math" panose="02040503050406030204" pitchFamily="18" charset="0"/>
                            </a:rPr>
                          </m:ctrlPr>
                        </m:funcPr>
                        <m:fName>
                          <m:r>
                            <m:rPr>
                              <m:sty m:val="p"/>
                            </m:rPr>
                            <a:rPr lang="en-CA" sz="6600" b="0" i="0" smtClean="0">
                              <a:latin typeface="Cambria Math" panose="02040503050406030204" pitchFamily="18" charset="0"/>
                            </a:rPr>
                            <m:t>det</m:t>
                          </m:r>
                        </m:fName>
                        <m:e>
                          <m:r>
                            <m:rPr>
                              <m:sty m:val="p"/>
                            </m:rPr>
                            <a:rPr lang="en-CA" sz="6600" b="0" i="0" smtClean="0">
                              <a:latin typeface="Cambria Math" panose="02040503050406030204" pitchFamily="18" charset="0"/>
                            </a:rPr>
                            <m:t>Λ</m:t>
                          </m:r>
                        </m:e>
                      </m:func>
                      <m:r>
                        <a:rPr lang="en-CA" sz="6600" b="0" i="1" smtClean="0">
                          <a:latin typeface="Cambria Math" panose="02040503050406030204" pitchFamily="18" charset="0"/>
                        </a:rPr>
                        <m:t>=+1</m:t>
                      </m:r>
                    </m:oMath>
                  </m:oMathPara>
                </a14:m>
                <a:endParaRPr lang="en-CA" sz="6600" dirty="0"/>
              </a:p>
              <a:p>
                <a:pPr/>
                <a14:m>
                  <m:oMathPara xmlns:m="http://schemas.openxmlformats.org/officeDocument/2006/math">
                    <m:oMathParaPr>
                      <m:jc m:val="centerGroup"/>
                    </m:oMathParaPr>
                    <m:oMath xmlns:m="http://schemas.openxmlformats.org/officeDocument/2006/math">
                      <m:sSubSup>
                        <m:sSubSupPr>
                          <m:ctrlPr>
                            <a:rPr lang="en-CA" sz="6600" b="0" i="1" smtClean="0">
                              <a:solidFill>
                                <a:srgbClr val="FF0000"/>
                              </a:solidFill>
                              <a:latin typeface="Cambria Math" panose="02040503050406030204" pitchFamily="18" charset="0"/>
                            </a:rPr>
                          </m:ctrlPr>
                        </m:sSubSupPr>
                        <m:e>
                          <m:r>
                            <m:rPr>
                              <m:sty m:val="p"/>
                            </m:rPr>
                            <a:rPr lang="en-CA" sz="6600" b="0" i="0" smtClean="0">
                              <a:solidFill>
                                <a:srgbClr val="FF0000"/>
                              </a:solidFill>
                              <a:latin typeface="Cambria Math" panose="02040503050406030204" pitchFamily="18" charset="0"/>
                            </a:rPr>
                            <m:t>Λ</m:t>
                          </m:r>
                        </m:e>
                        <m:sub>
                          <m:r>
                            <a:rPr lang="en-CA" sz="6600" b="0" i="1" smtClean="0">
                              <a:solidFill>
                                <a:srgbClr val="FF0000"/>
                              </a:solidFill>
                              <a:latin typeface="Cambria Math" panose="02040503050406030204" pitchFamily="18" charset="0"/>
                            </a:rPr>
                            <m:t>  0</m:t>
                          </m:r>
                        </m:sub>
                        <m:sup>
                          <m:r>
                            <a:rPr lang="en-CA" sz="6600" b="0" i="1" smtClean="0">
                              <a:solidFill>
                                <a:srgbClr val="FF0000"/>
                              </a:solidFill>
                              <a:latin typeface="Cambria Math" panose="02040503050406030204" pitchFamily="18" charset="0"/>
                            </a:rPr>
                            <m:t>0</m:t>
                          </m:r>
                        </m:sup>
                      </m:sSubSup>
                      <m:r>
                        <a:rPr lang="en-CA" sz="6600" b="0" i="1" smtClean="0">
                          <a:solidFill>
                            <a:srgbClr val="FF0000"/>
                          </a:solidFill>
                          <a:latin typeface="Cambria Math" panose="02040503050406030204" pitchFamily="18" charset="0"/>
                        </a:rPr>
                        <m:t>&gt;0</m:t>
                      </m:r>
                    </m:oMath>
                  </m:oMathPara>
                </a14:m>
                <a:endParaRPr lang="en-CA" sz="6600" dirty="0"/>
              </a:p>
            </p:txBody>
          </p:sp>
        </mc:Choice>
        <mc:Fallback xmlns="">
          <p:sp>
            <p:nvSpPr>
              <p:cNvPr id="5" name="TextBox 4">
                <a:extLst>
                  <a:ext uri="{FF2B5EF4-FFF2-40B4-BE49-F238E27FC236}">
                    <a16:creationId xmlns:a16="http://schemas.microsoft.com/office/drawing/2014/main" id="{ADCD8E4F-D754-35CF-0BF7-7E137707187E}"/>
                  </a:ext>
                </a:extLst>
              </p:cNvPr>
              <p:cNvSpPr txBox="1">
                <a:spLocks noRot="1" noChangeAspect="1" noMove="1" noResize="1" noEditPoints="1" noAdjustHandles="1" noChangeArrowheads="1" noChangeShapeType="1" noTextEdit="1"/>
              </p:cNvSpPr>
              <p:nvPr/>
            </p:nvSpPr>
            <p:spPr>
              <a:xfrm>
                <a:off x="6383358" y="2590130"/>
                <a:ext cx="5032580" cy="4181401"/>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30607FC-7A6A-65E1-56AF-C1E042433703}"/>
                  </a:ext>
                </a:extLst>
              </p:cNvPr>
              <p:cNvSpPr txBox="1"/>
              <p:nvPr/>
            </p:nvSpPr>
            <p:spPr>
              <a:xfrm>
                <a:off x="6653917" y="-2022"/>
                <a:ext cx="4498604" cy="25962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3600" b="0" i="1" smtClean="0">
                              <a:latin typeface="Cambria Math" panose="02040503050406030204" pitchFamily="18" charset="0"/>
                            </a:rPr>
                          </m:ctrlPr>
                        </m:dPr>
                        <m:e>
                          <m:m>
                            <m:mPr>
                              <m:mcs>
                                <m:mc>
                                  <m:mcPr>
                                    <m:count m:val="2"/>
                                    <m:mcJc m:val="center"/>
                                  </m:mcPr>
                                </m:mc>
                              </m:mcs>
                              <m:ctrlPr>
                                <a:rPr lang="en-CA" sz="3600" b="0" i="1" smtClean="0">
                                  <a:latin typeface="Cambria Math" panose="02040503050406030204" pitchFamily="18" charset="0"/>
                                </a:rPr>
                              </m:ctrlPr>
                            </m:mPr>
                            <m:mr>
                              <m:e>
                                <m:m>
                                  <m:mPr>
                                    <m:mcs>
                                      <m:mc>
                                        <m:mcPr>
                                          <m:count m:val="2"/>
                                          <m:mcJc m:val="center"/>
                                        </m:mcPr>
                                      </m:mc>
                                    </m:mcs>
                                    <m:ctrlPr>
                                      <a:rPr lang="en-CA" sz="3600" i="1">
                                        <a:latin typeface="Cambria Math" panose="02040503050406030204" pitchFamily="18" charset="0"/>
                                      </a:rPr>
                                    </m:ctrlPr>
                                  </m:mPr>
                                  <m:mr>
                                    <m:e>
                                      <m:eqArr>
                                        <m:eqArrPr>
                                          <m:ctrlPr>
                                            <a:rPr lang="en-CA" sz="3600" b="0" i="1" smtClean="0">
                                              <a:latin typeface="Cambria Math" panose="02040503050406030204" pitchFamily="18" charset="0"/>
                                            </a:rPr>
                                          </m:ctrlPr>
                                        </m:eqArrPr>
                                        <m:e>
                                          <m:sSubSup>
                                            <m:sSubSupPr>
                                              <m:ctrlPr>
                                                <a:rPr lang="en-CA" sz="3600" b="0" i="1" smtClean="0">
                                                  <a:solidFill>
                                                    <a:srgbClr val="FF0000"/>
                                                  </a:solidFill>
                                                  <a:latin typeface="Cambria Math" panose="02040503050406030204" pitchFamily="18" charset="0"/>
                                                </a:rPr>
                                              </m:ctrlPr>
                                            </m:sSubSupPr>
                                            <m:e>
                                              <m:r>
                                                <m:rPr>
                                                  <m:sty m:val="p"/>
                                                </m:rPr>
                                                <a:rPr lang="en-CA" sz="3600" b="0" i="0" smtClean="0">
                                                  <a:solidFill>
                                                    <a:srgbClr val="FF0000"/>
                                                  </a:solidFill>
                                                  <a:latin typeface="Cambria Math" panose="02040503050406030204" pitchFamily="18" charset="0"/>
                                                </a:rPr>
                                                <m:t>Λ</m:t>
                                              </m:r>
                                            </m:e>
                                            <m:sub>
                                              <m:r>
                                                <a:rPr lang="en-CA" sz="3600" b="0" i="1" smtClean="0">
                                                  <a:solidFill>
                                                    <a:srgbClr val="FF0000"/>
                                                  </a:solidFill>
                                                  <a:latin typeface="Cambria Math" panose="02040503050406030204" pitchFamily="18" charset="0"/>
                                                </a:rPr>
                                                <m:t>0</m:t>
                                              </m:r>
                                            </m:sub>
                                            <m:sup>
                                              <m:r>
                                                <a:rPr lang="en-CA" sz="3600" b="0" i="1" smtClean="0">
                                                  <a:solidFill>
                                                    <a:srgbClr val="FF0000"/>
                                                  </a:solidFill>
                                                  <a:latin typeface="Cambria Math" panose="02040503050406030204" pitchFamily="18" charset="0"/>
                                                </a:rPr>
                                                <m:t>  0</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0</m:t>
                                              </m:r>
                                            </m:sub>
                                            <m:sup>
                                              <m:r>
                                                <a:rPr lang="en-CA" sz="3600" b="0" i="1" smtClean="0">
                                                  <a:latin typeface="Cambria Math" panose="02040503050406030204" pitchFamily="18" charset="0"/>
                                                </a:rPr>
                                                <m:t>  1</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0</m:t>
                                              </m:r>
                                            </m:sub>
                                            <m:sup>
                                              <m:r>
                                                <a:rPr lang="en-CA" sz="3600" b="0" i="1" smtClean="0">
                                                  <a:latin typeface="Cambria Math" panose="02040503050406030204" pitchFamily="18" charset="0"/>
                                                </a:rPr>
                                                <m:t>  2</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0</m:t>
                                              </m:r>
                                            </m:sub>
                                            <m:sup>
                                              <m:r>
                                                <a:rPr lang="en-CA" sz="3600" b="0" i="1" smtClean="0">
                                                  <a:latin typeface="Cambria Math" panose="02040503050406030204" pitchFamily="18" charset="0"/>
                                                </a:rPr>
                                                <m:t>  3</m:t>
                                              </m:r>
                                            </m:sup>
                                          </m:sSubSup>
                                        </m:e>
                                      </m:eqArr>
                                    </m:e>
                                    <m:e>
                                      <m:eqArr>
                                        <m:eqArrPr>
                                          <m:ctrlPr>
                                            <a:rPr lang="en-CA" sz="3600" b="0" i="1" smtClean="0">
                                              <a:latin typeface="Cambria Math" panose="02040503050406030204" pitchFamily="18" charset="0"/>
                                            </a:rPr>
                                          </m:ctrlPr>
                                        </m:eqArrPr>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1</m:t>
                                              </m:r>
                                            </m:sub>
                                            <m:sup>
                                              <m:r>
                                                <a:rPr lang="en-CA" sz="3600" b="0" i="1" smtClean="0">
                                                  <a:latin typeface="Cambria Math" panose="02040503050406030204" pitchFamily="18" charset="0"/>
                                                </a:rPr>
                                                <m:t>  0</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1</m:t>
                                              </m:r>
                                            </m:sub>
                                            <m:sup>
                                              <m:r>
                                                <a:rPr lang="en-CA" sz="3600" b="0" i="1" smtClean="0">
                                                  <a:latin typeface="Cambria Math" panose="02040503050406030204" pitchFamily="18" charset="0"/>
                                                </a:rPr>
                                                <m:t>  1</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1</m:t>
                                              </m:r>
                                            </m:sub>
                                            <m:sup>
                                              <m:r>
                                                <a:rPr lang="en-CA" sz="3600" b="0" i="1" smtClean="0">
                                                  <a:latin typeface="Cambria Math" panose="02040503050406030204" pitchFamily="18" charset="0"/>
                                                </a:rPr>
                                                <m:t>  2</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1</m:t>
                                              </m:r>
                                            </m:sub>
                                            <m:sup>
                                              <m:r>
                                                <a:rPr lang="en-CA" sz="3600" b="0" i="1" smtClean="0">
                                                  <a:latin typeface="Cambria Math" panose="02040503050406030204" pitchFamily="18" charset="0"/>
                                                </a:rPr>
                                                <m:t>  3</m:t>
                                              </m:r>
                                            </m:sup>
                                          </m:sSubSup>
                                        </m:e>
                                      </m:eqArr>
                                    </m:e>
                                  </m:mr>
                                </m:m>
                              </m:e>
                              <m:e>
                                <m:m>
                                  <m:mPr>
                                    <m:mcs>
                                      <m:mc>
                                        <m:mcPr>
                                          <m:count m:val="2"/>
                                          <m:mcJc m:val="center"/>
                                        </m:mcPr>
                                      </m:mc>
                                    </m:mcs>
                                    <m:ctrlPr>
                                      <a:rPr lang="en-CA" sz="3600" i="1" smtClean="0">
                                        <a:latin typeface="Cambria Math" panose="02040503050406030204" pitchFamily="18" charset="0"/>
                                      </a:rPr>
                                    </m:ctrlPr>
                                  </m:mPr>
                                  <m:mr>
                                    <m:e>
                                      <m:eqArr>
                                        <m:eqArrPr>
                                          <m:ctrlPr>
                                            <a:rPr lang="en-CA" sz="3600" b="0" i="1" smtClean="0">
                                              <a:latin typeface="Cambria Math" panose="02040503050406030204" pitchFamily="18" charset="0"/>
                                            </a:rPr>
                                          </m:ctrlPr>
                                        </m:eqArrPr>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2</m:t>
                                              </m:r>
                                            </m:sub>
                                            <m:sup>
                                              <m:r>
                                                <a:rPr lang="en-CA" sz="3600" b="0" i="1" smtClean="0">
                                                  <a:latin typeface="Cambria Math" panose="02040503050406030204" pitchFamily="18" charset="0"/>
                                                </a:rPr>
                                                <m:t>  0</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2</m:t>
                                              </m:r>
                                            </m:sub>
                                            <m:sup>
                                              <m:r>
                                                <a:rPr lang="en-CA" sz="3600" b="0" i="1" smtClean="0">
                                                  <a:latin typeface="Cambria Math" panose="02040503050406030204" pitchFamily="18" charset="0"/>
                                                </a:rPr>
                                                <m:t>  1</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2</m:t>
                                              </m:r>
                                            </m:sub>
                                            <m:sup>
                                              <m:r>
                                                <a:rPr lang="en-CA" sz="3600" b="0" i="1" smtClean="0">
                                                  <a:latin typeface="Cambria Math" panose="02040503050406030204" pitchFamily="18" charset="0"/>
                                                </a:rPr>
                                                <m:t>  2</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2</m:t>
                                              </m:r>
                                            </m:sub>
                                            <m:sup>
                                              <m:r>
                                                <a:rPr lang="en-CA" sz="3600" b="0" i="1" smtClean="0">
                                                  <a:latin typeface="Cambria Math" panose="02040503050406030204" pitchFamily="18" charset="0"/>
                                                </a:rPr>
                                                <m:t>  3</m:t>
                                              </m:r>
                                            </m:sup>
                                          </m:sSubSup>
                                        </m:e>
                                      </m:eqArr>
                                    </m:e>
                                    <m:e>
                                      <m:eqArr>
                                        <m:eqArrPr>
                                          <m:ctrlPr>
                                            <a:rPr lang="en-CA" sz="3600" b="0" i="1" smtClean="0">
                                              <a:latin typeface="Cambria Math" panose="02040503050406030204" pitchFamily="18" charset="0"/>
                                            </a:rPr>
                                          </m:ctrlPr>
                                        </m:eqArrPr>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3</m:t>
                                              </m:r>
                                            </m:sub>
                                            <m:sup>
                                              <m:r>
                                                <a:rPr lang="en-CA" sz="3600" b="0" i="1" smtClean="0">
                                                  <a:latin typeface="Cambria Math" panose="02040503050406030204" pitchFamily="18" charset="0"/>
                                                </a:rPr>
                                                <m:t>  0</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3</m:t>
                                              </m:r>
                                            </m:sub>
                                            <m:sup>
                                              <m:r>
                                                <a:rPr lang="en-CA" sz="3600" b="0" i="1" smtClean="0">
                                                  <a:latin typeface="Cambria Math" panose="02040503050406030204" pitchFamily="18" charset="0"/>
                                                </a:rPr>
                                                <m:t>  1</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3</m:t>
                                              </m:r>
                                            </m:sub>
                                            <m:sup>
                                              <m:r>
                                                <a:rPr lang="en-CA" sz="3600" b="0" i="1" smtClean="0">
                                                  <a:latin typeface="Cambria Math" panose="02040503050406030204" pitchFamily="18" charset="0"/>
                                                </a:rPr>
                                                <m:t>  2</m:t>
                                              </m:r>
                                            </m:sup>
                                          </m:sSubSup>
                                        </m:e>
                                        <m:e>
                                          <m:sSubSup>
                                            <m:sSubSupPr>
                                              <m:ctrlPr>
                                                <a:rPr lang="en-CA" sz="3600" b="0" i="1" smtClean="0">
                                                  <a:latin typeface="Cambria Math" panose="02040503050406030204" pitchFamily="18" charset="0"/>
                                                </a:rPr>
                                              </m:ctrlPr>
                                            </m:sSubSupPr>
                                            <m:e>
                                              <m:r>
                                                <m:rPr>
                                                  <m:sty m:val="p"/>
                                                </m:rPr>
                                                <a:rPr lang="en-CA" sz="3600" b="0" i="0" smtClean="0">
                                                  <a:latin typeface="Cambria Math" panose="02040503050406030204" pitchFamily="18" charset="0"/>
                                                </a:rPr>
                                                <m:t>Λ</m:t>
                                              </m:r>
                                            </m:e>
                                            <m:sub>
                                              <m:r>
                                                <a:rPr lang="en-CA" sz="3600" b="0" i="1" smtClean="0">
                                                  <a:latin typeface="Cambria Math" panose="02040503050406030204" pitchFamily="18" charset="0"/>
                                                </a:rPr>
                                                <m:t>3</m:t>
                                              </m:r>
                                            </m:sub>
                                            <m:sup>
                                              <m:r>
                                                <a:rPr lang="en-CA" sz="3600" b="0" i="1" smtClean="0">
                                                  <a:latin typeface="Cambria Math" panose="02040503050406030204" pitchFamily="18" charset="0"/>
                                                </a:rPr>
                                                <m:t>  3</m:t>
                                              </m:r>
                                            </m:sup>
                                          </m:sSubSup>
                                        </m:e>
                                      </m:eqArr>
                                    </m:e>
                                  </m:mr>
                                </m:m>
                              </m:e>
                            </m:mr>
                          </m:m>
                        </m:e>
                      </m:d>
                    </m:oMath>
                  </m:oMathPara>
                </a14:m>
                <a:endParaRPr lang="en-CA" sz="3600" dirty="0"/>
              </a:p>
            </p:txBody>
          </p:sp>
        </mc:Choice>
        <mc:Fallback xmlns="">
          <p:sp>
            <p:nvSpPr>
              <p:cNvPr id="7" name="TextBox 6">
                <a:extLst>
                  <a:ext uri="{FF2B5EF4-FFF2-40B4-BE49-F238E27FC236}">
                    <a16:creationId xmlns:a16="http://schemas.microsoft.com/office/drawing/2014/main" id="{B30607FC-7A6A-65E1-56AF-C1E042433703}"/>
                  </a:ext>
                </a:extLst>
              </p:cNvPr>
              <p:cNvSpPr txBox="1">
                <a:spLocks noRot="1" noChangeAspect="1" noMove="1" noResize="1" noEditPoints="1" noAdjustHandles="1" noChangeArrowheads="1" noChangeShapeType="1" noTextEdit="1"/>
              </p:cNvSpPr>
              <p:nvPr/>
            </p:nvSpPr>
            <p:spPr>
              <a:xfrm>
                <a:off x="6653917" y="-2022"/>
                <a:ext cx="4498604" cy="2596224"/>
              </a:xfrm>
              <a:prstGeom prst="rect">
                <a:avLst/>
              </a:prstGeom>
              <a:blipFill>
                <a:blip r:embed="rId4"/>
                <a:stretch>
                  <a:fillRect/>
                </a:stretch>
              </a:blipFill>
            </p:spPr>
            <p:txBody>
              <a:bodyPr/>
              <a:lstStyle/>
              <a:p>
                <a:r>
                  <a:rPr lang="en-CA">
                    <a:noFill/>
                  </a:rPr>
                  <a:t> </a:t>
                </a:r>
              </a:p>
            </p:txBody>
          </p:sp>
        </mc:Fallback>
      </mc:AlternateContent>
      <p:grpSp>
        <p:nvGrpSpPr>
          <p:cNvPr id="12" name="Group 11">
            <a:extLst>
              <a:ext uri="{FF2B5EF4-FFF2-40B4-BE49-F238E27FC236}">
                <a16:creationId xmlns:a16="http://schemas.microsoft.com/office/drawing/2014/main" id="{6C89CD65-D043-0FB5-401B-ECD3FDB5F989}"/>
              </a:ext>
            </a:extLst>
          </p:cNvPr>
          <p:cNvGrpSpPr/>
          <p:nvPr/>
        </p:nvGrpSpPr>
        <p:grpSpPr>
          <a:xfrm>
            <a:off x="394356" y="2285889"/>
            <a:ext cx="5989003" cy="3456771"/>
            <a:chOff x="394356" y="2285889"/>
            <a:chExt cx="5989003" cy="3456771"/>
          </a:xfrm>
        </p:grpSpPr>
        <p:cxnSp>
          <p:nvCxnSpPr>
            <p:cNvPr id="10" name="Connector: Elbow 9">
              <a:extLst>
                <a:ext uri="{FF2B5EF4-FFF2-40B4-BE49-F238E27FC236}">
                  <a16:creationId xmlns:a16="http://schemas.microsoft.com/office/drawing/2014/main" id="{7B5814F9-66A2-E337-7009-3E086A2DFF5F}"/>
                </a:ext>
              </a:extLst>
            </p:cNvPr>
            <p:cNvCxnSpPr>
              <a:cxnSpLocks/>
              <a:endCxn id="5" idx="1"/>
            </p:cNvCxnSpPr>
            <p:nvPr/>
          </p:nvCxnSpPr>
          <p:spPr>
            <a:xfrm rot="16200000" flipH="1">
              <a:off x="3162056" y="1459528"/>
              <a:ext cx="2394941" cy="4047664"/>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41CF69-2180-88B5-C9B9-6EE2132DB34B}"/>
                </a:ext>
              </a:extLst>
            </p:cNvPr>
            <p:cNvSpPr txBox="1"/>
            <p:nvPr/>
          </p:nvSpPr>
          <p:spPr>
            <a:xfrm>
              <a:off x="394356" y="3619002"/>
              <a:ext cx="5032580" cy="2123658"/>
            </a:xfrm>
            <a:prstGeom prst="rect">
              <a:avLst/>
            </a:prstGeom>
            <a:solidFill>
              <a:schemeClr val="bg1"/>
            </a:solidFill>
            <a:ln w="57150">
              <a:solidFill>
                <a:schemeClr val="tx1"/>
              </a:solidFill>
            </a:ln>
          </p:spPr>
          <p:txBody>
            <a:bodyPr wrap="square" rtlCol="0">
              <a:spAutoFit/>
            </a:bodyPr>
            <a:lstStyle/>
            <a:p>
              <a:pPr algn="ctr"/>
              <a:r>
                <a:rPr lang="en-CA" sz="6600" dirty="0"/>
                <a:t>Forbid time reflections</a:t>
              </a:r>
            </a:p>
          </p:txBody>
        </p:sp>
      </p:grpSp>
      <p:sp>
        <p:nvSpPr>
          <p:cNvPr id="9" name="TextBox 8">
            <a:extLst>
              <a:ext uri="{FF2B5EF4-FFF2-40B4-BE49-F238E27FC236}">
                <a16:creationId xmlns:a16="http://schemas.microsoft.com/office/drawing/2014/main" id="{6ECCF689-3F3C-F951-BFA5-4D0DBDFFBF19}"/>
              </a:ext>
            </a:extLst>
          </p:cNvPr>
          <p:cNvSpPr txBox="1"/>
          <p:nvPr/>
        </p:nvSpPr>
        <p:spPr>
          <a:xfrm>
            <a:off x="210156" y="5812840"/>
            <a:ext cx="5598487" cy="1015663"/>
          </a:xfrm>
          <a:prstGeom prst="rect">
            <a:avLst/>
          </a:prstGeom>
          <a:noFill/>
        </p:spPr>
        <p:txBody>
          <a:bodyPr wrap="square">
            <a:spAutoFit/>
          </a:bodyPr>
          <a:lstStyle/>
          <a:p>
            <a:r>
              <a:rPr lang="en-CA" sz="6000" dirty="0"/>
              <a:t>“</a:t>
            </a:r>
            <a:r>
              <a:rPr lang="en-CA" sz="6000" dirty="0" err="1"/>
              <a:t>orthochronous</a:t>
            </a:r>
            <a:r>
              <a:rPr lang="en-CA" sz="6000" dirty="0"/>
              <a:t>”</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9" name="Ink 18">
                <a:extLst>
                  <a:ext uri="{FF2B5EF4-FFF2-40B4-BE49-F238E27FC236}">
                    <a16:creationId xmlns:a16="http://schemas.microsoft.com/office/drawing/2014/main" id="{A3C4806D-AC62-858A-926C-41A4764C9AA2}"/>
                  </a:ext>
                </a:extLst>
              </p14:cNvPr>
              <p14:cNvContentPartPr/>
              <p14:nvPr>
                <p:extLst>
                  <p:ext uri="{42D2F446-02D8-4167-A562-619A0277C38B}">
                    <p15:isNarration xmlns:p15="http://schemas.microsoft.com/office/powerpoint/2012/main" val="1"/>
                  </p:ext>
                </p:extLst>
              </p14:nvPr>
            </p14:nvContentPartPr>
            <p14:xfrm>
              <a:off x="5451840" y="-254880"/>
              <a:ext cx="5655240" cy="6787080"/>
            </p14:xfrm>
          </p:contentPart>
        </mc:Choice>
        <mc:Fallback xmlns="">
          <p:pic>
            <p:nvPicPr>
              <p:cNvPr id="19" name="Ink 18">
                <a:extLst>
                  <a:ext uri="{FF2B5EF4-FFF2-40B4-BE49-F238E27FC236}">
                    <a16:creationId xmlns:a16="http://schemas.microsoft.com/office/drawing/2014/main" id="{A3C4806D-AC62-858A-926C-41A4764C9AA2}"/>
                  </a:ext>
                </a:extLst>
              </p:cNvPr>
              <p:cNvPicPr>
                <a:picLocks noGrp="1" noRot="1" noChangeAspect="1" noMove="1" noResize="1" noEditPoints="1" noAdjustHandles="1" noChangeArrowheads="1" noChangeShapeType="1"/>
              </p:cNvPicPr>
              <p:nvPr/>
            </p:nvPicPr>
            <p:blipFill>
              <a:blip r:embed="rId6"/>
              <a:stretch>
                <a:fillRect/>
              </a:stretch>
            </p:blipFill>
            <p:spPr>
              <a:xfrm>
                <a:off x="5442480" y="-264240"/>
                <a:ext cx="5673960" cy="6805800"/>
              </a:xfrm>
              <a:prstGeom prst="rect">
                <a:avLst/>
              </a:prstGeom>
            </p:spPr>
          </p:pic>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E99D4FB-4AA8-76C7-9726-8976F1043EC7}"/>
                  </a:ext>
                </a:extLst>
              </p:cNvPr>
              <p:cNvSpPr txBox="1"/>
              <p:nvPr/>
            </p:nvSpPr>
            <p:spPr>
              <a:xfrm>
                <a:off x="394001" y="150224"/>
                <a:ext cx="3777949" cy="2585323"/>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CA" sz="5400" b="0" i="0" smtClean="0">
                          <a:solidFill>
                            <a:schemeClr val="tx1"/>
                          </a:solidFill>
                          <a:latin typeface="Cambria Math" panose="02040503050406030204" pitchFamily="18" charset="0"/>
                        </a:rPr>
                        <m:t>Λ</m:t>
                      </m:r>
                      <m:r>
                        <a:rPr lang="en-CA" sz="5400" b="0" i="1" smtClean="0">
                          <a:solidFill>
                            <a:schemeClr val="tx1"/>
                          </a:solidFill>
                          <a:latin typeface="Cambria Math" panose="02040503050406030204" pitchFamily="18" charset="0"/>
                        </a:rPr>
                        <m:t>∈</m:t>
                      </m:r>
                      <m:r>
                        <a:rPr lang="en-CA" sz="5400" b="0" i="1" smtClean="0">
                          <a:solidFill>
                            <a:schemeClr val="tx1"/>
                          </a:solidFill>
                          <a:latin typeface="Cambria Math" panose="02040503050406030204" pitchFamily="18" charset="0"/>
                        </a:rPr>
                        <m:t>𝑆𝑂</m:t>
                      </m:r>
                      <m:d>
                        <m:dPr>
                          <m:ctrlPr>
                            <a:rPr lang="en-CA" sz="5400" b="0" i="1" smtClean="0">
                              <a:solidFill>
                                <a:schemeClr val="tx1"/>
                              </a:solidFill>
                              <a:latin typeface="Cambria Math" panose="02040503050406030204" pitchFamily="18" charset="0"/>
                            </a:rPr>
                          </m:ctrlPr>
                        </m:dPr>
                        <m:e>
                          <m:r>
                            <a:rPr lang="en-CA" sz="5400" b="0" i="1" smtClean="0">
                              <a:solidFill>
                                <a:schemeClr val="tx1"/>
                              </a:solidFill>
                              <a:latin typeface="Cambria Math" panose="02040503050406030204" pitchFamily="18" charset="0"/>
                            </a:rPr>
                            <m:t>1,3</m:t>
                          </m:r>
                        </m:e>
                      </m:d>
                    </m:oMath>
                  </m:oMathPara>
                </a14:m>
                <a:endParaRPr lang="en-CA" sz="5400" b="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CA" sz="5400" b="0" i="1" smtClean="0">
                              <a:solidFill>
                                <a:schemeClr val="tx1"/>
                              </a:solidFill>
                              <a:latin typeface="Cambria Math" panose="02040503050406030204" pitchFamily="18" charset="0"/>
                            </a:rPr>
                          </m:ctrlPr>
                        </m:sSupPr>
                        <m:e>
                          <m:r>
                            <m:rPr>
                              <m:sty m:val="p"/>
                            </m:rPr>
                            <a:rPr lang="en-CA" sz="5400" b="0" i="0" smtClean="0">
                              <a:solidFill>
                                <a:schemeClr val="tx1"/>
                              </a:solidFill>
                              <a:latin typeface="Cambria Math" panose="02040503050406030204" pitchFamily="18" charset="0"/>
                            </a:rPr>
                            <m:t>Λ</m:t>
                          </m:r>
                        </m:e>
                        <m:sup>
                          <m:r>
                            <a:rPr lang="en-CA" sz="5400" b="0" i="1" smtClean="0">
                              <a:solidFill>
                                <a:schemeClr val="tx1"/>
                              </a:solidFill>
                              <a:latin typeface="Cambria Math" panose="02040503050406030204" pitchFamily="18" charset="0"/>
                            </a:rPr>
                            <m:t>𝑇</m:t>
                          </m:r>
                        </m:sup>
                      </m:sSup>
                      <m:r>
                        <a:rPr lang="en-CA" sz="5400" b="0" i="1" smtClean="0">
                          <a:solidFill>
                            <a:schemeClr val="tx1"/>
                          </a:solidFill>
                          <a:latin typeface="Cambria Math" panose="02040503050406030204" pitchFamily="18" charset="0"/>
                        </a:rPr>
                        <m:t>𝜂</m:t>
                      </m:r>
                      <m:r>
                        <m:rPr>
                          <m:sty m:val="p"/>
                        </m:rPr>
                        <a:rPr lang="en-CA" sz="5400" b="0" i="0" smtClean="0">
                          <a:solidFill>
                            <a:schemeClr val="tx1"/>
                          </a:solidFill>
                          <a:latin typeface="Cambria Math" panose="02040503050406030204" pitchFamily="18" charset="0"/>
                        </a:rPr>
                        <m:t>Λ</m:t>
                      </m:r>
                      <m:r>
                        <a:rPr lang="en-CA" sz="5400" b="0" i="1" smtClean="0">
                          <a:solidFill>
                            <a:schemeClr val="tx1"/>
                          </a:solidFill>
                          <a:latin typeface="Cambria Math" panose="02040503050406030204" pitchFamily="18" charset="0"/>
                        </a:rPr>
                        <m:t>=</m:t>
                      </m:r>
                      <m:r>
                        <a:rPr lang="en-CA" sz="5400" b="0" i="1" smtClean="0">
                          <a:solidFill>
                            <a:schemeClr val="tx1"/>
                          </a:solidFill>
                          <a:latin typeface="Cambria Math" panose="02040503050406030204" pitchFamily="18" charset="0"/>
                        </a:rPr>
                        <m:t>𝜂</m:t>
                      </m:r>
                    </m:oMath>
                  </m:oMathPara>
                </a14:m>
                <a:endParaRPr lang="en-CA" sz="5400" dirty="0">
                  <a:solidFill>
                    <a:schemeClr val="tx1"/>
                  </a:solidFill>
                </a:endParaRPr>
              </a:p>
              <a:p>
                <a:pPr/>
                <a14:m>
                  <m:oMathPara xmlns:m="http://schemas.openxmlformats.org/officeDocument/2006/math">
                    <m:oMathParaPr>
                      <m:jc m:val="centerGroup"/>
                    </m:oMathParaPr>
                    <m:oMath xmlns:m="http://schemas.openxmlformats.org/officeDocument/2006/math">
                      <m:func>
                        <m:funcPr>
                          <m:ctrlPr>
                            <a:rPr lang="en-CA" sz="5400" b="0" i="1" smtClean="0">
                              <a:solidFill>
                                <a:schemeClr val="tx1"/>
                              </a:solidFill>
                              <a:latin typeface="Cambria Math" panose="02040503050406030204" pitchFamily="18" charset="0"/>
                            </a:rPr>
                          </m:ctrlPr>
                        </m:funcPr>
                        <m:fName>
                          <m:r>
                            <m:rPr>
                              <m:sty m:val="p"/>
                            </m:rPr>
                            <a:rPr lang="en-CA" sz="5400" b="0" i="0" smtClean="0">
                              <a:solidFill>
                                <a:schemeClr val="tx1"/>
                              </a:solidFill>
                              <a:latin typeface="Cambria Math" panose="02040503050406030204" pitchFamily="18" charset="0"/>
                            </a:rPr>
                            <m:t>det</m:t>
                          </m:r>
                        </m:fName>
                        <m:e>
                          <m:r>
                            <m:rPr>
                              <m:sty m:val="p"/>
                            </m:rPr>
                            <a:rPr lang="en-CA" sz="5400" b="0" i="0" smtClean="0">
                              <a:solidFill>
                                <a:schemeClr val="tx1"/>
                              </a:solidFill>
                              <a:latin typeface="Cambria Math" panose="02040503050406030204" pitchFamily="18" charset="0"/>
                            </a:rPr>
                            <m:t>Λ</m:t>
                          </m:r>
                        </m:e>
                      </m:func>
                      <m:r>
                        <a:rPr lang="en-CA" sz="5400" b="0" i="1" smtClean="0">
                          <a:solidFill>
                            <a:schemeClr val="tx1"/>
                          </a:solidFill>
                          <a:latin typeface="Cambria Math" panose="02040503050406030204" pitchFamily="18" charset="0"/>
                        </a:rPr>
                        <m:t>=+1</m:t>
                      </m:r>
                    </m:oMath>
                  </m:oMathPara>
                </a14:m>
                <a:endParaRPr lang="en-CA" sz="5400" dirty="0">
                  <a:solidFill>
                    <a:schemeClr val="tx1"/>
                  </a:solidFill>
                </a:endParaRPr>
              </a:p>
            </p:txBody>
          </p:sp>
        </mc:Choice>
        <mc:Fallback xmlns="">
          <p:sp>
            <p:nvSpPr>
              <p:cNvPr id="22" name="TextBox 21">
                <a:extLst>
                  <a:ext uri="{FF2B5EF4-FFF2-40B4-BE49-F238E27FC236}">
                    <a16:creationId xmlns:a16="http://schemas.microsoft.com/office/drawing/2014/main" id="{4E99D4FB-4AA8-76C7-9726-8976F1043EC7}"/>
                  </a:ext>
                </a:extLst>
              </p:cNvPr>
              <p:cNvSpPr txBox="1">
                <a:spLocks noRot="1" noChangeAspect="1" noMove="1" noResize="1" noEditPoints="1" noAdjustHandles="1" noChangeArrowheads="1" noChangeShapeType="1" noTextEdit="1"/>
              </p:cNvSpPr>
              <p:nvPr/>
            </p:nvSpPr>
            <p:spPr>
              <a:xfrm>
                <a:off x="394001" y="150224"/>
                <a:ext cx="3777949" cy="2585323"/>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876181649"/>
      </p:ext>
    </p:extLst>
  </p:cSld>
  <p:clrMapOvr>
    <a:masterClrMapping/>
  </p:clrMapOvr>
  <mc:AlternateContent xmlns:mc="http://schemas.openxmlformats.org/markup-compatibility/2006" xmlns:p14="http://schemas.microsoft.com/office/powerpoint/2010/main">
    <mc:Choice Requires="p14">
      <p:transition spd="med" p14:dur="700" advTm="30963">
        <p:fade/>
      </p:transition>
    </mc:Choice>
    <mc:Fallback xmlns="">
      <p:transition spd="med" advTm="309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209B9-D109-1B66-1AC9-61CC623E6A94}"/>
              </a:ext>
            </a:extLst>
          </p:cNvPr>
          <p:cNvSpPr txBox="1"/>
          <p:nvPr/>
        </p:nvSpPr>
        <p:spPr>
          <a:xfrm>
            <a:off x="162048" y="2613053"/>
            <a:ext cx="9476270" cy="954107"/>
          </a:xfrm>
          <a:prstGeom prst="rect">
            <a:avLst/>
          </a:prstGeom>
          <a:noFill/>
        </p:spPr>
        <p:txBody>
          <a:bodyPr wrap="square">
            <a:spAutoFit/>
          </a:bodyPr>
          <a:lstStyle/>
          <a:p>
            <a:pPr>
              <a:spcAft>
                <a:spcPts val="1200"/>
              </a:spcAft>
            </a:pPr>
            <a:r>
              <a:rPr lang="en-CA" sz="5600" dirty="0"/>
              <a:t>Lorentz </a:t>
            </a:r>
            <a:r>
              <a:rPr lang="en-CA" sz="5600" dirty="0" err="1"/>
              <a:t>tfms</a:t>
            </a:r>
            <a:r>
              <a:rPr lang="en-CA" sz="5600" dirty="0"/>
              <a:t>. happen in </a:t>
            </a:r>
            <a:r>
              <a:rPr lang="en-CA" sz="5600" u="sng" dirty="0"/>
              <a:t>planes</a:t>
            </a:r>
            <a:r>
              <a:rPr lang="en-CA" sz="5600" dirty="0"/>
              <a:t>.</a:t>
            </a:r>
          </a:p>
        </p:txBody>
      </p:sp>
      <p:sp>
        <p:nvSpPr>
          <p:cNvPr id="12" name="TextBox 11">
            <a:extLst>
              <a:ext uri="{FF2B5EF4-FFF2-40B4-BE49-F238E27FC236}">
                <a16:creationId xmlns:a16="http://schemas.microsoft.com/office/drawing/2014/main" id="{68F8F55D-A3E9-9EC1-7038-DEE30C2073C2}"/>
              </a:ext>
            </a:extLst>
          </p:cNvPr>
          <p:cNvSpPr txBox="1"/>
          <p:nvPr/>
        </p:nvSpPr>
        <p:spPr>
          <a:xfrm>
            <a:off x="9638317" y="2363856"/>
            <a:ext cx="2508209" cy="1938992"/>
          </a:xfrm>
          <a:prstGeom prst="rect">
            <a:avLst/>
          </a:prstGeom>
          <a:noFill/>
        </p:spPr>
        <p:txBody>
          <a:bodyPr wrap="square">
            <a:spAutoFit/>
          </a:bodyPr>
          <a:lstStyle/>
          <a:p>
            <a:pPr algn="ctr">
              <a:spcAft>
                <a:spcPts val="1200"/>
              </a:spcAft>
            </a:pPr>
            <a:r>
              <a:rPr lang="en-CA" sz="4000" dirty="0"/>
              <a:t>(defined by </a:t>
            </a:r>
            <a:r>
              <a:rPr lang="en-CA" sz="4000" b="1" u="sng" dirty="0">
                <a:solidFill>
                  <a:srgbClr val="FF0000"/>
                </a:solidFill>
              </a:rPr>
              <a:t>pair</a:t>
            </a:r>
            <a:r>
              <a:rPr lang="en-CA" sz="4000" dirty="0"/>
              <a:t> of variables)</a:t>
            </a:r>
          </a:p>
        </p:txBody>
      </p:sp>
      <p:sp>
        <p:nvSpPr>
          <p:cNvPr id="13" name="TextBox 12">
            <a:extLst>
              <a:ext uri="{FF2B5EF4-FFF2-40B4-BE49-F238E27FC236}">
                <a16:creationId xmlns:a16="http://schemas.microsoft.com/office/drawing/2014/main" id="{1A9375B9-BE36-1452-3F72-59B2DE0976A8}"/>
              </a:ext>
            </a:extLst>
          </p:cNvPr>
          <p:cNvSpPr txBox="1"/>
          <p:nvPr/>
        </p:nvSpPr>
        <p:spPr>
          <a:xfrm>
            <a:off x="57150" y="-79359"/>
            <a:ext cx="12077700" cy="1015663"/>
          </a:xfrm>
          <a:prstGeom prst="rect">
            <a:avLst/>
          </a:prstGeom>
          <a:noFill/>
        </p:spPr>
        <p:txBody>
          <a:bodyPr wrap="square">
            <a:spAutoFit/>
          </a:bodyPr>
          <a:lstStyle/>
          <a:p>
            <a:pPr>
              <a:spcAft>
                <a:spcPts val="1200"/>
              </a:spcAft>
            </a:pPr>
            <a:r>
              <a:rPr lang="en-CA" sz="6000" u="sng" dirty="0"/>
              <a:t>4</a:t>
            </a:r>
            <a:r>
              <a:rPr lang="en-CA" sz="6000" u="sng" dirty="0">
                <a:solidFill>
                  <a:schemeClr val="tx1"/>
                </a:solidFill>
              </a:rPr>
              <a:t>D </a:t>
            </a:r>
            <a:r>
              <a:rPr lang="en-CA" sz="5400" u="sng" dirty="0">
                <a:solidFill>
                  <a:schemeClr val="tx1"/>
                </a:solidFill>
              </a:rPr>
              <a:t>Spacetime</a:t>
            </a:r>
            <a:r>
              <a:rPr lang="en-CA" sz="6000" u="sng" dirty="0">
                <a:solidFill>
                  <a:schemeClr val="tx1"/>
                </a:solidFill>
              </a:rPr>
              <a:t>: Lorentz Transformations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D54DD0-70F0-A9F0-525B-6CE825B06DCB}"/>
                  </a:ext>
                </a:extLst>
              </p:cNvPr>
              <p:cNvSpPr txBox="1"/>
              <p:nvPr/>
            </p:nvSpPr>
            <p:spPr>
              <a:xfrm>
                <a:off x="4320662" y="1083789"/>
                <a:ext cx="7871338" cy="1077218"/>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sSup>
                        <m:sSupPr>
                          <m:ctrlPr>
                            <a:rPr lang="en-CA" sz="5400" i="1" smtClean="0">
                              <a:latin typeface="Cambria Math" panose="02040503050406030204" pitchFamily="18" charset="0"/>
                            </a:rPr>
                          </m:ctrlPr>
                        </m:sSupPr>
                        <m:e>
                          <m:r>
                            <a:rPr lang="en-CA" sz="5400" b="0" i="1" smtClean="0">
                              <a:solidFill>
                                <a:srgbClr val="9E7800"/>
                              </a:solidFill>
                              <a:latin typeface="Cambria Math" panose="02040503050406030204" pitchFamily="18" charset="0"/>
                            </a:rPr>
                            <m:t>𝑠</m:t>
                          </m:r>
                        </m:e>
                        <m:sup>
                          <m:r>
                            <a:rPr lang="en-CA" sz="5400" i="1">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d>
                            <m:dPr>
                              <m:ctrlPr>
                                <a:rPr lang="en-CA" sz="5400" b="0" i="1" smtClean="0">
                                  <a:latin typeface="Cambria Math" panose="02040503050406030204" pitchFamily="18" charset="0"/>
                                </a:rPr>
                              </m:ctrlPr>
                            </m:dPr>
                            <m:e>
                              <m:r>
                                <a:rPr lang="en-CA" sz="5400" b="0" i="1" smtClean="0">
                                  <a:latin typeface="Cambria Math" panose="02040503050406030204" pitchFamily="18" charset="0"/>
                                </a:rPr>
                                <m:t>𝑐</m:t>
                              </m:r>
                              <m:r>
                                <a:rPr lang="en-CA" sz="5400" b="0" i="1" smtClean="0">
                                  <a:solidFill>
                                    <a:srgbClr val="0070C0"/>
                                  </a:solidFill>
                                  <a:latin typeface="Cambria Math" panose="02040503050406030204" pitchFamily="18" charset="0"/>
                                </a:rPr>
                                <m:t>𝑡</m:t>
                              </m:r>
                            </m:e>
                          </m:d>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r>
                            <a:rPr lang="en-CA" sz="5400" b="0" i="1" smtClean="0">
                              <a:solidFill>
                                <a:srgbClr val="0070C0"/>
                              </a:solidFill>
                              <a:latin typeface="Cambria Math" panose="02040503050406030204" pitchFamily="18" charset="0"/>
                            </a:rPr>
                            <m:t>𝑥</m:t>
                          </m:r>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r>
                            <a:rPr lang="en-CA" sz="5400" b="0" i="1" smtClean="0">
                              <a:solidFill>
                                <a:srgbClr val="0070C0"/>
                              </a:solidFill>
                              <a:latin typeface="Cambria Math" panose="02040503050406030204" pitchFamily="18" charset="0"/>
                            </a:rPr>
                            <m:t>𝑦</m:t>
                          </m:r>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r>
                            <a:rPr lang="en-CA" sz="5400" b="0" i="1" smtClean="0">
                              <a:solidFill>
                                <a:srgbClr val="0070C0"/>
                              </a:solidFill>
                              <a:latin typeface="Cambria Math" panose="02040503050406030204" pitchFamily="18" charset="0"/>
                            </a:rPr>
                            <m:t>𝑧</m:t>
                          </m:r>
                        </m:e>
                        <m:sup>
                          <m:r>
                            <a:rPr lang="en-CA" sz="5400" b="0" i="1" smtClean="0">
                              <a:latin typeface="Cambria Math" panose="02040503050406030204" pitchFamily="18" charset="0"/>
                            </a:rPr>
                            <m:t>2</m:t>
                          </m:r>
                        </m:sup>
                      </m:sSup>
                    </m:oMath>
                  </m:oMathPara>
                </a14:m>
                <a:endParaRPr lang="en-CA" sz="5400" dirty="0">
                  <a:solidFill>
                    <a:srgbClr val="7030A0"/>
                  </a:solidFill>
                </a:endParaRPr>
              </a:p>
            </p:txBody>
          </p:sp>
        </mc:Choice>
        <mc:Fallback xmlns="">
          <p:sp>
            <p:nvSpPr>
              <p:cNvPr id="14" name="TextBox 13">
                <a:extLst>
                  <a:ext uri="{FF2B5EF4-FFF2-40B4-BE49-F238E27FC236}">
                    <a16:creationId xmlns:a16="http://schemas.microsoft.com/office/drawing/2014/main" id="{10D54DD0-70F0-A9F0-525B-6CE825B06DCB}"/>
                  </a:ext>
                </a:extLst>
              </p:cNvPr>
              <p:cNvSpPr txBox="1">
                <a:spLocks noRot="1" noChangeAspect="1" noMove="1" noResize="1" noEditPoints="1" noAdjustHandles="1" noChangeArrowheads="1" noChangeShapeType="1" noTextEdit="1"/>
              </p:cNvSpPr>
              <p:nvPr/>
            </p:nvSpPr>
            <p:spPr>
              <a:xfrm>
                <a:off x="4320662" y="1083789"/>
                <a:ext cx="7871338" cy="1077218"/>
              </a:xfrm>
              <a:prstGeom prst="rect">
                <a:avLst/>
              </a:prstGeom>
              <a:blipFill>
                <a:blip r:embed="rId4"/>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969D8C94-B882-196E-9981-CC194B34F8B2}"/>
              </a:ext>
            </a:extLst>
          </p:cNvPr>
          <p:cNvSpPr txBox="1"/>
          <p:nvPr/>
        </p:nvSpPr>
        <p:spPr>
          <a:xfrm>
            <a:off x="57150" y="841410"/>
            <a:ext cx="4381500" cy="1446550"/>
          </a:xfrm>
          <a:prstGeom prst="rect">
            <a:avLst/>
          </a:prstGeom>
          <a:noFill/>
        </p:spPr>
        <p:txBody>
          <a:bodyPr wrap="square">
            <a:spAutoFit/>
          </a:bodyPr>
          <a:lstStyle/>
          <a:p>
            <a:pPr algn="ctr">
              <a:spcAft>
                <a:spcPts val="1200"/>
              </a:spcAft>
            </a:pPr>
            <a:r>
              <a:rPr lang="en-CA" sz="4400" dirty="0"/>
              <a:t>Keep spacetime interval constant:</a:t>
            </a:r>
          </a:p>
        </p:txBody>
      </p:sp>
      <p:cxnSp>
        <p:nvCxnSpPr>
          <p:cNvPr id="16" name="Straight Connector 15">
            <a:extLst>
              <a:ext uri="{FF2B5EF4-FFF2-40B4-BE49-F238E27FC236}">
                <a16:creationId xmlns:a16="http://schemas.microsoft.com/office/drawing/2014/main" id="{E39D139C-9177-3C12-9F3D-F937A36AF11B}"/>
              </a:ext>
            </a:extLst>
          </p:cNvPr>
          <p:cNvCxnSpPr>
            <a:cxnSpLocks/>
          </p:cNvCxnSpPr>
          <p:nvPr/>
        </p:nvCxnSpPr>
        <p:spPr>
          <a:xfrm>
            <a:off x="0" y="2289628"/>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D0B3D8E-372C-9343-CE4E-42946228A1B1}"/>
              </a:ext>
            </a:extLst>
          </p:cNvPr>
          <p:cNvGrpSpPr/>
          <p:nvPr/>
        </p:nvGrpSpPr>
        <p:grpSpPr>
          <a:xfrm>
            <a:off x="1637362" y="2394282"/>
            <a:ext cx="3679000" cy="5579161"/>
            <a:chOff x="1637362" y="2394282"/>
            <a:chExt cx="3679000" cy="5579161"/>
          </a:xfrm>
        </p:grpSpPr>
        <p:grpSp>
          <p:nvGrpSpPr>
            <p:cNvPr id="5" name="Group 4">
              <a:extLst>
                <a:ext uri="{FF2B5EF4-FFF2-40B4-BE49-F238E27FC236}">
                  <a16:creationId xmlns:a16="http://schemas.microsoft.com/office/drawing/2014/main" id="{CA03D5C5-7726-D605-90B5-DDBFF3CD6CC4}"/>
                </a:ext>
              </a:extLst>
            </p:cNvPr>
            <p:cNvGrpSpPr/>
            <p:nvPr/>
          </p:nvGrpSpPr>
          <p:grpSpPr>
            <a:xfrm>
              <a:off x="1637362" y="3169606"/>
              <a:ext cx="3679000" cy="3776885"/>
              <a:chOff x="-8986335" y="880554"/>
              <a:chExt cx="5427096" cy="5571492"/>
            </a:xfrm>
          </p:grpSpPr>
          <p:pic>
            <p:nvPicPr>
              <p:cNvPr id="8" name="Picture 7">
                <a:extLst>
                  <a:ext uri="{FF2B5EF4-FFF2-40B4-BE49-F238E27FC236}">
                    <a16:creationId xmlns:a16="http://schemas.microsoft.com/office/drawing/2014/main" id="{32F9BFB1-8665-EDE3-D985-720722ACB8AA}"/>
                  </a:ext>
                </a:extLst>
              </p:cNvPr>
              <p:cNvPicPr>
                <a:picLocks noChangeAspect="1"/>
              </p:cNvPicPr>
              <p:nvPr/>
            </p:nvPicPr>
            <p:blipFill rotWithShape="1">
              <a:blip r:embed="rId5"/>
              <a:srcRect l="47629"/>
              <a:stretch/>
            </p:blipFill>
            <p:spPr>
              <a:xfrm>
                <a:off x="-8986335" y="1269902"/>
                <a:ext cx="5139522" cy="518214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CCA931-5762-E251-E79B-DE7855A1FC47}"/>
                      </a:ext>
                    </a:extLst>
                  </p:cNvPr>
                  <p:cNvSpPr txBox="1"/>
                  <p:nvPr/>
                </p:nvSpPr>
                <p:spPr>
                  <a:xfrm>
                    <a:off x="-7761446" y="880554"/>
                    <a:ext cx="831716" cy="1498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chemeClr val="tx1"/>
                              </a:solidFill>
                              <a:latin typeface="Cambria Math" panose="02040503050406030204" pitchFamily="18" charset="0"/>
                            </a:rPr>
                            <m:t>𝑐</m:t>
                          </m:r>
                          <m:r>
                            <a:rPr lang="en-CA" sz="6000" b="0" i="1" smtClean="0">
                              <a:solidFill>
                                <a:srgbClr val="0070C0"/>
                              </a:solidFill>
                              <a:latin typeface="Cambria Math" panose="02040503050406030204" pitchFamily="18" charset="0"/>
                            </a:rPr>
                            <m:t>𝑡</m:t>
                          </m:r>
                        </m:oMath>
                      </m:oMathPara>
                    </a14:m>
                    <a:endParaRPr lang="en-US" sz="6000" dirty="0">
                      <a:solidFill>
                        <a:srgbClr val="0070C0"/>
                      </a:solidFill>
                    </a:endParaRPr>
                  </a:p>
                </p:txBody>
              </p:sp>
            </mc:Choice>
            <mc:Fallback xmlns="">
              <p:sp>
                <p:nvSpPr>
                  <p:cNvPr id="9" name="TextBox 8">
                    <a:extLst>
                      <a:ext uri="{FF2B5EF4-FFF2-40B4-BE49-F238E27FC236}">
                        <a16:creationId xmlns:a16="http://schemas.microsoft.com/office/drawing/2014/main" id="{44CCA931-5762-E251-E79B-DE7855A1FC47}"/>
                      </a:ext>
                    </a:extLst>
                  </p:cNvPr>
                  <p:cNvSpPr txBox="1">
                    <a:spLocks noRot="1" noChangeAspect="1" noMove="1" noResize="1" noEditPoints="1" noAdjustHandles="1" noChangeArrowheads="1" noChangeShapeType="1" noTextEdit="1"/>
                  </p:cNvSpPr>
                  <p:nvPr/>
                </p:nvSpPr>
                <p:spPr>
                  <a:xfrm>
                    <a:off x="-7761446" y="880554"/>
                    <a:ext cx="831716" cy="1498261"/>
                  </a:xfrm>
                  <a:prstGeom prst="rect">
                    <a:avLst/>
                  </a:prstGeom>
                  <a:blipFill>
                    <a:blip r:embed="rId6"/>
                    <a:stretch>
                      <a:fillRect r="-31522"/>
                    </a:stretch>
                  </a:blipFill>
                </p:spPr>
                <p:txBody>
                  <a:bodyPr/>
                  <a:lstStyle/>
                  <a:p>
                    <a:r>
                      <a:rPr lang="en-CA">
                        <a:noFill/>
                      </a:rPr>
                      <a:t> </a:t>
                    </a:r>
                  </a:p>
                </p:txBody>
              </p:sp>
            </mc:Fallback>
          </mc:AlternateContent>
          <p:cxnSp>
            <p:nvCxnSpPr>
              <p:cNvPr id="10" name="Straight Arrow Connector 9">
                <a:extLst>
                  <a:ext uri="{FF2B5EF4-FFF2-40B4-BE49-F238E27FC236}">
                    <a16:creationId xmlns:a16="http://schemas.microsoft.com/office/drawing/2014/main" id="{744F8FBD-6ADC-BAB5-BA15-07646AF2C558}"/>
                  </a:ext>
                </a:extLst>
              </p:cNvPr>
              <p:cNvCxnSpPr>
                <a:cxnSpLocks/>
              </p:cNvCxnSpPr>
              <p:nvPr/>
            </p:nvCxnSpPr>
            <p:spPr>
              <a:xfrm>
                <a:off x="-8986335" y="3841335"/>
                <a:ext cx="5139521" cy="0"/>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A122B5F4-92B6-5473-6804-8FCD349C4326}"/>
                  </a:ext>
                </a:extLst>
              </p:cNvPr>
              <p:cNvCxnSpPr>
                <a:cxnSpLocks/>
              </p:cNvCxnSpPr>
              <p:nvPr/>
            </p:nvCxnSpPr>
            <p:spPr>
              <a:xfrm flipV="1">
                <a:off x="-6435109" y="1269903"/>
                <a:ext cx="0" cy="5182142"/>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02FF322-AA4D-9CC8-2EC9-74CD39D63E49}"/>
                      </a:ext>
                    </a:extLst>
                  </p:cNvPr>
                  <p:cNvSpPr txBox="1"/>
                  <p:nvPr/>
                </p:nvSpPr>
                <p:spPr>
                  <a:xfrm>
                    <a:off x="-4546419" y="2348730"/>
                    <a:ext cx="987180" cy="1015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rgbClr val="0070C0"/>
                              </a:solidFill>
                              <a:latin typeface="Cambria Math" panose="02040503050406030204" pitchFamily="18" charset="0"/>
                            </a:rPr>
                            <m:t>𝑥</m:t>
                          </m:r>
                        </m:oMath>
                      </m:oMathPara>
                    </a14:m>
                    <a:endParaRPr lang="en-US" sz="6000" dirty="0">
                      <a:solidFill>
                        <a:srgbClr val="0070C0"/>
                      </a:solidFill>
                    </a:endParaRPr>
                  </a:p>
                </p:txBody>
              </p:sp>
            </mc:Choice>
            <mc:Fallback xmlns="">
              <p:sp>
                <p:nvSpPr>
                  <p:cNvPr id="18" name="TextBox 17">
                    <a:extLst>
                      <a:ext uri="{FF2B5EF4-FFF2-40B4-BE49-F238E27FC236}">
                        <a16:creationId xmlns:a16="http://schemas.microsoft.com/office/drawing/2014/main" id="{C02FF322-AA4D-9CC8-2EC9-74CD39D63E49}"/>
                      </a:ext>
                    </a:extLst>
                  </p:cNvPr>
                  <p:cNvSpPr txBox="1">
                    <a:spLocks noRot="1" noChangeAspect="1" noMove="1" noResize="1" noEditPoints="1" noAdjustHandles="1" noChangeArrowheads="1" noChangeShapeType="1" noTextEdit="1"/>
                  </p:cNvSpPr>
                  <p:nvPr/>
                </p:nvSpPr>
                <p:spPr>
                  <a:xfrm>
                    <a:off x="-4546419" y="2348730"/>
                    <a:ext cx="987180" cy="1015664"/>
                  </a:xfrm>
                  <a:prstGeom prst="rect">
                    <a:avLst/>
                  </a:prstGeom>
                  <a:blipFill>
                    <a:blip r:embed="rId7"/>
                    <a:stretch>
                      <a:fillRect b="-11504"/>
                    </a:stretch>
                  </a:blipFill>
                </p:spPr>
                <p:txBody>
                  <a:bodyPr/>
                  <a:lstStyle/>
                  <a:p>
                    <a:r>
                      <a:rPr lang="en-CA">
                        <a:noFill/>
                      </a:rPr>
                      <a:t> </a:t>
                    </a:r>
                  </a:p>
                </p:txBody>
              </p:sp>
            </mc:Fallback>
          </mc:AlternateContent>
        </p:grpSp>
        <p:grpSp>
          <p:nvGrpSpPr>
            <p:cNvPr id="23" name="Group 22">
              <a:extLst>
                <a:ext uri="{FF2B5EF4-FFF2-40B4-BE49-F238E27FC236}">
                  <a16:creationId xmlns:a16="http://schemas.microsoft.com/office/drawing/2014/main" id="{2A38185A-8200-26F6-07C9-C889F83ADAE6}"/>
                </a:ext>
              </a:extLst>
            </p:cNvPr>
            <p:cNvGrpSpPr/>
            <p:nvPr/>
          </p:nvGrpSpPr>
          <p:grpSpPr>
            <a:xfrm>
              <a:off x="2057426" y="3685920"/>
              <a:ext cx="2608782" cy="2988158"/>
              <a:chOff x="8155651" y="793438"/>
              <a:chExt cx="4083774" cy="4677649"/>
            </a:xfrm>
          </p:grpSpPr>
          <p:grpSp>
            <p:nvGrpSpPr>
              <p:cNvPr id="24" name="Group 23">
                <a:extLst>
                  <a:ext uri="{FF2B5EF4-FFF2-40B4-BE49-F238E27FC236}">
                    <a16:creationId xmlns:a16="http://schemas.microsoft.com/office/drawing/2014/main" id="{E23A655D-D527-6654-F588-2FCFD8F05B3C}"/>
                  </a:ext>
                </a:extLst>
              </p:cNvPr>
              <p:cNvGrpSpPr/>
              <p:nvPr/>
            </p:nvGrpSpPr>
            <p:grpSpPr>
              <a:xfrm>
                <a:off x="8155651" y="3731479"/>
                <a:ext cx="4000499" cy="1739608"/>
                <a:chOff x="5095875" y="3784892"/>
                <a:chExt cx="4000499" cy="1739608"/>
              </a:xfrm>
            </p:grpSpPr>
            <p:sp>
              <p:nvSpPr>
                <p:cNvPr id="28" name="Freeform: Shape 27">
                  <a:extLst>
                    <a:ext uri="{FF2B5EF4-FFF2-40B4-BE49-F238E27FC236}">
                      <a16:creationId xmlns:a16="http://schemas.microsoft.com/office/drawing/2014/main" id="{8507B645-273A-85C7-24F9-C329E23B7D39}"/>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Freeform: Shape 28">
                  <a:extLst>
                    <a:ext uri="{FF2B5EF4-FFF2-40B4-BE49-F238E27FC236}">
                      <a16:creationId xmlns:a16="http://schemas.microsoft.com/office/drawing/2014/main" id="{B34F56E5-DDE2-F677-7B76-C3A84C8E077E}"/>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 name="Group 24">
                <a:extLst>
                  <a:ext uri="{FF2B5EF4-FFF2-40B4-BE49-F238E27FC236}">
                    <a16:creationId xmlns:a16="http://schemas.microsoft.com/office/drawing/2014/main" id="{F34456C5-A09E-0504-42CF-FA39205C229F}"/>
                  </a:ext>
                </a:extLst>
              </p:cNvPr>
              <p:cNvGrpSpPr/>
              <p:nvPr/>
            </p:nvGrpSpPr>
            <p:grpSpPr>
              <a:xfrm rot="10800000">
                <a:off x="8238926" y="793438"/>
                <a:ext cx="4000499" cy="1739608"/>
                <a:chOff x="5095875" y="3784892"/>
                <a:chExt cx="4000499" cy="1739608"/>
              </a:xfrm>
            </p:grpSpPr>
            <p:sp>
              <p:nvSpPr>
                <p:cNvPr id="26" name="Freeform: Shape 25">
                  <a:extLst>
                    <a:ext uri="{FF2B5EF4-FFF2-40B4-BE49-F238E27FC236}">
                      <a16:creationId xmlns:a16="http://schemas.microsoft.com/office/drawing/2014/main" id="{C1033697-4FC8-59EC-4889-C6749B1C9347}"/>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Freeform: Shape 26">
                  <a:extLst>
                    <a:ext uri="{FF2B5EF4-FFF2-40B4-BE49-F238E27FC236}">
                      <a16:creationId xmlns:a16="http://schemas.microsoft.com/office/drawing/2014/main" id="{8C7518F8-2CC0-0FC1-4512-C59CFD534839}"/>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grpSp>
          <p:nvGrpSpPr>
            <p:cNvPr id="31" name="Group 30">
              <a:extLst>
                <a:ext uri="{FF2B5EF4-FFF2-40B4-BE49-F238E27FC236}">
                  <a16:creationId xmlns:a16="http://schemas.microsoft.com/office/drawing/2014/main" id="{B46EF18E-1F04-B036-52F9-F6753750313B}"/>
                </a:ext>
              </a:extLst>
            </p:cNvPr>
            <p:cNvGrpSpPr/>
            <p:nvPr/>
          </p:nvGrpSpPr>
          <p:grpSpPr>
            <a:xfrm>
              <a:off x="2203330" y="5776160"/>
              <a:ext cx="2261153" cy="2197283"/>
              <a:chOff x="2203330" y="5776160"/>
              <a:chExt cx="2261153" cy="2197283"/>
            </a:xfrm>
          </p:grpSpPr>
          <p:sp>
            <p:nvSpPr>
              <p:cNvPr id="20" name="Arc 19">
                <a:extLst>
                  <a:ext uri="{FF2B5EF4-FFF2-40B4-BE49-F238E27FC236}">
                    <a16:creationId xmlns:a16="http://schemas.microsoft.com/office/drawing/2014/main" id="{9152F7B2-CB1C-82A8-C7BA-EC6E6B9F3A70}"/>
                  </a:ext>
                </a:extLst>
              </p:cNvPr>
              <p:cNvSpPr/>
              <p:nvPr/>
            </p:nvSpPr>
            <p:spPr>
              <a:xfrm rot="1710468">
                <a:off x="2203330" y="5776160"/>
                <a:ext cx="2164021" cy="2164018"/>
              </a:xfrm>
              <a:prstGeom prst="arc">
                <a:avLst>
                  <a:gd name="adj1" fmla="val 16764352"/>
                  <a:gd name="adj2" fmla="val 17485573"/>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0" name="Arc 29">
                <a:extLst>
                  <a:ext uri="{FF2B5EF4-FFF2-40B4-BE49-F238E27FC236}">
                    <a16:creationId xmlns:a16="http://schemas.microsoft.com/office/drawing/2014/main" id="{4414C4FA-BC75-CE7E-BB66-F3AE5FFAA2CF}"/>
                  </a:ext>
                </a:extLst>
              </p:cNvPr>
              <p:cNvSpPr/>
              <p:nvPr/>
            </p:nvSpPr>
            <p:spPr>
              <a:xfrm rot="18009377">
                <a:off x="2300463" y="5809424"/>
                <a:ext cx="2164021" cy="2164018"/>
              </a:xfrm>
              <a:prstGeom prst="arc">
                <a:avLst>
                  <a:gd name="adj1" fmla="val 16764352"/>
                  <a:gd name="adj2" fmla="val 17485573"/>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grpSp>
          <p:nvGrpSpPr>
            <p:cNvPr id="32" name="Group 31">
              <a:extLst>
                <a:ext uri="{FF2B5EF4-FFF2-40B4-BE49-F238E27FC236}">
                  <a16:creationId xmlns:a16="http://schemas.microsoft.com/office/drawing/2014/main" id="{5068FC2F-1D40-2E5D-C0BE-95C712596A44}"/>
                </a:ext>
              </a:extLst>
            </p:cNvPr>
            <p:cNvGrpSpPr/>
            <p:nvPr/>
          </p:nvGrpSpPr>
          <p:grpSpPr>
            <a:xfrm rot="10800000">
              <a:off x="2263222" y="2394282"/>
              <a:ext cx="2261153" cy="2197283"/>
              <a:chOff x="2203330" y="5776160"/>
              <a:chExt cx="2261153" cy="2197283"/>
            </a:xfrm>
          </p:grpSpPr>
          <p:sp>
            <p:nvSpPr>
              <p:cNvPr id="33" name="Arc 32">
                <a:extLst>
                  <a:ext uri="{FF2B5EF4-FFF2-40B4-BE49-F238E27FC236}">
                    <a16:creationId xmlns:a16="http://schemas.microsoft.com/office/drawing/2014/main" id="{0CA9C16F-18B9-708E-CBE4-11785E153605}"/>
                  </a:ext>
                </a:extLst>
              </p:cNvPr>
              <p:cNvSpPr/>
              <p:nvPr/>
            </p:nvSpPr>
            <p:spPr>
              <a:xfrm rot="1710468">
                <a:off x="2203330" y="5776160"/>
                <a:ext cx="2164021" cy="2164018"/>
              </a:xfrm>
              <a:prstGeom prst="arc">
                <a:avLst>
                  <a:gd name="adj1" fmla="val 16764352"/>
                  <a:gd name="adj2" fmla="val 17485573"/>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4" name="Arc 33">
                <a:extLst>
                  <a:ext uri="{FF2B5EF4-FFF2-40B4-BE49-F238E27FC236}">
                    <a16:creationId xmlns:a16="http://schemas.microsoft.com/office/drawing/2014/main" id="{B97D8475-1A0B-3131-A626-B362F93C340C}"/>
                  </a:ext>
                </a:extLst>
              </p:cNvPr>
              <p:cNvSpPr/>
              <p:nvPr/>
            </p:nvSpPr>
            <p:spPr>
              <a:xfrm rot="18009377">
                <a:off x="2300463" y="5809424"/>
                <a:ext cx="2164021" cy="2164018"/>
              </a:xfrm>
              <a:prstGeom prst="arc">
                <a:avLst>
                  <a:gd name="adj1" fmla="val 16764352"/>
                  <a:gd name="adj2" fmla="val 17485573"/>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55" name="Ink 54">
                <a:extLst>
                  <a:ext uri="{FF2B5EF4-FFF2-40B4-BE49-F238E27FC236}">
                    <a16:creationId xmlns:a16="http://schemas.microsoft.com/office/drawing/2014/main" id="{F9C9321F-942B-215B-C81B-A014928651A1}"/>
                  </a:ext>
                </a:extLst>
              </p14:cNvPr>
              <p14:cNvContentPartPr/>
              <p14:nvPr>
                <p:extLst>
                  <p:ext uri="{42D2F446-02D8-4167-A562-619A0277C38B}">
                    <p15:isNarration xmlns:p15="http://schemas.microsoft.com/office/powerpoint/2012/main" val="1"/>
                  </p:ext>
                </p:extLst>
              </p14:nvPr>
            </p14:nvContentPartPr>
            <p14:xfrm>
              <a:off x="2592360" y="4578120"/>
              <a:ext cx="1545480" cy="1285920"/>
            </p14:xfrm>
          </p:contentPart>
        </mc:Choice>
        <mc:Fallback xmlns="">
          <p:pic>
            <p:nvPicPr>
              <p:cNvPr id="55" name="Ink 54">
                <a:extLst>
                  <a:ext uri="{FF2B5EF4-FFF2-40B4-BE49-F238E27FC236}">
                    <a16:creationId xmlns:a16="http://schemas.microsoft.com/office/drawing/2014/main" id="{F9C9321F-942B-215B-C81B-A014928651A1}"/>
                  </a:ext>
                </a:extLst>
              </p:cNvPr>
              <p:cNvPicPr>
                <a:picLocks noGrp="1" noRot="1" noChangeAspect="1" noMove="1" noResize="1" noEditPoints="1" noAdjustHandles="1" noChangeArrowheads="1" noChangeShapeType="1"/>
              </p:cNvPicPr>
              <p:nvPr/>
            </p:nvPicPr>
            <p:blipFill>
              <a:blip r:embed="rId9"/>
              <a:stretch>
                <a:fillRect/>
              </a:stretch>
            </p:blipFill>
            <p:spPr>
              <a:xfrm>
                <a:off x="2583000" y="4568760"/>
                <a:ext cx="1564200" cy="1304640"/>
              </a:xfrm>
              <a:prstGeom prst="rect">
                <a:avLst/>
              </a:prstGeom>
            </p:spPr>
          </p:pic>
        </mc:Fallback>
      </mc:AlternateContent>
    </p:spTree>
    <p:custDataLst>
      <p:tags r:id="rId1"/>
    </p:custDataLst>
    <p:extLst>
      <p:ext uri="{BB962C8B-B14F-4D97-AF65-F5344CB8AC3E}">
        <p14:creationId xmlns:p14="http://schemas.microsoft.com/office/powerpoint/2010/main" val="2606346081"/>
      </p:ext>
    </p:extLst>
  </p:cSld>
  <p:clrMapOvr>
    <a:masterClrMapping/>
  </p:clrMapOvr>
  <mc:AlternateContent xmlns:mc="http://schemas.openxmlformats.org/markup-compatibility/2006" xmlns:p14="http://schemas.microsoft.com/office/powerpoint/2010/main">
    <mc:Choice Requires="p14">
      <p:transition spd="med" p14:dur="700" advTm="14616">
        <p:fade/>
      </p:transition>
    </mc:Choice>
    <mc:Fallback xmlns="">
      <p:transition spd="med" advTm="146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md type="call" cmd="playFrom(0.0)">
                                      <p:cBhvr>
                                        <p:cTn id="7" dur="1" fill="hold"/>
                                        <p:tgtEl>
                                          <p:spTgt spid="55"/>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209B9-D109-1B66-1AC9-61CC623E6A94}"/>
              </a:ext>
            </a:extLst>
          </p:cNvPr>
          <p:cNvSpPr txBox="1"/>
          <p:nvPr/>
        </p:nvSpPr>
        <p:spPr>
          <a:xfrm>
            <a:off x="162048" y="2613053"/>
            <a:ext cx="9476270" cy="954107"/>
          </a:xfrm>
          <a:prstGeom prst="rect">
            <a:avLst/>
          </a:prstGeom>
          <a:noFill/>
        </p:spPr>
        <p:txBody>
          <a:bodyPr wrap="square">
            <a:spAutoFit/>
          </a:bodyPr>
          <a:lstStyle/>
          <a:p>
            <a:pPr>
              <a:spcAft>
                <a:spcPts val="1200"/>
              </a:spcAft>
            </a:pPr>
            <a:r>
              <a:rPr lang="en-CA" sz="5600" dirty="0"/>
              <a:t>Lorentz </a:t>
            </a:r>
            <a:r>
              <a:rPr lang="en-CA" sz="5600" dirty="0" err="1"/>
              <a:t>tfms</a:t>
            </a:r>
            <a:r>
              <a:rPr lang="en-CA" sz="5600" dirty="0"/>
              <a:t>. happen in </a:t>
            </a:r>
            <a:r>
              <a:rPr lang="en-CA" sz="5600" u="sng" dirty="0"/>
              <a:t>planes</a:t>
            </a:r>
            <a:r>
              <a:rPr lang="en-CA" sz="56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6EABC1-489C-A952-CB23-2DEE7F7342B3}"/>
                  </a:ext>
                </a:extLst>
              </p:cNvPr>
              <p:cNvSpPr txBox="1"/>
              <p:nvPr/>
            </p:nvSpPr>
            <p:spPr>
              <a:xfrm>
                <a:off x="162047" y="4332175"/>
                <a:ext cx="6297747" cy="2308324"/>
              </a:xfrm>
              <a:prstGeom prst="rect">
                <a:avLst/>
              </a:prstGeom>
              <a:noFill/>
            </p:spPr>
            <p:txBody>
              <a:bodyPr wrap="square">
                <a:spAutoFit/>
              </a:bodyPr>
              <a:lstStyle/>
              <a:p>
                <a:pPr marL="685800" indent="-685800">
                  <a:buFont typeface="Arial" panose="020B0604020202020204" pitchFamily="34" charset="0"/>
                  <a:buChar char="•"/>
                </a:pPr>
                <a:r>
                  <a:rPr lang="en-CA" sz="4800" dirty="0"/>
                  <a:t>Rotation in </a:t>
                </a:r>
                <a14:m>
                  <m:oMath xmlns:m="http://schemas.openxmlformats.org/officeDocument/2006/math">
                    <m:r>
                      <a:rPr lang="en-CA" sz="4800" i="1" smtClean="0">
                        <a:solidFill>
                          <a:srgbClr val="0070C0"/>
                        </a:solidFill>
                        <a:latin typeface="Cambria Math" panose="02040503050406030204" pitchFamily="18" charset="0"/>
                      </a:rPr>
                      <m:t>𝑥</m:t>
                    </m:r>
                    <m:r>
                      <a:rPr lang="en-CA" sz="4800" b="0" i="1" smtClean="0">
                        <a:solidFill>
                          <a:srgbClr val="0070C0"/>
                        </a:solidFill>
                        <a:latin typeface="Cambria Math" panose="02040503050406030204" pitchFamily="18" charset="0"/>
                      </a:rPr>
                      <m:t>𝑦</m:t>
                    </m:r>
                  </m:oMath>
                </a14:m>
                <a:r>
                  <a:rPr lang="en-CA" sz="4800" dirty="0"/>
                  <a:t>-plane</a:t>
                </a:r>
              </a:p>
              <a:p>
                <a:pPr marL="685800" indent="-685800">
                  <a:buFont typeface="Arial" panose="020B0604020202020204" pitchFamily="34" charset="0"/>
                  <a:buChar char="•"/>
                </a:pPr>
                <a:r>
                  <a:rPr lang="en-CA" sz="4800" dirty="0"/>
                  <a:t>Rotation in </a:t>
                </a:r>
                <a14:m>
                  <m:oMath xmlns:m="http://schemas.openxmlformats.org/officeDocument/2006/math">
                    <m:r>
                      <a:rPr lang="en-CA" sz="4800" b="0" i="1" smtClean="0">
                        <a:solidFill>
                          <a:srgbClr val="0070C0"/>
                        </a:solidFill>
                        <a:latin typeface="Cambria Math" panose="02040503050406030204" pitchFamily="18" charset="0"/>
                      </a:rPr>
                      <m:t>𝑦𝑧</m:t>
                    </m:r>
                  </m:oMath>
                </a14:m>
                <a:r>
                  <a:rPr lang="en-CA" sz="4800" dirty="0"/>
                  <a:t>-plane</a:t>
                </a:r>
              </a:p>
              <a:p>
                <a:pPr marL="685800" indent="-685800">
                  <a:buFont typeface="Arial" panose="020B0604020202020204" pitchFamily="34" charset="0"/>
                  <a:buChar char="•"/>
                </a:pPr>
                <a:r>
                  <a:rPr lang="en-CA" sz="4800" dirty="0"/>
                  <a:t>Rotation in </a:t>
                </a:r>
                <a14:m>
                  <m:oMath xmlns:m="http://schemas.openxmlformats.org/officeDocument/2006/math">
                    <m:r>
                      <a:rPr lang="en-CA" sz="4800" i="1" smtClean="0">
                        <a:solidFill>
                          <a:srgbClr val="0070C0"/>
                        </a:solidFill>
                        <a:latin typeface="Cambria Math" panose="02040503050406030204" pitchFamily="18" charset="0"/>
                      </a:rPr>
                      <m:t>𝑧</m:t>
                    </m:r>
                    <m:r>
                      <a:rPr lang="en-CA" sz="4800" b="0" i="1" smtClean="0">
                        <a:solidFill>
                          <a:srgbClr val="0070C0"/>
                        </a:solidFill>
                        <a:latin typeface="Cambria Math" panose="02040503050406030204" pitchFamily="18" charset="0"/>
                      </a:rPr>
                      <m:t>𝑥</m:t>
                    </m:r>
                  </m:oMath>
                </a14:m>
                <a:r>
                  <a:rPr lang="en-CA" sz="4800" dirty="0"/>
                  <a:t>-plane</a:t>
                </a:r>
              </a:p>
            </p:txBody>
          </p:sp>
        </mc:Choice>
        <mc:Fallback xmlns="">
          <p:sp>
            <p:nvSpPr>
              <p:cNvPr id="3" name="TextBox 2">
                <a:extLst>
                  <a:ext uri="{FF2B5EF4-FFF2-40B4-BE49-F238E27FC236}">
                    <a16:creationId xmlns:a16="http://schemas.microsoft.com/office/drawing/2014/main" id="{346EABC1-489C-A952-CB23-2DEE7F7342B3}"/>
                  </a:ext>
                </a:extLst>
              </p:cNvPr>
              <p:cNvSpPr txBox="1">
                <a:spLocks noRot="1" noChangeAspect="1" noMove="1" noResize="1" noEditPoints="1" noAdjustHandles="1" noChangeArrowheads="1" noChangeShapeType="1" noTextEdit="1"/>
              </p:cNvSpPr>
              <p:nvPr/>
            </p:nvSpPr>
            <p:spPr>
              <a:xfrm>
                <a:off x="162047" y="4332175"/>
                <a:ext cx="6297747" cy="2308324"/>
              </a:xfrm>
              <a:prstGeom prst="rect">
                <a:avLst/>
              </a:prstGeom>
              <a:blipFill>
                <a:blip r:embed="rId3"/>
                <a:stretch>
                  <a:fillRect l="-4066" t="-5820" b="-13492"/>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68F8F55D-A3E9-9EC1-7038-DEE30C2073C2}"/>
              </a:ext>
            </a:extLst>
          </p:cNvPr>
          <p:cNvSpPr txBox="1"/>
          <p:nvPr/>
        </p:nvSpPr>
        <p:spPr>
          <a:xfrm>
            <a:off x="9638317" y="2363856"/>
            <a:ext cx="2508209" cy="1938992"/>
          </a:xfrm>
          <a:prstGeom prst="rect">
            <a:avLst/>
          </a:prstGeom>
          <a:noFill/>
        </p:spPr>
        <p:txBody>
          <a:bodyPr wrap="square">
            <a:spAutoFit/>
          </a:bodyPr>
          <a:lstStyle/>
          <a:p>
            <a:pPr algn="ctr">
              <a:spcAft>
                <a:spcPts val="1200"/>
              </a:spcAft>
            </a:pPr>
            <a:r>
              <a:rPr lang="en-CA" sz="4000" dirty="0"/>
              <a:t>(defined by </a:t>
            </a:r>
            <a:r>
              <a:rPr lang="en-CA" sz="4000" b="1" u="sng" dirty="0">
                <a:solidFill>
                  <a:srgbClr val="FF0000"/>
                </a:solidFill>
              </a:rPr>
              <a:t>pair</a:t>
            </a:r>
            <a:r>
              <a:rPr lang="en-CA" sz="4000" dirty="0"/>
              <a:t> of variables)</a:t>
            </a:r>
          </a:p>
        </p:txBody>
      </p:sp>
      <p:sp>
        <p:nvSpPr>
          <p:cNvPr id="13" name="TextBox 12">
            <a:extLst>
              <a:ext uri="{FF2B5EF4-FFF2-40B4-BE49-F238E27FC236}">
                <a16:creationId xmlns:a16="http://schemas.microsoft.com/office/drawing/2014/main" id="{1A9375B9-BE36-1452-3F72-59B2DE0976A8}"/>
              </a:ext>
            </a:extLst>
          </p:cNvPr>
          <p:cNvSpPr txBox="1"/>
          <p:nvPr/>
        </p:nvSpPr>
        <p:spPr>
          <a:xfrm>
            <a:off x="57150" y="-79359"/>
            <a:ext cx="12077700" cy="1015663"/>
          </a:xfrm>
          <a:prstGeom prst="rect">
            <a:avLst/>
          </a:prstGeom>
          <a:noFill/>
        </p:spPr>
        <p:txBody>
          <a:bodyPr wrap="square">
            <a:spAutoFit/>
          </a:bodyPr>
          <a:lstStyle/>
          <a:p>
            <a:pPr>
              <a:spcAft>
                <a:spcPts val="1200"/>
              </a:spcAft>
            </a:pPr>
            <a:r>
              <a:rPr lang="en-CA" sz="6000" u="sng" dirty="0"/>
              <a:t>4</a:t>
            </a:r>
            <a:r>
              <a:rPr lang="en-CA" sz="6000" u="sng" dirty="0">
                <a:solidFill>
                  <a:schemeClr val="tx1"/>
                </a:solidFill>
              </a:rPr>
              <a:t>D </a:t>
            </a:r>
            <a:r>
              <a:rPr lang="en-CA" sz="5400" u="sng" dirty="0">
                <a:solidFill>
                  <a:schemeClr val="tx1"/>
                </a:solidFill>
              </a:rPr>
              <a:t>Spacetime</a:t>
            </a:r>
            <a:r>
              <a:rPr lang="en-CA" sz="6000" u="sng" dirty="0">
                <a:solidFill>
                  <a:schemeClr val="tx1"/>
                </a:solidFill>
              </a:rPr>
              <a:t>: Lorentz Transformations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D54DD0-70F0-A9F0-525B-6CE825B06DCB}"/>
                  </a:ext>
                </a:extLst>
              </p:cNvPr>
              <p:cNvSpPr txBox="1"/>
              <p:nvPr/>
            </p:nvSpPr>
            <p:spPr>
              <a:xfrm>
                <a:off x="4320662" y="1083789"/>
                <a:ext cx="7871338" cy="1077218"/>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sSup>
                        <m:sSupPr>
                          <m:ctrlPr>
                            <a:rPr lang="en-CA" sz="5400" i="1" smtClean="0">
                              <a:latin typeface="Cambria Math" panose="02040503050406030204" pitchFamily="18" charset="0"/>
                            </a:rPr>
                          </m:ctrlPr>
                        </m:sSupPr>
                        <m:e>
                          <m:r>
                            <a:rPr lang="en-CA" sz="5400" b="0" i="1" smtClean="0">
                              <a:solidFill>
                                <a:srgbClr val="9E7800"/>
                              </a:solidFill>
                              <a:latin typeface="Cambria Math" panose="02040503050406030204" pitchFamily="18" charset="0"/>
                            </a:rPr>
                            <m:t>𝑠</m:t>
                          </m:r>
                        </m:e>
                        <m:sup>
                          <m:r>
                            <a:rPr lang="en-CA" sz="5400" i="1">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d>
                            <m:dPr>
                              <m:ctrlPr>
                                <a:rPr lang="en-CA" sz="5400" b="0" i="1" smtClean="0">
                                  <a:latin typeface="Cambria Math" panose="02040503050406030204" pitchFamily="18" charset="0"/>
                                </a:rPr>
                              </m:ctrlPr>
                            </m:dPr>
                            <m:e>
                              <m:r>
                                <a:rPr lang="en-CA" sz="5400" b="0" i="1" smtClean="0">
                                  <a:latin typeface="Cambria Math" panose="02040503050406030204" pitchFamily="18" charset="0"/>
                                </a:rPr>
                                <m:t>𝑐</m:t>
                              </m:r>
                              <m:r>
                                <a:rPr lang="en-CA" sz="5400" b="0" i="1" smtClean="0">
                                  <a:solidFill>
                                    <a:srgbClr val="0070C0"/>
                                  </a:solidFill>
                                  <a:latin typeface="Cambria Math" panose="02040503050406030204" pitchFamily="18" charset="0"/>
                                </a:rPr>
                                <m:t>𝑡</m:t>
                              </m:r>
                            </m:e>
                          </m:d>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r>
                            <a:rPr lang="en-CA" sz="5400" b="0" i="1" smtClean="0">
                              <a:solidFill>
                                <a:srgbClr val="0070C0"/>
                              </a:solidFill>
                              <a:latin typeface="Cambria Math" panose="02040503050406030204" pitchFamily="18" charset="0"/>
                            </a:rPr>
                            <m:t>𝑥</m:t>
                          </m:r>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r>
                            <a:rPr lang="en-CA" sz="5400" b="0" i="1" smtClean="0">
                              <a:solidFill>
                                <a:srgbClr val="0070C0"/>
                              </a:solidFill>
                              <a:latin typeface="Cambria Math" panose="02040503050406030204" pitchFamily="18" charset="0"/>
                            </a:rPr>
                            <m:t>𝑦</m:t>
                          </m:r>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r>
                            <a:rPr lang="en-CA" sz="5400" b="0" i="1" smtClean="0">
                              <a:solidFill>
                                <a:srgbClr val="0070C0"/>
                              </a:solidFill>
                              <a:latin typeface="Cambria Math" panose="02040503050406030204" pitchFamily="18" charset="0"/>
                            </a:rPr>
                            <m:t>𝑧</m:t>
                          </m:r>
                        </m:e>
                        <m:sup>
                          <m:r>
                            <a:rPr lang="en-CA" sz="5400" b="0" i="1" smtClean="0">
                              <a:latin typeface="Cambria Math" panose="02040503050406030204" pitchFamily="18" charset="0"/>
                            </a:rPr>
                            <m:t>2</m:t>
                          </m:r>
                        </m:sup>
                      </m:sSup>
                    </m:oMath>
                  </m:oMathPara>
                </a14:m>
                <a:endParaRPr lang="en-CA" sz="5400" dirty="0">
                  <a:solidFill>
                    <a:srgbClr val="7030A0"/>
                  </a:solidFill>
                </a:endParaRPr>
              </a:p>
            </p:txBody>
          </p:sp>
        </mc:Choice>
        <mc:Fallback xmlns="">
          <p:sp>
            <p:nvSpPr>
              <p:cNvPr id="14" name="TextBox 13">
                <a:extLst>
                  <a:ext uri="{FF2B5EF4-FFF2-40B4-BE49-F238E27FC236}">
                    <a16:creationId xmlns:a16="http://schemas.microsoft.com/office/drawing/2014/main" id="{10D54DD0-70F0-A9F0-525B-6CE825B06DCB}"/>
                  </a:ext>
                </a:extLst>
              </p:cNvPr>
              <p:cNvSpPr txBox="1">
                <a:spLocks noRot="1" noChangeAspect="1" noMove="1" noResize="1" noEditPoints="1" noAdjustHandles="1" noChangeArrowheads="1" noChangeShapeType="1" noTextEdit="1"/>
              </p:cNvSpPr>
              <p:nvPr/>
            </p:nvSpPr>
            <p:spPr>
              <a:xfrm>
                <a:off x="4320662" y="1083789"/>
                <a:ext cx="7871338" cy="1077218"/>
              </a:xfrm>
              <a:prstGeom prst="rect">
                <a:avLst/>
              </a:prstGeom>
              <a:blipFill>
                <a:blip r:embed="rId4"/>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969D8C94-B882-196E-9981-CC194B34F8B2}"/>
              </a:ext>
            </a:extLst>
          </p:cNvPr>
          <p:cNvSpPr txBox="1"/>
          <p:nvPr/>
        </p:nvSpPr>
        <p:spPr>
          <a:xfrm>
            <a:off x="57150" y="841410"/>
            <a:ext cx="4381500" cy="1446550"/>
          </a:xfrm>
          <a:prstGeom prst="rect">
            <a:avLst/>
          </a:prstGeom>
          <a:noFill/>
        </p:spPr>
        <p:txBody>
          <a:bodyPr wrap="square">
            <a:spAutoFit/>
          </a:bodyPr>
          <a:lstStyle/>
          <a:p>
            <a:pPr algn="ctr">
              <a:spcAft>
                <a:spcPts val="1200"/>
              </a:spcAft>
            </a:pPr>
            <a:r>
              <a:rPr lang="en-CA" sz="4400" dirty="0"/>
              <a:t>Keep spacetime interval constant:</a:t>
            </a:r>
          </a:p>
        </p:txBody>
      </p:sp>
      <p:cxnSp>
        <p:nvCxnSpPr>
          <p:cNvPr id="16" name="Straight Connector 15">
            <a:extLst>
              <a:ext uri="{FF2B5EF4-FFF2-40B4-BE49-F238E27FC236}">
                <a16:creationId xmlns:a16="http://schemas.microsoft.com/office/drawing/2014/main" id="{E39D139C-9177-3C12-9F3D-F937A36AF11B}"/>
              </a:ext>
            </a:extLst>
          </p:cNvPr>
          <p:cNvCxnSpPr>
            <a:cxnSpLocks/>
          </p:cNvCxnSpPr>
          <p:nvPr/>
        </p:nvCxnSpPr>
        <p:spPr>
          <a:xfrm>
            <a:off x="0" y="2289628"/>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DA1AC9-BA4E-3A0A-4428-CC61D386F25C}"/>
                  </a:ext>
                </a:extLst>
              </p:cNvPr>
              <p:cNvSpPr txBox="1"/>
              <p:nvPr/>
            </p:nvSpPr>
            <p:spPr>
              <a:xfrm>
                <a:off x="6648450" y="4329829"/>
                <a:ext cx="5381503" cy="2308324"/>
              </a:xfrm>
              <a:prstGeom prst="rect">
                <a:avLst/>
              </a:prstGeom>
              <a:noFill/>
            </p:spPr>
            <p:txBody>
              <a:bodyPr wrap="square">
                <a:spAutoFit/>
              </a:bodyPr>
              <a:lstStyle/>
              <a:p>
                <a:pPr marL="685800" indent="-685800">
                  <a:buFont typeface="Arial" panose="020B0604020202020204" pitchFamily="34" charset="0"/>
                  <a:buChar char="•"/>
                </a:pPr>
                <a:r>
                  <a:rPr lang="en-CA" sz="4800" dirty="0"/>
                  <a:t>Boost in </a:t>
                </a:r>
                <a14:m>
                  <m:oMath xmlns:m="http://schemas.openxmlformats.org/officeDocument/2006/math">
                    <m:r>
                      <a:rPr lang="en-CA" sz="4800" b="0" i="1" smtClean="0">
                        <a:solidFill>
                          <a:srgbClr val="0070C0"/>
                        </a:solidFill>
                        <a:latin typeface="Cambria Math" panose="02040503050406030204" pitchFamily="18" charset="0"/>
                      </a:rPr>
                      <m:t>𝑡𝑥</m:t>
                    </m:r>
                  </m:oMath>
                </a14:m>
                <a:r>
                  <a:rPr lang="en-CA" sz="4800" dirty="0"/>
                  <a:t>-plane</a:t>
                </a:r>
              </a:p>
              <a:p>
                <a:pPr marL="685800" indent="-685800">
                  <a:buFont typeface="Arial" panose="020B0604020202020204" pitchFamily="34" charset="0"/>
                  <a:buChar char="•"/>
                </a:pPr>
                <a:r>
                  <a:rPr lang="en-CA" sz="4800" dirty="0"/>
                  <a:t>Boost in </a:t>
                </a:r>
                <a14:m>
                  <m:oMath xmlns:m="http://schemas.openxmlformats.org/officeDocument/2006/math">
                    <m:r>
                      <a:rPr lang="en-CA" sz="4800" i="1" smtClean="0">
                        <a:solidFill>
                          <a:srgbClr val="0070C0"/>
                        </a:solidFill>
                        <a:latin typeface="Cambria Math" panose="02040503050406030204" pitchFamily="18" charset="0"/>
                      </a:rPr>
                      <m:t>𝑡</m:t>
                    </m:r>
                    <m:r>
                      <a:rPr lang="en-CA" sz="4800" b="0" i="1" smtClean="0">
                        <a:solidFill>
                          <a:srgbClr val="0070C0"/>
                        </a:solidFill>
                        <a:latin typeface="Cambria Math" panose="02040503050406030204" pitchFamily="18" charset="0"/>
                      </a:rPr>
                      <m:t>𝑦</m:t>
                    </m:r>
                  </m:oMath>
                </a14:m>
                <a:r>
                  <a:rPr lang="en-CA" sz="4800" dirty="0"/>
                  <a:t>-plane</a:t>
                </a:r>
              </a:p>
              <a:p>
                <a:pPr marL="685800" indent="-685800">
                  <a:buFont typeface="Arial" panose="020B0604020202020204" pitchFamily="34" charset="0"/>
                  <a:buChar char="•"/>
                </a:pPr>
                <a:r>
                  <a:rPr lang="en-CA" sz="4800" dirty="0"/>
                  <a:t>Boost in </a:t>
                </a:r>
                <a14:m>
                  <m:oMath xmlns:m="http://schemas.openxmlformats.org/officeDocument/2006/math">
                    <m:r>
                      <a:rPr lang="en-CA" sz="4800" b="0" i="1" smtClean="0">
                        <a:solidFill>
                          <a:srgbClr val="0070C0"/>
                        </a:solidFill>
                        <a:latin typeface="Cambria Math" panose="02040503050406030204" pitchFamily="18" charset="0"/>
                      </a:rPr>
                      <m:t>𝑡𝑧</m:t>
                    </m:r>
                  </m:oMath>
                </a14:m>
                <a:r>
                  <a:rPr lang="en-CA" sz="4800" dirty="0"/>
                  <a:t>-plane</a:t>
                </a:r>
              </a:p>
            </p:txBody>
          </p:sp>
        </mc:Choice>
        <mc:Fallback xmlns="">
          <p:sp>
            <p:nvSpPr>
              <p:cNvPr id="17" name="TextBox 16">
                <a:extLst>
                  <a:ext uri="{FF2B5EF4-FFF2-40B4-BE49-F238E27FC236}">
                    <a16:creationId xmlns:a16="http://schemas.microsoft.com/office/drawing/2014/main" id="{C7DA1AC9-BA4E-3A0A-4428-CC61D386F25C}"/>
                  </a:ext>
                </a:extLst>
              </p:cNvPr>
              <p:cNvSpPr txBox="1">
                <a:spLocks noRot="1" noChangeAspect="1" noMove="1" noResize="1" noEditPoints="1" noAdjustHandles="1" noChangeArrowheads="1" noChangeShapeType="1" noTextEdit="1"/>
              </p:cNvSpPr>
              <p:nvPr/>
            </p:nvSpPr>
            <p:spPr>
              <a:xfrm>
                <a:off x="6648450" y="4329829"/>
                <a:ext cx="5381503" cy="2308324"/>
              </a:xfrm>
              <a:prstGeom prst="rect">
                <a:avLst/>
              </a:prstGeom>
              <a:blipFill>
                <a:blip r:embed="rId5"/>
                <a:stretch>
                  <a:fillRect l="-4762" t="-5805" r="-1587" b="-13193"/>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1" name="Ink 10">
                <a:extLst>
                  <a:ext uri="{FF2B5EF4-FFF2-40B4-BE49-F238E27FC236}">
                    <a16:creationId xmlns:a16="http://schemas.microsoft.com/office/drawing/2014/main" id="{CDFFC2D4-B38E-428F-16D7-33FF2EF9525C}"/>
                  </a:ext>
                </a:extLst>
              </p14:cNvPr>
              <p14:cNvContentPartPr/>
              <p14:nvPr>
                <p:extLst>
                  <p:ext uri="{42D2F446-02D8-4167-A562-619A0277C38B}">
                    <p15:isNarration xmlns:p15="http://schemas.microsoft.com/office/powerpoint/2012/main" val="1"/>
                  </p:ext>
                </p:extLst>
              </p14:nvPr>
            </p14:nvContentPartPr>
            <p14:xfrm>
              <a:off x="118440" y="4208040"/>
              <a:ext cx="6065640" cy="2413080"/>
            </p14:xfrm>
          </p:contentPart>
        </mc:Choice>
        <mc:Fallback xmlns="">
          <p:pic>
            <p:nvPicPr>
              <p:cNvPr id="11" name="Ink 10">
                <a:extLst>
                  <a:ext uri="{FF2B5EF4-FFF2-40B4-BE49-F238E27FC236}">
                    <a16:creationId xmlns:a16="http://schemas.microsoft.com/office/drawing/2014/main" id="{CDFFC2D4-B38E-428F-16D7-33FF2EF9525C}"/>
                  </a:ext>
                </a:extLst>
              </p:cNvPr>
              <p:cNvPicPr>
                <a:picLocks noGrp="1" noRot="1" noChangeAspect="1" noMove="1" noResize="1" noEditPoints="1" noAdjustHandles="1" noChangeArrowheads="1" noChangeShapeType="1"/>
              </p:cNvPicPr>
              <p:nvPr/>
            </p:nvPicPr>
            <p:blipFill>
              <a:blip r:embed="rId7"/>
              <a:stretch>
                <a:fillRect/>
              </a:stretch>
            </p:blipFill>
            <p:spPr>
              <a:xfrm>
                <a:off x="109080" y="4198680"/>
                <a:ext cx="6084360" cy="2431800"/>
              </a:xfrm>
              <a:prstGeom prst="rect">
                <a:avLst/>
              </a:prstGeom>
            </p:spPr>
          </p:pic>
        </mc:Fallback>
      </mc:AlternateContent>
    </p:spTree>
    <p:custDataLst>
      <p:tags r:id="rId1"/>
    </p:custDataLst>
    <p:extLst>
      <p:ext uri="{BB962C8B-B14F-4D97-AF65-F5344CB8AC3E}">
        <p14:creationId xmlns:p14="http://schemas.microsoft.com/office/powerpoint/2010/main" val="2365932369"/>
      </p:ext>
    </p:extLst>
  </p:cSld>
  <p:clrMapOvr>
    <a:masterClrMapping/>
  </p:clrMapOvr>
  <mc:AlternateContent xmlns:mc="http://schemas.openxmlformats.org/markup-compatibility/2006" xmlns:p14="http://schemas.microsoft.com/office/powerpoint/2010/main">
    <mc:Choice Requires="p14">
      <p:transition spd="med" p14:dur="700" advTm="9412">
        <p:fade/>
      </p:transition>
    </mc:Choice>
    <mc:Fallback xmlns="">
      <p:transition spd="med" advTm="94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A9375B9-BE36-1452-3F72-59B2DE0976A8}"/>
              </a:ext>
            </a:extLst>
          </p:cNvPr>
          <p:cNvSpPr txBox="1"/>
          <p:nvPr/>
        </p:nvSpPr>
        <p:spPr>
          <a:xfrm>
            <a:off x="57150" y="-79359"/>
            <a:ext cx="12077700" cy="1015663"/>
          </a:xfrm>
          <a:prstGeom prst="rect">
            <a:avLst/>
          </a:prstGeom>
          <a:noFill/>
        </p:spPr>
        <p:txBody>
          <a:bodyPr wrap="square">
            <a:spAutoFit/>
          </a:bodyPr>
          <a:lstStyle/>
          <a:p>
            <a:pPr>
              <a:spcAft>
                <a:spcPts val="1200"/>
              </a:spcAft>
            </a:pPr>
            <a:r>
              <a:rPr lang="en-CA" sz="6000" u="sng" dirty="0"/>
              <a:t>4</a:t>
            </a:r>
            <a:r>
              <a:rPr lang="en-CA" sz="6000" u="sng" dirty="0">
                <a:solidFill>
                  <a:schemeClr val="tx1"/>
                </a:solidFill>
              </a:rPr>
              <a:t>D </a:t>
            </a:r>
            <a:r>
              <a:rPr lang="en-CA" sz="5400" u="sng" dirty="0">
                <a:solidFill>
                  <a:schemeClr val="tx1"/>
                </a:solidFill>
              </a:rPr>
              <a:t>Spacetime</a:t>
            </a:r>
            <a:r>
              <a:rPr lang="en-CA" sz="6000" u="sng" dirty="0">
                <a:solidFill>
                  <a:schemeClr val="tx1"/>
                </a:solidFill>
              </a:rPr>
              <a:t>: Lorentz Transformations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94AEC42-C7F5-29A3-B7DA-676B74B0FE81}"/>
                  </a:ext>
                </a:extLst>
              </p:cNvPr>
              <p:cNvSpPr txBox="1"/>
              <p:nvPr/>
            </p:nvSpPr>
            <p:spPr>
              <a:xfrm>
                <a:off x="1656737" y="995297"/>
                <a:ext cx="9537290" cy="1261884"/>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sSup>
                        <m:sSupPr>
                          <m:ctrlPr>
                            <a:rPr lang="en-CA" sz="6600" i="1" smtClean="0">
                              <a:latin typeface="Cambria Math" panose="02040503050406030204" pitchFamily="18" charset="0"/>
                            </a:rPr>
                          </m:ctrlPr>
                        </m:sSupPr>
                        <m:e>
                          <m:r>
                            <a:rPr lang="en-CA" sz="6600" b="0" i="1" smtClean="0">
                              <a:solidFill>
                                <a:srgbClr val="9E7800"/>
                              </a:solidFill>
                              <a:latin typeface="Cambria Math" panose="02040503050406030204" pitchFamily="18" charset="0"/>
                            </a:rPr>
                            <m:t>𝑠</m:t>
                          </m:r>
                        </m:e>
                        <m:sup>
                          <m:r>
                            <a:rPr lang="en-CA" sz="6600" i="1">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d>
                            <m:dPr>
                              <m:ctrlPr>
                                <a:rPr lang="en-CA" sz="6600" b="0" i="1" smtClean="0">
                                  <a:latin typeface="Cambria Math" panose="02040503050406030204" pitchFamily="18" charset="0"/>
                                </a:rPr>
                              </m:ctrlPr>
                            </m:dPr>
                            <m:e>
                              <m:r>
                                <a:rPr lang="en-CA" sz="6600" b="0" i="1" smtClean="0">
                                  <a:latin typeface="Cambria Math" panose="02040503050406030204" pitchFamily="18" charset="0"/>
                                </a:rPr>
                                <m:t>𝑐</m:t>
                              </m:r>
                              <m:r>
                                <a:rPr lang="en-CA" sz="6600" b="0" i="1" smtClean="0">
                                  <a:solidFill>
                                    <a:srgbClr val="0070C0"/>
                                  </a:solidFill>
                                  <a:latin typeface="Cambria Math" panose="02040503050406030204" pitchFamily="18" charset="0"/>
                                </a:rPr>
                                <m:t>𝑡</m:t>
                              </m:r>
                            </m:e>
                          </m:d>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𝑥</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𝑦</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𝑧</m:t>
                          </m:r>
                        </m:e>
                        <m:sup>
                          <m:r>
                            <a:rPr lang="en-CA" sz="6600" b="0" i="1" smtClean="0">
                              <a:latin typeface="Cambria Math" panose="02040503050406030204" pitchFamily="18" charset="0"/>
                            </a:rPr>
                            <m:t>2</m:t>
                          </m:r>
                        </m:sup>
                      </m:sSup>
                    </m:oMath>
                  </m:oMathPara>
                </a14:m>
                <a:endParaRPr lang="en-CA" sz="6600" dirty="0">
                  <a:solidFill>
                    <a:srgbClr val="7030A0"/>
                  </a:solidFill>
                </a:endParaRPr>
              </a:p>
            </p:txBody>
          </p:sp>
        </mc:Choice>
        <mc:Fallback xmlns="">
          <p:sp>
            <p:nvSpPr>
              <p:cNvPr id="4" name="TextBox 3">
                <a:extLst>
                  <a:ext uri="{FF2B5EF4-FFF2-40B4-BE49-F238E27FC236}">
                    <a16:creationId xmlns:a16="http://schemas.microsoft.com/office/drawing/2014/main" id="{794AEC42-C7F5-29A3-B7DA-676B74B0FE81}"/>
                  </a:ext>
                </a:extLst>
              </p:cNvPr>
              <p:cNvSpPr txBox="1">
                <a:spLocks noRot="1" noChangeAspect="1" noMove="1" noResize="1" noEditPoints="1" noAdjustHandles="1" noChangeArrowheads="1" noChangeShapeType="1" noTextEdit="1"/>
              </p:cNvSpPr>
              <p:nvPr/>
            </p:nvSpPr>
            <p:spPr>
              <a:xfrm>
                <a:off x="1656737" y="995297"/>
                <a:ext cx="9537290" cy="126188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CF4B95-E97E-1802-0F50-D0BEA11A5732}"/>
                  </a:ext>
                </a:extLst>
              </p:cNvPr>
              <p:cNvSpPr txBox="1"/>
              <p:nvPr/>
            </p:nvSpPr>
            <p:spPr>
              <a:xfrm>
                <a:off x="1037304" y="2056502"/>
                <a:ext cx="10353368" cy="1261884"/>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CA" sz="6600" b="0" i="1" smtClean="0">
                          <a:latin typeface="Cambria Math" panose="02040503050406030204" pitchFamily="18" charset="0"/>
                        </a:rPr>
                        <m:t>−</m:t>
                      </m:r>
                      <m:sSup>
                        <m:sSupPr>
                          <m:ctrlPr>
                            <a:rPr lang="en-CA" sz="6600" i="1" smtClean="0">
                              <a:latin typeface="Cambria Math" panose="02040503050406030204" pitchFamily="18" charset="0"/>
                            </a:rPr>
                          </m:ctrlPr>
                        </m:sSupPr>
                        <m:e>
                          <m:r>
                            <a:rPr lang="en-CA" sz="6600" b="0" i="1" smtClean="0">
                              <a:solidFill>
                                <a:srgbClr val="9E7800"/>
                              </a:solidFill>
                              <a:latin typeface="Cambria Math" panose="02040503050406030204" pitchFamily="18" charset="0"/>
                            </a:rPr>
                            <m:t>𝑟</m:t>
                          </m:r>
                        </m:e>
                        <m:sup>
                          <m:r>
                            <a:rPr lang="en-CA" sz="6600" i="1">
                              <a:latin typeface="Cambria Math" panose="02040503050406030204" pitchFamily="18" charset="0"/>
                            </a:rPr>
                            <m:t>2</m:t>
                          </m:r>
                        </m:sup>
                      </m:sSup>
                      <m:r>
                        <a:rPr lang="en-CA" sz="6600" b="0" i="1" smtClean="0">
                          <a:latin typeface="Cambria Math" panose="02040503050406030204" pitchFamily="18" charset="0"/>
                        </a:rPr>
                        <m:t>=  0    −</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𝑥</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𝑦</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 −0</m:t>
                      </m:r>
                    </m:oMath>
                  </m:oMathPara>
                </a14:m>
                <a:endParaRPr lang="en-CA" sz="6600" dirty="0">
                  <a:solidFill>
                    <a:srgbClr val="7030A0"/>
                  </a:solidFill>
                </a:endParaRPr>
              </a:p>
            </p:txBody>
          </p:sp>
        </mc:Choice>
        <mc:Fallback xmlns="">
          <p:sp>
            <p:nvSpPr>
              <p:cNvPr id="5" name="TextBox 4">
                <a:extLst>
                  <a:ext uri="{FF2B5EF4-FFF2-40B4-BE49-F238E27FC236}">
                    <a16:creationId xmlns:a16="http://schemas.microsoft.com/office/drawing/2014/main" id="{7FCF4B95-E97E-1802-0F50-D0BEA11A5732}"/>
                  </a:ext>
                </a:extLst>
              </p:cNvPr>
              <p:cNvSpPr txBox="1">
                <a:spLocks noRot="1" noChangeAspect="1" noMove="1" noResize="1" noEditPoints="1" noAdjustHandles="1" noChangeArrowheads="1" noChangeShapeType="1" noTextEdit="1"/>
              </p:cNvSpPr>
              <p:nvPr/>
            </p:nvSpPr>
            <p:spPr>
              <a:xfrm>
                <a:off x="1037304" y="2056502"/>
                <a:ext cx="10353368" cy="126188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7A5A3B-4FE9-B36E-C63E-4FFF5E89F838}"/>
                  </a:ext>
                </a:extLst>
              </p:cNvPr>
              <p:cNvSpPr txBox="1"/>
              <p:nvPr/>
            </p:nvSpPr>
            <p:spPr>
              <a:xfrm>
                <a:off x="3526709" y="3300372"/>
                <a:ext cx="8920930" cy="3421065"/>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CA" sz="5600" b="0" i="1" smtClean="0">
                              <a:latin typeface="Cambria Math" panose="02040503050406030204" pitchFamily="18" charset="0"/>
                            </a:rPr>
                          </m:ctrlPr>
                        </m:dPr>
                        <m:e>
                          <m:m>
                            <m:mPr>
                              <m:mcs>
                                <m:mc>
                                  <m:mcPr>
                                    <m:count m:val="2"/>
                                    <m:mcJc m:val="center"/>
                                  </m:mcPr>
                                </m:mc>
                              </m:mcs>
                              <m:ctrlPr>
                                <a:rPr lang="en-CA" sz="5600" b="0" i="1" smtClean="0">
                                  <a:latin typeface="Cambria Math" panose="02040503050406030204" pitchFamily="18" charset="0"/>
                                </a:rPr>
                              </m:ctrlPr>
                            </m:mPr>
                            <m:mr>
                              <m:e>
                                <m:m>
                                  <m:mPr>
                                    <m:mcs>
                                      <m:mc>
                                        <m:mcPr>
                                          <m:count m:val="2"/>
                                          <m:mcJc m:val="center"/>
                                        </m:mcPr>
                                      </m:mc>
                                    </m:mcs>
                                    <m:ctrlPr>
                                      <a:rPr lang="en-CA" sz="5600" i="1">
                                        <a:latin typeface="Cambria Math" panose="02040503050406030204" pitchFamily="18" charset="0"/>
                                      </a:rPr>
                                    </m:ctrlPr>
                                  </m:mPr>
                                  <m:mr>
                                    <m:e>
                                      <m:eqArr>
                                        <m:eqArrPr>
                                          <m:ctrlPr>
                                            <a:rPr lang="en-CA" sz="5600" b="0" i="1" smtClean="0">
                                              <a:latin typeface="Cambria Math" panose="02040503050406030204" pitchFamily="18" charset="0"/>
                                            </a:rPr>
                                          </m:ctrlPr>
                                        </m:eqArrPr>
                                        <m:e>
                                          <m:r>
                                            <m:rPr>
                                              <m:brk m:alnAt="7"/>
                                            </m:rPr>
                                            <a:rPr lang="en-CA" sz="5600" b="0" i="1" smtClean="0">
                                              <a:latin typeface="Cambria Math" panose="02040503050406030204" pitchFamily="18" charset="0"/>
                                            </a:rPr>
                                            <m:t>1</m:t>
                                          </m:r>
                                        </m:e>
                                        <m:e>
                                          <m:r>
                                            <a:rPr lang="en-CA" sz="5600" b="0" i="1" smtClean="0">
                                              <a:latin typeface="Cambria Math" panose="02040503050406030204" pitchFamily="18" charset="0"/>
                                            </a:rPr>
                                            <m:t>0</m:t>
                                          </m:r>
                                        </m:e>
                                        <m:e>
                                          <m:r>
                                            <a:rPr lang="en-CA" sz="5600" b="0" i="1" smtClean="0">
                                              <a:latin typeface="Cambria Math" panose="02040503050406030204" pitchFamily="18" charset="0"/>
                                            </a:rPr>
                                            <m:t>0</m:t>
                                          </m:r>
                                        </m:e>
                                        <m:e>
                                          <m:r>
                                            <a:rPr lang="en-CA" sz="5600" b="0" i="1" smtClean="0">
                                              <a:latin typeface="Cambria Math" panose="02040503050406030204" pitchFamily="18" charset="0"/>
                                            </a:rPr>
                                            <m:t>0</m:t>
                                          </m:r>
                                        </m:e>
                                      </m:eqArr>
                                    </m:e>
                                    <m:e>
                                      <m:eqArr>
                                        <m:eqArrPr>
                                          <m:ctrlPr>
                                            <a:rPr lang="en-CA" sz="5600" b="0" i="1" smtClean="0">
                                              <a:latin typeface="Cambria Math" panose="02040503050406030204" pitchFamily="18" charset="0"/>
                                            </a:rPr>
                                          </m:ctrlPr>
                                        </m:eqArrPr>
                                        <m:e>
                                          <m:r>
                                            <a:rPr lang="en-CA" sz="5600" b="0" i="1" smtClean="0">
                                              <a:latin typeface="Cambria Math" panose="02040503050406030204" pitchFamily="18" charset="0"/>
                                            </a:rPr>
                                            <m:t>0</m:t>
                                          </m:r>
                                        </m:e>
                                        <m:e>
                                          <m:func>
                                            <m:funcPr>
                                              <m:ctrlPr>
                                                <a:rPr lang="en-CA" sz="5600" b="0" i="1" smtClean="0">
                                                  <a:latin typeface="Cambria Math" panose="02040503050406030204" pitchFamily="18" charset="0"/>
                                                </a:rPr>
                                              </m:ctrlPr>
                                            </m:funcPr>
                                            <m:fName>
                                              <m:r>
                                                <m:rPr>
                                                  <m:sty m:val="p"/>
                                                </m:rPr>
                                                <a:rPr lang="en-CA" sz="5600" b="0" i="0" smtClean="0">
                                                  <a:latin typeface="Cambria Math" panose="02040503050406030204" pitchFamily="18" charset="0"/>
                                                </a:rPr>
                                                <m:t>cos</m:t>
                                              </m:r>
                                            </m:fName>
                                            <m:e>
                                              <m:r>
                                                <a:rPr lang="en-CA" sz="5600" b="0" i="1" smtClean="0">
                                                  <a:solidFill>
                                                    <a:srgbClr val="FF6600"/>
                                                  </a:solidFill>
                                                  <a:latin typeface="Cambria Math" panose="02040503050406030204" pitchFamily="18" charset="0"/>
                                                </a:rPr>
                                                <m:t>𝜃</m:t>
                                              </m:r>
                                            </m:e>
                                          </m:func>
                                        </m:e>
                                        <m:e>
                                          <m:func>
                                            <m:funcPr>
                                              <m:ctrlPr>
                                                <a:rPr lang="en-CA" sz="5600" i="1">
                                                  <a:latin typeface="Cambria Math" panose="02040503050406030204" pitchFamily="18" charset="0"/>
                                                </a:rPr>
                                              </m:ctrlPr>
                                            </m:funcPr>
                                            <m:fName>
                                              <m:r>
                                                <m:rPr>
                                                  <m:sty m:val="p"/>
                                                </m:rPr>
                                                <a:rPr lang="en-CA" sz="5600">
                                                  <a:latin typeface="Cambria Math" panose="02040503050406030204" pitchFamily="18" charset="0"/>
                                                </a:rPr>
                                                <m:t>sin</m:t>
                                              </m:r>
                                            </m:fName>
                                            <m:e>
                                              <m:r>
                                                <a:rPr lang="en-CA" sz="5600" i="1">
                                                  <a:solidFill>
                                                    <a:srgbClr val="FF6600"/>
                                                  </a:solidFill>
                                                  <a:latin typeface="Cambria Math" panose="02040503050406030204" pitchFamily="18" charset="0"/>
                                                </a:rPr>
                                                <m:t>𝜃</m:t>
                                              </m:r>
                                            </m:e>
                                          </m:func>
                                        </m:e>
                                        <m:e>
                                          <m:r>
                                            <a:rPr lang="en-CA" sz="5600" b="0" i="1" smtClean="0">
                                              <a:latin typeface="Cambria Math" panose="02040503050406030204" pitchFamily="18" charset="0"/>
                                            </a:rPr>
                                            <m:t>0</m:t>
                                          </m:r>
                                        </m:e>
                                      </m:eqArr>
                                    </m:e>
                                  </m:mr>
                                </m:m>
                              </m:e>
                              <m:e>
                                <m:m>
                                  <m:mPr>
                                    <m:mcs>
                                      <m:mc>
                                        <m:mcPr>
                                          <m:count m:val="2"/>
                                          <m:mcJc m:val="center"/>
                                        </m:mcPr>
                                      </m:mc>
                                    </m:mcs>
                                    <m:ctrlPr>
                                      <a:rPr lang="en-CA" sz="5600" i="1">
                                        <a:latin typeface="Cambria Math" panose="02040503050406030204" pitchFamily="18" charset="0"/>
                                      </a:rPr>
                                    </m:ctrlPr>
                                  </m:mPr>
                                  <m:mr>
                                    <m:e>
                                      <m:eqArr>
                                        <m:eqArrPr>
                                          <m:ctrlPr>
                                            <a:rPr lang="en-CA" sz="5600" b="0" i="1" smtClean="0">
                                              <a:latin typeface="Cambria Math" panose="02040503050406030204" pitchFamily="18" charset="0"/>
                                            </a:rPr>
                                          </m:ctrlPr>
                                        </m:eqArrPr>
                                        <m:e>
                                          <m:r>
                                            <m:rPr>
                                              <m:brk m:alnAt="7"/>
                                            </m:rPr>
                                            <a:rPr lang="en-CA" sz="5600" b="0" i="1" smtClean="0">
                                              <a:latin typeface="Cambria Math" panose="02040503050406030204" pitchFamily="18" charset="0"/>
                                            </a:rPr>
                                            <m:t>0</m:t>
                                          </m:r>
                                        </m:e>
                                        <m:e>
                                          <m:r>
                                            <a:rPr lang="en-CA" sz="5600" b="0" i="1" smtClean="0">
                                              <a:latin typeface="Cambria Math" panose="02040503050406030204" pitchFamily="18" charset="0"/>
                                            </a:rPr>
                                            <m:t>−</m:t>
                                          </m:r>
                                          <m:func>
                                            <m:funcPr>
                                              <m:ctrlPr>
                                                <a:rPr lang="en-CA" sz="5600" b="0" i="1" smtClean="0">
                                                  <a:latin typeface="Cambria Math" panose="02040503050406030204" pitchFamily="18" charset="0"/>
                                                </a:rPr>
                                              </m:ctrlPr>
                                            </m:funcPr>
                                            <m:fName>
                                              <m:r>
                                                <m:rPr>
                                                  <m:sty m:val="p"/>
                                                </m:rPr>
                                                <a:rPr lang="en-CA" sz="5600" b="0" i="0" smtClean="0">
                                                  <a:latin typeface="Cambria Math" panose="02040503050406030204" pitchFamily="18" charset="0"/>
                                                </a:rPr>
                                                <m:t>sin</m:t>
                                              </m:r>
                                            </m:fName>
                                            <m:e>
                                              <m:r>
                                                <a:rPr lang="en-CA" sz="5600" i="1">
                                                  <a:solidFill>
                                                    <a:srgbClr val="FF6600"/>
                                                  </a:solidFill>
                                                  <a:latin typeface="Cambria Math" panose="02040503050406030204" pitchFamily="18" charset="0"/>
                                                </a:rPr>
                                                <m:t>𝜃</m:t>
                                              </m:r>
                                            </m:e>
                                          </m:func>
                                        </m:e>
                                        <m:e>
                                          <m:func>
                                            <m:funcPr>
                                              <m:ctrlPr>
                                                <a:rPr lang="en-CA" sz="5600" i="1">
                                                  <a:latin typeface="Cambria Math" panose="02040503050406030204" pitchFamily="18" charset="0"/>
                                                </a:rPr>
                                              </m:ctrlPr>
                                            </m:funcPr>
                                            <m:fName>
                                              <m:r>
                                                <m:rPr>
                                                  <m:sty m:val="p"/>
                                                </m:rPr>
                                                <a:rPr lang="en-CA" sz="5600">
                                                  <a:latin typeface="Cambria Math" panose="02040503050406030204" pitchFamily="18" charset="0"/>
                                                </a:rPr>
                                                <m:t>cos</m:t>
                                              </m:r>
                                            </m:fName>
                                            <m:e>
                                              <m:r>
                                                <a:rPr lang="en-CA" sz="5600" i="1">
                                                  <a:solidFill>
                                                    <a:srgbClr val="FF6600"/>
                                                  </a:solidFill>
                                                  <a:latin typeface="Cambria Math" panose="02040503050406030204" pitchFamily="18" charset="0"/>
                                                </a:rPr>
                                                <m:t>𝜃</m:t>
                                              </m:r>
                                            </m:e>
                                          </m:func>
                                        </m:e>
                                        <m:e>
                                          <m:r>
                                            <a:rPr lang="en-CA" sz="5600" b="0" i="1" smtClean="0">
                                              <a:latin typeface="Cambria Math" panose="02040503050406030204" pitchFamily="18" charset="0"/>
                                            </a:rPr>
                                            <m:t>0</m:t>
                                          </m:r>
                                        </m:e>
                                      </m:eqArr>
                                    </m:e>
                                    <m:e>
                                      <m:eqArr>
                                        <m:eqArrPr>
                                          <m:ctrlPr>
                                            <a:rPr lang="en-CA" sz="5600" b="0" i="1" smtClean="0">
                                              <a:latin typeface="Cambria Math" panose="02040503050406030204" pitchFamily="18" charset="0"/>
                                            </a:rPr>
                                          </m:ctrlPr>
                                        </m:eqArrPr>
                                        <m:e>
                                          <m:r>
                                            <a:rPr lang="en-CA" sz="5600" b="0" i="1" smtClean="0">
                                              <a:latin typeface="Cambria Math" panose="02040503050406030204" pitchFamily="18" charset="0"/>
                                            </a:rPr>
                                            <m:t>0</m:t>
                                          </m:r>
                                        </m:e>
                                        <m:e>
                                          <m:r>
                                            <a:rPr lang="en-CA" sz="5600" b="0" i="1" smtClean="0">
                                              <a:latin typeface="Cambria Math" panose="02040503050406030204" pitchFamily="18" charset="0"/>
                                            </a:rPr>
                                            <m:t>0</m:t>
                                          </m:r>
                                        </m:e>
                                        <m:e>
                                          <m:r>
                                            <a:rPr lang="en-CA" sz="5600" b="0" i="1" smtClean="0">
                                              <a:latin typeface="Cambria Math" panose="02040503050406030204" pitchFamily="18" charset="0"/>
                                            </a:rPr>
                                            <m:t>0</m:t>
                                          </m:r>
                                        </m:e>
                                        <m:e>
                                          <m:r>
                                            <a:rPr lang="en-CA" sz="5600" b="0" i="1" smtClean="0">
                                              <a:latin typeface="Cambria Math" panose="02040503050406030204" pitchFamily="18" charset="0"/>
                                            </a:rPr>
                                            <m:t>1</m:t>
                                          </m:r>
                                        </m:e>
                                      </m:eqArr>
                                    </m:e>
                                  </m:mr>
                                </m:m>
                              </m:e>
                            </m:mr>
                          </m:m>
                        </m:e>
                      </m:d>
                      <m:d>
                        <m:dPr>
                          <m:begChr m:val="["/>
                          <m:endChr m:val="]"/>
                          <m:ctrlPr>
                            <a:rPr lang="en-CA" sz="5600" b="0" i="1" smtClean="0">
                              <a:latin typeface="Cambria Math" panose="02040503050406030204" pitchFamily="18" charset="0"/>
                            </a:rPr>
                          </m:ctrlPr>
                        </m:dPr>
                        <m:e>
                          <m:eqArr>
                            <m:eqArrPr>
                              <m:ctrlPr>
                                <a:rPr lang="en-CA" sz="5600" b="0" i="1" smtClean="0">
                                  <a:solidFill>
                                    <a:srgbClr val="0070C0"/>
                                  </a:solidFill>
                                  <a:latin typeface="Cambria Math" panose="02040503050406030204" pitchFamily="18" charset="0"/>
                                </a:rPr>
                              </m:ctrlPr>
                            </m:eqArrPr>
                            <m:e>
                              <m:r>
                                <a:rPr lang="en-CA" sz="5600" b="0" i="1" smtClean="0">
                                  <a:solidFill>
                                    <a:schemeClr val="tx1"/>
                                  </a:solidFill>
                                  <a:latin typeface="Cambria Math" panose="02040503050406030204" pitchFamily="18" charset="0"/>
                                </a:rPr>
                                <m:t>𝑐</m:t>
                              </m:r>
                              <m:r>
                                <a:rPr lang="en-CA" sz="5600" b="0" i="1" smtClean="0">
                                  <a:solidFill>
                                    <a:srgbClr val="0070C0"/>
                                  </a:solidFill>
                                  <a:latin typeface="Cambria Math" panose="02040503050406030204" pitchFamily="18" charset="0"/>
                                </a:rPr>
                                <m:t>𝑡</m:t>
                              </m:r>
                            </m:e>
                            <m:e>
                              <m:r>
                                <a:rPr lang="en-CA" sz="5600" b="0" i="1" smtClean="0">
                                  <a:solidFill>
                                    <a:srgbClr val="0070C0"/>
                                  </a:solidFill>
                                  <a:latin typeface="Cambria Math" panose="02040503050406030204" pitchFamily="18" charset="0"/>
                                </a:rPr>
                                <m:t>𝑥</m:t>
                              </m:r>
                            </m:e>
                            <m:e>
                              <m:r>
                                <a:rPr lang="en-CA" sz="5600" b="0" i="1" smtClean="0">
                                  <a:solidFill>
                                    <a:srgbClr val="0070C0"/>
                                  </a:solidFill>
                                  <a:latin typeface="Cambria Math" panose="02040503050406030204" pitchFamily="18" charset="0"/>
                                </a:rPr>
                                <m:t>𝑦</m:t>
                              </m:r>
                            </m:e>
                            <m:e>
                              <m:r>
                                <a:rPr lang="en-CA" sz="5600" b="0" i="1" smtClean="0">
                                  <a:solidFill>
                                    <a:srgbClr val="0070C0"/>
                                  </a:solidFill>
                                  <a:latin typeface="Cambria Math" panose="02040503050406030204" pitchFamily="18" charset="0"/>
                                </a:rPr>
                                <m:t>𝑧</m:t>
                              </m:r>
                            </m:e>
                          </m:eqArr>
                        </m:e>
                      </m:d>
                    </m:oMath>
                  </m:oMathPara>
                </a14:m>
                <a:endParaRPr lang="en-CA" sz="5600" dirty="0">
                  <a:solidFill>
                    <a:srgbClr val="7030A0"/>
                  </a:solidFill>
                </a:endParaRPr>
              </a:p>
            </p:txBody>
          </p:sp>
        </mc:Choice>
        <mc:Fallback xmlns="">
          <p:sp>
            <p:nvSpPr>
              <p:cNvPr id="6" name="TextBox 5">
                <a:extLst>
                  <a:ext uri="{FF2B5EF4-FFF2-40B4-BE49-F238E27FC236}">
                    <a16:creationId xmlns:a16="http://schemas.microsoft.com/office/drawing/2014/main" id="{1F7A5A3B-4FE9-B36E-C63E-4FFF5E89F838}"/>
                  </a:ext>
                </a:extLst>
              </p:cNvPr>
              <p:cNvSpPr txBox="1">
                <a:spLocks noRot="1" noChangeAspect="1" noMove="1" noResize="1" noEditPoints="1" noAdjustHandles="1" noChangeArrowheads="1" noChangeShapeType="1" noTextEdit="1"/>
              </p:cNvSpPr>
              <p:nvPr/>
            </p:nvSpPr>
            <p:spPr>
              <a:xfrm>
                <a:off x="3526709" y="3300372"/>
                <a:ext cx="8920930" cy="3421065"/>
              </a:xfrm>
              <a:prstGeom prst="rect">
                <a:avLst/>
              </a:prstGeom>
              <a:blipFill>
                <a:blip r:embed="rId5"/>
                <a:stretch>
                  <a:fillRect/>
                </a:stretch>
              </a:blipFill>
            </p:spPr>
            <p:txBody>
              <a:bodyPr/>
              <a:lstStyle/>
              <a:p>
                <a:r>
                  <a:rPr lang="en-CA">
                    <a:noFill/>
                  </a:rPr>
                  <a:t> </a:t>
                </a:r>
              </a:p>
            </p:txBody>
          </p:sp>
        </mc:Fallback>
      </mc:AlternateContent>
      <p:grpSp>
        <p:nvGrpSpPr>
          <p:cNvPr id="36" name="Group 35">
            <a:extLst>
              <a:ext uri="{FF2B5EF4-FFF2-40B4-BE49-F238E27FC236}">
                <a16:creationId xmlns:a16="http://schemas.microsoft.com/office/drawing/2014/main" id="{12930B76-1C26-46AC-6551-C59645CB7B13}"/>
              </a:ext>
            </a:extLst>
          </p:cNvPr>
          <p:cNvGrpSpPr/>
          <p:nvPr/>
        </p:nvGrpSpPr>
        <p:grpSpPr>
          <a:xfrm>
            <a:off x="277071" y="2920113"/>
            <a:ext cx="3320187" cy="3713303"/>
            <a:chOff x="277071" y="2920113"/>
            <a:chExt cx="3320187" cy="3713303"/>
          </a:xfrm>
        </p:grpSpPr>
        <p:grpSp>
          <p:nvGrpSpPr>
            <p:cNvPr id="32" name="Group 31">
              <a:extLst>
                <a:ext uri="{FF2B5EF4-FFF2-40B4-BE49-F238E27FC236}">
                  <a16:creationId xmlns:a16="http://schemas.microsoft.com/office/drawing/2014/main" id="{9BA23A09-2DCF-D890-DEB5-A14F74059800}"/>
                </a:ext>
              </a:extLst>
            </p:cNvPr>
            <p:cNvGrpSpPr/>
            <p:nvPr/>
          </p:nvGrpSpPr>
          <p:grpSpPr>
            <a:xfrm>
              <a:off x="277071" y="2920113"/>
              <a:ext cx="3320187" cy="3713303"/>
              <a:chOff x="-8986335" y="364149"/>
              <a:chExt cx="5443390" cy="6087897"/>
            </a:xfrm>
          </p:grpSpPr>
          <p:pic>
            <p:nvPicPr>
              <p:cNvPr id="8" name="Picture 7">
                <a:extLst>
                  <a:ext uri="{FF2B5EF4-FFF2-40B4-BE49-F238E27FC236}">
                    <a16:creationId xmlns:a16="http://schemas.microsoft.com/office/drawing/2014/main" id="{BA0EF646-D53D-3926-B34E-33725C563C57}"/>
                  </a:ext>
                </a:extLst>
              </p:cNvPr>
              <p:cNvPicPr>
                <a:picLocks noChangeAspect="1"/>
              </p:cNvPicPr>
              <p:nvPr/>
            </p:nvPicPr>
            <p:blipFill rotWithShape="1">
              <a:blip r:embed="rId6"/>
              <a:srcRect l="47629"/>
              <a:stretch/>
            </p:blipFill>
            <p:spPr>
              <a:xfrm>
                <a:off x="-8986335" y="1269902"/>
                <a:ext cx="5139522" cy="518214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9C9DC7-0C14-FF86-5073-02EC68267F96}"/>
                      </a:ext>
                    </a:extLst>
                  </p:cNvPr>
                  <p:cNvSpPr txBox="1"/>
                  <p:nvPr/>
                </p:nvSpPr>
                <p:spPr>
                  <a:xfrm>
                    <a:off x="-6294433" y="364149"/>
                    <a:ext cx="831716"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i="1" smtClean="0">
                              <a:solidFill>
                                <a:srgbClr val="0070C0"/>
                              </a:solidFill>
                              <a:latin typeface="Cambria Math" panose="02040503050406030204" pitchFamily="18" charset="0"/>
                            </a:rPr>
                            <m:t>𝑦</m:t>
                          </m:r>
                        </m:oMath>
                      </m:oMathPara>
                    </a14:m>
                    <a:endParaRPr lang="en-US" sz="6000" dirty="0">
                      <a:solidFill>
                        <a:srgbClr val="0070C0"/>
                      </a:solidFill>
                    </a:endParaRPr>
                  </a:p>
                </p:txBody>
              </p:sp>
            </mc:Choice>
            <mc:Fallback xmlns="">
              <p:sp>
                <p:nvSpPr>
                  <p:cNvPr id="18" name="TextBox 17">
                    <a:extLst>
                      <a:ext uri="{FF2B5EF4-FFF2-40B4-BE49-F238E27FC236}">
                        <a16:creationId xmlns:a16="http://schemas.microsoft.com/office/drawing/2014/main" id="{E49C9DC7-0C14-FF86-5073-02EC68267F96}"/>
                      </a:ext>
                    </a:extLst>
                  </p:cNvPr>
                  <p:cNvSpPr txBox="1">
                    <a:spLocks noRot="1" noChangeAspect="1" noMove="1" noResize="1" noEditPoints="1" noAdjustHandles="1" noChangeArrowheads="1" noChangeShapeType="1" noTextEdit="1"/>
                  </p:cNvSpPr>
                  <p:nvPr/>
                </p:nvSpPr>
                <p:spPr>
                  <a:xfrm>
                    <a:off x="-6294433" y="364149"/>
                    <a:ext cx="831716" cy="1015663"/>
                  </a:xfrm>
                  <a:prstGeom prst="rect">
                    <a:avLst/>
                  </a:prstGeom>
                  <a:blipFill>
                    <a:blip r:embed="rId7"/>
                    <a:stretch>
                      <a:fillRect b="-49020"/>
                    </a:stretch>
                  </a:blipFill>
                </p:spPr>
                <p:txBody>
                  <a:bodyPr/>
                  <a:lstStyle/>
                  <a:p>
                    <a:r>
                      <a:rPr lang="en-CA">
                        <a:noFill/>
                      </a:rPr>
                      <a:t> </a:t>
                    </a:r>
                  </a:p>
                </p:txBody>
              </p:sp>
            </mc:Fallback>
          </mc:AlternateContent>
          <p:cxnSp>
            <p:nvCxnSpPr>
              <p:cNvPr id="21" name="Straight Arrow Connector 20">
                <a:extLst>
                  <a:ext uri="{FF2B5EF4-FFF2-40B4-BE49-F238E27FC236}">
                    <a16:creationId xmlns:a16="http://schemas.microsoft.com/office/drawing/2014/main" id="{CCAC2CE4-E2AC-FD7B-5555-5B4C29D3921F}"/>
                  </a:ext>
                </a:extLst>
              </p:cNvPr>
              <p:cNvCxnSpPr>
                <a:cxnSpLocks/>
              </p:cNvCxnSpPr>
              <p:nvPr/>
            </p:nvCxnSpPr>
            <p:spPr>
              <a:xfrm>
                <a:off x="-8986335" y="3841335"/>
                <a:ext cx="5139521" cy="0"/>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AE6A8A8D-FA40-D297-2F02-A85649CBC5D8}"/>
                  </a:ext>
                </a:extLst>
              </p:cNvPr>
              <p:cNvCxnSpPr>
                <a:cxnSpLocks/>
              </p:cNvCxnSpPr>
              <p:nvPr/>
            </p:nvCxnSpPr>
            <p:spPr>
              <a:xfrm flipV="1">
                <a:off x="-6435109" y="1269903"/>
                <a:ext cx="0" cy="5182142"/>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0BBA5-3E17-5E1A-FD8E-EB26EE1EB774}"/>
                      </a:ext>
                    </a:extLst>
                  </p:cNvPr>
                  <p:cNvSpPr txBox="1"/>
                  <p:nvPr/>
                </p:nvSpPr>
                <p:spPr>
                  <a:xfrm>
                    <a:off x="-4530125" y="2257181"/>
                    <a:ext cx="987180"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rgbClr val="0070C0"/>
                              </a:solidFill>
                              <a:latin typeface="Cambria Math" panose="02040503050406030204" pitchFamily="18" charset="0"/>
                            </a:rPr>
                            <m:t>𝑥</m:t>
                          </m:r>
                        </m:oMath>
                      </m:oMathPara>
                    </a14:m>
                    <a:endParaRPr lang="en-US" sz="6000" dirty="0">
                      <a:solidFill>
                        <a:srgbClr val="0070C0"/>
                      </a:solidFill>
                    </a:endParaRPr>
                  </a:p>
                </p:txBody>
              </p:sp>
            </mc:Choice>
            <mc:Fallback xmlns="">
              <p:sp>
                <p:nvSpPr>
                  <p:cNvPr id="20" name="TextBox 19">
                    <a:extLst>
                      <a:ext uri="{FF2B5EF4-FFF2-40B4-BE49-F238E27FC236}">
                        <a16:creationId xmlns:a16="http://schemas.microsoft.com/office/drawing/2014/main" id="{C330BBA5-3E17-5E1A-FD8E-EB26EE1EB774}"/>
                      </a:ext>
                    </a:extLst>
                  </p:cNvPr>
                  <p:cNvSpPr txBox="1">
                    <a:spLocks noRot="1" noChangeAspect="1" noMove="1" noResize="1" noEditPoints="1" noAdjustHandles="1" noChangeArrowheads="1" noChangeShapeType="1" noTextEdit="1"/>
                  </p:cNvSpPr>
                  <p:nvPr/>
                </p:nvSpPr>
                <p:spPr>
                  <a:xfrm>
                    <a:off x="-4530125" y="2257181"/>
                    <a:ext cx="987180" cy="1015663"/>
                  </a:xfrm>
                  <a:prstGeom prst="rect">
                    <a:avLst/>
                  </a:prstGeom>
                  <a:blipFill>
                    <a:blip r:embed="rId8"/>
                    <a:stretch>
                      <a:fillRect b="-23529"/>
                    </a:stretch>
                  </a:blipFill>
                </p:spPr>
                <p:txBody>
                  <a:bodyPr/>
                  <a:lstStyle/>
                  <a:p>
                    <a:r>
                      <a:rPr lang="en-CA">
                        <a:noFill/>
                      </a:rPr>
                      <a:t> </a:t>
                    </a:r>
                  </a:p>
                </p:txBody>
              </p:sp>
            </mc:Fallback>
          </mc:AlternateContent>
          <p:sp>
            <p:nvSpPr>
              <p:cNvPr id="24" name="Oval 23">
                <a:extLst>
                  <a:ext uri="{FF2B5EF4-FFF2-40B4-BE49-F238E27FC236}">
                    <a16:creationId xmlns:a16="http://schemas.microsoft.com/office/drawing/2014/main" id="{30187024-1581-F37E-730C-221832309536}"/>
                  </a:ext>
                </a:extLst>
              </p:cNvPr>
              <p:cNvSpPr/>
              <p:nvPr/>
            </p:nvSpPr>
            <p:spPr>
              <a:xfrm>
                <a:off x="-7997090" y="2257182"/>
                <a:ext cx="3161032" cy="316103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3" name="Arc 32">
              <a:extLst>
                <a:ext uri="{FF2B5EF4-FFF2-40B4-BE49-F238E27FC236}">
                  <a16:creationId xmlns:a16="http://schemas.microsoft.com/office/drawing/2014/main" id="{3B1FF66B-0F35-289A-655A-D5A490165ECC}"/>
                </a:ext>
              </a:extLst>
            </p:cNvPr>
            <p:cNvSpPr/>
            <p:nvPr/>
          </p:nvSpPr>
          <p:spPr>
            <a:xfrm>
              <a:off x="861408" y="4070984"/>
              <a:ext cx="1947118" cy="1947116"/>
            </a:xfrm>
            <a:prstGeom prst="arc">
              <a:avLst>
                <a:gd name="adj1" fmla="val 16764352"/>
                <a:gd name="adj2" fmla="val 0"/>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5" name="Arc 34">
              <a:extLst>
                <a:ext uri="{FF2B5EF4-FFF2-40B4-BE49-F238E27FC236}">
                  <a16:creationId xmlns:a16="http://schemas.microsoft.com/office/drawing/2014/main" id="{F9CF3B92-5E9D-D867-D02E-2C1DFA4A2A73}"/>
                </a:ext>
              </a:extLst>
            </p:cNvPr>
            <p:cNvSpPr/>
            <p:nvPr/>
          </p:nvSpPr>
          <p:spPr>
            <a:xfrm rot="10800000">
              <a:off x="880458" y="4070553"/>
              <a:ext cx="1947118" cy="1947116"/>
            </a:xfrm>
            <a:prstGeom prst="arc">
              <a:avLst>
                <a:gd name="adj1" fmla="val 16764352"/>
                <a:gd name="adj2" fmla="val 0"/>
              </a:avLst>
            </a:prstGeom>
            <a:ln w="7620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42" name="Ink 41">
                <a:extLst>
                  <a:ext uri="{FF2B5EF4-FFF2-40B4-BE49-F238E27FC236}">
                    <a16:creationId xmlns:a16="http://schemas.microsoft.com/office/drawing/2014/main" id="{FF556D11-4791-9C3A-2FDA-5AA7DD9AC000}"/>
                  </a:ext>
                </a:extLst>
              </p14:cNvPr>
              <p14:cNvContentPartPr/>
              <p14:nvPr>
                <p:extLst>
                  <p:ext uri="{42D2F446-02D8-4167-A562-619A0277C38B}">
                    <p15:isNarration xmlns:p15="http://schemas.microsoft.com/office/powerpoint/2012/main" val="1"/>
                  </p:ext>
                </p:extLst>
              </p14:nvPr>
            </p14:nvContentPartPr>
            <p14:xfrm>
              <a:off x="3735000" y="843480"/>
              <a:ext cx="7712640" cy="2841120"/>
            </p14:xfrm>
          </p:contentPart>
        </mc:Choice>
        <mc:Fallback xmlns="">
          <p:pic>
            <p:nvPicPr>
              <p:cNvPr id="42" name="Ink 41">
                <a:extLst>
                  <a:ext uri="{FF2B5EF4-FFF2-40B4-BE49-F238E27FC236}">
                    <a16:creationId xmlns:a16="http://schemas.microsoft.com/office/drawing/2014/main" id="{FF556D11-4791-9C3A-2FDA-5AA7DD9AC000}"/>
                  </a:ext>
                </a:extLst>
              </p:cNvPr>
              <p:cNvPicPr>
                <a:picLocks noGrp="1" noRot="1" noChangeAspect="1" noMove="1" noResize="1" noEditPoints="1" noAdjustHandles="1" noChangeArrowheads="1" noChangeShapeType="1"/>
              </p:cNvPicPr>
              <p:nvPr/>
            </p:nvPicPr>
            <p:blipFill>
              <a:blip r:embed="rId10"/>
              <a:stretch>
                <a:fillRect/>
              </a:stretch>
            </p:blipFill>
            <p:spPr>
              <a:xfrm>
                <a:off x="3725640" y="834120"/>
                <a:ext cx="7731360" cy="2859840"/>
              </a:xfrm>
              <a:prstGeom prst="rect">
                <a:avLst/>
              </a:prstGeom>
            </p:spPr>
          </p:pic>
        </mc:Fallback>
      </mc:AlternateContent>
    </p:spTree>
    <p:custDataLst>
      <p:tags r:id="rId1"/>
    </p:custDataLst>
    <p:extLst>
      <p:ext uri="{BB962C8B-B14F-4D97-AF65-F5344CB8AC3E}">
        <p14:creationId xmlns:p14="http://schemas.microsoft.com/office/powerpoint/2010/main" val="3939237507"/>
      </p:ext>
    </p:extLst>
  </p:cSld>
  <p:clrMapOvr>
    <a:masterClrMapping/>
  </p:clrMapOvr>
  <mc:AlternateContent xmlns:mc="http://schemas.openxmlformats.org/markup-compatibility/2006" xmlns:p14="http://schemas.microsoft.com/office/powerpoint/2010/main">
    <mc:Choice Requires="p14">
      <p:transition spd="slow" p14:dur="2000" advTm="16840"/>
    </mc:Choice>
    <mc:Fallback xmlns="">
      <p:transition spd="slow" advTm="16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md type="call" cmd="playFrom(0.0)">
                                      <p:cBhvr>
                                        <p:cTn id="7" dur="1" fill="hold"/>
                                        <p:tgtEl>
                                          <p:spTgt spid="4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209B9-D109-1B66-1AC9-61CC623E6A94}"/>
              </a:ext>
            </a:extLst>
          </p:cNvPr>
          <p:cNvSpPr txBox="1"/>
          <p:nvPr/>
        </p:nvSpPr>
        <p:spPr>
          <a:xfrm>
            <a:off x="162048" y="2613053"/>
            <a:ext cx="9476270" cy="954107"/>
          </a:xfrm>
          <a:prstGeom prst="rect">
            <a:avLst/>
          </a:prstGeom>
          <a:noFill/>
        </p:spPr>
        <p:txBody>
          <a:bodyPr wrap="square">
            <a:spAutoFit/>
          </a:bodyPr>
          <a:lstStyle/>
          <a:p>
            <a:pPr>
              <a:spcAft>
                <a:spcPts val="1200"/>
              </a:spcAft>
            </a:pPr>
            <a:r>
              <a:rPr lang="en-CA" sz="5600" dirty="0"/>
              <a:t>Lorentz </a:t>
            </a:r>
            <a:r>
              <a:rPr lang="en-CA" sz="5600" dirty="0" err="1"/>
              <a:t>tfms</a:t>
            </a:r>
            <a:r>
              <a:rPr lang="en-CA" sz="5600" dirty="0"/>
              <a:t>. happen in </a:t>
            </a:r>
            <a:r>
              <a:rPr lang="en-CA" sz="5600" u="sng" dirty="0"/>
              <a:t>planes</a:t>
            </a:r>
            <a:r>
              <a:rPr lang="en-CA" sz="5600"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6EABC1-489C-A952-CB23-2DEE7F7342B3}"/>
                  </a:ext>
                </a:extLst>
              </p:cNvPr>
              <p:cNvSpPr txBox="1"/>
              <p:nvPr/>
            </p:nvSpPr>
            <p:spPr>
              <a:xfrm>
                <a:off x="162047" y="4332175"/>
                <a:ext cx="6297747" cy="2308324"/>
              </a:xfrm>
              <a:prstGeom prst="rect">
                <a:avLst/>
              </a:prstGeom>
              <a:noFill/>
            </p:spPr>
            <p:txBody>
              <a:bodyPr wrap="square">
                <a:spAutoFit/>
              </a:bodyPr>
              <a:lstStyle/>
              <a:p>
                <a:pPr marL="685800" indent="-685800">
                  <a:buFont typeface="Arial" panose="020B0604020202020204" pitchFamily="34" charset="0"/>
                  <a:buChar char="•"/>
                </a:pPr>
                <a:r>
                  <a:rPr lang="en-CA" sz="4800" dirty="0"/>
                  <a:t>Rotation in </a:t>
                </a:r>
                <a14:m>
                  <m:oMath xmlns:m="http://schemas.openxmlformats.org/officeDocument/2006/math">
                    <m:r>
                      <a:rPr lang="en-CA" sz="4800" i="1" smtClean="0">
                        <a:solidFill>
                          <a:srgbClr val="0070C0"/>
                        </a:solidFill>
                        <a:latin typeface="Cambria Math" panose="02040503050406030204" pitchFamily="18" charset="0"/>
                      </a:rPr>
                      <m:t>𝑥</m:t>
                    </m:r>
                    <m:r>
                      <a:rPr lang="en-CA" sz="4800" b="0" i="1" smtClean="0">
                        <a:solidFill>
                          <a:srgbClr val="0070C0"/>
                        </a:solidFill>
                        <a:latin typeface="Cambria Math" panose="02040503050406030204" pitchFamily="18" charset="0"/>
                      </a:rPr>
                      <m:t>𝑦</m:t>
                    </m:r>
                  </m:oMath>
                </a14:m>
                <a:r>
                  <a:rPr lang="en-CA" sz="4800" dirty="0"/>
                  <a:t>-plane</a:t>
                </a:r>
              </a:p>
              <a:p>
                <a:pPr marL="685800" indent="-685800">
                  <a:buFont typeface="Arial" panose="020B0604020202020204" pitchFamily="34" charset="0"/>
                  <a:buChar char="•"/>
                </a:pPr>
                <a:r>
                  <a:rPr lang="en-CA" sz="4800" dirty="0"/>
                  <a:t>Rotation in </a:t>
                </a:r>
                <a14:m>
                  <m:oMath xmlns:m="http://schemas.openxmlformats.org/officeDocument/2006/math">
                    <m:r>
                      <a:rPr lang="en-CA" sz="4800" b="0" i="1" smtClean="0">
                        <a:solidFill>
                          <a:srgbClr val="0070C0"/>
                        </a:solidFill>
                        <a:latin typeface="Cambria Math" panose="02040503050406030204" pitchFamily="18" charset="0"/>
                      </a:rPr>
                      <m:t>𝑦𝑧</m:t>
                    </m:r>
                  </m:oMath>
                </a14:m>
                <a:r>
                  <a:rPr lang="en-CA" sz="4800" dirty="0"/>
                  <a:t>-plane</a:t>
                </a:r>
              </a:p>
              <a:p>
                <a:pPr marL="685800" indent="-685800">
                  <a:buFont typeface="Arial" panose="020B0604020202020204" pitchFamily="34" charset="0"/>
                  <a:buChar char="•"/>
                </a:pPr>
                <a:r>
                  <a:rPr lang="en-CA" sz="4800" dirty="0"/>
                  <a:t>Rotation in </a:t>
                </a:r>
                <a14:m>
                  <m:oMath xmlns:m="http://schemas.openxmlformats.org/officeDocument/2006/math">
                    <m:r>
                      <a:rPr lang="en-CA" sz="4800" i="1" smtClean="0">
                        <a:solidFill>
                          <a:srgbClr val="0070C0"/>
                        </a:solidFill>
                        <a:latin typeface="Cambria Math" panose="02040503050406030204" pitchFamily="18" charset="0"/>
                      </a:rPr>
                      <m:t>𝑧</m:t>
                    </m:r>
                    <m:r>
                      <a:rPr lang="en-CA" sz="4800" b="0" i="1" smtClean="0">
                        <a:solidFill>
                          <a:srgbClr val="0070C0"/>
                        </a:solidFill>
                        <a:latin typeface="Cambria Math" panose="02040503050406030204" pitchFamily="18" charset="0"/>
                      </a:rPr>
                      <m:t>𝑥</m:t>
                    </m:r>
                  </m:oMath>
                </a14:m>
                <a:r>
                  <a:rPr lang="en-CA" sz="4800" dirty="0"/>
                  <a:t>-plane</a:t>
                </a:r>
              </a:p>
            </p:txBody>
          </p:sp>
        </mc:Choice>
        <mc:Fallback xmlns="">
          <p:sp>
            <p:nvSpPr>
              <p:cNvPr id="3" name="TextBox 2">
                <a:extLst>
                  <a:ext uri="{FF2B5EF4-FFF2-40B4-BE49-F238E27FC236}">
                    <a16:creationId xmlns:a16="http://schemas.microsoft.com/office/drawing/2014/main" id="{346EABC1-489C-A952-CB23-2DEE7F7342B3}"/>
                  </a:ext>
                </a:extLst>
              </p:cNvPr>
              <p:cNvSpPr txBox="1">
                <a:spLocks noRot="1" noChangeAspect="1" noMove="1" noResize="1" noEditPoints="1" noAdjustHandles="1" noChangeArrowheads="1" noChangeShapeType="1" noTextEdit="1"/>
              </p:cNvSpPr>
              <p:nvPr/>
            </p:nvSpPr>
            <p:spPr>
              <a:xfrm>
                <a:off x="162047" y="4332175"/>
                <a:ext cx="6297747" cy="2308324"/>
              </a:xfrm>
              <a:prstGeom prst="rect">
                <a:avLst/>
              </a:prstGeom>
              <a:blipFill>
                <a:blip r:embed="rId3"/>
                <a:stretch>
                  <a:fillRect l="-4066" t="-5820" b="-13492"/>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68F8F55D-A3E9-9EC1-7038-DEE30C2073C2}"/>
              </a:ext>
            </a:extLst>
          </p:cNvPr>
          <p:cNvSpPr txBox="1"/>
          <p:nvPr/>
        </p:nvSpPr>
        <p:spPr>
          <a:xfrm>
            <a:off x="9638317" y="2363856"/>
            <a:ext cx="2508209" cy="1938992"/>
          </a:xfrm>
          <a:prstGeom prst="rect">
            <a:avLst/>
          </a:prstGeom>
          <a:noFill/>
        </p:spPr>
        <p:txBody>
          <a:bodyPr wrap="square">
            <a:spAutoFit/>
          </a:bodyPr>
          <a:lstStyle/>
          <a:p>
            <a:pPr algn="ctr">
              <a:spcAft>
                <a:spcPts val="1200"/>
              </a:spcAft>
            </a:pPr>
            <a:r>
              <a:rPr lang="en-CA" sz="4000" dirty="0"/>
              <a:t>(defined by </a:t>
            </a:r>
            <a:r>
              <a:rPr lang="en-CA" sz="4000" b="1" u="sng" dirty="0">
                <a:solidFill>
                  <a:srgbClr val="FF0000"/>
                </a:solidFill>
              </a:rPr>
              <a:t>pair</a:t>
            </a:r>
            <a:r>
              <a:rPr lang="en-CA" sz="4000" dirty="0"/>
              <a:t> of variables)</a:t>
            </a:r>
          </a:p>
        </p:txBody>
      </p:sp>
      <p:sp>
        <p:nvSpPr>
          <p:cNvPr id="13" name="TextBox 12">
            <a:extLst>
              <a:ext uri="{FF2B5EF4-FFF2-40B4-BE49-F238E27FC236}">
                <a16:creationId xmlns:a16="http://schemas.microsoft.com/office/drawing/2014/main" id="{1A9375B9-BE36-1452-3F72-59B2DE0976A8}"/>
              </a:ext>
            </a:extLst>
          </p:cNvPr>
          <p:cNvSpPr txBox="1"/>
          <p:nvPr/>
        </p:nvSpPr>
        <p:spPr>
          <a:xfrm>
            <a:off x="57150" y="-79359"/>
            <a:ext cx="12077700" cy="1015663"/>
          </a:xfrm>
          <a:prstGeom prst="rect">
            <a:avLst/>
          </a:prstGeom>
          <a:noFill/>
        </p:spPr>
        <p:txBody>
          <a:bodyPr wrap="square">
            <a:spAutoFit/>
          </a:bodyPr>
          <a:lstStyle/>
          <a:p>
            <a:pPr>
              <a:spcAft>
                <a:spcPts val="1200"/>
              </a:spcAft>
            </a:pPr>
            <a:r>
              <a:rPr lang="en-CA" sz="6000" u="sng" dirty="0"/>
              <a:t>4</a:t>
            </a:r>
            <a:r>
              <a:rPr lang="en-CA" sz="6000" u="sng" dirty="0">
                <a:solidFill>
                  <a:schemeClr val="tx1"/>
                </a:solidFill>
              </a:rPr>
              <a:t>D </a:t>
            </a:r>
            <a:r>
              <a:rPr lang="en-CA" sz="5400" u="sng" dirty="0">
                <a:solidFill>
                  <a:schemeClr val="tx1"/>
                </a:solidFill>
              </a:rPr>
              <a:t>Spacetime</a:t>
            </a:r>
            <a:r>
              <a:rPr lang="en-CA" sz="6000" u="sng" dirty="0">
                <a:solidFill>
                  <a:schemeClr val="tx1"/>
                </a:solidFill>
              </a:rPr>
              <a:t>: Lorentz Transformations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D54DD0-70F0-A9F0-525B-6CE825B06DCB}"/>
                  </a:ext>
                </a:extLst>
              </p:cNvPr>
              <p:cNvSpPr txBox="1"/>
              <p:nvPr/>
            </p:nvSpPr>
            <p:spPr>
              <a:xfrm>
                <a:off x="4320662" y="1083789"/>
                <a:ext cx="7871338" cy="1077218"/>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sSup>
                        <m:sSupPr>
                          <m:ctrlPr>
                            <a:rPr lang="en-CA" sz="5400" i="1" smtClean="0">
                              <a:latin typeface="Cambria Math" panose="02040503050406030204" pitchFamily="18" charset="0"/>
                            </a:rPr>
                          </m:ctrlPr>
                        </m:sSupPr>
                        <m:e>
                          <m:r>
                            <a:rPr lang="en-CA" sz="5400" b="0" i="1" smtClean="0">
                              <a:solidFill>
                                <a:srgbClr val="9E7800"/>
                              </a:solidFill>
                              <a:latin typeface="Cambria Math" panose="02040503050406030204" pitchFamily="18" charset="0"/>
                            </a:rPr>
                            <m:t>𝑠</m:t>
                          </m:r>
                        </m:e>
                        <m:sup>
                          <m:r>
                            <a:rPr lang="en-CA" sz="5400" i="1">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d>
                            <m:dPr>
                              <m:ctrlPr>
                                <a:rPr lang="en-CA" sz="5400" b="0" i="1" smtClean="0">
                                  <a:latin typeface="Cambria Math" panose="02040503050406030204" pitchFamily="18" charset="0"/>
                                </a:rPr>
                              </m:ctrlPr>
                            </m:dPr>
                            <m:e>
                              <m:r>
                                <a:rPr lang="en-CA" sz="5400" b="0" i="1" smtClean="0">
                                  <a:latin typeface="Cambria Math" panose="02040503050406030204" pitchFamily="18" charset="0"/>
                                </a:rPr>
                                <m:t>𝑐</m:t>
                              </m:r>
                              <m:r>
                                <a:rPr lang="en-CA" sz="5400" b="0" i="1" smtClean="0">
                                  <a:solidFill>
                                    <a:srgbClr val="0070C0"/>
                                  </a:solidFill>
                                  <a:latin typeface="Cambria Math" panose="02040503050406030204" pitchFamily="18" charset="0"/>
                                </a:rPr>
                                <m:t>𝑡</m:t>
                              </m:r>
                            </m:e>
                          </m:d>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r>
                            <a:rPr lang="en-CA" sz="5400" b="0" i="1" smtClean="0">
                              <a:solidFill>
                                <a:srgbClr val="0070C0"/>
                              </a:solidFill>
                              <a:latin typeface="Cambria Math" panose="02040503050406030204" pitchFamily="18" charset="0"/>
                            </a:rPr>
                            <m:t>𝑥</m:t>
                          </m:r>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r>
                            <a:rPr lang="en-CA" sz="5400" b="0" i="1" smtClean="0">
                              <a:solidFill>
                                <a:srgbClr val="0070C0"/>
                              </a:solidFill>
                              <a:latin typeface="Cambria Math" panose="02040503050406030204" pitchFamily="18" charset="0"/>
                            </a:rPr>
                            <m:t>𝑦</m:t>
                          </m:r>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latin typeface="Cambria Math" panose="02040503050406030204" pitchFamily="18" charset="0"/>
                            </a:rPr>
                          </m:ctrlPr>
                        </m:sSupPr>
                        <m:e>
                          <m:r>
                            <a:rPr lang="en-CA" sz="5400" b="0" i="1" smtClean="0">
                              <a:solidFill>
                                <a:srgbClr val="0070C0"/>
                              </a:solidFill>
                              <a:latin typeface="Cambria Math" panose="02040503050406030204" pitchFamily="18" charset="0"/>
                            </a:rPr>
                            <m:t>𝑧</m:t>
                          </m:r>
                        </m:e>
                        <m:sup>
                          <m:r>
                            <a:rPr lang="en-CA" sz="5400" b="0" i="1" smtClean="0">
                              <a:latin typeface="Cambria Math" panose="02040503050406030204" pitchFamily="18" charset="0"/>
                            </a:rPr>
                            <m:t>2</m:t>
                          </m:r>
                        </m:sup>
                      </m:sSup>
                    </m:oMath>
                  </m:oMathPara>
                </a14:m>
                <a:endParaRPr lang="en-CA" sz="5400" dirty="0">
                  <a:solidFill>
                    <a:srgbClr val="7030A0"/>
                  </a:solidFill>
                </a:endParaRPr>
              </a:p>
            </p:txBody>
          </p:sp>
        </mc:Choice>
        <mc:Fallback xmlns="">
          <p:sp>
            <p:nvSpPr>
              <p:cNvPr id="14" name="TextBox 13">
                <a:extLst>
                  <a:ext uri="{FF2B5EF4-FFF2-40B4-BE49-F238E27FC236}">
                    <a16:creationId xmlns:a16="http://schemas.microsoft.com/office/drawing/2014/main" id="{10D54DD0-70F0-A9F0-525B-6CE825B06DCB}"/>
                  </a:ext>
                </a:extLst>
              </p:cNvPr>
              <p:cNvSpPr txBox="1">
                <a:spLocks noRot="1" noChangeAspect="1" noMove="1" noResize="1" noEditPoints="1" noAdjustHandles="1" noChangeArrowheads="1" noChangeShapeType="1" noTextEdit="1"/>
              </p:cNvSpPr>
              <p:nvPr/>
            </p:nvSpPr>
            <p:spPr>
              <a:xfrm>
                <a:off x="4320662" y="1083789"/>
                <a:ext cx="7871338" cy="1077218"/>
              </a:xfrm>
              <a:prstGeom prst="rect">
                <a:avLst/>
              </a:prstGeom>
              <a:blipFill>
                <a:blip r:embed="rId4"/>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969D8C94-B882-196E-9981-CC194B34F8B2}"/>
              </a:ext>
            </a:extLst>
          </p:cNvPr>
          <p:cNvSpPr txBox="1"/>
          <p:nvPr/>
        </p:nvSpPr>
        <p:spPr>
          <a:xfrm>
            <a:off x="57150" y="841410"/>
            <a:ext cx="4381500" cy="1446550"/>
          </a:xfrm>
          <a:prstGeom prst="rect">
            <a:avLst/>
          </a:prstGeom>
          <a:noFill/>
        </p:spPr>
        <p:txBody>
          <a:bodyPr wrap="square">
            <a:spAutoFit/>
          </a:bodyPr>
          <a:lstStyle/>
          <a:p>
            <a:pPr algn="ctr">
              <a:spcAft>
                <a:spcPts val="1200"/>
              </a:spcAft>
            </a:pPr>
            <a:r>
              <a:rPr lang="en-CA" sz="4400" dirty="0"/>
              <a:t>Keep spacetime interval constant:</a:t>
            </a:r>
          </a:p>
        </p:txBody>
      </p:sp>
      <p:cxnSp>
        <p:nvCxnSpPr>
          <p:cNvPr id="16" name="Straight Connector 15">
            <a:extLst>
              <a:ext uri="{FF2B5EF4-FFF2-40B4-BE49-F238E27FC236}">
                <a16:creationId xmlns:a16="http://schemas.microsoft.com/office/drawing/2014/main" id="{E39D139C-9177-3C12-9F3D-F937A36AF11B}"/>
              </a:ext>
            </a:extLst>
          </p:cNvPr>
          <p:cNvCxnSpPr>
            <a:cxnSpLocks/>
          </p:cNvCxnSpPr>
          <p:nvPr/>
        </p:nvCxnSpPr>
        <p:spPr>
          <a:xfrm>
            <a:off x="0" y="2289628"/>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DA1AC9-BA4E-3A0A-4428-CC61D386F25C}"/>
                  </a:ext>
                </a:extLst>
              </p:cNvPr>
              <p:cNvSpPr txBox="1"/>
              <p:nvPr/>
            </p:nvSpPr>
            <p:spPr>
              <a:xfrm>
                <a:off x="6648450" y="4329829"/>
                <a:ext cx="5381503" cy="2308324"/>
              </a:xfrm>
              <a:prstGeom prst="rect">
                <a:avLst/>
              </a:prstGeom>
              <a:noFill/>
            </p:spPr>
            <p:txBody>
              <a:bodyPr wrap="square">
                <a:spAutoFit/>
              </a:bodyPr>
              <a:lstStyle/>
              <a:p>
                <a:pPr marL="685800" indent="-685800">
                  <a:buFont typeface="Arial" panose="020B0604020202020204" pitchFamily="34" charset="0"/>
                  <a:buChar char="•"/>
                </a:pPr>
                <a:r>
                  <a:rPr lang="en-CA" sz="4800" dirty="0"/>
                  <a:t>Boost in </a:t>
                </a:r>
                <a14:m>
                  <m:oMath xmlns:m="http://schemas.openxmlformats.org/officeDocument/2006/math">
                    <m:r>
                      <a:rPr lang="en-CA" sz="4800" b="0" i="1" smtClean="0">
                        <a:solidFill>
                          <a:srgbClr val="0070C0"/>
                        </a:solidFill>
                        <a:latin typeface="Cambria Math" panose="02040503050406030204" pitchFamily="18" charset="0"/>
                      </a:rPr>
                      <m:t>𝑡𝑥</m:t>
                    </m:r>
                  </m:oMath>
                </a14:m>
                <a:r>
                  <a:rPr lang="en-CA" sz="4800" dirty="0"/>
                  <a:t>-plane</a:t>
                </a:r>
              </a:p>
              <a:p>
                <a:pPr marL="685800" indent="-685800">
                  <a:buFont typeface="Arial" panose="020B0604020202020204" pitchFamily="34" charset="0"/>
                  <a:buChar char="•"/>
                </a:pPr>
                <a:r>
                  <a:rPr lang="en-CA" sz="4800" dirty="0"/>
                  <a:t>Boost in </a:t>
                </a:r>
                <a14:m>
                  <m:oMath xmlns:m="http://schemas.openxmlformats.org/officeDocument/2006/math">
                    <m:r>
                      <a:rPr lang="en-CA" sz="4800" i="1" smtClean="0">
                        <a:solidFill>
                          <a:srgbClr val="0070C0"/>
                        </a:solidFill>
                        <a:latin typeface="Cambria Math" panose="02040503050406030204" pitchFamily="18" charset="0"/>
                      </a:rPr>
                      <m:t>𝑡</m:t>
                    </m:r>
                    <m:r>
                      <a:rPr lang="en-CA" sz="4800" b="0" i="1" smtClean="0">
                        <a:solidFill>
                          <a:srgbClr val="0070C0"/>
                        </a:solidFill>
                        <a:latin typeface="Cambria Math" panose="02040503050406030204" pitchFamily="18" charset="0"/>
                      </a:rPr>
                      <m:t>𝑦</m:t>
                    </m:r>
                  </m:oMath>
                </a14:m>
                <a:r>
                  <a:rPr lang="en-CA" sz="4800" dirty="0"/>
                  <a:t>-plane</a:t>
                </a:r>
              </a:p>
              <a:p>
                <a:pPr marL="685800" indent="-685800">
                  <a:buFont typeface="Arial" panose="020B0604020202020204" pitchFamily="34" charset="0"/>
                  <a:buChar char="•"/>
                </a:pPr>
                <a:r>
                  <a:rPr lang="en-CA" sz="4800" dirty="0"/>
                  <a:t>Boost in </a:t>
                </a:r>
                <a14:m>
                  <m:oMath xmlns:m="http://schemas.openxmlformats.org/officeDocument/2006/math">
                    <m:r>
                      <a:rPr lang="en-CA" sz="4800" b="0" i="1" smtClean="0">
                        <a:solidFill>
                          <a:srgbClr val="0070C0"/>
                        </a:solidFill>
                        <a:latin typeface="Cambria Math" panose="02040503050406030204" pitchFamily="18" charset="0"/>
                      </a:rPr>
                      <m:t>𝑡𝑧</m:t>
                    </m:r>
                  </m:oMath>
                </a14:m>
                <a:r>
                  <a:rPr lang="en-CA" sz="4800" dirty="0"/>
                  <a:t>-plane</a:t>
                </a:r>
              </a:p>
            </p:txBody>
          </p:sp>
        </mc:Choice>
        <mc:Fallback xmlns="">
          <p:sp>
            <p:nvSpPr>
              <p:cNvPr id="17" name="TextBox 16">
                <a:extLst>
                  <a:ext uri="{FF2B5EF4-FFF2-40B4-BE49-F238E27FC236}">
                    <a16:creationId xmlns:a16="http://schemas.microsoft.com/office/drawing/2014/main" id="{C7DA1AC9-BA4E-3A0A-4428-CC61D386F25C}"/>
                  </a:ext>
                </a:extLst>
              </p:cNvPr>
              <p:cNvSpPr txBox="1">
                <a:spLocks noRot="1" noChangeAspect="1" noMove="1" noResize="1" noEditPoints="1" noAdjustHandles="1" noChangeArrowheads="1" noChangeShapeType="1" noTextEdit="1"/>
              </p:cNvSpPr>
              <p:nvPr/>
            </p:nvSpPr>
            <p:spPr>
              <a:xfrm>
                <a:off x="6648450" y="4329829"/>
                <a:ext cx="5381503" cy="2308324"/>
              </a:xfrm>
              <a:prstGeom prst="rect">
                <a:avLst/>
              </a:prstGeom>
              <a:blipFill>
                <a:blip r:embed="rId5"/>
                <a:stretch>
                  <a:fillRect l="-4762" t="-5805" r="-1587" b="-13193"/>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B8519FAC-BA35-E553-EB58-F4FB303891A1}"/>
                  </a:ext>
                </a:extLst>
              </p14:cNvPr>
              <p14:cNvContentPartPr/>
              <p14:nvPr>
                <p:extLst>
                  <p:ext uri="{42D2F446-02D8-4167-A562-619A0277C38B}">
                    <p15:isNarration xmlns:p15="http://schemas.microsoft.com/office/powerpoint/2012/main" val="1"/>
                  </p:ext>
                </p:extLst>
              </p14:nvPr>
            </p14:nvContentPartPr>
            <p14:xfrm>
              <a:off x="6617520" y="4237200"/>
              <a:ext cx="5311440" cy="2386440"/>
            </p14:xfrm>
          </p:contentPart>
        </mc:Choice>
        <mc:Fallback xmlns="">
          <p:pic>
            <p:nvPicPr>
              <p:cNvPr id="7" name="Ink 6">
                <a:extLst>
                  <a:ext uri="{FF2B5EF4-FFF2-40B4-BE49-F238E27FC236}">
                    <a16:creationId xmlns:a16="http://schemas.microsoft.com/office/drawing/2014/main" id="{B8519FAC-BA35-E553-EB58-F4FB303891A1}"/>
                  </a:ext>
                </a:extLst>
              </p:cNvPr>
              <p:cNvPicPr>
                <a:picLocks noGrp="1" noRot="1" noChangeAspect="1" noMove="1" noResize="1" noEditPoints="1" noAdjustHandles="1" noChangeArrowheads="1" noChangeShapeType="1"/>
              </p:cNvPicPr>
              <p:nvPr/>
            </p:nvPicPr>
            <p:blipFill>
              <a:blip r:embed="rId7"/>
              <a:stretch>
                <a:fillRect/>
              </a:stretch>
            </p:blipFill>
            <p:spPr>
              <a:xfrm>
                <a:off x="6608160" y="4227840"/>
                <a:ext cx="5330160" cy="2405160"/>
              </a:xfrm>
              <a:prstGeom prst="rect">
                <a:avLst/>
              </a:prstGeom>
            </p:spPr>
          </p:pic>
        </mc:Fallback>
      </mc:AlternateContent>
    </p:spTree>
    <p:custDataLst>
      <p:tags r:id="rId1"/>
    </p:custDataLst>
    <p:extLst>
      <p:ext uri="{BB962C8B-B14F-4D97-AF65-F5344CB8AC3E}">
        <p14:creationId xmlns:p14="http://schemas.microsoft.com/office/powerpoint/2010/main" val="3458888944"/>
      </p:ext>
    </p:extLst>
  </p:cSld>
  <p:clrMapOvr>
    <a:masterClrMapping/>
  </p:clrMapOvr>
  <mc:AlternateContent xmlns:mc="http://schemas.openxmlformats.org/markup-compatibility/2006" xmlns:p14="http://schemas.microsoft.com/office/powerpoint/2010/main">
    <mc:Choice Requires="p14">
      <p:transition spd="med" p14:dur="700" advTm="8727">
        <p:fade/>
      </p:transition>
    </mc:Choice>
    <mc:Fallback xmlns="">
      <p:transition spd="med" advTm="87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A9375B9-BE36-1452-3F72-59B2DE0976A8}"/>
              </a:ext>
            </a:extLst>
          </p:cNvPr>
          <p:cNvSpPr txBox="1"/>
          <p:nvPr/>
        </p:nvSpPr>
        <p:spPr>
          <a:xfrm>
            <a:off x="57150" y="-79359"/>
            <a:ext cx="12077700" cy="1015663"/>
          </a:xfrm>
          <a:prstGeom prst="rect">
            <a:avLst/>
          </a:prstGeom>
          <a:noFill/>
        </p:spPr>
        <p:txBody>
          <a:bodyPr wrap="square">
            <a:spAutoFit/>
          </a:bodyPr>
          <a:lstStyle/>
          <a:p>
            <a:pPr>
              <a:spcAft>
                <a:spcPts val="1200"/>
              </a:spcAft>
            </a:pPr>
            <a:r>
              <a:rPr lang="en-CA" sz="6000" u="sng" dirty="0"/>
              <a:t>4</a:t>
            </a:r>
            <a:r>
              <a:rPr lang="en-CA" sz="6000" u="sng" dirty="0">
                <a:solidFill>
                  <a:schemeClr val="tx1"/>
                </a:solidFill>
              </a:rPr>
              <a:t>D </a:t>
            </a:r>
            <a:r>
              <a:rPr lang="en-CA" sz="5400" u="sng" dirty="0">
                <a:solidFill>
                  <a:schemeClr val="tx1"/>
                </a:solidFill>
              </a:rPr>
              <a:t>Spacetime</a:t>
            </a:r>
            <a:r>
              <a:rPr lang="en-CA" sz="6000" u="sng" dirty="0">
                <a:solidFill>
                  <a:schemeClr val="tx1"/>
                </a:solidFill>
              </a:rPr>
              <a:t>: Lorentz Transformations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94AEC42-C7F5-29A3-B7DA-676B74B0FE81}"/>
                  </a:ext>
                </a:extLst>
              </p:cNvPr>
              <p:cNvSpPr txBox="1"/>
              <p:nvPr/>
            </p:nvSpPr>
            <p:spPr>
              <a:xfrm>
                <a:off x="1656737" y="995297"/>
                <a:ext cx="9537290" cy="1261884"/>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sSup>
                        <m:sSupPr>
                          <m:ctrlPr>
                            <a:rPr lang="en-CA" sz="6600" i="1" smtClean="0">
                              <a:latin typeface="Cambria Math" panose="02040503050406030204" pitchFamily="18" charset="0"/>
                            </a:rPr>
                          </m:ctrlPr>
                        </m:sSupPr>
                        <m:e>
                          <m:r>
                            <a:rPr lang="en-CA" sz="6600" b="0" i="1" smtClean="0">
                              <a:solidFill>
                                <a:srgbClr val="9E7800"/>
                              </a:solidFill>
                              <a:latin typeface="Cambria Math" panose="02040503050406030204" pitchFamily="18" charset="0"/>
                            </a:rPr>
                            <m:t>𝑠</m:t>
                          </m:r>
                        </m:e>
                        <m:sup>
                          <m:r>
                            <a:rPr lang="en-CA" sz="6600" i="1">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d>
                            <m:dPr>
                              <m:ctrlPr>
                                <a:rPr lang="en-CA" sz="6600" b="0" i="1" smtClean="0">
                                  <a:latin typeface="Cambria Math" panose="02040503050406030204" pitchFamily="18" charset="0"/>
                                </a:rPr>
                              </m:ctrlPr>
                            </m:dPr>
                            <m:e>
                              <m:r>
                                <a:rPr lang="en-CA" sz="6600" b="0" i="1" smtClean="0">
                                  <a:latin typeface="Cambria Math" panose="02040503050406030204" pitchFamily="18" charset="0"/>
                                </a:rPr>
                                <m:t>𝑐</m:t>
                              </m:r>
                              <m:r>
                                <a:rPr lang="en-CA" sz="6600" b="0" i="1" smtClean="0">
                                  <a:solidFill>
                                    <a:srgbClr val="0070C0"/>
                                  </a:solidFill>
                                  <a:latin typeface="Cambria Math" panose="02040503050406030204" pitchFamily="18" charset="0"/>
                                </a:rPr>
                                <m:t>𝑡</m:t>
                              </m:r>
                            </m:e>
                          </m:d>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𝑥</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𝑦</m:t>
                          </m:r>
                        </m:e>
                        <m:sup>
                          <m:r>
                            <a:rPr lang="en-CA" sz="6600" b="0" i="1" smtClean="0">
                              <a:latin typeface="Cambria Math" panose="02040503050406030204" pitchFamily="18" charset="0"/>
                            </a:rPr>
                            <m:t>2</m:t>
                          </m:r>
                        </m:sup>
                      </m:sSup>
                      <m:r>
                        <a:rPr lang="en-CA" sz="6600" b="0" i="1" smtClean="0">
                          <a:latin typeface="Cambria Math" panose="02040503050406030204" pitchFamily="18" charset="0"/>
                        </a:rPr>
                        <m:t>−</m:t>
                      </m:r>
                      <m:sSup>
                        <m:sSupPr>
                          <m:ctrlPr>
                            <a:rPr lang="en-CA" sz="6600" b="0" i="1" smtClean="0">
                              <a:latin typeface="Cambria Math" panose="02040503050406030204" pitchFamily="18" charset="0"/>
                            </a:rPr>
                          </m:ctrlPr>
                        </m:sSupPr>
                        <m:e>
                          <m:r>
                            <a:rPr lang="en-CA" sz="6600" b="0" i="1" smtClean="0">
                              <a:solidFill>
                                <a:srgbClr val="0070C0"/>
                              </a:solidFill>
                              <a:latin typeface="Cambria Math" panose="02040503050406030204" pitchFamily="18" charset="0"/>
                            </a:rPr>
                            <m:t>𝑧</m:t>
                          </m:r>
                        </m:e>
                        <m:sup>
                          <m:r>
                            <a:rPr lang="en-CA" sz="6600" b="0" i="1" smtClean="0">
                              <a:latin typeface="Cambria Math" panose="02040503050406030204" pitchFamily="18" charset="0"/>
                            </a:rPr>
                            <m:t>2</m:t>
                          </m:r>
                        </m:sup>
                      </m:sSup>
                    </m:oMath>
                  </m:oMathPara>
                </a14:m>
                <a:endParaRPr lang="en-CA" sz="6600" dirty="0">
                  <a:solidFill>
                    <a:srgbClr val="7030A0"/>
                  </a:solidFill>
                </a:endParaRPr>
              </a:p>
            </p:txBody>
          </p:sp>
        </mc:Choice>
        <mc:Fallback xmlns="">
          <p:sp>
            <p:nvSpPr>
              <p:cNvPr id="4" name="TextBox 3">
                <a:extLst>
                  <a:ext uri="{FF2B5EF4-FFF2-40B4-BE49-F238E27FC236}">
                    <a16:creationId xmlns:a16="http://schemas.microsoft.com/office/drawing/2014/main" id="{794AEC42-C7F5-29A3-B7DA-676B74B0FE81}"/>
                  </a:ext>
                </a:extLst>
              </p:cNvPr>
              <p:cNvSpPr txBox="1">
                <a:spLocks noRot="1" noChangeAspect="1" noMove="1" noResize="1" noEditPoints="1" noAdjustHandles="1" noChangeArrowheads="1" noChangeShapeType="1" noTextEdit="1"/>
              </p:cNvSpPr>
              <p:nvPr/>
            </p:nvSpPr>
            <p:spPr>
              <a:xfrm>
                <a:off x="1656737" y="995297"/>
                <a:ext cx="9537290" cy="126188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CF4B95-E97E-1802-0F50-D0BEA11A5732}"/>
                  </a:ext>
                </a:extLst>
              </p:cNvPr>
              <p:cNvSpPr txBox="1"/>
              <p:nvPr/>
            </p:nvSpPr>
            <p:spPr>
              <a:xfrm>
                <a:off x="1037304" y="2056502"/>
                <a:ext cx="10353368" cy="1261884"/>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r>
                        <a:rPr lang="en-CA" sz="6600" b="0" i="1" smtClean="0">
                          <a:solidFill>
                            <a:schemeClr val="bg1"/>
                          </a:solidFill>
                          <a:latin typeface="Cambria Math" panose="02040503050406030204" pitchFamily="18" charset="0"/>
                        </a:rPr>
                        <m:t>−</m:t>
                      </m:r>
                      <m:sSup>
                        <m:sSupPr>
                          <m:ctrlPr>
                            <a:rPr lang="en-CA" sz="6600" i="1" smtClean="0">
                              <a:solidFill>
                                <a:schemeClr val="bg1"/>
                              </a:solidFill>
                              <a:latin typeface="Cambria Math" panose="02040503050406030204" pitchFamily="18" charset="0"/>
                            </a:rPr>
                          </m:ctrlPr>
                        </m:sSupPr>
                        <m:e>
                          <m:r>
                            <a:rPr lang="en-CA" sz="6600" b="0" i="1" smtClean="0">
                              <a:solidFill>
                                <a:schemeClr val="bg1"/>
                              </a:solidFill>
                              <a:latin typeface="Cambria Math" panose="02040503050406030204" pitchFamily="18" charset="0"/>
                            </a:rPr>
                            <m:t>𝑟</m:t>
                          </m:r>
                        </m:e>
                        <m:sup>
                          <m:r>
                            <a:rPr lang="en-CA" sz="6600" i="1">
                              <a:solidFill>
                                <a:schemeClr val="bg1"/>
                              </a:solidFill>
                              <a:latin typeface="Cambria Math" panose="02040503050406030204" pitchFamily="18" charset="0"/>
                            </a:rPr>
                            <m:t>2</m:t>
                          </m:r>
                        </m:sup>
                      </m:sSup>
                      <m:r>
                        <a:rPr lang="en-CA" sz="6600" b="0" i="1" smtClean="0">
                          <a:latin typeface="Cambria Math" panose="02040503050406030204" pitchFamily="18" charset="0"/>
                        </a:rPr>
                        <m:t>=</m:t>
                      </m:r>
                      <m:sSup>
                        <m:sSupPr>
                          <m:ctrlPr>
                            <a:rPr lang="en-CA" sz="6600" i="1">
                              <a:latin typeface="Cambria Math" panose="02040503050406030204" pitchFamily="18" charset="0"/>
                            </a:rPr>
                          </m:ctrlPr>
                        </m:sSupPr>
                        <m:e>
                          <m:d>
                            <m:dPr>
                              <m:ctrlPr>
                                <a:rPr lang="en-CA" sz="6600" i="1">
                                  <a:latin typeface="Cambria Math" panose="02040503050406030204" pitchFamily="18" charset="0"/>
                                </a:rPr>
                              </m:ctrlPr>
                            </m:dPr>
                            <m:e>
                              <m:r>
                                <a:rPr lang="en-CA" sz="6600" i="1">
                                  <a:latin typeface="Cambria Math" panose="02040503050406030204" pitchFamily="18" charset="0"/>
                                </a:rPr>
                                <m:t>𝑐</m:t>
                              </m:r>
                              <m:r>
                                <a:rPr lang="en-CA" sz="6600" i="1">
                                  <a:solidFill>
                                    <a:srgbClr val="0070C0"/>
                                  </a:solidFill>
                                  <a:latin typeface="Cambria Math" panose="02040503050406030204" pitchFamily="18" charset="0"/>
                                </a:rPr>
                                <m:t>𝑡</m:t>
                              </m:r>
                            </m:e>
                          </m:d>
                        </m:e>
                        <m:sup>
                          <m:r>
                            <a:rPr lang="en-CA" sz="6600" i="1">
                              <a:latin typeface="Cambria Math" panose="02040503050406030204" pitchFamily="18" charset="0"/>
                            </a:rPr>
                            <m:t>2</m:t>
                          </m:r>
                        </m:sup>
                      </m:sSup>
                      <m:r>
                        <a:rPr lang="en-CA" sz="6600" b="0" i="1" smtClean="0">
                          <a:latin typeface="Cambria Math" panose="02040503050406030204" pitchFamily="18" charset="0"/>
                        </a:rPr>
                        <m:t>− </m:t>
                      </m:r>
                      <m:r>
                        <a:rPr lang="en-CA" sz="6600" i="1">
                          <a:latin typeface="Cambria Math" panose="02040503050406030204" pitchFamily="18" charset="0"/>
                        </a:rPr>
                        <m:t>0</m:t>
                      </m:r>
                      <m:r>
                        <a:rPr lang="en-CA" sz="6600" b="0" i="1" smtClean="0">
                          <a:latin typeface="Cambria Math" panose="02040503050406030204" pitchFamily="18" charset="0"/>
                        </a:rPr>
                        <m:t> − </m:t>
                      </m:r>
                      <m:r>
                        <a:rPr lang="en-CA" sz="6600" i="1">
                          <a:latin typeface="Cambria Math" panose="02040503050406030204" pitchFamily="18" charset="0"/>
                        </a:rPr>
                        <m:t>0</m:t>
                      </m:r>
                      <m:r>
                        <a:rPr lang="en-CA" sz="6600" b="0" i="1" smtClean="0">
                          <a:latin typeface="Cambria Math" panose="02040503050406030204" pitchFamily="18" charset="0"/>
                        </a:rPr>
                        <m:t> </m:t>
                      </m:r>
                      <m:r>
                        <a:rPr lang="en-CA" sz="6600" i="1">
                          <a:latin typeface="Cambria Math" panose="02040503050406030204" pitchFamily="18" charset="0"/>
                        </a:rPr>
                        <m:t>−</m:t>
                      </m:r>
                      <m:sSup>
                        <m:sSupPr>
                          <m:ctrlPr>
                            <a:rPr lang="en-CA" sz="6600" i="1">
                              <a:latin typeface="Cambria Math" panose="02040503050406030204" pitchFamily="18" charset="0"/>
                            </a:rPr>
                          </m:ctrlPr>
                        </m:sSupPr>
                        <m:e>
                          <m:r>
                            <a:rPr lang="en-CA" sz="6600" i="1">
                              <a:solidFill>
                                <a:srgbClr val="0070C0"/>
                              </a:solidFill>
                              <a:latin typeface="Cambria Math" panose="02040503050406030204" pitchFamily="18" charset="0"/>
                            </a:rPr>
                            <m:t>𝑧</m:t>
                          </m:r>
                        </m:e>
                        <m:sup>
                          <m:r>
                            <a:rPr lang="en-CA" sz="6600" i="1">
                              <a:latin typeface="Cambria Math" panose="02040503050406030204" pitchFamily="18" charset="0"/>
                            </a:rPr>
                            <m:t>2</m:t>
                          </m:r>
                        </m:sup>
                      </m:sSup>
                    </m:oMath>
                  </m:oMathPara>
                </a14:m>
                <a:endParaRPr lang="en-CA" sz="6600" dirty="0">
                  <a:solidFill>
                    <a:srgbClr val="7030A0"/>
                  </a:solidFill>
                </a:endParaRPr>
              </a:p>
            </p:txBody>
          </p:sp>
        </mc:Choice>
        <mc:Fallback xmlns="">
          <p:sp>
            <p:nvSpPr>
              <p:cNvPr id="5" name="TextBox 4">
                <a:extLst>
                  <a:ext uri="{FF2B5EF4-FFF2-40B4-BE49-F238E27FC236}">
                    <a16:creationId xmlns:a16="http://schemas.microsoft.com/office/drawing/2014/main" id="{7FCF4B95-E97E-1802-0F50-D0BEA11A5732}"/>
                  </a:ext>
                </a:extLst>
              </p:cNvPr>
              <p:cNvSpPr txBox="1">
                <a:spLocks noRot="1" noChangeAspect="1" noMove="1" noResize="1" noEditPoints="1" noAdjustHandles="1" noChangeArrowheads="1" noChangeShapeType="1" noTextEdit="1"/>
              </p:cNvSpPr>
              <p:nvPr/>
            </p:nvSpPr>
            <p:spPr>
              <a:xfrm>
                <a:off x="1037304" y="2056502"/>
                <a:ext cx="10353368" cy="126188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7A5A3B-4FE9-B36E-C63E-4FFF5E89F838}"/>
                  </a:ext>
                </a:extLst>
              </p:cNvPr>
              <p:cNvSpPr txBox="1"/>
              <p:nvPr/>
            </p:nvSpPr>
            <p:spPr>
              <a:xfrm>
                <a:off x="3497718" y="3472576"/>
                <a:ext cx="8694282" cy="3079689"/>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CA" sz="4800" b="0" i="1" smtClean="0">
                              <a:latin typeface="Cambria Math" panose="02040503050406030204" pitchFamily="18" charset="0"/>
                            </a:rPr>
                          </m:ctrlPr>
                        </m:dPr>
                        <m:e>
                          <m:m>
                            <m:mPr>
                              <m:mcs>
                                <m:mc>
                                  <m:mcPr>
                                    <m:count m:val="2"/>
                                    <m:mcJc m:val="center"/>
                                  </m:mcPr>
                                </m:mc>
                              </m:mcs>
                              <m:ctrlPr>
                                <a:rPr lang="en-CA" sz="4800" b="0" i="1" smtClean="0">
                                  <a:latin typeface="Cambria Math" panose="02040503050406030204" pitchFamily="18" charset="0"/>
                                </a:rPr>
                              </m:ctrlPr>
                            </m:mPr>
                            <m:mr>
                              <m:e>
                                <m:m>
                                  <m:mPr>
                                    <m:mcs>
                                      <m:mc>
                                        <m:mcPr>
                                          <m:count m:val="2"/>
                                          <m:mcJc m:val="center"/>
                                        </m:mcPr>
                                      </m:mc>
                                    </m:mcs>
                                    <m:ctrlPr>
                                      <a:rPr lang="en-CA" sz="4800" i="1">
                                        <a:latin typeface="Cambria Math" panose="02040503050406030204" pitchFamily="18" charset="0"/>
                                      </a:rPr>
                                    </m:ctrlPr>
                                  </m:mPr>
                                  <m:mr>
                                    <m:e>
                                      <m:eqArr>
                                        <m:eqArrPr>
                                          <m:ctrlPr>
                                            <a:rPr lang="en-CA" sz="4800" b="0" i="1" smtClean="0">
                                              <a:latin typeface="Cambria Math" panose="02040503050406030204" pitchFamily="18" charset="0"/>
                                            </a:rPr>
                                          </m:ctrlPr>
                                        </m:eqArrPr>
                                        <m:e>
                                          <m:func>
                                            <m:funcPr>
                                              <m:ctrlPr>
                                                <a:rPr lang="en-CA" sz="4800" b="0" i="1" smtClean="0">
                                                  <a:latin typeface="Cambria Math" panose="02040503050406030204" pitchFamily="18" charset="0"/>
                                                </a:rPr>
                                              </m:ctrlPr>
                                            </m:funcPr>
                                            <m:fName>
                                              <m:r>
                                                <m:rPr>
                                                  <m:sty m:val="p"/>
                                                </m:rPr>
                                                <a:rPr lang="en-CA" sz="4800" b="0" i="0" smtClean="0">
                                                  <a:latin typeface="Cambria Math" panose="02040503050406030204" pitchFamily="18" charset="0"/>
                                                </a:rPr>
                                                <m:t>cosh</m:t>
                                              </m:r>
                                            </m:fName>
                                            <m:e>
                                              <m:r>
                                                <a:rPr lang="en-CA" sz="4800" b="0" i="1" smtClean="0">
                                                  <a:solidFill>
                                                    <a:srgbClr val="00B050"/>
                                                  </a:solidFill>
                                                  <a:latin typeface="Cambria Math" panose="02040503050406030204" pitchFamily="18" charset="0"/>
                                                </a:rPr>
                                                <m:t>𝜙</m:t>
                                              </m:r>
                                            </m:e>
                                          </m:func>
                                        </m:e>
                                        <m:e>
                                          <m:r>
                                            <a:rPr lang="en-CA" sz="4800" b="0" i="1" smtClean="0">
                                              <a:latin typeface="Cambria Math" panose="02040503050406030204" pitchFamily="18" charset="0"/>
                                            </a:rPr>
                                            <m:t>0</m:t>
                                          </m:r>
                                        </m:e>
                                        <m:e>
                                          <m:r>
                                            <a:rPr lang="en-CA" sz="4800" b="0" i="1" smtClean="0">
                                              <a:latin typeface="Cambria Math" panose="02040503050406030204" pitchFamily="18" charset="0"/>
                                            </a:rPr>
                                            <m:t>0</m:t>
                                          </m:r>
                                        </m:e>
                                        <m:e>
                                          <m:r>
                                            <a:rPr lang="en-CA" sz="4800" i="1">
                                              <a:latin typeface="Cambria Math" panose="02040503050406030204" pitchFamily="18" charset="0"/>
                                            </a:rPr>
                                            <m:t>−</m:t>
                                          </m:r>
                                          <m:func>
                                            <m:funcPr>
                                              <m:ctrlPr>
                                                <a:rPr lang="en-CA" sz="4800" i="1">
                                                  <a:latin typeface="Cambria Math" panose="02040503050406030204" pitchFamily="18" charset="0"/>
                                                </a:rPr>
                                              </m:ctrlPr>
                                            </m:funcPr>
                                            <m:fName>
                                              <m:r>
                                                <m:rPr>
                                                  <m:sty m:val="p"/>
                                                </m:rPr>
                                                <a:rPr lang="en-CA" sz="4800">
                                                  <a:latin typeface="Cambria Math" panose="02040503050406030204" pitchFamily="18" charset="0"/>
                                                </a:rPr>
                                                <m:t>sinh</m:t>
                                              </m:r>
                                            </m:fName>
                                            <m:e>
                                              <m:r>
                                                <a:rPr lang="en-CA" sz="4800" i="1">
                                                  <a:solidFill>
                                                    <a:srgbClr val="00B050"/>
                                                  </a:solidFill>
                                                  <a:latin typeface="Cambria Math" panose="02040503050406030204" pitchFamily="18" charset="0"/>
                                                </a:rPr>
                                                <m:t>𝜙</m:t>
                                              </m:r>
                                            </m:e>
                                          </m:func>
                                        </m:e>
                                      </m:eqArr>
                                    </m:e>
                                    <m:e>
                                      <m:eqArr>
                                        <m:eqArrPr>
                                          <m:ctrlPr>
                                            <a:rPr lang="en-CA" sz="4800" b="0" i="1" smtClean="0">
                                              <a:latin typeface="Cambria Math" panose="02040503050406030204" pitchFamily="18" charset="0"/>
                                            </a:rPr>
                                          </m:ctrlPr>
                                        </m:eqArrPr>
                                        <m:e>
                                          <m:r>
                                            <a:rPr lang="en-CA" sz="4800" b="0" i="1" smtClean="0">
                                              <a:latin typeface="Cambria Math" panose="02040503050406030204" pitchFamily="18" charset="0"/>
                                            </a:rPr>
                                            <m:t>0</m:t>
                                          </m:r>
                                        </m:e>
                                        <m:e>
                                          <m:r>
                                            <a:rPr lang="en-CA" sz="4800" b="0" i="1" smtClean="0">
                                              <a:latin typeface="Cambria Math" panose="02040503050406030204" pitchFamily="18" charset="0"/>
                                            </a:rPr>
                                            <m:t>1</m:t>
                                          </m:r>
                                        </m:e>
                                        <m:e>
                                          <m:r>
                                            <a:rPr lang="en-CA" sz="4800" b="0" i="1" smtClean="0">
                                              <a:latin typeface="Cambria Math" panose="02040503050406030204" pitchFamily="18" charset="0"/>
                                            </a:rPr>
                                            <m:t>0</m:t>
                                          </m:r>
                                        </m:e>
                                        <m:e>
                                          <m:r>
                                            <a:rPr lang="en-CA" sz="4800" b="0" i="1" smtClean="0">
                                              <a:latin typeface="Cambria Math" panose="02040503050406030204" pitchFamily="18" charset="0"/>
                                            </a:rPr>
                                            <m:t>0</m:t>
                                          </m:r>
                                        </m:e>
                                      </m:eqArr>
                                    </m:e>
                                  </m:mr>
                                </m:m>
                              </m:e>
                              <m:e>
                                <m:m>
                                  <m:mPr>
                                    <m:mcs>
                                      <m:mc>
                                        <m:mcPr>
                                          <m:count m:val="2"/>
                                          <m:mcJc m:val="center"/>
                                        </m:mcPr>
                                      </m:mc>
                                    </m:mcs>
                                    <m:ctrlPr>
                                      <a:rPr lang="en-CA" sz="4800" i="1">
                                        <a:latin typeface="Cambria Math" panose="02040503050406030204" pitchFamily="18" charset="0"/>
                                      </a:rPr>
                                    </m:ctrlPr>
                                  </m:mPr>
                                  <m:mr>
                                    <m:e>
                                      <m:eqArr>
                                        <m:eqArrPr>
                                          <m:ctrlPr>
                                            <a:rPr lang="en-CA" sz="4800" b="0" i="1" smtClean="0">
                                              <a:latin typeface="Cambria Math" panose="02040503050406030204" pitchFamily="18" charset="0"/>
                                            </a:rPr>
                                          </m:ctrlPr>
                                        </m:eqArrPr>
                                        <m:e>
                                          <m:r>
                                            <m:rPr>
                                              <m:brk m:alnAt="7"/>
                                            </m:rPr>
                                            <a:rPr lang="en-CA" sz="4800" b="0" i="1" smtClean="0">
                                              <a:latin typeface="Cambria Math" panose="02040503050406030204" pitchFamily="18" charset="0"/>
                                            </a:rPr>
                                            <m:t>0</m:t>
                                          </m:r>
                                        </m:e>
                                        <m:e>
                                          <m:r>
                                            <a:rPr lang="en-CA" sz="4800" b="0" i="1" smtClean="0">
                                              <a:latin typeface="Cambria Math" panose="02040503050406030204" pitchFamily="18" charset="0"/>
                                            </a:rPr>
                                            <m:t>0</m:t>
                                          </m:r>
                                        </m:e>
                                        <m:e>
                                          <m:r>
                                            <a:rPr lang="en-CA" sz="4800" b="0" i="1" smtClean="0">
                                              <a:latin typeface="Cambria Math" panose="02040503050406030204" pitchFamily="18" charset="0"/>
                                            </a:rPr>
                                            <m:t>1</m:t>
                                          </m:r>
                                        </m:e>
                                        <m:e>
                                          <m:r>
                                            <a:rPr lang="en-CA" sz="4800" b="0" i="1" smtClean="0">
                                              <a:latin typeface="Cambria Math" panose="02040503050406030204" pitchFamily="18" charset="0"/>
                                            </a:rPr>
                                            <m:t>0</m:t>
                                          </m:r>
                                        </m:e>
                                      </m:eqArr>
                                    </m:e>
                                    <m:e>
                                      <m:eqArr>
                                        <m:eqArrPr>
                                          <m:ctrlPr>
                                            <a:rPr lang="en-CA" sz="4800" b="0" i="1" smtClean="0">
                                              <a:latin typeface="Cambria Math" panose="02040503050406030204" pitchFamily="18" charset="0"/>
                                            </a:rPr>
                                          </m:ctrlPr>
                                        </m:eqArrPr>
                                        <m:e>
                                          <m:r>
                                            <a:rPr lang="en-CA" sz="4800" b="0" i="1" smtClean="0">
                                              <a:latin typeface="Cambria Math" panose="02040503050406030204" pitchFamily="18" charset="0"/>
                                            </a:rPr>
                                            <m:t>−</m:t>
                                          </m:r>
                                          <m:func>
                                            <m:funcPr>
                                              <m:ctrlPr>
                                                <a:rPr lang="en-CA" sz="4800" i="1">
                                                  <a:latin typeface="Cambria Math" panose="02040503050406030204" pitchFamily="18" charset="0"/>
                                                </a:rPr>
                                              </m:ctrlPr>
                                            </m:funcPr>
                                            <m:fName>
                                              <m:r>
                                                <m:rPr>
                                                  <m:sty m:val="p"/>
                                                </m:rPr>
                                                <a:rPr lang="en-CA" sz="4800" b="0" i="0" smtClean="0">
                                                  <a:latin typeface="Cambria Math" panose="02040503050406030204" pitchFamily="18" charset="0"/>
                                                </a:rPr>
                                                <m:t>sinh</m:t>
                                              </m:r>
                                            </m:fName>
                                            <m:e>
                                              <m:r>
                                                <a:rPr lang="en-CA" sz="4800" i="1">
                                                  <a:solidFill>
                                                    <a:srgbClr val="00B050"/>
                                                  </a:solidFill>
                                                  <a:latin typeface="Cambria Math" panose="02040503050406030204" pitchFamily="18" charset="0"/>
                                                </a:rPr>
                                                <m:t>𝜙</m:t>
                                              </m:r>
                                            </m:e>
                                          </m:func>
                                        </m:e>
                                        <m:e>
                                          <m:r>
                                            <a:rPr lang="en-CA" sz="4800" b="0" i="1" smtClean="0">
                                              <a:latin typeface="Cambria Math" panose="02040503050406030204" pitchFamily="18" charset="0"/>
                                            </a:rPr>
                                            <m:t>0</m:t>
                                          </m:r>
                                        </m:e>
                                        <m:e>
                                          <m:r>
                                            <a:rPr lang="en-CA" sz="4800" b="0" i="1" smtClean="0">
                                              <a:latin typeface="Cambria Math" panose="02040503050406030204" pitchFamily="18" charset="0"/>
                                            </a:rPr>
                                            <m:t>0</m:t>
                                          </m:r>
                                        </m:e>
                                        <m:e>
                                          <m:func>
                                            <m:funcPr>
                                              <m:ctrlPr>
                                                <a:rPr lang="en-CA" sz="4800" i="1">
                                                  <a:latin typeface="Cambria Math" panose="02040503050406030204" pitchFamily="18" charset="0"/>
                                                </a:rPr>
                                              </m:ctrlPr>
                                            </m:funcPr>
                                            <m:fName>
                                              <m:r>
                                                <m:rPr>
                                                  <m:sty m:val="p"/>
                                                </m:rPr>
                                                <a:rPr lang="en-CA" sz="4800">
                                                  <a:latin typeface="Cambria Math" panose="02040503050406030204" pitchFamily="18" charset="0"/>
                                                </a:rPr>
                                                <m:t>cosh</m:t>
                                              </m:r>
                                            </m:fName>
                                            <m:e>
                                              <m:r>
                                                <a:rPr lang="en-CA" sz="4800" i="1">
                                                  <a:solidFill>
                                                    <a:srgbClr val="00B050"/>
                                                  </a:solidFill>
                                                  <a:latin typeface="Cambria Math" panose="02040503050406030204" pitchFamily="18" charset="0"/>
                                                </a:rPr>
                                                <m:t>𝜙</m:t>
                                              </m:r>
                                            </m:e>
                                          </m:func>
                                        </m:e>
                                      </m:eqArr>
                                    </m:e>
                                  </m:mr>
                                </m:m>
                              </m:e>
                            </m:mr>
                          </m:m>
                        </m:e>
                      </m:d>
                      <m:d>
                        <m:dPr>
                          <m:begChr m:val="["/>
                          <m:endChr m:val="]"/>
                          <m:ctrlPr>
                            <a:rPr lang="en-CA" sz="4800" b="0" i="1" smtClean="0">
                              <a:latin typeface="Cambria Math" panose="02040503050406030204" pitchFamily="18" charset="0"/>
                            </a:rPr>
                          </m:ctrlPr>
                        </m:dPr>
                        <m:e>
                          <m:eqArr>
                            <m:eqArrPr>
                              <m:ctrlPr>
                                <a:rPr lang="en-CA" sz="4800" b="0" i="1" smtClean="0">
                                  <a:solidFill>
                                    <a:srgbClr val="0070C0"/>
                                  </a:solidFill>
                                  <a:latin typeface="Cambria Math" panose="02040503050406030204" pitchFamily="18" charset="0"/>
                                </a:rPr>
                              </m:ctrlPr>
                            </m:eqArrPr>
                            <m:e>
                              <m:r>
                                <a:rPr lang="en-CA" sz="4800" b="0" i="1" smtClean="0">
                                  <a:solidFill>
                                    <a:schemeClr val="tx1"/>
                                  </a:solidFill>
                                  <a:latin typeface="Cambria Math" panose="02040503050406030204" pitchFamily="18" charset="0"/>
                                </a:rPr>
                                <m:t>𝑐</m:t>
                              </m:r>
                              <m:r>
                                <a:rPr lang="en-CA" sz="4800" b="0" i="1" smtClean="0">
                                  <a:solidFill>
                                    <a:srgbClr val="0070C0"/>
                                  </a:solidFill>
                                  <a:latin typeface="Cambria Math" panose="02040503050406030204" pitchFamily="18" charset="0"/>
                                </a:rPr>
                                <m:t>𝑡</m:t>
                              </m:r>
                            </m:e>
                            <m:e>
                              <m:r>
                                <a:rPr lang="en-CA" sz="4800" b="0" i="1" smtClean="0">
                                  <a:solidFill>
                                    <a:srgbClr val="0070C0"/>
                                  </a:solidFill>
                                  <a:latin typeface="Cambria Math" panose="02040503050406030204" pitchFamily="18" charset="0"/>
                                </a:rPr>
                                <m:t>𝑥</m:t>
                              </m:r>
                            </m:e>
                            <m:e>
                              <m:r>
                                <a:rPr lang="en-CA" sz="4800" b="0" i="1" smtClean="0">
                                  <a:solidFill>
                                    <a:srgbClr val="0070C0"/>
                                  </a:solidFill>
                                  <a:latin typeface="Cambria Math" panose="02040503050406030204" pitchFamily="18" charset="0"/>
                                </a:rPr>
                                <m:t>𝑦</m:t>
                              </m:r>
                            </m:e>
                            <m:e>
                              <m:r>
                                <a:rPr lang="en-CA" sz="4800" b="0" i="1" smtClean="0">
                                  <a:solidFill>
                                    <a:srgbClr val="0070C0"/>
                                  </a:solidFill>
                                  <a:latin typeface="Cambria Math" panose="02040503050406030204" pitchFamily="18" charset="0"/>
                                </a:rPr>
                                <m:t>𝑧</m:t>
                              </m:r>
                            </m:e>
                          </m:eqArr>
                        </m:e>
                      </m:d>
                    </m:oMath>
                  </m:oMathPara>
                </a14:m>
                <a:endParaRPr lang="en-CA" sz="4800" dirty="0">
                  <a:solidFill>
                    <a:srgbClr val="7030A0"/>
                  </a:solidFill>
                </a:endParaRPr>
              </a:p>
            </p:txBody>
          </p:sp>
        </mc:Choice>
        <mc:Fallback xmlns="">
          <p:sp>
            <p:nvSpPr>
              <p:cNvPr id="6" name="TextBox 5">
                <a:extLst>
                  <a:ext uri="{FF2B5EF4-FFF2-40B4-BE49-F238E27FC236}">
                    <a16:creationId xmlns:a16="http://schemas.microsoft.com/office/drawing/2014/main" id="{1F7A5A3B-4FE9-B36E-C63E-4FFF5E89F838}"/>
                  </a:ext>
                </a:extLst>
              </p:cNvPr>
              <p:cNvSpPr txBox="1">
                <a:spLocks noRot="1" noChangeAspect="1" noMove="1" noResize="1" noEditPoints="1" noAdjustHandles="1" noChangeArrowheads="1" noChangeShapeType="1" noTextEdit="1"/>
              </p:cNvSpPr>
              <p:nvPr/>
            </p:nvSpPr>
            <p:spPr>
              <a:xfrm>
                <a:off x="3497718" y="3472576"/>
                <a:ext cx="8694282" cy="3079689"/>
              </a:xfrm>
              <a:prstGeom prst="rect">
                <a:avLst/>
              </a:prstGeom>
              <a:blipFill>
                <a:blip r:embed="rId5"/>
                <a:stretch>
                  <a:fillRect/>
                </a:stretch>
              </a:blipFill>
            </p:spPr>
            <p:txBody>
              <a:bodyPr/>
              <a:lstStyle/>
              <a:p>
                <a:r>
                  <a:rPr lang="en-CA">
                    <a:noFill/>
                  </a:rPr>
                  <a:t> </a:t>
                </a:r>
              </a:p>
            </p:txBody>
          </p:sp>
        </mc:Fallback>
      </mc:AlternateContent>
      <p:grpSp>
        <p:nvGrpSpPr>
          <p:cNvPr id="28" name="Group 27">
            <a:extLst>
              <a:ext uri="{FF2B5EF4-FFF2-40B4-BE49-F238E27FC236}">
                <a16:creationId xmlns:a16="http://schemas.microsoft.com/office/drawing/2014/main" id="{3289F637-E849-50F2-82E6-88F705111EF5}"/>
              </a:ext>
            </a:extLst>
          </p:cNvPr>
          <p:cNvGrpSpPr/>
          <p:nvPr/>
        </p:nvGrpSpPr>
        <p:grpSpPr>
          <a:xfrm>
            <a:off x="277071" y="2920113"/>
            <a:ext cx="3320187" cy="3713303"/>
            <a:chOff x="277071" y="2920113"/>
            <a:chExt cx="3320187" cy="3713303"/>
          </a:xfrm>
        </p:grpSpPr>
        <p:pic>
          <p:nvPicPr>
            <p:cNvPr id="8" name="Picture 7">
              <a:extLst>
                <a:ext uri="{FF2B5EF4-FFF2-40B4-BE49-F238E27FC236}">
                  <a16:creationId xmlns:a16="http://schemas.microsoft.com/office/drawing/2014/main" id="{BA0EF646-D53D-3926-B34E-33725C563C57}"/>
                </a:ext>
              </a:extLst>
            </p:cNvPr>
            <p:cNvPicPr>
              <a:picLocks noChangeAspect="1"/>
            </p:cNvPicPr>
            <p:nvPr/>
          </p:nvPicPr>
          <p:blipFill rotWithShape="1">
            <a:blip r:embed="rId6"/>
            <a:srcRect l="47629"/>
            <a:stretch/>
          </p:blipFill>
          <p:spPr>
            <a:xfrm>
              <a:off x="277071" y="3472576"/>
              <a:ext cx="3134843" cy="316084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9C9DC7-0C14-FF86-5073-02EC68267F96}"/>
                    </a:ext>
                  </a:extLst>
                </p:cNvPr>
                <p:cNvSpPr txBox="1"/>
                <p:nvPr/>
              </p:nvSpPr>
              <p:spPr>
                <a:xfrm>
                  <a:off x="1918992" y="2920113"/>
                  <a:ext cx="866924"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oMath>
                    </m:oMathPara>
                  </a14:m>
                  <a:endParaRPr lang="en-US" sz="6000" dirty="0">
                    <a:solidFill>
                      <a:srgbClr val="0070C0"/>
                    </a:solidFill>
                  </a:endParaRPr>
                </a:p>
              </p:txBody>
            </p:sp>
          </mc:Choice>
          <mc:Fallback xmlns="">
            <p:sp>
              <p:nvSpPr>
                <p:cNvPr id="18" name="TextBox 17">
                  <a:extLst>
                    <a:ext uri="{FF2B5EF4-FFF2-40B4-BE49-F238E27FC236}">
                      <a16:creationId xmlns:a16="http://schemas.microsoft.com/office/drawing/2014/main" id="{E49C9DC7-0C14-FF86-5073-02EC68267F96}"/>
                    </a:ext>
                  </a:extLst>
                </p:cNvPr>
                <p:cNvSpPr txBox="1">
                  <a:spLocks noRot="1" noChangeAspect="1" noMove="1" noResize="1" noEditPoints="1" noAdjustHandles="1" noChangeArrowheads="1" noChangeShapeType="1" noTextEdit="1"/>
                </p:cNvSpPr>
                <p:nvPr/>
              </p:nvSpPr>
              <p:spPr>
                <a:xfrm>
                  <a:off x="1918992" y="2920113"/>
                  <a:ext cx="866924" cy="1015663"/>
                </a:xfrm>
                <a:prstGeom prst="rect">
                  <a:avLst/>
                </a:prstGeom>
                <a:blipFill>
                  <a:blip r:embed="rId7"/>
                  <a:stretch>
                    <a:fillRect/>
                  </a:stretch>
                </a:blipFill>
              </p:spPr>
              <p:txBody>
                <a:bodyPr/>
                <a:lstStyle/>
                <a:p>
                  <a:r>
                    <a:rPr lang="en-CA">
                      <a:noFill/>
                    </a:rPr>
                    <a:t> </a:t>
                  </a:r>
                </a:p>
              </p:txBody>
            </p:sp>
          </mc:Fallback>
        </mc:AlternateContent>
        <p:cxnSp>
          <p:nvCxnSpPr>
            <p:cNvPr id="21" name="Straight Arrow Connector 20">
              <a:extLst>
                <a:ext uri="{FF2B5EF4-FFF2-40B4-BE49-F238E27FC236}">
                  <a16:creationId xmlns:a16="http://schemas.microsoft.com/office/drawing/2014/main" id="{CCAC2CE4-E2AC-FD7B-5555-5B4C29D3921F}"/>
                </a:ext>
              </a:extLst>
            </p:cNvPr>
            <p:cNvCxnSpPr>
              <a:cxnSpLocks/>
            </p:cNvCxnSpPr>
            <p:nvPr/>
          </p:nvCxnSpPr>
          <p:spPr>
            <a:xfrm>
              <a:off x="277071" y="5041017"/>
              <a:ext cx="3134843" cy="0"/>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AE6A8A8D-FA40-D297-2F02-A85649CBC5D8}"/>
                </a:ext>
              </a:extLst>
            </p:cNvPr>
            <p:cNvCxnSpPr>
              <a:cxnSpLocks/>
            </p:cNvCxnSpPr>
            <p:nvPr/>
          </p:nvCxnSpPr>
          <p:spPr>
            <a:xfrm flipV="1">
              <a:off x="1833187" y="3472576"/>
              <a:ext cx="0" cy="3160839"/>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0BBA5-3E17-5E1A-FD8E-EB26EE1EB774}"/>
                    </a:ext>
                  </a:extLst>
                </p:cNvPr>
                <p:cNvSpPr txBox="1"/>
                <p:nvPr/>
              </p:nvSpPr>
              <p:spPr>
                <a:xfrm>
                  <a:off x="2995129" y="4074765"/>
                  <a:ext cx="602129"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rgbClr val="0070C0"/>
                            </a:solidFill>
                            <a:latin typeface="Cambria Math" panose="02040503050406030204" pitchFamily="18" charset="0"/>
                          </a:rPr>
                          <m:t>𝑧</m:t>
                        </m:r>
                      </m:oMath>
                    </m:oMathPara>
                  </a14:m>
                  <a:endParaRPr lang="en-US" sz="6000" dirty="0">
                    <a:solidFill>
                      <a:srgbClr val="0070C0"/>
                    </a:solidFill>
                  </a:endParaRPr>
                </a:p>
              </p:txBody>
            </p:sp>
          </mc:Choice>
          <mc:Fallback xmlns="">
            <p:sp>
              <p:nvSpPr>
                <p:cNvPr id="20" name="TextBox 19">
                  <a:extLst>
                    <a:ext uri="{FF2B5EF4-FFF2-40B4-BE49-F238E27FC236}">
                      <a16:creationId xmlns:a16="http://schemas.microsoft.com/office/drawing/2014/main" id="{C330BBA5-3E17-5E1A-FD8E-EB26EE1EB774}"/>
                    </a:ext>
                  </a:extLst>
                </p:cNvPr>
                <p:cNvSpPr txBox="1">
                  <a:spLocks noRot="1" noChangeAspect="1" noMove="1" noResize="1" noEditPoints="1" noAdjustHandles="1" noChangeArrowheads="1" noChangeShapeType="1" noTextEdit="1"/>
                </p:cNvSpPr>
                <p:nvPr/>
              </p:nvSpPr>
              <p:spPr>
                <a:xfrm>
                  <a:off x="2995129" y="4074765"/>
                  <a:ext cx="602129" cy="1015663"/>
                </a:xfrm>
                <a:prstGeom prst="rect">
                  <a:avLst/>
                </a:prstGeom>
                <a:blipFill>
                  <a:blip r:embed="rId8"/>
                  <a:stretch>
                    <a:fillRect/>
                  </a:stretch>
                </a:blipFill>
              </p:spPr>
              <p:txBody>
                <a:bodyPr/>
                <a:lstStyle/>
                <a:p>
                  <a:r>
                    <a:rPr lang="en-CA">
                      <a:noFill/>
                    </a:rPr>
                    <a:t> </a:t>
                  </a:r>
                </a:p>
              </p:txBody>
            </p:sp>
          </mc:Fallback>
        </mc:AlternateContent>
        <p:grpSp>
          <p:nvGrpSpPr>
            <p:cNvPr id="3" name="Group 2">
              <a:extLst>
                <a:ext uri="{FF2B5EF4-FFF2-40B4-BE49-F238E27FC236}">
                  <a16:creationId xmlns:a16="http://schemas.microsoft.com/office/drawing/2014/main" id="{40E8083B-D1E7-5673-0524-72FF0C66136D}"/>
                </a:ext>
              </a:extLst>
            </p:cNvPr>
            <p:cNvGrpSpPr/>
            <p:nvPr/>
          </p:nvGrpSpPr>
          <p:grpSpPr>
            <a:xfrm>
              <a:off x="511531" y="3621971"/>
              <a:ext cx="2574570" cy="2948970"/>
              <a:chOff x="8155651" y="793438"/>
              <a:chExt cx="4083774" cy="4677649"/>
            </a:xfrm>
          </p:grpSpPr>
          <p:grpSp>
            <p:nvGrpSpPr>
              <p:cNvPr id="10" name="Group 9">
                <a:extLst>
                  <a:ext uri="{FF2B5EF4-FFF2-40B4-BE49-F238E27FC236}">
                    <a16:creationId xmlns:a16="http://schemas.microsoft.com/office/drawing/2014/main" id="{A0049355-1F4C-5F09-FA7A-2226667DC398}"/>
                  </a:ext>
                </a:extLst>
              </p:cNvPr>
              <p:cNvGrpSpPr/>
              <p:nvPr/>
            </p:nvGrpSpPr>
            <p:grpSpPr>
              <a:xfrm>
                <a:off x="8155651" y="3731479"/>
                <a:ext cx="4000499" cy="1739608"/>
                <a:chOff x="5095875" y="3784892"/>
                <a:chExt cx="4000499" cy="1739608"/>
              </a:xfrm>
            </p:grpSpPr>
            <p:sp>
              <p:nvSpPr>
                <p:cNvPr id="15" name="Freeform: Shape 14">
                  <a:extLst>
                    <a:ext uri="{FF2B5EF4-FFF2-40B4-BE49-F238E27FC236}">
                      <a16:creationId xmlns:a16="http://schemas.microsoft.com/office/drawing/2014/main" id="{3CAD54DA-7F62-018E-7FF8-5D08FA447E9E}"/>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Freeform: Shape 15">
                  <a:extLst>
                    <a:ext uri="{FF2B5EF4-FFF2-40B4-BE49-F238E27FC236}">
                      <a16:creationId xmlns:a16="http://schemas.microsoft.com/office/drawing/2014/main" id="{81369937-6A0F-5F86-2E35-A69014689CFF}"/>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D9CA1985-CCF3-A497-9232-0957E0BD9C60}"/>
                  </a:ext>
                </a:extLst>
              </p:cNvPr>
              <p:cNvGrpSpPr/>
              <p:nvPr/>
            </p:nvGrpSpPr>
            <p:grpSpPr>
              <a:xfrm rot="10800000">
                <a:off x="8238926" y="793438"/>
                <a:ext cx="4000499" cy="1739608"/>
                <a:chOff x="5095875" y="3784892"/>
                <a:chExt cx="4000499" cy="1739608"/>
              </a:xfrm>
            </p:grpSpPr>
            <p:sp>
              <p:nvSpPr>
                <p:cNvPr id="12" name="Freeform: Shape 11">
                  <a:extLst>
                    <a:ext uri="{FF2B5EF4-FFF2-40B4-BE49-F238E27FC236}">
                      <a16:creationId xmlns:a16="http://schemas.microsoft.com/office/drawing/2014/main" id="{BBF00B68-F327-E118-B920-189663A77EFA}"/>
                    </a:ext>
                  </a:extLst>
                </p:cNvPr>
                <p:cNvSpPr/>
                <p:nvPr/>
              </p:nvSpPr>
              <p:spPr>
                <a:xfrm>
                  <a:off x="5095875" y="3784892"/>
                  <a:ext cx="206692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Freeform: Shape 13">
                  <a:extLst>
                    <a:ext uri="{FF2B5EF4-FFF2-40B4-BE49-F238E27FC236}">
                      <a16:creationId xmlns:a16="http://schemas.microsoft.com/office/drawing/2014/main" id="{C502AA3B-E23F-B04A-E7A7-50EE6D8E2980}"/>
                    </a:ext>
                  </a:extLst>
                </p:cNvPr>
                <p:cNvSpPr/>
                <p:nvPr/>
              </p:nvSpPr>
              <p:spPr>
                <a:xfrm flipH="1">
                  <a:off x="7117079" y="3784892"/>
                  <a:ext cx="1979295" cy="1739608"/>
                </a:xfrm>
                <a:custGeom>
                  <a:avLst/>
                  <a:gdLst>
                    <a:gd name="connsiteX0" fmla="*/ 0 w 2066925"/>
                    <a:gd name="connsiteY0" fmla="*/ 1739608 h 1739608"/>
                    <a:gd name="connsiteX1" fmla="*/ 438150 w 2066925"/>
                    <a:gd name="connsiteY1" fmla="*/ 1306221 h 1739608"/>
                    <a:gd name="connsiteX2" fmla="*/ 895350 w 2066925"/>
                    <a:gd name="connsiteY2" fmla="*/ 868071 h 1739608"/>
                    <a:gd name="connsiteX3" fmla="*/ 1162050 w 2066925"/>
                    <a:gd name="connsiteY3" fmla="*/ 610896 h 1739608"/>
                    <a:gd name="connsiteX4" fmla="*/ 1328738 w 2066925"/>
                    <a:gd name="connsiteY4" fmla="*/ 468021 h 1739608"/>
                    <a:gd name="connsiteX5" fmla="*/ 1457325 w 2066925"/>
                    <a:gd name="connsiteY5" fmla="*/ 358483 h 1739608"/>
                    <a:gd name="connsiteX6" fmla="*/ 1547813 w 2066925"/>
                    <a:gd name="connsiteY6" fmla="*/ 272758 h 1739608"/>
                    <a:gd name="connsiteX7" fmla="*/ 1624013 w 2066925"/>
                    <a:gd name="connsiteY7" fmla="*/ 215608 h 1739608"/>
                    <a:gd name="connsiteX8" fmla="*/ 1738313 w 2066925"/>
                    <a:gd name="connsiteY8" fmla="*/ 134646 h 1739608"/>
                    <a:gd name="connsiteX9" fmla="*/ 1885950 w 2066925"/>
                    <a:gd name="connsiteY9" fmla="*/ 48921 h 1739608"/>
                    <a:gd name="connsiteX10" fmla="*/ 1995488 w 2066925"/>
                    <a:gd name="connsiteY10" fmla="*/ 6058 h 1739608"/>
                    <a:gd name="connsiteX11" fmla="*/ 2066925 w 2066925"/>
                    <a:gd name="connsiteY11" fmla="*/ 1296 h 173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25" h="1739608">
                      <a:moveTo>
                        <a:pt x="0" y="1739608"/>
                      </a:moveTo>
                      <a:lnTo>
                        <a:pt x="438150" y="1306221"/>
                      </a:lnTo>
                      <a:cubicBezTo>
                        <a:pt x="587375" y="1160965"/>
                        <a:pt x="895350" y="868071"/>
                        <a:pt x="895350" y="868071"/>
                      </a:cubicBezTo>
                      <a:cubicBezTo>
                        <a:pt x="1016000" y="752184"/>
                        <a:pt x="1089819" y="677571"/>
                        <a:pt x="1162050" y="610896"/>
                      </a:cubicBezTo>
                      <a:cubicBezTo>
                        <a:pt x="1234281" y="544221"/>
                        <a:pt x="1328738" y="468021"/>
                        <a:pt x="1328738" y="468021"/>
                      </a:cubicBezTo>
                      <a:cubicBezTo>
                        <a:pt x="1377951" y="425952"/>
                        <a:pt x="1420813" y="391027"/>
                        <a:pt x="1457325" y="358483"/>
                      </a:cubicBezTo>
                      <a:cubicBezTo>
                        <a:pt x="1493837" y="325939"/>
                        <a:pt x="1520032" y="296570"/>
                        <a:pt x="1547813" y="272758"/>
                      </a:cubicBezTo>
                      <a:cubicBezTo>
                        <a:pt x="1575594" y="248946"/>
                        <a:pt x="1592263" y="238627"/>
                        <a:pt x="1624013" y="215608"/>
                      </a:cubicBezTo>
                      <a:cubicBezTo>
                        <a:pt x="1655763" y="192589"/>
                        <a:pt x="1694657" y="162427"/>
                        <a:pt x="1738313" y="134646"/>
                      </a:cubicBezTo>
                      <a:cubicBezTo>
                        <a:pt x="1781969" y="106865"/>
                        <a:pt x="1843088" y="70352"/>
                        <a:pt x="1885950" y="48921"/>
                      </a:cubicBezTo>
                      <a:cubicBezTo>
                        <a:pt x="1928812" y="27490"/>
                        <a:pt x="1965325" y="13996"/>
                        <a:pt x="1995488" y="6058"/>
                      </a:cubicBezTo>
                      <a:cubicBezTo>
                        <a:pt x="2025651" y="-1880"/>
                        <a:pt x="2046288" y="-292"/>
                        <a:pt x="2066925" y="1296"/>
                      </a:cubicBez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sp>
          <p:nvSpPr>
            <p:cNvPr id="19" name="Isosceles Triangle 18">
              <a:extLst>
                <a:ext uri="{FF2B5EF4-FFF2-40B4-BE49-F238E27FC236}">
                  <a16:creationId xmlns:a16="http://schemas.microsoft.com/office/drawing/2014/main" id="{11C808BD-AE8E-DF95-F286-39D5E5EC8167}"/>
                </a:ext>
              </a:extLst>
            </p:cNvPr>
            <p:cNvSpPr/>
            <p:nvPr/>
          </p:nvSpPr>
          <p:spPr>
            <a:xfrm rot="13500000">
              <a:off x="2295404" y="4075153"/>
              <a:ext cx="342690" cy="29542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Isosceles Triangle 22">
              <a:extLst>
                <a:ext uri="{FF2B5EF4-FFF2-40B4-BE49-F238E27FC236}">
                  <a16:creationId xmlns:a16="http://schemas.microsoft.com/office/drawing/2014/main" id="{88A452F2-1B09-B99B-B372-3101D5071B96}"/>
                </a:ext>
              </a:extLst>
            </p:cNvPr>
            <p:cNvSpPr/>
            <p:nvPr/>
          </p:nvSpPr>
          <p:spPr>
            <a:xfrm rot="2700000">
              <a:off x="882630" y="5898291"/>
              <a:ext cx="342690" cy="29542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7" name="Group 26">
              <a:extLst>
                <a:ext uri="{FF2B5EF4-FFF2-40B4-BE49-F238E27FC236}">
                  <a16:creationId xmlns:a16="http://schemas.microsoft.com/office/drawing/2014/main" id="{3CD33D71-AE41-DCEF-C0D5-FBA6AB86F67F}"/>
                </a:ext>
              </a:extLst>
            </p:cNvPr>
            <p:cNvGrpSpPr/>
            <p:nvPr/>
          </p:nvGrpSpPr>
          <p:grpSpPr>
            <a:xfrm flipH="1">
              <a:off x="939699" y="3983861"/>
              <a:ext cx="1748148" cy="2262929"/>
              <a:chOff x="1093919" y="4128713"/>
              <a:chExt cx="1748148" cy="2262929"/>
            </a:xfrm>
          </p:grpSpPr>
          <p:sp>
            <p:nvSpPr>
              <p:cNvPr id="25" name="Isosceles Triangle 24">
                <a:extLst>
                  <a:ext uri="{FF2B5EF4-FFF2-40B4-BE49-F238E27FC236}">
                    <a16:creationId xmlns:a16="http://schemas.microsoft.com/office/drawing/2014/main" id="{37C90393-B18F-BE2A-596B-B1851CF4EF66}"/>
                  </a:ext>
                </a:extLst>
              </p:cNvPr>
              <p:cNvSpPr/>
              <p:nvPr/>
            </p:nvSpPr>
            <p:spPr>
              <a:xfrm rot="2700000">
                <a:off x="2523011" y="4152346"/>
                <a:ext cx="342690" cy="29542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Isosceles Triangle 25">
                <a:extLst>
                  <a:ext uri="{FF2B5EF4-FFF2-40B4-BE49-F238E27FC236}">
                    <a16:creationId xmlns:a16="http://schemas.microsoft.com/office/drawing/2014/main" id="{AAAF2919-71AE-3BE0-9A4F-132DD160F49C}"/>
                  </a:ext>
                </a:extLst>
              </p:cNvPr>
              <p:cNvSpPr/>
              <p:nvPr/>
            </p:nvSpPr>
            <p:spPr>
              <a:xfrm rot="13500000">
                <a:off x="1070286" y="6072585"/>
                <a:ext cx="342690" cy="29542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1" name="Ink 30">
                <a:extLst>
                  <a:ext uri="{FF2B5EF4-FFF2-40B4-BE49-F238E27FC236}">
                    <a16:creationId xmlns:a16="http://schemas.microsoft.com/office/drawing/2014/main" id="{BF5CEDDC-DF93-AA88-F9AE-8500946055DF}"/>
                  </a:ext>
                </a:extLst>
              </p14:cNvPr>
              <p14:cNvContentPartPr/>
              <p14:nvPr>
                <p:extLst>
                  <p:ext uri="{42D2F446-02D8-4167-A562-619A0277C38B}">
                    <p15:isNarration xmlns:p15="http://schemas.microsoft.com/office/powerpoint/2012/main" val="1"/>
                  </p:ext>
                </p:extLst>
              </p14:nvPr>
            </p14:nvContentPartPr>
            <p14:xfrm>
              <a:off x="5190840" y="845640"/>
              <a:ext cx="4524480" cy="2655720"/>
            </p14:xfrm>
          </p:contentPart>
        </mc:Choice>
        <mc:Fallback xmlns="">
          <p:pic>
            <p:nvPicPr>
              <p:cNvPr id="31" name="Ink 30">
                <a:extLst>
                  <a:ext uri="{FF2B5EF4-FFF2-40B4-BE49-F238E27FC236}">
                    <a16:creationId xmlns:a16="http://schemas.microsoft.com/office/drawing/2014/main" id="{BF5CEDDC-DF93-AA88-F9AE-8500946055DF}"/>
                  </a:ext>
                </a:extLst>
              </p:cNvPr>
              <p:cNvPicPr>
                <a:picLocks noGrp="1" noRot="1" noChangeAspect="1" noMove="1" noResize="1" noEditPoints="1" noAdjustHandles="1" noChangeArrowheads="1" noChangeShapeType="1"/>
              </p:cNvPicPr>
              <p:nvPr/>
            </p:nvPicPr>
            <p:blipFill>
              <a:blip r:embed="rId10"/>
              <a:stretch>
                <a:fillRect/>
              </a:stretch>
            </p:blipFill>
            <p:spPr>
              <a:xfrm>
                <a:off x="5181480" y="836280"/>
                <a:ext cx="4543200" cy="2674440"/>
              </a:xfrm>
              <a:prstGeom prst="rect">
                <a:avLst/>
              </a:prstGeom>
            </p:spPr>
          </p:pic>
        </mc:Fallback>
      </mc:AlternateContent>
    </p:spTree>
    <p:custDataLst>
      <p:tags r:id="rId1"/>
    </p:custDataLst>
    <p:extLst>
      <p:ext uri="{BB962C8B-B14F-4D97-AF65-F5344CB8AC3E}">
        <p14:creationId xmlns:p14="http://schemas.microsoft.com/office/powerpoint/2010/main" val="1753579376"/>
      </p:ext>
    </p:extLst>
  </p:cSld>
  <p:clrMapOvr>
    <a:masterClrMapping/>
  </p:clrMapOvr>
  <mc:AlternateContent xmlns:mc="http://schemas.openxmlformats.org/markup-compatibility/2006" xmlns:p14="http://schemas.microsoft.com/office/powerpoint/2010/main">
    <mc:Choice Requires="p14">
      <p:transition spd="med" p14:dur="700" advTm="18153">
        <p:fade/>
      </p:transition>
    </mc:Choice>
    <mc:Fallback xmlns="">
      <p:transition spd="med" advTm="18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md type="call" cmd="playFrom(0.0)">
                                      <p:cBhvr>
                                        <p:cTn id="7" dur="1" fill="hold"/>
                                        <p:tgtEl>
                                          <p:spTgt spid="3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EAB7691-5CAE-6DCC-2AFB-3AD31404A949}"/>
              </a:ext>
            </a:extLst>
          </p:cNvPr>
          <p:cNvCxnSpPr>
            <a:cxnSpLocks/>
          </p:cNvCxnSpPr>
          <p:nvPr/>
        </p:nvCxnSpPr>
        <p:spPr>
          <a:xfrm>
            <a:off x="3520440" y="0"/>
            <a:ext cx="0" cy="6858000"/>
          </a:xfrm>
          <a:prstGeom prst="line">
            <a:avLst/>
          </a:prstGeom>
          <a:ln w="762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D2A610D-1E25-D684-AF98-123612747309}"/>
              </a:ext>
            </a:extLst>
          </p:cNvPr>
          <p:cNvGrpSpPr/>
          <p:nvPr/>
        </p:nvGrpSpPr>
        <p:grpSpPr>
          <a:xfrm>
            <a:off x="3602149" y="3700"/>
            <a:ext cx="4030149" cy="6831440"/>
            <a:chOff x="3602149" y="3700"/>
            <a:chExt cx="4030149" cy="683144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1EF737-48F3-7376-0314-73E8371FBB33}"/>
                    </a:ext>
                  </a:extLst>
                </p:cNvPr>
                <p:cNvSpPr txBox="1"/>
                <p:nvPr/>
              </p:nvSpPr>
              <p:spPr>
                <a:xfrm>
                  <a:off x="4408668" y="3301352"/>
                  <a:ext cx="2495104" cy="3533788"/>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CA" sz="9600" i="1" smtClean="0">
                                <a:latin typeface="Cambria Math" panose="02040503050406030204" pitchFamily="18" charset="0"/>
                              </a:rPr>
                            </m:ctrlPr>
                          </m:dPr>
                          <m:e>
                            <m:eqArr>
                              <m:eqArrPr>
                                <m:ctrlPr>
                                  <a:rPr lang="en-CA" sz="9600" i="1" smtClean="0">
                                    <a:solidFill>
                                      <a:srgbClr val="0070C0"/>
                                    </a:solidFill>
                                    <a:latin typeface="Cambria Math" panose="02040503050406030204" pitchFamily="18" charset="0"/>
                                  </a:rPr>
                                </m:ctrlPr>
                              </m:eqArrPr>
                              <m:e>
                                <m:sSup>
                                  <m:sSupPr>
                                    <m:ctrlPr>
                                      <a:rPr lang="en-CA" sz="9600" b="0" i="1" smtClean="0">
                                        <a:solidFill>
                                          <a:srgbClr val="0070C0"/>
                                        </a:solidFill>
                                        <a:latin typeface="Cambria Math" panose="02040503050406030204" pitchFamily="18" charset="0"/>
                                      </a:rPr>
                                    </m:ctrlPr>
                                  </m:sSupPr>
                                  <m:e>
                                    <m:r>
                                      <a:rPr lang="en-CA" sz="9600" b="0" i="1" smtClean="0">
                                        <a:solidFill>
                                          <a:srgbClr val="0070C0"/>
                                        </a:solidFill>
                                        <a:latin typeface="Cambria Math" panose="02040503050406030204" pitchFamily="18" charset="0"/>
                                      </a:rPr>
                                      <m:t>𝜓</m:t>
                                    </m:r>
                                  </m:e>
                                  <m:sup>
                                    <m:r>
                                      <a:rPr lang="en-CA" sz="9600" b="0" i="1" smtClean="0">
                                        <a:solidFill>
                                          <a:srgbClr val="0070C0"/>
                                        </a:solidFill>
                                        <a:latin typeface="Cambria Math" panose="02040503050406030204" pitchFamily="18" charset="0"/>
                                      </a:rPr>
                                      <m:t>1</m:t>
                                    </m:r>
                                  </m:sup>
                                </m:sSup>
                              </m:e>
                              <m:e>
                                <m:sSup>
                                  <m:sSupPr>
                                    <m:ctrlPr>
                                      <a:rPr lang="en-CA" sz="9600" b="0" i="1" smtClean="0">
                                        <a:solidFill>
                                          <a:srgbClr val="0070C0"/>
                                        </a:solidFill>
                                        <a:latin typeface="Cambria Math" panose="02040503050406030204" pitchFamily="18" charset="0"/>
                                      </a:rPr>
                                    </m:ctrlPr>
                                  </m:sSupPr>
                                  <m:e>
                                    <m:r>
                                      <a:rPr lang="en-CA" sz="9600" b="0" i="1" smtClean="0">
                                        <a:solidFill>
                                          <a:srgbClr val="0070C0"/>
                                        </a:solidFill>
                                        <a:latin typeface="Cambria Math" panose="02040503050406030204" pitchFamily="18" charset="0"/>
                                      </a:rPr>
                                      <m:t>𝜓</m:t>
                                    </m:r>
                                  </m:e>
                                  <m:sup>
                                    <m:r>
                                      <a:rPr lang="en-CA" sz="9600" b="0" i="1" smtClean="0">
                                        <a:solidFill>
                                          <a:srgbClr val="0070C0"/>
                                        </a:solidFill>
                                        <a:latin typeface="Cambria Math" panose="02040503050406030204" pitchFamily="18" charset="0"/>
                                      </a:rPr>
                                      <m:t>2</m:t>
                                    </m:r>
                                  </m:sup>
                                </m:sSup>
                              </m:e>
                            </m:eqArr>
                          </m:e>
                        </m:d>
                      </m:oMath>
                    </m:oMathPara>
                  </a14:m>
                  <a:endParaRPr lang="en-CA" sz="9600" dirty="0">
                    <a:solidFill>
                      <a:schemeClr val="tx1"/>
                    </a:solidFill>
                  </a:endParaRPr>
                </a:p>
              </p:txBody>
            </p:sp>
          </mc:Choice>
          <mc:Fallback xmlns="">
            <p:sp>
              <p:nvSpPr>
                <p:cNvPr id="8" name="TextBox 7">
                  <a:extLst>
                    <a:ext uri="{FF2B5EF4-FFF2-40B4-BE49-F238E27FC236}">
                      <a16:creationId xmlns:a16="http://schemas.microsoft.com/office/drawing/2014/main" id="{A31EF737-48F3-7376-0314-73E8371FBB33}"/>
                    </a:ext>
                  </a:extLst>
                </p:cNvPr>
                <p:cNvSpPr txBox="1">
                  <a:spLocks noRot="1" noChangeAspect="1" noMove="1" noResize="1" noEditPoints="1" noAdjustHandles="1" noChangeArrowheads="1" noChangeShapeType="1" noTextEdit="1"/>
                </p:cNvSpPr>
                <p:nvPr/>
              </p:nvSpPr>
              <p:spPr>
                <a:xfrm>
                  <a:off x="4408668" y="3301352"/>
                  <a:ext cx="2495104" cy="3533788"/>
                </a:xfrm>
                <a:prstGeom prst="rect">
                  <a:avLst/>
                </a:prstGeom>
                <a:blipFill>
                  <a:blip r:embed="rId3"/>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707DFDF5-2D11-F5EB-BB2D-D42F4196C02E}"/>
                </a:ext>
              </a:extLst>
            </p:cNvPr>
            <p:cNvSpPr txBox="1"/>
            <p:nvPr/>
          </p:nvSpPr>
          <p:spPr>
            <a:xfrm>
              <a:off x="3602149" y="3700"/>
              <a:ext cx="4030149" cy="3046988"/>
            </a:xfrm>
            <a:prstGeom prst="rect">
              <a:avLst/>
            </a:prstGeom>
            <a:noFill/>
          </p:spPr>
          <p:txBody>
            <a:bodyPr wrap="square" rtlCol="0">
              <a:spAutoFit/>
            </a:bodyPr>
            <a:lstStyle/>
            <a:p>
              <a:pPr algn="ctr"/>
              <a:r>
                <a:rPr lang="en-CA" sz="7200" dirty="0"/>
                <a:t>Weyl Spinors</a:t>
              </a:r>
            </a:p>
            <a:p>
              <a:pPr algn="ctr"/>
              <a:r>
                <a:rPr lang="en-CA" sz="4800" b="1" dirty="0"/>
                <a:t>(4D spacetime)</a:t>
              </a:r>
            </a:p>
          </p:txBody>
        </p:sp>
      </p:grpSp>
      <p:grpSp>
        <p:nvGrpSpPr>
          <p:cNvPr id="6" name="Group 5">
            <a:extLst>
              <a:ext uri="{FF2B5EF4-FFF2-40B4-BE49-F238E27FC236}">
                <a16:creationId xmlns:a16="http://schemas.microsoft.com/office/drawing/2014/main" id="{5AE65F57-37B5-8F5D-111A-2ADF6543A66F}"/>
              </a:ext>
            </a:extLst>
          </p:cNvPr>
          <p:cNvGrpSpPr/>
          <p:nvPr/>
        </p:nvGrpSpPr>
        <p:grpSpPr>
          <a:xfrm>
            <a:off x="0" y="3700"/>
            <a:ext cx="3520440" cy="6825446"/>
            <a:chOff x="0" y="3700"/>
            <a:chExt cx="3520440" cy="6825446"/>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8A4C72-3D8C-F1B3-8762-B94A47C21E66}"/>
                    </a:ext>
                  </a:extLst>
                </p:cNvPr>
                <p:cNvSpPr txBox="1"/>
                <p:nvPr/>
              </p:nvSpPr>
              <p:spPr>
                <a:xfrm>
                  <a:off x="557734" y="3295358"/>
                  <a:ext cx="2813591" cy="3533788"/>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CA" sz="9600" i="1" smtClean="0">
                                <a:latin typeface="Cambria Math" panose="02040503050406030204" pitchFamily="18" charset="0"/>
                              </a:rPr>
                            </m:ctrlPr>
                          </m:dPr>
                          <m:e>
                            <m:eqArr>
                              <m:eqArrPr>
                                <m:ctrlPr>
                                  <a:rPr lang="en-CA" sz="9600" i="1" smtClean="0">
                                    <a:solidFill>
                                      <a:srgbClr val="009A46"/>
                                    </a:solidFill>
                                    <a:latin typeface="Cambria Math" panose="02040503050406030204" pitchFamily="18" charset="0"/>
                                  </a:rPr>
                                </m:ctrlPr>
                              </m:eqArrPr>
                              <m:e>
                                <m:sSup>
                                  <m:sSupPr>
                                    <m:ctrlPr>
                                      <a:rPr lang="en-CA" sz="9600" i="1" smtClean="0">
                                        <a:solidFill>
                                          <a:srgbClr val="009A46"/>
                                        </a:solidFill>
                                        <a:latin typeface="Cambria Math" panose="02040503050406030204" pitchFamily="18" charset="0"/>
                                      </a:rPr>
                                    </m:ctrlPr>
                                  </m:sSupPr>
                                  <m:e>
                                    <m:r>
                                      <a:rPr lang="en-CA" sz="9600" b="0" i="1" smtClean="0">
                                        <a:solidFill>
                                          <a:srgbClr val="009A46"/>
                                        </a:solidFill>
                                        <a:latin typeface="Cambria Math" panose="02040503050406030204" pitchFamily="18" charset="0"/>
                                      </a:rPr>
                                      <m:t>𝜉</m:t>
                                    </m:r>
                                  </m:e>
                                  <m:sup>
                                    <m:r>
                                      <a:rPr lang="en-CA" sz="9600" b="0" i="1" smtClean="0">
                                        <a:solidFill>
                                          <a:srgbClr val="009A46"/>
                                        </a:solidFill>
                                        <a:latin typeface="Cambria Math" panose="02040503050406030204" pitchFamily="18" charset="0"/>
                                      </a:rPr>
                                      <m:t>1</m:t>
                                    </m:r>
                                  </m:sup>
                                </m:sSup>
                              </m:e>
                              <m:e>
                                <m:sSup>
                                  <m:sSupPr>
                                    <m:ctrlPr>
                                      <a:rPr lang="en-CA" sz="9600" i="1">
                                        <a:solidFill>
                                          <a:srgbClr val="009A46"/>
                                        </a:solidFill>
                                        <a:latin typeface="Cambria Math" panose="02040503050406030204" pitchFamily="18" charset="0"/>
                                      </a:rPr>
                                    </m:ctrlPr>
                                  </m:sSupPr>
                                  <m:e>
                                    <m:r>
                                      <a:rPr lang="en-CA" sz="9600" b="0" i="1">
                                        <a:solidFill>
                                          <a:srgbClr val="009A46"/>
                                        </a:solidFill>
                                        <a:latin typeface="Cambria Math" panose="02040503050406030204" pitchFamily="18" charset="0"/>
                                      </a:rPr>
                                      <m:t>𝜉</m:t>
                                    </m:r>
                                  </m:e>
                                  <m:sup>
                                    <m:r>
                                      <a:rPr lang="en-CA" sz="9600" b="0" i="1" smtClean="0">
                                        <a:solidFill>
                                          <a:srgbClr val="009A46"/>
                                        </a:solidFill>
                                        <a:latin typeface="Cambria Math" panose="02040503050406030204" pitchFamily="18" charset="0"/>
                                      </a:rPr>
                                      <m:t>2</m:t>
                                    </m:r>
                                  </m:sup>
                                </m:sSup>
                              </m:e>
                            </m:eqArr>
                          </m:e>
                        </m:d>
                      </m:oMath>
                    </m:oMathPara>
                  </a14:m>
                  <a:endParaRPr lang="en-CA" sz="7200" dirty="0">
                    <a:solidFill>
                      <a:schemeClr val="tx1"/>
                    </a:solidFill>
                  </a:endParaRPr>
                </a:p>
              </p:txBody>
            </p:sp>
          </mc:Choice>
          <mc:Fallback xmlns="">
            <p:sp>
              <p:nvSpPr>
                <p:cNvPr id="7" name="TextBox 6">
                  <a:extLst>
                    <a:ext uri="{FF2B5EF4-FFF2-40B4-BE49-F238E27FC236}">
                      <a16:creationId xmlns:a16="http://schemas.microsoft.com/office/drawing/2014/main" id="{188A4C72-3D8C-F1B3-8762-B94A47C21E66}"/>
                    </a:ext>
                  </a:extLst>
                </p:cNvPr>
                <p:cNvSpPr txBox="1">
                  <a:spLocks noRot="1" noChangeAspect="1" noMove="1" noResize="1" noEditPoints="1" noAdjustHandles="1" noChangeArrowheads="1" noChangeShapeType="1" noTextEdit="1"/>
                </p:cNvSpPr>
                <p:nvPr/>
              </p:nvSpPr>
              <p:spPr>
                <a:xfrm>
                  <a:off x="557734" y="3295358"/>
                  <a:ext cx="2813591" cy="3533788"/>
                </a:xfrm>
                <a:prstGeom prst="rect">
                  <a:avLst/>
                </a:prstGeom>
                <a:blipFill>
                  <a:blip r:embed="rId4"/>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1B4DA4CA-737F-D0FE-DE92-461260C6C1CB}"/>
                </a:ext>
              </a:extLst>
            </p:cNvPr>
            <p:cNvSpPr txBox="1"/>
            <p:nvPr/>
          </p:nvSpPr>
          <p:spPr>
            <a:xfrm>
              <a:off x="0" y="3700"/>
              <a:ext cx="3520440" cy="3231654"/>
            </a:xfrm>
            <a:prstGeom prst="rect">
              <a:avLst/>
            </a:prstGeom>
            <a:noFill/>
          </p:spPr>
          <p:txBody>
            <a:bodyPr wrap="square" rtlCol="0">
              <a:spAutoFit/>
            </a:bodyPr>
            <a:lstStyle/>
            <a:p>
              <a:pPr algn="ctr"/>
              <a:r>
                <a:rPr lang="en-CA" sz="7200" dirty="0"/>
                <a:t>Pauli Spinors</a:t>
              </a:r>
            </a:p>
            <a:p>
              <a:pPr algn="ctr"/>
              <a:r>
                <a:rPr lang="en-CA" sz="6000" b="1" dirty="0"/>
                <a:t>(3D space)</a:t>
              </a: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9B13641-C676-5DAC-D16E-834964D94852}"/>
                  </a:ext>
                </a:extLst>
              </p:cNvPr>
              <p:cNvSpPr txBox="1"/>
              <p:nvPr/>
            </p:nvSpPr>
            <p:spPr>
              <a:xfrm>
                <a:off x="152402" y="6878330"/>
                <a:ext cx="5760718" cy="769441"/>
              </a:xfrm>
              <a:prstGeom prst="rect">
                <a:avLst/>
              </a:prstGeom>
              <a:noFill/>
            </p:spPr>
            <p:txBody>
              <a:bodyPr wrap="square" rtlCol="0">
                <a:spAutoFit/>
              </a:bodyPr>
              <a:lstStyle/>
              <a:p>
                <a:pPr algn="ctr"/>
                <a:r>
                  <a:rPr lang="en-CA" sz="4400" dirty="0"/>
                  <a:t>Transform with </a:t>
                </a:r>
                <a14:m>
                  <m:oMath xmlns:m="http://schemas.openxmlformats.org/officeDocument/2006/math">
                    <m:r>
                      <a:rPr lang="en-CA" sz="4400" b="0" i="1" smtClean="0">
                        <a:latin typeface="Cambria Math" panose="02040503050406030204" pitchFamily="18" charset="0"/>
                      </a:rPr>
                      <m:t>𝑆𝑈</m:t>
                    </m:r>
                    <m:r>
                      <a:rPr lang="en-CA" sz="4400" b="0" i="1" smtClean="0">
                        <a:latin typeface="Cambria Math" panose="02040503050406030204" pitchFamily="18" charset="0"/>
                      </a:rPr>
                      <m:t>(2)</m:t>
                    </m:r>
                  </m:oMath>
                </a14:m>
                <a:endParaRPr lang="en-CA" sz="3600" dirty="0"/>
              </a:p>
            </p:txBody>
          </p:sp>
        </mc:Choice>
        <mc:Fallback xmlns="">
          <p:sp>
            <p:nvSpPr>
              <p:cNvPr id="2" name="TextBox 1">
                <a:extLst>
                  <a:ext uri="{FF2B5EF4-FFF2-40B4-BE49-F238E27FC236}">
                    <a16:creationId xmlns:a16="http://schemas.microsoft.com/office/drawing/2014/main" id="{69B13641-C676-5DAC-D16E-834964D94852}"/>
                  </a:ext>
                </a:extLst>
              </p:cNvPr>
              <p:cNvSpPr txBox="1">
                <a:spLocks noRot="1" noChangeAspect="1" noMove="1" noResize="1" noEditPoints="1" noAdjustHandles="1" noChangeArrowheads="1" noChangeShapeType="1" noTextEdit="1"/>
              </p:cNvSpPr>
              <p:nvPr/>
            </p:nvSpPr>
            <p:spPr>
              <a:xfrm>
                <a:off x="152402" y="6878330"/>
                <a:ext cx="5760718" cy="769441"/>
              </a:xfrm>
              <a:prstGeom prst="rect">
                <a:avLst/>
              </a:prstGeom>
              <a:blipFill>
                <a:blip r:embed="rId5"/>
                <a:stretch>
                  <a:fillRect t="-15748" b="-3622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3E78AC-D930-A8A3-B99C-60EA7F15196D}"/>
                  </a:ext>
                </a:extLst>
              </p:cNvPr>
              <p:cNvSpPr txBox="1"/>
              <p:nvPr/>
            </p:nvSpPr>
            <p:spPr>
              <a:xfrm>
                <a:off x="6095999" y="6890212"/>
                <a:ext cx="6126480" cy="769441"/>
              </a:xfrm>
              <a:prstGeom prst="rect">
                <a:avLst/>
              </a:prstGeom>
              <a:noFill/>
            </p:spPr>
            <p:txBody>
              <a:bodyPr wrap="square" rtlCol="0">
                <a:spAutoFit/>
              </a:bodyPr>
              <a:lstStyle/>
              <a:p>
                <a:pPr algn="ctr"/>
                <a:r>
                  <a:rPr lang="en-CA" sz="4400" dirty="0"/>
                  <a:t>Transform with </a:t>
                </a:r>
                <a14:m>
                  <m:oMath xmlns:m="http://schemas.openxmlformats.org/officeDocument/2006/math">
                    <m:r>
                      <a:rPr lang="en-CA" sz="4400" b="0" i="1" smtClean="0">
                        <a:latin typeface="Cambria Math" panose="02040503050406030204" pitchFamily="18" charset="0"/>
                      </a:rPr>
                      <m:t>𝑆𝐿</m:t>
                    </m:r>
                    <m:r>
                      <a:rPr lang="en-CA" sz="4400" b="0" i="1" smtClean="0">
                        <a:latin typeface="Cambria Math" panose="02040503050406030204" pitchFamily="18" charset="0"/>
                      </a:rPr>
                      <m:t>(2,</m:t>
                    </m:r>
                    <m:r>
                      <a:rPr lang="en-CA" sz="4400" b="0" i="1" smtClean="0">
                        <a:latin typeface="Cambria Math" panose="02040503050406030204" pitchFamily="18" charset="0"/>
                      </a:rPr>
                      <m:t>ℂ</m:t>
                    </m:r>
                    <m:r>
                      <a:rPr lang="en-CA" sz="4400" b="0" i="1" smtClean="0">
                        <a:latin typeface="Cambria Math" panose="02040503050406030204" pitchFamily="18" charset="0"/>
                      </a:rPr>
                      <m:t>)</m:t>
                    </m:r>
                  </m:oMath>
                </a14:m>
                <a:endParaRPr lang="en-CA" sz="3600" dirty="0"/>
              </a:p>
            </p:txBody>
          </p:sp>
        </mc:Choice>
        <mc:Fallback xmlns="">
          <p:sp>
            <p:nvSpPr>
              <p:cNvPr id="3" name="TextBox 2">
                <a:extLst>
                  <a:ext uri="{FF2B5EF4-FFF2-40B4-BE49-F238E27FC236}">
                    <a16:creationId xmlns:a16="http://schemas.microsoft.com/office/drawing/2014/main" id="{833E78AC-D930-A8A3-B99C-60EA7F15196D}"/>
                  </a:ext>
                </a:extLst>
              </p:cNvPr>
              <p:cNvSpPr txBox="1">
                <a:spLocks noRot="1" noChangeAspect="1" noMove="1" noResize="1" noEditPoints="1" noAdjustHandles="1" noChangeArrowheads="1" noChangeShapeType="1" noTextEdit="1"/>
              </p:cNvSpPr>
              <p:nvPr/>
            </p:nvSpPr>
            <p:spPr>
              <a:xfrm>
                <a:off x="6095999" y="6890212"/>
                <a:ext cx="6126480" cy="769441"/>
              </a:xfrm>
              <a:prstGeom prst="rect">
                <a:avLst/>
              </a:prstGeom>
              <a:blipFill>
                <a:blip r:embed="rId6"/>
                <a:stretch>
                  <a:fillRect l="-199" t="-15748" b="-36220"/>
                </a:stretch>
              </a:blipFill>
            </p:spPr>
            <p:txBody>
              <a:bodyPr/>
              <a:lstStyle/>
              <a:p>
                <a:r>
                  <a:rPr lang="en-CA">
                    <a:noFill/>
                  </a:rPr>
                  <a:t> </a:t>
                </a:r>
              </a:p>
            </p:txBody>
          </p:sp>
        </mc:Fallback>
      </mc:AlternateContent>
      <p:cxnSp>
        <p:nvCxnSpPr>
          <p:cNvPr id="5" name="Straight Connector 4">
            <a:extLst>
              <a:ext uri="{FF2B5EF4-FFF2-40B4-BE49-F238E27FC236}">
                <a16:creationId xmlns:a16="http://schemas.microsoft.com/office/drawing/2014/main" id="{70EE5207-4A83-E1D2-E92B-7962850FC261}"/>
              </a:ext>
            </a:extLst>
          </p:cNvPr>
          <p:cNvCxnSpPr>
            <a:cxnSpLocks/>
          </p:cNvCxnSpPr>
          <p:nvPr/>
        </p:nvCxnSpPr>
        <p:spPr>
          <a:xfrm>
            <a:off x="7711385" y="20330"/>
            <a:ext cx="0" cy="6858000"/>
          </a:xfrm>
          <a:prstGeom prst="line">
            <a:avLst/>
          </a:prstGeom>
          <a:ln w="762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F5E73E-451C-64E8-5C3B-B39DADC353AC}"/>
              </a:ext>
            </a:extLst>
          </p:cNvPr>
          <p:cNvCxnSpPr>
            <a:cxnSpLocks/>
          </p:cNvCxnSpPr>
          <p:nvPr/>
        </p:nvCxnSpPr>
        <p:spPr>
          <a:xfrm>
            <a:off x="13765419" y="20330"/>
            <a:ext cx="0" cy="6858000"/>
          </a:xfrm>
          <a:prstGeom prst="line">
            <a:avLst/>
          </a:prstGeom>
          <a:ln w="762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74F8790-0487-083A-3876-251DB884B57E}"/>
              </a:ext>
            </a:extLst>
          </p:cNvPr>
          <p:cNvGrpSpPr/>
          <p:nvPr/>
        </p:nvGrpSpPr>
        <p:grpSpPr>
          <a:xfrm>
            <a:off x="7860501" y="-8182"/>
            <a:ext cx="4200730" cy="7002440"/>
            <a:chOff x="7860501" y="-8182"/>
            <a:chExt cx="4200730" cy="700244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32D4E9-34FC-D70A-9190-5AA0BF359379}"/>
                    </a:ext>
                  </a:extLst>
                </p:cNvPr>
                <p:cNvSpPr txBox="1"/>
                <p:nvPr/>
              </p:nvSpPr>
              <p:spPr>
                <a:xfrm>
                  <a:off x="8238688" y="2979954"/>
                  <a:ext cx="1722178" cy="4014304"/>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CA" sz="5600" i="1" smtClean="0">
                                <a:latin typeface="Cambria Math" panose="02040503050406030204" pitchFamily="18" charset="0"/>
                              </a:rPr>
                            </m:ctrlPr>
                          </m:dPr>
                          <m:e>
                            <m:eqArr>
                              <m:eqArrPr>
                                <m:ctrlPr>
                                  <a:rPr lang="en-CA" sz="5600" b="0" i="1" smtClean="0">
                                    <a:solidFill>
                                      <a:srgbClr val="FF0000"/>
                                    </a:solidFill>
                                    <a:latin typeface="Cambria Math" panose="02040503050406030204" pitchFamily="18" charset="0"/>
                                  </a:rPr>
                                </m:ctrlPr>
                              </m:eqArrPr>
                              <m:e>
                                <m:sSup>
                                  <m:sSupPr>
                                    <m:ctrlPr>
                                      <a:rPr lang="en-CA" sz="5600" b="0" i="1" smtClean="0">
                                        <a:solidFill>
                                          <a:srgbClr val="FF0000"/>
                                        </a:solidFill>
                                        <a:latin typeface="Cambria Math" panose="02040503050406030204" pitchFamily="18" charset="0"/>
                                      </a:rPr>
                                    </m:ctrlPr>
                                  </m:sSupPr>
                                  <m:e>
                                    <m:r>
                                      <a:rPr lang="en-CA" sz="5600" b="0" i="1" smtClean="0">
                                        <a:solidFill>
                                          <a:srgbClr val="FF0000"/>
                                        </a:solidFill>
                                        <a:latin typeface="Cambria Math" panose="02040503050406030204" pitchFamily="18" charset="0"/>
                                      </a:rPr>
                                      <m:t>𝜓</m:t>
                                    </m:r>
                                  </m:e>
                                  <m:sup>
                                    <m:r>
                                      <a:rPr lang="en-CA" sz="5600" b="0" i="1" smtClean="0">
                                        <a:solidFill>
                                          <a:srgbClr val="FF0000"/>
                                        </a:solidFill>
                                        <a:latin typeface="Cambria Math" panose="02040503050406030204" pitchFamily="18" charset="0"/>
                                      </a:rPr>
                                      <m:t>1</m:t>
                                    </m:r>
                                  </m:sup>
                                </m:sSup>
                              </m:e>
                              <m:e>
                                <m:sSup>
                                  <m:sSupPr>
                                    <m:ctrlPr>
                                      <a:rPr lang="en-CA" sz="5600" b="0" i="1" smtClean="0">
                                        <a:solidFill>
                                          <a:srgbClr val="FF0000"/>
                                        </a:solidFill>
                                        <a:latin typeface="Cambria Math" panose="02040503050406030204" pitchFamily="18" charset="0"/>
                                      </a:rPr>
                                    </m:ctrlPr>
                                  </m:sSupPr>
                                  <m:e>
                                    <m:r>
                                      <a:rPr lang="en-CA" sz="5600" b="0" i="1" smtClean="0">
                                        <a:solidFill>
                                          <a:srgbClr val="FF0000"/>
                                        </a:solidFill>
                                        <a:latin typeface="Cambria Math" panose="02040503050406030204" pitchFamily="18" charset="0"/>
                                      </a:rPr>
                                      <m:t>𝜓</m:t>
                                    </m:r>
                                  </m:e>
                                  <m:sup>
                                    <m:r>
                                      <a:rPr lang="en-CA" sz="5600" b="0" i="1" smtClean="0">
                                        <a:solidFill>
                                          <a:srgbClr val="FF0000"/>
                                        </a:solidFill>
                                        <a:latin typeface="Cambria Math" panose="02040503050406030204" pitchFamily="18" charset="0"/>
                                      </a:rPr>
                                      <m:t>2</m:t>
                                    </m:r>
                                  </m:sup>
                                </m:sSup>
                              </m:e>
                              <m:e>
                                <m:sSup>
                                  <m:sSupPr>
                                    <m:ctrlPr>
                                      <a:rPr lang="en-CA" sz="5600" i="1">
                                        <a:solidFill>
                                          <a:srgbClr val="FF0000"/>
                                        </a:solidFill>
                                        <a:latin typeface="Cambria Math" panose="02040503050406030204" pitchFamily="18" charset="0"/>
                                      </a:rPr>
                                    </m:ctrlPr>
                                  </m:sSupPr>
                                  <m:e>
                                    <m:r>
                                      <a:rPr lang="en-CA" sz="5600" i="1">
                                        <a:solidFill>
                                          <a:srgbClr val="FF0000"/>
                                        </a:solidFill>
                                        <a:latin typeface="Cambria Math" panose="02040503050406030204" pitchFamily="18" charset="0"/>
                                      </a:rPr>
                                      <m:t>𝜓</m:t>
                                    </m:r>
                                  </m:e>
                                  <m:sup>
                                    <m:r>
                                      <a:rPr lang="en-CA" sz="5600" b="0" i="1" smtClean="0">
                                        <a:solidFill>
                                          <a:srgbClr val="FF0000"/>
                                        </a:solidFill>
                                        <a:latin typeface="Cambria Math" panose="02040503050406030204" pitchFamily="18" charset="0"/>
                                      </a:rPr>
                                      <m:t>3</m:t>
                                    </m:r>
                                  </m:sup>
                                </m:sSup>
                              </m:e>
                              <m:e>
                                <m:sSup>
                                  <m:sSupPr>
                                    <m:ctrlPr>
                                      <a:rPr lang="en-CA" sz="5600" i="1">
                                        <a:solidFill>
                                          <a:srgbClr val="FF0000"/>
                                        </a:solidFill>
                                        <a:latin typeface="Cambria Math" panose="02040503050406030204" pitchFamily="18" charset="0"/>
                                      </a:rPr>
                                    </m:ctrlPr>
                                  </m:sSupPr>
                                  <m:e>
                                    <m:r>
                                      <a:rPr lang="en-CA" sz="5600" i="1">
                                        <a:solidFill>
                                          <a:srgbClr val="FF0000"/>
                                        </a:solidFill>
                                        <a:latin typeface="Cambria Math" panose="02040503050406030204" pitchFamily="18" charset="0"/>
                                      </a:rPr>
                                      <m:t>𝜓</m:t>
                                    </m:r>
                                  </m:e>
                                  <m:sup>
                                    <m:r>
                                      <a:rPr lang="en-CA" sz="5600" b="0" i="1" smtClean="0">
                                        <a:solidFill>
                                          <a:srgbClr val="FF0000"/>
                                        </a:solidFill>
                                        <a:latin typeface="Cambria Math" panose="02040503050406030204" pitchFamily="18" charset="0"/>
                                      </a:rPr>
                                      <m:t>4</m:t>
                                    </m:r>
                                  </m:sup>
                                </m:sSup>
                              </m:e>
                            </m:eqArr>
                          </m:e>
                        </m:d>
                      </m:oMath>
                    </m:oMathPara>
                  </a14:m>
                  <a:endParaRPr lang="en-CA" sz="5600" dirty="0">
                    <a:solidFill>
                      <a:schemeClr val="tx1"/>
                    </a:solidFill>
                  </a:endParaRPr>
                </a:p>
              </p:txBody>
            </p:sp>
          </mc:Choice>
          <mc:Fallback xmlns="">
            <p:sp>
              <p:nvSpPr>
                <p:cNvPr id="13" name="TextBox 12">
                  <a:extLst>
                    <a:ext uri="{FF2B5EF4-FFF2-40B4-BE49-F238E27FC236}">
                      <a16:creationId xmlns:a16="http://schemas.microsoft.com/office/drawing/2014/main" id="{E232D4E9-34FC-D70A-9190-5AA0BF359379}"/>
                    </a:ext>
                  </a:extLst>
                </p:cNvPr>
                <p:cNvSpPr txBox="1">
                  <a:spLocks noRot="1" noChangeAspect="1" noMove="1" noResize="1" noEditPoints="1" noAdjustHandles="1" noChangeArrowheads="1" noChangeShapeType="1" noTextEdit="1"/>
                </p:cNvSpPr>
                <p:nvPr/>
              </p:nvSpPr>
              <p:spPr>
                <a:xfrm>
                  <a:off x="8238688" y="2979954"/>
                  <a:ext cx="1722178" cy="4014304"/>
                </a:xfrm>
                <a:prstGeom prst="rect">
                  <a:avLst/>
                </a:prstGeom>
                <a:blipFill>
                  <a:blip r:embed="rId7"/>
                  <a:stretch>
                    <a:fillRect/>
                  </a:stretch>
                </a:blipFill>
              </p:spPr>
              <p:txBody>
                <a:bodyPr/>
                <a:lstStyle/>
                <a:p>
                  <a:r>
                    <a:rPr lang="en-CA">
                      <a:noFill/>
                    </a:rPr>
                    <a:t> </a:t>
                  </a:r>
                </a:p>
              </p:txBody>
            </p:sp>
          </mc:Fallback>
        </mc:AlternateContent>
        <p:sp>
          <p:nvSpPr>
            <p:cNvPr id="16" name="TextBox 15">
              <a:extLst>
                <a:ext uri="{FF2B5EF4-FFF2-40B4-BE49-F238E27FC236}">
                  <a16:creationId xmlns:a16="http://schemas.microsoft.com/office/drawing/2014/main" id="{D48EA5A6-9695-66A5-30C8-FE36078659F8}"/>
                </a:ext>
              </a:extLst>
            </p:cNvPr>
            <p:cNvSpPr txBox="1"/>
            <p:nvPr/>
          </p:nvSpPr>
          <p:spPr>
            <a:xfrm>
              <a:off x="7860501" y="-8182"/>
              <a:ext cx="4200730" cy="3046988"/>
            </a:xfrm>
            <a:prstGeom prst="rect">
              <a:avLst/>
            </a:prstGeom>
            <a:noFill/>
          </p:spPr>
          <p:txBody>
            <a:bodyPr wrap="square" rtlCol="0">
              <a:spAutoFit/>
            </a:bodyPr>
            <a:lstStyle/>
            <a:p>
              <a:pPr algn="ctr"/>
              <a:r>
                <a:rPr lang="en-CA" sz="7200" dirty="0"/>
                <a:t>Dirac Spinors</a:t>
              </a:r>
            </a:p>
            <a:p>
              <a:pPr algn="ctr"/>
              <a:r>
                <a:rPr lang="en-CA" sz="4800" b="1" dirty="0"/>
                <a:t>(4D spacetime)</a:t>
              </a:r>
            </a:p>
          </p:txBody>
        </p:sp>
      </p:grpSp>
      <p:grpSp>
        <p:nvGrpSpPr>
          <p:cNvPr id="21" name="Group 20">
            <a:extLst>
              <a:ext uri="{FF2B5EF4-FFF2-40B4-BE49-F238E27FC236}">
                <a16:creationId xmlns:a16="http://schemas.microsoft.com/office/drawing/2014/main" id="{569D0CBD-F975-3326-C13F-1FF76C8A7300}"/>
              </a:ext>
            </a:extLst>
          </p:cNvPr>
          <p:cNvGrpSpPr/>
          <p:nvPr/>
        </p:nvGrpSpPr>
        <p:grpSpPr>
          <a:xfrm>
            <a:off x="9870840" y="3138040"/>
            <a:ext cx="2076941" cy="1740866"/>
            <a:chOff x="9870840" y="3138040"/>
            <a:chExt cx="2076941" cy="1740866"/>
          </a:xfrm>
        </p:grpSpPr>
        <p:sp>
          <p:nvSpPr>
            <p:cNvPr id="17" name="TextBox 16">
              <a:extLst>
                <a:ext uri="{FF2B5EF4-FFF2-40B4-BE49-F238E27FC236}">
                  <a16:creationId xmlns:a16="http://schemas.microsoft.com/office/drawing/2014/main" id="{6353283E-D32A-F4AB-3562-7C1C584507C0}"/>
                </a:ext>
              </a:extLst>
            </p:cNvPr>
            <p:cNvSpPr txBox="1"/>
            <p:nvPr/>
          </p:nvSpPr>
          <p:spPr>
            <a:xfrm>
              <a:off x="10225603" y="3186590"/>
              <a:ext cx="1722178" cy="1569660"/>
            </a:xfrm>
            <a:prstGeom prst="rect">
              <a:avLst/>
            </a:prstGeom>
            <a:noFill/>
          </p:spPr>
          <p:txBody>
            <a:bodyPr wrap="square">
              <a:spAutoFit/>
            </a:bodyPr>
            <a:lstStyle/>
            <a:p>
              <a:pPr algn="ctr">
                <a:spcAft>
                  <a:spcPts val="1200"/>
                </a:spcAft>
              </a:pPr>
              <a:r>
                <a:rPr lang="en-CA" sz="4800" dirty="0">
                  <a:solidFill>
                    <a:schemeClr val="tx1"/>
                  </a:solidFill>
                </a:rPr>
                <a:t>Left Weyl</a:t>
              </a:r>
            </a:p>
          </p:txBody>
        </p:sp>
        <p:sp>
          <p:nvSpPr>
            <p:cNvPr id="19" name="Right Brace 18">
              <a:extLst>
                <a:ext uri="{FF2B5EF4-FFF2-40B4-BE49-F238E27FC236}">
                  <a16:creationId xmlns:a16="http://schemas.microsoft.com/office/drawing/2014/main" id="{A5957D35-937F-D06E-A581-D70B5153EE72}"/>
                </a:ext>
              </a:extLst>
            </p:cNvPr>
            <p:cNvSpPr/>
            <p:nvPr/>
          </p:nvSpPr>
          <p:spPr>
            <a:xfrm>
              <a:off x="9870840" y="3138040"/>
              <a:ext cx="378185" cy="1740866"/>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grpSp>
        <p:nvGrpSpPr>
          <p:cNvPr id="22" name="Group 21">
            <a:extLst>
              <a:ext uri="{FF2B5EF4-FFF2-40B4-BE49-F238E27FC236}">
                <a16:creationId xmlns:a16="http://schemas.microsoft.com/office/drawing/2014/main" id="{1A816C5D-2A81-85A9-4ED3-16EBD996A8B5}"/>
              </a:ext>
            </a:extLst>
          </p:cNvPr>
          <p:cNvGrpSpPr/>
          <p:nvPr/>
        </p:nvGrpSpPr>
        <p:grpSpPr>
          <a:xfrm>
            <a:off x="9865778" y="5001562"/>
            <a:ext cx="2092618" cy="1740866"/>
            <a:chOff x="9865778" y="5001562"/>
            <a:chExt cx="2092618" cy="1740866"/>
          </a:xfrm>
        </p:grpSpPr>
        <p:sp>
          <p:nvSpPr>
            <p:cNvPr id="18" name="TextBox 17">
              <a:extLst>
                <a:ext uri="{FF2B5EF4-FFF2-40B4-BE49-F238E27FC236}">
                  <a16:creationId xmlns:a16="http://schemas.microsoft.com/office/drawing/2014/main" id="{AEEFD1CD-9DB8-D545-3CDD-D7CD387ADEB8}"/>
                </a:ext>
              </a:extLst>
            </p:cNvPr>
            <p:cNvSpPr txBox="1"/>
            <p:nvPr/>
          </p:nvSpPr>
          <p:spPr>
            <a:xfrm>
              <a:off x="10236218" y="5172768"/>
              <a:ext cx="1722178" cy="1569660"/>
            </a:xfrm>
            <a:prstGeom prst="rect">
              <a:avLst/>
            </a:prstGeom>
            <a:noFill/>
          </p:spPr>
          <p:txBody>
            <a:bodyPr wrap="square">
              <a:spAutoFit/>
            </a:bodyPr>
            <a:lstStyle/>
            <a:p>
              <a:pPr algn="ctr">
                <a:spcAft>
                  <a:spcPts val="1200"/>
                </a:spcAft>
              </a:pPr>
              <a:r>
                <a:rPr lang="en-CA" sz="4800" dirty="0"/>
                <a:t>Right</a:t>
              </a:r>
              <a:r>
                <a:rPr lang="en-CA" sz="4800" dirty="0">
                  <a:solidFill>
                    <a:schemeClr val="tx1"/>
                  </a:solidFill>
                </a:rPr>
                <a:t> Weyl</a:t>
              </a:r>
            </a:p>
          </p:txBody>
        </p:sp>
        <p:sp>
          <p:nvSpPr>
            <p:cNvPr id="20" name="Right Brace 19">
              <a:extLst>
                <a:ext uri="{FF2B5EF4-FFF2-40B4-BE49-F238E27FC236}">
                  <a16:creationId xmlns:a16="http://schemas.microsoft.com/office/drawing/2014/main" id="{A2720561-FD23-950E-3FAB-0AD9CCD51BFD}"/>
                </a:ext>
              </a:extLst>
            </p:cNvPr>
            <p:cNvSpPr/>
            <p:nvPr/>
          </p:nvSpPr>
          <p:spPr>
            <a:xfrm>
              <a:off x="9865778" y="5001562"/>
              <a:ext cx="378185" cy="1740866"/>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4" name="Ink 23">
                <a:extLst>
                  <a:ext uri="{FF2B5EF4-FFF2-40B4-BE49-F238E27FC236}">
                    <a16:creationId xmlns:a16="http://schemas.microsoft.com/office/drawing/2014/main" id="{ED57539A-C57E-97BD-82C2-8BC7B5449537}"/>
                  </a:ext>
                </a:extLst>
              </p14:cNvPr>
              <p14:cNvContentPartPr/>
              <p14:nvPr>
                <p:extLst>
                  <p:ext uri="{42D2F446-02D8-4167-A562-619A0277C38B}">
                    <p15:isNarration xmlns:p15="http://schemas.microsoft.com/office/powerpoint/2012/main" val="1"/>
                  </p:ext>
                </p:extLst>
              </p14:nvPr>
            </p14:nvContentPartPr>
            <p14:xfrm>
              <a:off x="276840" y="2908800"/>
              <a:ext cx="11554200" cy="282600"/>
            </p14:xfrm>
          </p:contentPart>
        </mc:Choice>
        <mc:Fallback xmlns="">
          <p:pic>
            <p:nvPicPr>
              <p:cNvPr id="24" name="Ink 23">
                <a:extLst>
                  <a:ext uri="{FF2B5EF4-FFF2-40B4-BE49-F238E27FC236}">
                    <a16:creationId xmlns:a16="http://schemas.microsoft.com/office/drawing/2014/main" id="{ED57539A-C57E-97BD-82C2-8BC7B5449537}"/>
                  </a:ext>
                </a:extLst>
              </p:cNvPr>
              <p:cNvPicPr>
                <a:picLocks noGrp="1" noRot="1" noChangeAspect="1" noMove="1" noResize="1" noEditPoints="1" noAdjustHandles="1" noChangeArrowheads="1" noChangeShapeType="1"/>
              </p:cNvPicPr>
              <p:nvPr/>
            </p:nvPicPr>
            <p:blipFill>
              <a:blip r:embed="rId9"/>
              <a:stretch>
                <a:fillRect/>
              </a:stretch>
            </p:blipFill>
            <p:spPr>
              <a:xfrm>
                <a:off x="267480" y="2899440"/>
                <a:ext cx="11572920" cy="301320"/>
              </a:xfrm>
              <a:prstGeom prst="rect">
                <a:avLst/>
              </a:prstGeom>
            </p:spPr>
          </p:pic>
        </mc:Fallback>
      </mc:AlternateContent>
    </p:spTree>
    <p:custDataLst>
      <p:tags r:id="rId1"/>
    </p:custDataLst>
    <p:extLst>
      <p:ext uri="{BB962C8B-B14F-4D97-AF65-F5344CB8AC3E}">
        <p14:creationId xmlns:p14="http://schemas.microsoft.com/office/powerpoint/2010/main" val="4206488644"/>
      </p:ext>
    </p:extLst>
  </p:cSld>
  <p:clrMapOvr>
    <a:masterClrMapping/>
  </p:clrMapOvr>
  <mc:AlternateContent xmlns:mc="http://schemas.openxmlformats.org/markup-compatibility/2006" xmlns:p14="http://schemas.microsoft.com/office/powerpoint/2010/main">
    <mc:Choice Requires="p14">
      <p:transition spd="slow" p14:dur="2000" advTm="21607"/>
    </mc:Choice>
    <mc:Fallback xmlns="">
      <p:transition spd="slow" advTm="21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md type="call" cmd="playFrom(0.0)">
                                      <p:cBhvr>
                                        <p:cTn id="7" dur="1" fill="hold"/>
                                        <p:tgtEl>
                                          <p:spTgt spid="2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5AD8CEC-F724-6F10-3DE3-8EF174B917CD}"/>
              </a:ext>
            </a:extLst>
          </p:cNvPr>
          <p:cNvGrpSpPr/>
          <p:nvPr/>
        </p:nvGrpSpPr>
        <p:grpSpPr>
          <a:xfrm>
            <a:off x="381000" y="-19050"/>
            <a:ext cx="11811000" cy="2417521"/>
            <a:chOff x="381000" y="-19050"/>
            <a:chExt cx="11811000" cy="241752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72AF4-09BE-5F4D-9EA9-53864AE43268}"/>
                    </a:ext>
                  </a:extLst>
                </p:cNvPr>
                <p:cNvSpPr txBox="1"/>
                <p:nvPr/>
              </p:nvSpPr>
              <p:spPr>
                <a:xfrm>
                  <a:off x="5143500" y="-19050"/>
                  <a:ext cx="7048500" cy="2417521"/>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CA" sz="3800" b="0" i="1" smtClean="0">
                                <a:latin typeface="Cambria Math" panose="02040503050406030204" pitchFamily="18" charset="0"/>
                              </a:rPr>
                            </m:ctrlPr>
                          </m:dPr>
                          <m:e>
                            <m:m>
                              <m:mPr>
                                <m:mcs>
                                  <m:mc>
                                    <m:mcPr>
                                      <m:count m:val="2"/>
                                      <m:mcJc m:val="center"/>
                                    </m:mcPr>
                                  </m:mc>
                                </m:mcs>
                                <m:ctrlPr>
                                  <a:rPr lang="en-CA" sz="3800" b="0" i="1" smtClean="0">
                                    <a:latin typeface="Cambria Math" panose="02040503050406030204" pitchFamily="18" charset="0"/>
                                  </a:rPr>
                                </m:ctrlPr>
                              </m:mPr>
                              <m:mr>
                                <m:e>
                                  <m:m>
                                    <m:mPr>
                                      <m:mcs>
                                        <m:mc>
                                          <m:mcPr>
                                            <m:count m:val="2"/>
                                            <m:mcJc m:val="center"/>
                                          </m:mcPr>
                                        </m:mc>
                                      </m:mcs>
                                      <m:ctrlPr>
                                        <a:rPr lang="en-CA" sz="3800" i="1">
                                          <a:latin typeface="Cambria Math" panose="02040503050406030204" pitchFamily="18" charset="0"/>
                                        </a:rPr>
                                      </m:ctrlPr>
                                    </m:mPr>
                                    <m:mr>
                                      <m:e>
                                        <m:eqArr>
                                          <m:eqArrPr>
                                            <m:ctrlPr>
                                              <a:rPr lang="en-CA" sz="3800" b="0" i="1" smtClean="0">
                                                <a:latin typeface="Cambria Math" panose="02040503050406030204" pitchFamily="18" charset="0"/>
                                              </a:rPr>
                                            </m:ctrlPr>
                                          </m:eqArrPr>
                                          <m:e>
                                            <m:func>
                                              <m:funcPr>
                                                <m:ctrlPr>
                                                  <a:rPr lang="en-CA" sz="3800" b="0" i="1" smtClean="0">
                                                    <a:latin typeface="Cambria Math" panose="02040503050406030204" pitchFamily="18" charset="0"/>
                                                  </a:rPr>
                                                </m:ctrlPr>
                                              </m:funcPr>
                                              <m:fName>
                                                <m:r>
                                                  <m:rPr>
                                                    <m:sty m:val="p"/>
                                                  </m:rPr>
                                                  <a:rPr lang="en-CA" sz="3800" b="0" i="0" smtClean="0">
                                                    <a:latin typeface="Cambria Math" panose="02040503050406030204" pitchFamily="18" charset="0"/>
                                                  </a:rPr>
                                                  <m:t>cosh</m:t>
                                                </m:r>
                                              </m:fName>
                                              <m:e>
                                                <m:r>
                                                  <a:rPr lang="en-CA" sz="3800" b="0" i="1" smtClean="0">
                                                    <a:solidFill>
                                                      <a:srgbClr val="00B050"/>
                                                    </a:solidFill>
                                                    <a:latin typeface="Cambria Math" panose="02040503050406030204" pitchFamily="18" charset="0"/>
                                                  </a:rPr>
                                                  <m:t>𝜙</m:t>
                                                </m:r>
                                              </m:e>
                                            </m:func>
                                          </m:e>
                                          <m:e>
                                            <m:r>
                                              <a:rPr lang="en-CA" sz="3800" i="1">
                                                <a:latin typeface="Cambria Math" panose="02040503050406030204" pitchFamily="18" charset="0"/>
                                              </a:rPr>
                                              <m:t>−</m:t>
                                            </m:r>
                                            <m:func>
                                              <m:funcPr>
                                                <m:ctrlPr>
                                                  <a:rPr lang="en-CA" sz="3800" i="1">
                                                    <a:latin typeface="Cambria Math" panose="02040503050406030204" pitchFamily="18" charset="0"/>
                                                  </a:rPr>
                                                </m:ctrlPr>
                                              </m:funcPr>
                                              <m:fName>
                                                <m:r>
                                                  <m:rPr>
                                                    <m:sty m:val="p"/>
                                                  </m:rPr>
                                                  <a:rPr lang="en-CA" sz="3800">
                                                    <a:latin typeface="Cambria Math" panose="02040503050406030204" pitchFamily="18" charset="0"/>
                                                  </a:rPr>
                                                  <m:t>sinh</m:t>
                                                </m:r>
                                              </m:fName>
                                              <m:e>
                                                <m:r>
                                                  <a:rPr lang="en-CA" sz="3800" i="1">
                                                    <a:solidFill>
                                                      <a:srgbClr val="00B050"/>
                                                    </a:solidFill>
                                                    <a:latin typeface="Cambria Math" panose="02040503050406030204" pitchFamily="18" charset="0"/>
                                                  </a:rPr>
                                                  <m:t>𝜙</m:t>
                                                </m:r>
                                              </m:e>
                                            </m:func>
                                          </m:e>
                                          <m:e>
                                            <m:r>
                                              <a:rPr lang="en-CA" sz="3800" b="0" i="1" smtClean="0">
                                                <a:latin typeface="Cambria Math" panose="02040503050406030204" pitchFamily="18" charset="0"/>
                                              </a:rPr>
                                              <m:t>0</m:t>
                                            </m:r>
                                          </m:e>
                                          <m:e>
                                            <m:r>
                                              <a:rPr lang="en-CA" sz="3800" b="0" i="1" smtClean="0">
                                                <a:latin typeface="Cambria Math" panose="02040503050406030204" pitchFamily="18" charset="0"/>
                                              </a:rPr>
                                              <m:t>0</m:t>
                                            </m:r>
                                          </m:e>
                                        </m:eqArr>
                                      </m:e>
                                      <m:e>
                                        <m:eqArr>
                                          <m:eqArrPr>
                                            <m:ctrlPr>
                                              <a:rPr lang="en-CA" sz="3800" b="0" i="1" smtClean="0">
                                                <a:latin typeface="Cambria Math" panose="02040503050406030204" pitchFamily="18" charset="0"/>
                                              </a:rPr>
                                            </m:ctrlPr>
                                          </m:eqArrPr>
                                          <m:e>
                                            <m:r>
                                              <a:rPr lang="en-CA" sz="3800" i="1">
                                                <a:latin typeface="Cambria Math" panose="02040503050406030204" pitchFamily="18" charset="0"/>
                                              </a:rPr>
                                              <m:t>−</m:t>
                                            </m:r>
                                            <m:func>
                                              <m:funcPr>
                                                <m:ctrlPr>
                                                  <a:rPr lang="en-CA" sz="3800" i="1">
                                                    <a:latin typeface="Cambria Math" panose="02040503050406030204" pitchFamily="18" charset="0"/>
                                                  </a:rPr>
                                                </m:ctrlPr>
                                              </m:funcPr>
                                              <m:fName>
                                                <m:r>
                                                  <m:rPr>
                                                    <m:sty m:val="p"/>
                                                  </m:rPr>
                                                  <a:rPr lang="en-CA" sz="3800">
                                                    <a:latin typeface="Cambria Math" panose="02040503050406030204" pitchFamily="18" charset="0"/>
                                                  </a:rPr>
                                                  <m:t>sinh</m:t>
                                                </m:r>
                                              </m:fName>
                                              <m:e>
                                                <m:r>
                                                  <a:rPr lang="en-CA" sz="3800" i="1">
                                                    <a:solidFill>
                                                      <a:srgbClr val="00B050"/>
                                                    </a:solidFill>
                                                    <a:latin typeface="Cambria Math" panose="02040503050406030204" pitchFamily="18" charset="0"/>
                                                  </a:rPr>
                                                  <m:t>𝜙</m:t>
                                                </m:r>
                                              </m:e>
                                            </m:func>
                                          </m:e>
                                          <m:e>
                                            <m:func>
                                              <m:funcPr>
                                                <m:ctrlPr>
                                                  <a:rPr lang="en-CA" sz="3800" i="1">
                                                    <a:latin typeface="Cambria Math" panose="02040503050406030204" pitchFamily="18" charset="0"/>
                                                  </a:rPr>
                                                </m:ctrlPr>
                                              </m:funcPr>
                                              <m:fName>
                                                <m:r>
                                                  <m:rPr>
                                                    <m:sty m:val="p"/>
                                                  </m:rPr>
                                                  <a:rPr lang="en-CA" sz="3800">
                                                    <a:latin typeface="Cambria Math" panose="02040503050406030204" pitchFamily="18" charset="0"/>
                                                  </a:rPr>
                                                  <m:t>cosh</m:t>
                                                </m:r>
                                              </m:fName>
                                              <m:e>
                                                <m:r>
                                                  <a:rPr lang="en-CA" sz="3800" i="1">
                                                    <a:solidFill>
                                                      <a:srgbClr val="00B050"/>
                                                    </a:solidFill>
                                                    <a:latin typeface="Cambria Math" panose="02040503050406030204" pitchFamily="18" charset="0"/>
                                                  </a:rPr>
                                                  <m:t>𝜙</m:t>
                                                </m:r>
                                              </m:e>
                                            </m:func>
                                          </m:e>
                                          <m:e>
                                            <m:r>
                                              <a:rPr lang="en-CA" sz="3800" b="0" i="1" smtClean="0">
                                                <a:latin typeface="Cambria Math" panose="02040503050406030204" pitchFamily="18" charset="0"/>
                                              </a:rPr>
                                              <m:t>0</m:t>
                                            </m:r>
                                          </m:e>
                                          <m:e>
                                            <m:r>
                                              <a:rPr lang="en-CA" sz="3800" b="0" i="1" smtClean="0">
                                                <a:latin typeface="Cambria Math" panose="02040503050406030204" pitchFamily="18" charset="0"/>
                                              </a:rPr>
                                              <m:t>0</m:t>
                                            </m:r>
                                          </m:e>
                                        </m:eqArr>
                                      </m:e>
                                    </m:mr>
                                  </m:m>
                                </m:e>
                                <m:e>
                                  <m:m>
                                    <m:mPr>
                                      <m:mcs>
                                        <m:mc>
                                          <m:mcPr>
                                            <m:count m:val="2"/>
                                            <m:mcJc m:val="center"/>
                                          </m:mcPr>
                                        </m:mc>
                                      </m:mcs>
                                      <m:ctrlPr>
                                        <a:rPr lang="en-CA" sz="3800" i="1">
                                          <a:latin typeface="Cambria Math" panose="02040503050406030204" pitchFamily="18" charset="0"/>
                                        </a:rPr>
                                      </m:ctrlPr>
                                    </m:mPr>
                                    <m:mr>
                                      <m:e>
                                        <m:eqArr>
                                          <m:eqArrPr>
                                            <m:ctrlPr>
                                              <a:rPr lang="en-CA" sz="3800" b="0" i="1" smtClean="0">
                                                <a:latin typeface="Cambria Math" panose="02040503050406030204" pitchFamily="18" charset="0"/>
                                              </a:rPr>
                                            </m:ctrlPr>
                                          </m:eqArrPr>
                                          <m:e>
                                            <m:r>
                                              <a:rPr lang="en-CA" sz="3800" b="0" i="1" smtClean="0">
                                                <a:latin typeface="Cambria Math" panose="02040503050406030204" pitchFamily="18" charset="0"/>
                                              </a:rPr>
                                              <m:t>0</m:t>
                                            </m:r>
                                          </m:e>
                                          <m:e>
                                            <m:r>
                                              <a:rPr lang="en-CA" sz="3800" b="0" i="1" smtClean="0">
                                                <a:latin typeface="Cambria Math" panose="02040503050406030204" pitchFamily="18" charset="0"/>
                                              </a:rPr>
                                              <m:t>0</m:t>
                                            </m:r>
                                          </m:e>
                                          <m:e>
                                            <m:r>
                                              <a:rPr lang="en-CA" sz="3800" b="0" i="1" smtClean="0">
                                                <a:latin typeface="Cambria Math" panose="02040503050406030204" pitchFamily="18" charset="0"/>
                                              </a:rPr>
                                              <m:t>1</m:t>
                                            </m:r>
                                          </m:e>
                                          <m:e>
                                            <m:r>
                                              <a:rPr lang="en-CA" sz="3800" b="0" i="1" smtClean="0">
                                                <a:latin typeface="Cambria Math" panose="02040503050406030204" pitchFamily="18" charset="0"/>
                                              </a:rPr>
                                              <m:t>0</m:t>
                                            </m:r>
                                          </m:e>
                                        </m:eqArr>
                                      </m:e>
                                      <m:e>
                                        <m:eqArr>
                                          <m:eqArrPr>
                                            <m:ctrlPr>
                                              <a:rPr lang="en-CA" sz="3800" b="0" i="1" smtClean="0">
                                                <a:latin typeface="Cambria Math" panose="02040503050406030204" pitchFamily="18" charset="0"/>
                                              </a:rPr>
                                            </m:ctrlPr>
                                          </m:eqArrPr>
                                          <m:e>
                                            <m:r>
                                              <a:rPr lang="en-CA" sz="3800" b="0" i="1" smtClean="0">
                                                <a:latin typeface="Cambria Math" panose="02040503050406030204" pitchFamily="18" charset="0"/>
                                              </a:rPr>
                                              <m:t>1</m:t>
                                            </m:r>
                                          </m:e>
                                          <m:e>
                                            <m:r>
                                              <a:rPr lang="en-CA" sz="3800" b="0" i="1" smtClean="0">
                                                <a:latin typeface="Cambria Math" panose="02040503050406030204" pitchFamily="18" charset="0"/>
                                              </a:rPr>
                                              <m:t>0</m:t>
                                            </m:r>
                                          </m:e>
                                          <m:e>
                                            <m:r>
                                              <a:rPr lang="en-CA" sz="3800" b="0" i="1" smtClean="0">
                                                <a:latin typeface="Cambria Math" panose="02040503050406030204" pitchFamily="18" charset="0"/>
                                              </a:rPr>
                                              <m:t>0</m:t>
                                            </m:r>
                                          </m:e>
                                          <m:e>
                                            <m:r>
                                              <a:rPr lang="en-CA" sz="3800" b="0" i="1" smtClean="0">
                                                <a:latin typeface="Cambria Math" panose="02040503050406030204" pitchFamily="18" charset="0"/>
                                              </a:rPr>
                                              <m:t>1</m:t>
                                            </m:r>
                                          </m:e>
                                        </m:eqArr>
                                      </m:e>
                                    </m:mr>
                                  </m:m>
                                </m:e>
                              </m:mr>
                            </m:m>
                          </m:e>
                        </m:d>
                        <m:d>
                          <m:dPr>
                            <m:begChr m:val="["/>
                            <m:endChr m:val="]"/>
                            <m:ctrlPr>
                              <a:rPr lang="en-CA" sz="3800" b="0" i="1" smtClean="0">
                                <a:latin typeface="Cambria Math" panose="02040503050406030204" pitchFamily="18" charset="0"/>
                              </a:rPr>
                            </m:ctrlPr>
                          </m:dPr>
                          <m:e>
                            <m:eqArr>
                              <m:eqArrPr>
                                <m:ctrlPr>
                                  <a:rPr lang="en-CA" sz="3800" b="0" i="1" smtClean="0">
                                    <a:solidFill>
                                      <a:srgbClr val="0070C0"/>
                                    </a:solidFill>
                                    <a:latin typeface="Cambria Math" panose="02040503050406030204" pitchFamily="18" charset="0"/>
                                  </a:rPr>
                                </m:ctrlPr>
                              </m:eqArrPr>
                              <m:e>
                                <m:r>
                                  <a:rPr lang="en-CA" sz="3800" b="0" i="1" smtClean="0">
                                    <a:solidFill>
                                      <a:schemeClr val="tx1"/>
                                    </a:solidFill>
                                    <a:latin typeface="Cambria Math" panose="02040503050406030204" pitchFamily="18" charset="0"/>
                                  </a:rPr>
                                  <m:t>𝑐</m:t>
                                </m:r>
                                <m:r>
                                  <a:rPr lang="en-CA" sz="3800" b="0" i="1" smtClean="0">
                                    <a:solidFill>
                                      <a:srgbClr val="0070C0"/>
                                    </a:solidFill>
                                    <a:latin typeface="Cambria Math" panose="02040503050406030204" pitchFamily="18" charset="0"/>
                                  </a:rPr>
                                  <m:t>𝑡</m:t>
                                </m:r>
                              </m:e>
                              <m:e>
                                <m:r>
                                  <a:rPr lang="en-CA" sz="3800" b="0" i="1" smtClean="0">
                                    <a:solidFill>
                                      <a:srgbClr val="0070C0"/>
                                    </a:solidFill>
                                    <a:latin typeface="Cambria Math" panose="02040503050406030204" pitchFamily="18" charset="0"/>
                                  </a:rPr>
                                  <m:t>𝑥</m:t>
                                </m:r>
                              </m:e>
                              <m:e>
                                <m:r>
                                  <a:rPr lang="en-CA" sz="3800" b="0" i="1" smtClean="0">
                                    <a:solidFill>
                                      <a:srgbClr val="0070C0"/>
                                    </a:solidFill>
                                    <a:latin typeface="Cambria Math" panose="02040503050406030204" pitchFamily="18" charset="0"/>
                                  </a:rPr>
                                  <m:t>𝑦</m:t>
                                </m:r>
                              </m:e>
                              <m:e>
                                <m:r>
                                  <a:rPr lang="en-CA" sz="3800" b="0" i="1" smtClean="0">
                                    <a:solidFill>
                                      <a:srgbClr val="0070C0"/>
                                    </a:solidFill>
                                    <a:latin typeface="Cambria Math" panose="02040503050406030204" pitchFamily="18" charset="0"/>
                                  </a:rPr>
                                  <m:t>𝑧</m:t>
                                </m:r>
                              </m:e>
                            </m:eqArr>
                          </m:e>
                        </m:d>
                      </m:oMath>
                    </m:oMathPara>
                  </a14:m>
                  <a:endParaRPr lang="en-CA" sz="3800" dirty="0">
                    <a:solidFill>
                      <a:srgbClr val="7030A0"/>
                    </a:solidFill>
                  </a:endParaRPr>
                </a:p>
              </p:txBody>
            </p:sp>
          </mc:Choice>
          <mc:Fallback xmlns="">
            <p:sp>
              <p:nvSpPr>
                <p:cNvPr id="7" name="TextBox 6">
                  <a:extLst>
                    <a:ext uri="{FF2B5EF4-FFF2-40B4-BE49-F238E27FC236}">
                      <a16:creationId xmlns:a16="http://schemas.microsoft.com/office/drawing/2014/main" id="{5FF72AF4-09BE-5F4D-9EA9-53864AE43268}"/>
                    </a:ext>
                  </a:extLst>
                </p:cNvPr>
                <p:cNvSpPr txBox="1">
                  <a:spLocks noRot="1" noChangeAspect="1" noMove="1" noResize="1" noEditPoints="1" noAdjustHandles="1" noChangeArrowheads="1" noChangeShapeType="1" noTextEdit="1"/>
                </p:cNvSpPr>
                <p:nvPr/>
              </p:nvSpPr>
              <p:spPr>
                <a:xfrm>
                  <a:off x="5143500" y="-19050"/>
                  <a:ext cx="7048500" cy="241752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731496-BFA5-5863-4CAE-6F33C4B6C00F}"/>
                    </a:ext>
                  </a:extLst>
                </p:cNvPr>
                <p:cNvSpPr txBox="1"/>
                <p:nvPr/>
              </p:nvSpPr>
              <p:spPr>
                <a:xfrm>
                  <a:off x="381000" y="735939"/>
                  <a:ext cx="4762500" cy="830997"/>
                </a:xfrm>
                <a:prstGeom prst="rect">
                  <a:avLst/>
                </a:prstGeom>
                <a:noFill/>
              </p:spPr>
              <p:txBody>
                <a:bodyPr wrap="square">
                  <a:spAutoFit/>
                </a:bodyPr>
                <a:lstStyle/>
                <a:p>
                  <a:r>
                    <a:rPr lang="en-CA" sz="4800" dirty="0"/>
                    <a:t>Boost in </a:t>
                  </a:r>
                  <a14:m>
                    <m:oMath xmlns:m="http://schemas.openxmlformats.org/officeDocument/2006/math">
                      <m:r>
                        <a:rPr lang="en-CA" sz="4800" b="0" i="1" smtClean="0">
                          <a:solidFill>
                            <a:srgbClr val="0070C0"/>
                          </a:solidFill>
                          <a:latin typeface="Cambria Math" panose="02040503050406030204" pitchFamily="18" charset="0"/>
                        </a:rPr>
                        <m:t>𝑡𝑥</m:t>
                      </m:r>
                    </m:oMath>
                  </a14:m>
                  <a:r>
                    <a:rPr lang="en-CA" sz="4800" dirty="0"/>
                    <a:t>-plane</a:t>
                  </a:r>
                </a:p>
              </p:txBody>
            </p:sp>
          </mc:Choice>
          <mc:Fallback xmlns="">
            <p:sp>
              <p:nvSpPr>
                <p:cNvPr id="17" name="TextBox 16">
                  <a:extLst>
                    <a:ext uri="{FF2B5EF4-FFF2-40B4-BE49-F238E27FC236}">
                      <a16:creationId xmlns:a16="http://schemas.microsoft.com/office/drawing/2014/main" id="{42731496-BFA5-5863-4CAE-6F33C4B6C00F}"/>
                    </a:ext>
                  </a:extLst>
                </p:cNvPr>
                <p:cNvSpPr txBox="1">
                  <a:spLocks noRot="1" noChangeAspect="1" noMove="1" noResize="1" noEditPoints="1" noAdjustHandles="1" noChangeArrowheads="1" noChangeShapeType="1" noTextEdit="1"/>
                </p:cNvSpPr>
                <p:nvPr/>
              </p:nvSpPr>
              <p:spPr>
                <a:xfrm>
                  <a:off x="381000" y="735939"/>
                  <a:ext cx="4762500" cy="830997"/>
                </a:xfrm>
                <a:prstGeom prst="rect">
                  <a:avLst/>
                </a:prstGeom>
                <a:blipFill>
                  <a:blip r:embed="rId4"/>
                  <a:stretch>
                    <a:fillRect l="-5890" t="-16176" r="-128" b="-38971"/>
                  </a:stretch>
                </a:blipFill>
              </p:spPr>
              <p:txBody>
                <a:bodyPr/>
                <a:lstStyle/>
                <a:p>
                  <a:r>
                    <a:rPr lang="en-CA">
                      <a:noFill/>
                    </a:rPr>
                    <a:t> </a:t>
                  </a:r>
                </a:p>
              </p:txBody>
            </p:sp>
          </mc:Fallback>
        </mc:AlternateContent>
      </p:grpSp>
      <p:grpSp>
        <p:nvGrpSpPr>
          <p:cNvPr id="35" name="Group 34">
            <a:extLst>
              <a:ext uri="{FF2B5EF4-FFF2-40B4-BE49-F238E27FC236}">
                <a16:creationId xmlns:a16="http://schemas.microsoft.com/office/drawing/2014/main" id="{21198CCB-9F22-EF6C-4EE8-E87BEA975088}"/>
              </a:ext>
            </a:extLst>
          </p:cNvPr>
          <p:cNvGrpSpPr/>
          <p:nvPr/>
        </p:nvGrpSpPr>
        <p:grpSpPr>
          <a:xfrm>
            <a:off x="381000" y="2302875"/>
            <a:ext cx="11811000" cy="2405659"/>
            <a:chOff x="381000" y="2302875"/>
            <a:chExt cx="11811000" cy="2405659"/>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6D7CE69-DCB4-841C-F51F-5DF94FDD4F5D}"/>
                    </a:ext>
                  </a:extLst>
                </p:cNvPr>
                <p:cNvSpPr txBox="1"/>
                <p:nvPr/>
              </p:nvSpPr>
              <p:spPr>
                <a:xfrm>
                  <a:off x="5143500" y="2302875"/>
                  <a:ext cx="7048500" cy="2405659"/>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CA" sz="3800" b="0" i="1" smtClean="0">
                                <a:latin typeface="Cambria Math" panose="02040503050406030204" pitchFamily="18" charset="0"/>
                              </a:rPr>
                            </m:ctrlPr>
                          </m:dPr>
                          <m:e>
                            <m:m>
                              <m:mPr>
                                <m:mcs>
                                  <m:mc>
                                    <m:mcPr>
                                      <m:count m:val="2"/>
                                      <m:mcJc m:val="center"/>
                                    </m:mcPr>
                                  </m:mc>
                                </m:mcs>
                                <m:ctrlPr>
                                  <a:rPr lang="en-CA" sz="3800" b="0" i="1" smtClean="0">
                                    <a:latin typeface="Cambria Math" panose="02040503050406030204" pitchFamily="18" charset="0"/>
                                  </a:rPr>
                                </m:ctrlPr>
                              </m:mPr>
                              <m:mr>
                                <m:e>
                                  <m:m>
                                    <m:mPr>
                                      <m:mcs>
                                        <m:mc>
                                          <m:mcPr>
                                            <m:count m:val="2"/>
                                            <m:mcJc m:val="center"/>
                                          </m:mcPr>
                                        </m:mc>
                                      </m:mcs>
                                      <m:ctrlPr>
                                        <a:rPr lang="en-CA" sz="3800" i="1">
                                          <a:latin typeface="Cambria Math" panose="02040503050406030204" pitchFamily="18" charset="0"/>
                                        </a:rPr>
                                      </m:ctrlPr>
                                    </m:mPr>
                                    <m:mr>
                                      <m:e>
                                        <m:eqArr>
                                          <m:eqArrPr>
                                            <m:ctrlPr>
                                              <a:rPr lang="en-CA" sz="3800" b="0" i="1" smtClean="0">
                                                <a:latin typeface="Cambria Math" panose="02040503050406030204" pitchFamily="18" charset="0"/>
                                              </a:rPr>
                                            </m:ctrlPr>
                                          </m:eqArrPr>
                                          <m:e>
                                            <m:func>
                                              <m:funcPr>
                                                <m:ctrlPr>
                                                  <a:rPr lang="en-CA" sz="3800" b="0" i="1" smtClean="0">
                                                    <a:latin typeface="Cambria Math" panose="02040503050406030204" pitchFamily="18" charset="0"/>
                                                  </a:rPr>
                                                </m:ctrlPr>
                                              </m:funcPr>
                                              <m:fName>
                                                <m:r>
                                                  <m:rPr>
                                                    <m:sty m:val="p"/>
                                                  </m:rPr>
                                                  <a:rPr lang="en-CA" sz="3800" b="0" i="0" smtClean="0">
                                                    <a:latin typeface="Cambria Math" panose="02040503050406030204" pitchFamily="18" charset="0"/>
                                                  </a:rPr>
                                                  <m:t>cosh</m:t>
                                                </m:r>
                                              </m:fName>
                                              <m:e>
                                                <m:r>
                                                  <a:rPr lang="en-CA" sz="3800" b="0" i="1" smtClean="0">
                                                    <a:solidFill>
                                                      <a:srgbClr val="00B050"/>
                                                    </a:solidFill>
                                                    <a:latin typeface="Cambria Math" panose="02040503050406030204" pitchFamily="18" charset="0"/>
                                                  </a:rPr>
                                                  <m:t>𝜙</m:t>
                                                </m:r>
                                              </m:e>
                                            </m:func>
                                          </m:e>
                                          <m:e>
                                            <m:r>
                                              <a:rPr lang="en-CA" sz="3800" b="0" i="1" smtClean="0">
                                                <a:latin typeface="Cambria Math" panose="02040503050406030204" pitchFamily="18" charset="0"/>
                                              </a:rPr>
                                              <m:t>0</m:t>
                                            </m:r>
                                          </m:e>
                                          <m:e>
                                            <m:r>
                                              <a:rPr lang="en-CA" sz="3800" i="1">
                                                <a:latin typeface="Cambria Math" panose="02040503050406030204" pitchFamily="18" charset="0"/>
                                              </a:rPr>
                                              <m:t>−</m:t>
                                            </m:r>
                                            <m:func>
                                              <m:funcPr>
                                                <m:ctrlPr>
                                                  <a:rPr lang="en-CA" sz="3800" i="1">
                                                    <a:latin typeface="Cambria Math" panose="02040503050406030204" pitchFamily="18" charset="0"/>
                                                  </a:rPr>
                                                </m:ctrlPr>
                                              </m:funcPr>
                                              <m:fName>
                                                <m:r>
                                                  <m:rPr>
                                                    <m:sty m:val="p"/>
                                                  </m:rPr>
                                                  <a:rPr lang="en-CA" sz="3800">
                                                    <a:latin typeface="Cambria Math" panose="02040503050406030204" pitchFamily="18" charset="0"/>
                                                  </a:rPr>
                                                  <m:t>sinh</m:t>
                                                </m:r>
                                              </m:fName>
                                              <m:e>
                                                <m:r>
                                                  <a:rPr lang="en-CA" sz="3800" i="1">
                                                    <a:solidFill>
                                                      <a:srgbClr val="00B050"/>
                                                    </a:solidFill>
                                                    <a:latin typeface="Cambria Math" panose="02040503050406030204" pitchFamily="18" charset="0"/>
                                                  </a:rPr>
                                                  <m:t>𝜙</m:t>
                                                </m:r>
                                              </m:e>
                                            </m:func>
                                          </m:e>
                                          <m:e>
                                            <m:r>
                                              <a:rPr lang="en-CA" sz="3800" b="0" i="1" smtClean="0">
                                                <a:latin typeface="Cambria Math" panose="02040503050406030204" pitchFamily="18" charset="0"/>
                                              </a:rPr>
                                              <m:t>0</m:t>
                                            </m:r>
                                          </m:e>
                                        </m:eqArr>
                                      </m:e>
                                      <m:e>
                                        <m:eqArr>
                                          <m:eqArrPr>
                                            <m:ctrlPr>
                                              <a:rPr lang="en-CA" sz="3800" b="0" i="1" smtClean="0">
                                                <a:latin typeface="Cambria Math" panose="02040503050406030204" pitchFamily="18" charset="0"/>
                                              </a:rPr>
                                            </m:ctrlPr>
                                          </m:eqArrPr>
                                          <m:e>
                                            <m:r>
                                              <a:rPr lang="en-CA" sz="3800" b="0" i="1" smtClean="0">
                                                <a:latin typeface="Cambria Math" panose="02040503050406030204" pitchFamily="18" charset="0"/>
                                              </a:rPr>
                                              <m:t>0</m:t>
                                            </m:r>
                                          </m:e>
                                          <m:e>
                                            <m:r>
                                              <a:rPr lang="en-CA" sz="3800" b="0" i="1" smtClean="0">
                                                <a:latin typeface="Cambria Math" panose="02040503050406030204" pitchFamily="18" charset="0"/>
                                              </a:rPr>
                                              <m:t>1</m:t>
                                            </m:r>
                                          </m:e>
                                          <m:e>
                                            <m:r>
                                              <a:rPr lang="en-CA" sz="3800" b="0" i="1" smtClean="0">
                                                <a:latin typeface="Cambria Math" panose="02040503050406030204" pitchFamily="18" charset="0"/>
                                              </a:rPr>
                                              <m:t>0</m:t>
                                            </m:r>
                                          </m:e>
                                          <m:e>
                                            <m:r>
                                              <a:rPr lang="en-CA" sz="3800" b="0" i="1" smtClean="0">
                                                <a:latin typeface="Cambria Math" panose="02040503050406030204" pitchFamily="18" charset="0"/>
                                              </a:rPr>
                                              <m:t>0</m:t>
                                            </m:r>
                                          </m:e>
                                        </m:eqArr>
                                      </m:e>
                                    </m:mr>
                                  </m:m>
                                </m:e>
                                <m:e>
                                  <m:m>
                                    <m:mPr>
                                      <m:mcs>
                                        <m:mc>
                                          <m:mcPr>
                                            <m:count m:val="2"/>
                                            <m:mcJc m:val="center"/>
                                          </m:mcPr>
                                        </m:mc>
                                      </m:mcs>
                                      <m:ctrlPr>
                                        <a:rPr lang="en-CA" sz="3800" i="1">
                                          <a:latin typeface="Cambria Math" panose="02040503050406030204" pitchFamily="18" charset="0"/>
                                        </a:rPr>
                                      </m:ctrlPr>
                                    </m:mPr>
                                    <m:mr>
                                      <m:e>
                                        <m:eqArr>
                                          <m:eqArrPr>
                                            <m:ctrlPr>
                                              <a:rPr lang="en-CA" sz="3800" b="0" i="1" smtClean="0">
                                                <a:latin typeface="Cambria Math" panose="02040503050406030204" pitchFamily="18" charset="0"/>
                                              </a:rPr>
                                            </m:ctrlPr>
                                          </m:eqArrPr>
                                          <m:e>
                                            <m:r>
                                              <a:rPr lang="en-CA" sz="3800" i="1">
                                                <a:latin typeface="Cambria Math" panose="02040503050406030204" pitchFamily="18" charset="0"/>
                                              </a:rPr>
                                              <m:t>−</m:t>
                                            </m:r>
                                            <m:func>
                                              <m:funcPr>
                                                <m:ctrlPr>
                                                  <a:rPr lang="en-CA" sz="3800" i="1">
                                                    <a:latin typeface="Cambria Math" panose="02040503050406030204" pitchFamily="18" charset="0"/>
                                                  </a:rPr>
                                                </m:ctrlPr>
                                              </m:funcPr>
                                              <m:fName>
                                                <m:r>
                                                  <m:rPr>
                                                    <m:sty m:val="p"/>
                                                  </m:rPr>
                                                  <a:rPr lang="en-CA" sz="3800">
                                                    <a:latin typeface="Cambria Math" panose="02040503050406030204" pitchFamily="18" charset="0"/>
                                                  </a:rPr>
                                                  <m:t>sinh</m:t>
                                                </m:r>
                                              </m:fName>
                                              <m:e>
                                                <m:r>
                                                  <a:rPr lang="en-CA" sz="3800" i="1">
                                                    <a:solidFill>
                                                      <a:srgbClr val="00B050"/>
                                                    </a:solidFill>
                                                    <a:latin typeface="Cambria Math" panose="02040503050406030204" pitchFamily="18" charset="0"/>
                                                  </a:rPr>
                                                  <m:t>𝜙</m:t>
                                                </m:r>
                                              </m:e>
                                            </m:func>
                                          </m:e>
                                          <m:e>
                                            <m:r>
                                              <a:rPr lang="en-CA" sz="3800" b="0" i="1" smtClean="0">
                                                <a:latin typeface="Cambria Math" panose="02040503050406030204" pitchFamily="18" charset="0"/>
                                              </a:rPr>
                                              <m:t>0</m:t>
                                            </m:r>
                                          </m:e>
                                          <m:e>
                                            <m:func>
                                              <m:funcPr>
                                                <m:ctrlPr>
                                                  <a:rPr lang="en-CA" sz="3800" i="1">
                                                    <a:latin typeface="Cambria Math" panose="02040503050406030204" pitchFamily="18" charset="0"/>
                                                  </a:rPr>
                                                </m:ctrlPr>
                                              </m:funcPr>
                                              <m:fName>
                                                <m:r>
                                                  <m:rPr>
                                                    <m:sty m:val="p"/>
                                                  </m:rPr>
                                                  <a:rPr lang="en-CA" sz="3800">
                                                    <a:latin typeface="Cambria Math" panose="02040503050406030204" pitchFamily="18" charset="0"/>
                                                  </a:rPr>
                                                  <m:t>cosh</m:t>
                                                </m:r>
                                              </m:fName>
                                              <m:e>
                                                <m:r>
                                                  <a:rPr lang="en-CA" sz="3800" i="1">
                                                    <a:solidFill>
                                                      <a:srgbClr val="00B050"/>
                                                    </a:solidFill>
                                                    <a:latin typeface="Cambria Math" panose="02040503050406030204" pitchFamily="18" charset="0"/>
                                                  </a:rPr>
                                                  <m:t>𝜙</m:t>
                                                </m:r>
                                              </m:e>
                                            </m:func>
                                          </m:e>
                                          <m:e>
                                            <m:r>
                                              <a:rPr lang="en-CA" sz="3800" b="0" i="1" smtClean="0">
                                                <a:latin typeface="Cambria Math" panose="02040503050406030204" pitchFamily="18" charset="0"/>
                                              </a:rPr>
                                              <m:t>0</m:t>
                                            </m:r>
                                          </m:e>
                                        </m:eqArr>
                                      </m:e>
                                      <m:e>
                                        <m:eqArr>
                                          <m:eqArrPr>
                                            <m:ctrlPr>
                                              <a:rPr lang="en-CA" sz="3800" b="0" i="1" smtClean="0">
                                                <a:latin typeface="Cambria Math" panose="02040503050406030204" pitchFamily="18" charset="0"/>
                                              </a:rPr>
                                            </m:ctrlPr>
                                          </m:eqArrPr>
                                          <m:e>
                                            <m:r>
                                              <a:rPr lang="en-CA" sz="3800" b="0" i="1" smtClean="0">
                                                <a:latin typeface="Cambria Math" panose="02040503050406030204" pitchFamily="18" charset="0"/>
                                              </a:rPr>
                                              <m:t>1</m:t>
                                            </m:r>
                                          </m:e>
                                          <m:e>
                                            <m:r>
                                              <a:rPr lang="en-CA" sz="3800" b="0" i="1" smtClean="0">
                                                <a:latin typeface="Cambria Math" panose="02040503050406030204" pitchFamily="18" charset="0"/>
                                              </a:rPr>
                                              <m:t>0</m:t>
                                            </m:r>
                                          </m:e>
                                          <m:e>
                                            <m:r>
                                              <a:rPr lang="en-CA" sz="3800" b="0" i="1" smtClean="0">
                                                <a:latin typeface="Cambria Math" panose="02040503050406030204" pitchFamily="18" charset="0"/>
                                              </a:rPr>
                                              <m:t>0</m:t>
                                            </m:r>
                                          </m:e>
                                          <m:e>
                                            <m:r>
                                              <a:rPr lang="en-CA" sz="3800" b="0" i="1" smtClean="0">
                                                <a:latin typeface="Cambria Math" panose="02040503050406030204" pitchFamily="18" charset="0"/>
                                              </a:rPr>
                                              <m:t>1</m:t>
                                            </m:r>
                                          </m:e>
                                        </m:eqArr>
                                      </m:e>
                                    </m:mr>
                                  </m:m>
                                </m:e>
                              </m:mr>
                            </m:m>
                          </m:e>
                        </m:d>
                        <m:d>
                          <m:dPr>
                            <m:begChr m:val="["/>
                            <m:endChr m:val="]"/>
                            <m:ctrlPr>
                              <a:rPr lang="en-CA" sz="3800" b="0" i="1" smtClean="0">
                                <a:latin typeface="Cambria Math" panose="02040503050406030204" pitchFamily="18" charset="0"/>
                              </a:rPr>
                            </m:ctrlPr>
                          </m:dPr>
                          <m:e>
                            <m:eqArr>
                              <m:eqArrPr>
                                <m:ctrlPr>
                                  <a:rPr lang="en-CA" sz="3800" b="0" i="1" smtClean="0">
                                    <a:solidFill>
                                      <a:srgbClr val="0070C0"/>
                                    </a:solidFill>
                                    <a:latin typeface="Cambria Math" panose="02040503050406030204" pitchFamily="18" charset="0"/>
                                  </a:rPr>
                                </m:ctrlPr>
                              </m:eqArrPr>
                              <m:e>
                                <m:r>
                                  <a:rPr lang="en-CA" sz="3800" b="0" i="1" smtClean="0">
                                    <a:solidFill>
                                      <a:schemeClr val="tx1"/>
                                    </a:solidFill>
                                    <a:latin typeface="Cambria Math" panose="02040503050406030204" pitchFamily="18" charset="0"/>
                                  </a:rPr>
                                  <m:t>𝑐</m:t>
                                </m:r>
                                <m:r>
                                  <a:rPr lang="en-CA" sz="3800" b="0" i="1" smtClean="0">
                                    <a:solidFill>
                                      <a:srgbClr val="0070C0"/>
                                    </a:solidFill>
                                    <a:latin typeface="Cambria Math" panose="02040503050406030204" pitchFamily="18" charset="0"/>
                                  </a:rPr>
                                  <m:t>𝑡</m:t>
                                </m:r>
                              </m:e>
                              <m:e>
                                <m:r>
                                  <a:rPr lang="en-CA" sz="3800" b="0" i="1" smtClean="0">
                                    <a:solidFill>
                                      <a:srgbClr val="0070C0"/>
                                    </a:solidFill>
                                    <a:latin typeface="Cambria Math" panose="02040503050406030204" pitchFamily="18" charset="0"/>
                                  </a:rPr>
                                  <m:t>𝑥</m:t>
                                </m:r>
                              </m:e>
                              <m:e>
                                <m:r>
                                  <a:rPr lang="en-CA" sz="3800" b="0" i="1" smtClean="0">
                                    <a:solidFill>
                                      <a:srgbClr val="0070C0"/>
                                    </a:solidFill>
                                    <a:latin typeface="Cambria Math" panose="02040503050406030204" pitchFamily="18" charset="0"/>
                                  </a:rPr>
                                  <m:t>𝑦</m:t>
                                </m:r>
                              </m:e>
                              <m:e>
                                <m:r>
                                  <a:rPr lang="en-CA" sz="3800" b="0" i="1" smtClean="0">
                                    <a:solidFill>
                                      <a:srgbClr val="0070C0"/>
                                    </a:solidFill>
                                    <a:latin typeface="Cambria Math" panose="02040503050406030204" pitchFamily="18" charset="0"/>
                                  </a:rPr>
                                  <m:t>𝑧</m:t>
                                </m:r>
                              </m:e>
                            </m:eqArr>
                          </m:e>
                        </m:d>
                      </m:oMath>
                    </m:oMathPara>
                  </a14:m>
                  <a:endParaRPr lang="en-CA" sz="3800" dirty="0">
                    <a:solidFill>
                      <a:srgbClr val="7030A0"/>
                    </a:solidFill>
                  </a:endParaRPr>
                </a:p>
              </p:txBody>
            </p:sp>
          </mc:Choice>
          <mc:Fallback xmlns="">
            <p:sp>
              <p:nvSpPr>
                <p:cNvPr id="2" name="TextBox 1">
                  <a:extLst>
                    <a:ext uri="{FF2B5EF4-FFF2-40B4-BE49-F238E27FC236}">
                      <a16:creationId xmlns:a16="http://schemas.microsoft.com/office/drawing/2014/main" id="{16D7CE69-DCB4-841C-F51F-5DF94FDD4F5D}"/>
                    </a:ext>
                  </a:extLst>
                </p:cNvPr>
                <p:cNvSpPr txBox="1">
                  <a:spLocks noRot="1" noChangeAspect="1" noMove="1" noResize="1" noEditPoints="1" noAdjustHandles="1" noChangeArrowheads="1" noChangeShapeType="1" noTextEdit="1"/>
                </p:cNvSpPr>
                <p:nvPr/>
              </p:nvSpPr>
              <p:spPr>
                <a:xfrm>
                  <a:off x="5143500" y="2302875"/>
                  <a:ext cx="7048500" cy="240565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7707D30-F304-FDD1-F65C-EDBF29A211F4}"/>
                    </a:ext>
                  </a:extLst>
                </p:cNvPr>
                <p:cNvSpPr txBox="1"/>
                <p:nvPr/>
              </p:nvSpPr>
              <p:spPr>
                <a:xfrm>
                  <a:off x="381000" y="3013501"/>
                  <a:ext cx="4762500" cy="830997"/>
                </a:xfrm>
                <a:prstGeom prst="rect">
                  <a:avLst/>
                </a:prstGeom>
                <a:noFill/>
              </p:spPr>
              <p:txBody>
                <a:bodyPr wrap="square">
                  <a:spAutoFit/>
                </a:bodyPr>
                <a:lstStyle/>
                <a:p>
                  <a:r>
                    <a:rPr lang="en-CA" sz="4800" dirty="0"/>
                    <a:t>Boost in </a:t>
                  </a:r>
                  <a14:m>
                    <m:oMath xmlns:m="http://schemas.openxmlformats.org/officeDocument/2006/math">
                      <m:r>
                        <a:rPr lang="en-CA" sz="4800" b="0" i="1" smtClean="0">
                          <a:solidFill>
                            <a:srgbClr val="0070C0"/>
                          </a:solidFill>
                          <a:latin typeface="Cambria Math" panose="02040503050406030204" pitchFamily="18" charset="0"/>
                        </a:rPr>
                        <m:t>𝑡𝑦</m:t>
                      </m:r>
                    </m:oMath>
                  </a14:m>
                  <a:r>
                    <a:rPr lang="en-CA" sz="4800" dirty="0"/>
                    <a:t>-plane</a:t>
                  </a:r>
                </a:p>
              </p:txBody>
            </p:sp>
          </mc:Choice>
          <mc:Fallback xmlns="">
            <p:sp>
              <p:nvSpPr>
                <p:cNvPr id="24" name="TextBox 23">
                  <a:extLst>
                    <a:ext uri="{FF2B5EF4-FFF2-40B4-BE49-F238E27FC236}">
                      <a16:creationId xmlns:a16="http://schemas.microsoft.com/office/drawing/2014/main" id="{B7707D30-F304-FDD1-F65C-EDBF29A211F4}"/>
                    </a:ext>
                  </a:extLst>
                </p:cNvPr>
                <p:cNvSpPr txBox="1">
                  <a:spLocks noRot="1" noChangeAspect="1" noMove="1" noResize="1" noEditPoints="1" noAdjustHandles="1" noChangeArrowheads="1" noChangeShapeType="1" noTextEdit="1"/>
                </p:cNvSpPr>
                <p:nvPr/>
              </p:nvSpPr>
              <p:spPr>
                <a:xfrm>
                  <a:off x="381000" y="3013501"/>
                  <a:ext cx="4762500" cy="830997"/>
                </a:xfrm>
                <a:prstGeom prst="rect">
                  <a:avLst/>
                </a:prstGeom>
                <a:blipFill>
                  <a:blip r:embed="rId6"/>
                  <a:stretch>
                    <a:fillRect l="-5890" t="-16058" r="-256" b="-37956"/>
                  </a:stretch>
                </a:blipFill>
              </p:spPr>
              <p:txBody>
                <a:bodyPr/>
                <a:lstStyle/>
                <a:p>
                  <a:r>
                    <a:rPr lang="en-CA">
                      <a:noFill/>
                    </a:rPr>
                    <a:t> </a:t>
                  </a:r>
                </a:p>
              </p:txBody>
            </p:sp>
          </mc:Fallback>
        </mc:AlternateContent>
      </p:grpSp>
      <p:grpSp>
        <p:nvGrpSpPr>
          <p:cNvPr id="36" name="Group 35">
            <a:extLst>
              <a:ext uri="{FF2B5EF4-FFF2-40B4-BE49-F238E27FC236}">
                <a16:creationId xmlns:a16="http://schemas.microsoft.com/office/drawing/2014/main" id="{FA7E1467-3F4F-5FA2-EAA9-1B7AC9899BE8}"/>
              </a:ext>
            </a:extLst>
          </p:cNvPr>
          <p:cNvGrpSpPr/>
          <p:nvPr/>
        </p:nvGrpSpPr>
        <p:grpSpPr>
          <a:xfrm>
            <a:off x="381000" y="4574267"/>
            <a:ext cx="11811000" cy="2489208"/>
            <a:chOff x="381000" y="4574267"/>
            <a:chExt cx="11811000" cy="2489208"/>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7A5A3B-4FE9-B36E-C63E-4FFF5E89F838}"/>
                    </a:ext>
                  </a:extLst>
                </p:cNvPr>
                <p:cNvSpPr txBox="1"/>
                <p:nvPr/>
              </p:nvSpPr>
              <p:spPr>
                <a:xfrm>
                  <a:off x="5143500" y="4574267"/>
                  <a:ext cx="7048500" cy="2489208"/>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CA" sz="3800" b="0" i="1" smtClean="0">
                                <a:latin typeface="Cambria Math" panose="02040503050406030204" pitchFamily="18" charset="0"/>
                              </a:rPr>
                            </m:ctrlPr>
                          </m:dPr>
                          <m:e>
                            <m:m>
                              <m:mPr>
                                <m:mcs>
                                  <m:mc>
                                    <m:mcPr>
                                      <m:count m:val="2"/>
                                      <m:mcJc m:val="center"/>
                                    </m:mcPr>
                                  </m:mc>
                                </m:mcs>
                                <m:ctrlPr>
                                  <a:rPr lang="en-CA" sz="3800" b="0" i="1" smtClean="0">
                                    <a:latin typeface="Cambria Math" panose="02040503050406030204" pitchFamily="18" charset="0"/>
                                  </a:rPr>
                                </m:ctrlPr>
                              </m:mPr>
                              <m:mr>
                                <m:e>
                                  <m:m>
                                    <m:mPr>
                                      <m:mcs>
                                        <m:mc>
                                          <m:mcPr>
                                            <m:count m:val="2"/>
                                            <m:mcJc m:val="center"/>
                                          </m:mcPr>
                                        </m:mc>
                                      </m:mcs>
                                      <m:ctrlPr>
                                        <a:rPr lang="en-CA" sz="3800" i="1">
                                          <a:latin typeface="Cambria Math" panose="02040503050406030204" pitchFamily="18" charset="0"/>
                                        </a:rPr>
                                      </m:ctrlPr>
                                    </m:mPr>
                                    <m:mr>
                                      <m:e>
                                        <m:eqArr>
                                          <m:eqArrPr>
                                            <m:ctrlPr>
                                              <a:rPr lang="en-CA" sz="3800" b="0" i="1" smtClean="0">
                                                <a:latin typeface="Cambria Math" panose="02040503050406030204" pitchFamily="18" charset="0"/>
                                              </a:rPr>
                                            </m:ctrlPr>
                                          </m:eqArrPr>
                                          <m:e>
                                            <m:func>
                                              <m:funcPr>
                                                <m:ctrlPr>
                                                  <a:rPr lang="en-CA" sz="3800" b="0" i="1" smtClean="0">
                                                    <a:latin typeface="Cambria Math" panose="02040503050406030204" pitchFamily="18" charset="0"/>
                                                  </a:rPr>
                                                </m:ctrlPr>
                                              </m:funcPr>
                                              <m:fName>
                                                <m:r>
                                                  <m:rPr>
                                                    <m:sty m:val="p"/>
                                                  </m:rPr>
                                                  <a:rPr lang="en-CA" sz="3800" b="0" i="0" smtClean="0">
                                                    <a:latin typeface="Cambria Math" panose="02040503050406030204" pitchFamily="18" charset="0"/>
                                                  </a:rPr>
                                                  <m:t>cosh</m:t>
                                                </m:r>
                                              </m:fName>
                                              <m:e>
                                                <m:r>
                                                  <a:rPr lang="en-CA" sz="3800" b="0" i="1" smtClean="0">
                                                    <a:solidFill>
                                                      <a:srgbClr val="00B050"/>
                                                    </a:solidFill>
                                                    <a:latin typeface="Cambria Math" panose="02040503050406030204" pitchFamily="18" charset="0"/>
                                                  </a:rPr>
                                                  <m:t>𝜙</m:t>
                                                </m:r>
                                              </m:e>
                                            </m:func>
                                          </m:e>
                                          <m:e>
                                            <m:r>
                                              <a:rPr lang="en-CA" sz="3800" b="0" i="1" smtClean="0">
                                                <a:latin typeface="Cambria Math" panose="02040503050406030204" pitchFamily="18" charset="0"/>
                                              </a:rPr>
                                              <m:t>0</m:t>
                                            </m:r>
                                          </m:e>
                                          <m:e>
                                            <m:r>
                                              <a:rPr lang="en-CA" sz="3800" b="0" i="1" smtClean="0">
                                                <a:latin typeface="Cambria Math" panose="02040503050406030204" pitchFamily="18" charset="0"/>
                                              </a:rPr>
                                              <m:t>0</m:t>
                                            </m:r>
                                          </m:e>
                                          <m:e>
                                            <m:r>
                                              <a:rPr lang="en-CA" sz="3800" i="1">
                                                <a:latin typeface="Cambria Math" panose="02040503050406030204" pitchFamily="18" charset="0"/>
                                              </a:rPr>
                                              <m:t>−</m:t>
                                            </m:r>
                                            <m:func>
                                              <m:funcPr>
                                                <m:ctrlPr>
                                                  <a:rPr lang="en-CA" sz="3800" i="1">
                                                    <a:latin typeface="Cambria Math" panose="02040503050406030204" pitchFamily="18" charset="0"/>
                                                  </a:rPr>
                                                </m:ctrlPr>
                                              </m:funcPr>
                                              <m:fName>
                                                <m:r>
                                                  <m:rPr>
                                                    <m:sty m:val="p"/>
                                                  </m:rPr>
                                                  <a:rPr lang="en-CA" sz="3800">
                                                    <a:latin typeface="Cambria Math" panose="02040503050406030204" pitchFamily="18" charset="0"/>
                                                  </a:rPr>
                                                  <m:t>sinh</m:t>
                                                </m:r>
                                              </m:fName>
                                              <m:e>
                                                <m:r>
                                                  <a:rPr lang="en-CA" sz="3800" i="1">
                                                    <a:solidFill>
                                                      <a:srgbClr val="00B050"/>
                                                    </a:solidFill>
                                                    <a:latin typeface="Cambria Math" panose="02040503050406030204" pitchFamily="18" charset="0"/>
                                                  </a:rPr>
                                                  <m:t>𝜙</m:t>
                                                </m:r>
                                              </m:e>
                                            </m:func>
                                          </m:e>
                                        </m:eqArr>
                                      </m:e>
                                      <m:e>
                                        <m:eqArr>
                                          <m:eqArrPr>
                                            <m:ctrlPr>
                                              <a:rPr lang="en-CA" sz="3800" b="0" i="1" smtClean="0">
                                                <a:latin typeface="Cambria Math" panose="02040503050406030204" pitchFamily="18" charset="0"/>
                                              </a:rPr>
                                            </m:ctrlPr>
                                          </m:eqArrPr>
                                          <m:e>
                                            <m:r>
                                              <a:rPr lang="en-CA" sz="3800" b="0" i="1" smtClean="0">
                                                <a:latin typeface="Cambria Math" panose="02040503050406030204" pitchFamily="18" charset="0"/>
                                              </a:rPr>
                                              <m:t>0</m:t>
                                            </m:r>
                                          </m:e>
                                          <m:e>
                                            <m:r>
                                              <a:rPr lang="en-CA" sz="3800" b="0" i="1" smtClean="0">
                                                <a:latin typeface="Cambria Math" panose="02040503050406030204" pitchFamily="18" charset="0"/>
                                              </a:rPr>
                                              <m:t>1</m:t>
                                            </m:r>
                                          </m:e>
                                          <m:e>
                                            <m:r>
                                              <a:rPr lang="en-CA" sz="3800" b="0" i="1" smtClean="0">
                                                <a:latin typeface="Cambria Math" panose="02040503050406030204" pitchFamily="18" charset="0"/>
                                              </a:rPr>
                                              <m:t>0</m:t>
                                            </m:r>
                                          </m:e>
                                          <m:e>
                                            <m:r>
                                              <a:rPr lang="en-CA" sz="3800" b="0" i="1" smtClean="0">
                                                <a:latin typeface="Cambria Math" panose="02040503050406030204" pitchFamily="18" charset="0"/>
                                              </a:rPr>
                                              <m:t>0</m:t>
                                            </m:r>
                                          </m:e>
                                        </m:eqArr>
                                      </m:e>
                                    </m:mr>
                                  </m:m>
                                </m:e>
                                <m:e>
                                  <m:m>
                                    <m:mPr>
                                      <m:mcs>
                                        <m:mc>
                                          <m:mcPr>
                                            <m:count m:val="2"/>
                                            <m:mcJc m:val="center"/>
                                          </m:mcPr>
                                        </m:mc>
                                      </m:mcs>
                                      <m:ctrlPr>
                                        <a:rPr lang="en-CA" sz="3800" i="1">
                                          <a:latin typeface="Cambria Math" panose="02040503050406030204" pitchFamily="18" charset="0"/>
                                        </a:rPr>
                                      </m:ctrlPr>
                                    </m:mPr>
                                    <m:mr>
                                      <m:e>
                                        <m:eqArr>
                                          <m:eqArrPr>
                                            <m:ctrlPr>
                                              <a:rPr lang="en-CA" sz="3800" b="0" i="1" smtClean="0">
                                                <a:latin typeface="Cambria Math" panose="02040503050406030204" pitchFamily="18" charset="0"/>
                                              </a:rPr>
                                            </m:ctrlPr>
                                          </m:eqArrPr>
                                          <m:e>
                                            <m:r>
                                              <m:rPr>
                                                <m:brk m:alnAt="7"/>
                                              </m:rPr>
                                              <a:rPr lang="en-CA" sz="3800" b="0" i="1" smtClean="0">
                                                <a:latin typeface="Cambria Math" panose="02040503050406030204" pitchFamily="18" charset="0"/>
                                              </a:rPr>
                                              <m:t>0</m:t>
                                            </m:r>
                                          </m:e>
                                          <m:e>
                                            <m:r>
                                              <a:rPr lang="en-CA" sz="3800" b="0" i="1" smtClean="0">
                                                <a:latin typeface="Cambria Math" panose="02040503050406030204" pitchFamily="18" charset="0"/>
                                              </a:rPr>
                                              <m:t>0</m:t>
                                            </m:r>
                                          </m:e>
                                          <m:e>
                                            <m:r>
                                              <a:rPr lang="en-CA" sz="3800" b="0" i="1" smtClean="0">
                                                <a:latin typeface="Cambria Math" panose="02040503050406030204" pitchFamily="18" charset="0"/>
                                              </a:rPr>
                                              <m:t>1</m:t>
                                            </m:r>
                                          </m:e>
                                          <m:e>
                                            <m:r>
                                              <a:rPr lang="en-CA" sz="3800" b="0" i="1" smtClean="0">
                                                <a:latin typeface="Cambria Math" panose="02040503050406030204" pitchFamily="18" charset="0"/>
                                              </a:rPr>
                                              <m:t>0</m:t>
                                            </m:r>
                                          </m:e>
                                        </m:eqArr>
                                      </m:e>
                                      <m:e>
                                        <m:eqArr>
                                          <m:eqArrPr>
                                            <m:ctrlPr>
                                              <a:rPr lang="en-CA" sz="3800" b="0" i="1" smtClean="0">
                                                <a:latin typeface="Cambria Math" panose="02040503050406030204" pitchFamily="18" charset="0"/>
                                              </a:rPr>
                                            </m:ctrlPr>
                                          </m:eqArrPr>
                                          <m:e>
                                            <m:r>
                                              <a:rPr lang="en-CA" sz="3800" b="0" i="1" smtClean="0">
                                                <a:latin typeface="Cambria Math" panose="02040503050406030204" pitchFamily="18" charset="0"/>
                                              </a:rPr>
                                              <m:t>−</m:t>
                                            </m:r>
                                            <m:func>
                                              <m:funcPr>
                                                <m:ctrlPr>
                                                  <a:rPr lang="en-CA" sz="3800" i="1">
                                                    <a:latin typeface="Cambria Math" panose="02040503050406030204" pitchFamily="18" charset="0"/>
                                                  </a:rPr>
                                                </m:ctrlPr>
                                              </m:funcPr>
                                              <m:fName>
                                                <m:r>
                                                  <m:rPr>
                                                    <m:sty m:val="p"/>
                                                  </m:rPr>
                                                  <a:rPr lang="en-CA" sz="3800" b="0" i="0" smtClean="0">
                                                    <a:latin typeface="Cambria Math" panose="02040503050406030204" pitchFamily="18" charset="0"/>
                                                  </a:rPr>
                                                  <m:t>sinh</m:t>
                                                </m:r>
                                              </m:fName>
                                              <m:e>
                                                <m:r>
                                                  <a:rPr lang="en-CA" sz="3800" i="1">
                                                    <a:solidFill>
                                                      <a:srgbClr val="00B050"/>
                                                    </a:solidFill>
                                                    <a:latin typeface="Cambria Math" panose="02040503050406030204" pitchFamily="18" charset="0"/>
                                                  </a:rPr>
                                                  <m:t>𝜙</m:t>
                                                </m:r>
                                              </m:e>
                                            </m:func>
                                          </m:e>
                                          <m:e>
                                            <m:r>
                                              <a:rPr lang="en-CA" sz="3800" b="0" i="1" smtClean="0">
                                                <a:latin typeface="Cambria Math" panose="02040503050406030204" pitchFamily="18" charset="0"/>
                                              </a:rPr>
                                              <m:t>0</m:t>
                                            </m:r>
                                          </m:e>
                                          <m:e>
                                            <m:r>
                                              <a:rPr lang="en-CA" sz="3800" b="0" i="1" smtClean="0">
                                                <a:latin typeface="Cambria Math" panose="02040503050406030204" pitchFamily="18" charset="0"/>
                                              </a:rPr>
                                              <m:t>0</m:t>
                                            </m:r>
                                          </m:e>
                                          <m:e>
                                            <m:func>
                                              <m:funcPr>
                                                <m:ctrlPr>
                                                  <a:rPr lang="en-CA" sz="3800" i="1">
                                                    <a:latin typeface="Cambria Math" panose="02040503050406030204" pitchFamily="18" charset="0"/>
                                                  </a:rPr>
                                                </m:ctrlPr>
                                              </m:funcPr>
                                              <m:fName>
                                                <m:r>
                                                  <m:rPr>
                                                    <m:sty m:val="p"/>
                                                  </m:rPr>
                                                  <a:rPr lang="en-CA" sz="3800">
                                                    <a:latin typeface="Cambria Math" panose="02040503050406030204" pitchFamily="18" charset="0"/>
                                                  </a:rPr>
                                                  <m:t>cosh</m:t>
                                                </m:r>
                                              </m:fName>
                                              <m:e>
                                                <m:r>
                                                  <a:rPr lang="en-CA" sz="3800" i="1">
                                                    <a:solidFill>
                                                      <a:srgbClr val="00B050"/>
                                                    </a:solidFill>
                                                    <a:latin typeface="Cambria Math" panose="02040503050406030204" pitchFamily="18" charset="0"/>
                                                  </a:rPr>
                                                  <m:t>𝜙</m:t>
                                                </m:r>
                                              </m:e>
                                            </m:func>
                                          </m:e>
                                        </m:eqArr>
                                      </m:e>
                                    </m:mr>
                                  </m:m>
                                </m:e>
                              </m:mr>
                            </m:m>
                          </m:e>
                        </m:d>
                        <m:d>
                          <m:dPr>
                            <m:begChr m:val="["/>
                            <m:endChr m:val="]"/>
                            <m:ctrlPr>
                              <a:rPr lang="en-CA" sz="3800" b="0" i="1" smtClean="0">
                                <a:latin typeface="Cambria Math" panose="02040503050406030204" pitchFamily="18" charset="0"/>
                              </a:rPr>
                            </m:ctrlPr>
                          </m:dPr>
                          <m:e>
                            <m:eqArr>
                              <m:eqArrPr>
                                <m:ctrlPr>
                                  <a:rPr lang="en-CA" sz="3800" b="0" i="1" smtClean="0">
                                    <a:solidFill>
                                      <a:srgbClr val="0070C0"/>
                                    </a:solidFill>
                                    <a:latin typeface="Cambria Math" panose="02040503050406030204" pitchFamily="18" charset="0"/>
                                  </a:rPr>
                                </m:ctrlPr>
                              </m:eqArrPr>
                              <m:e>
                                <m:r>
                                  <a:rPr lang="en-CA" sz="3800" b="0" i="1" smtClean="0">
                                    <a:solidFill>
                                      <a:schemeClr val="tx1"/>
                                    </a:solidFill>
                                    <a:latin typeface="Cambria Math" panose="02040503050406030204" pitchFamily="18" charset="0"/>
                                  </a:rPr>
                                  <m:t>𝑐</m:t>
                                </m:r>
                                <m:r>
                                  <a:rPr lang="en-CA" sz="3800" b="0" i="1" smtClean="0">
                                    <a:solidFill>
                                      <a:srgbClr val="0070C0"/>
                                    </a:solidFill>
                                    <a:latin typeface="Cambria Math" panose="02040503050406030204" pitchFamily="18" charset="0"/>
                                  </a:rPr>
                                  <m:t>𝑡</m:t>
                                </m:r>
                              </m:e>
                              <m:e>
                                <m:r>
                                  <a:rPr lang="en-CA" sz="3800" b="0" i="1" smtClean="0">
                                    <a:solidFill>
                                      <a:srgbClr val="0070C0"/>
                                    </a:solidFill>
                                    <a:latin typeface="Cambria Math" panose="02040503050406030204" pitchFamily="18" charset="0"/>
                                  </a:rPr>
                                  <m:t>𝑥</m:t>
                                </m:r>
                              </m:e>
                              <m:e>
                                <m:r>
                                  <a:rPr lang="en-CA" sz="3800" b="0" i="1" smtClean="0">
                                    <a:solidFill>
                                      <a:srgbClr val="0070C0"/>
                                    </a:solidFill>
                                    <a:latin typeface="Cambria Math" panose="02040503050406030204" pitchFamily="18" charset="0"/>
                                  </a:rPr>
                                  <m:t>𝑦</m:t>
                                </m:r>
                              </m:e>
                              <m:e>
                                <m:r>
                                  <a:rPr lang="en-CA" sz="3800" b="0" i="1" smtClean="0">
                                    <a:solidFill>
                                      <a:srgbClr val="0070C0"/>
                                    </a:solidFill>
                                    <a:latin typeface="Cambria Math" panose="02040503050406030204" pitchFamily="18" charset="0"/>
                                  </a:rPr>
                                  <m:t>𝑧</m:t>
                                </m:r>
                              </m:e>
                            </m:eqArr>
                          </m:e>
                        </m:d>
                      </m:oMath>
                    </m:oMathPara>
                  </a14:m>
                  <a:endParaRPr lang="en-CA" sz="3800" dirty="0">
                    <a:solidFill>
                      <a:srgbClr val="7030A0"/>
                    </a:solidFill>
                  </a:endParaRPr>
                </a:p>
              </p:txBody>
            </p:sp>
          </mc:Choice>
          <mc:Fallback xmlns="">
            <p:sp>
              <p:nvSpPr>
                <p:cNvPr id="6" name="TextBox 5">
                  <a:extLst>
                    <a:ext uri="{FF2B5EF4-FFF2-40B4-BE49-F238E27FC236}">
                      <a16:creationId xmlns:a16="http://schemas.microsoft.com/office/drawing/2014/main" id="{1F7A5A3B-4FE9-B36E-C63E-4FFF5E89F838}"/>
                    </a:ext>
                  </a:extLst>
                </p:cNvPr>
                <p:cNvSpPr txBox="1">
                  <a:spLocks noRot="1" noChangeAspect="1" noMove="1" noResize="1" noEditPoints="1" noAdjustHandles="1" noChangeArrowheads="1" noChangeShapeType="1" noTextEdit="1"/>
                </p:cNvSpPr>
                <p:nvPr/>
              </p:nvSpPr>
              <p:spPr>
                <a:xfrm>
                  <a:off x="5143500" y="4574267"/>
                  <a:ext cx="7048500" cy="248920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8DFA07E-0D95-7056-166B-A5564E8A701B}"/>
                    </a:ext>
                  </a:extLst>
                </p:cNvPr>
                <p:cNvSpPr txBox="1"/>
                <p:nvPr/>
              </p:nvSpPr>
              <p:spPr>
                <a:xfrm>
                  <a:off x="381000" y="5252963"/>
                  <a:ext cx="4762500" cy="830997"/>
                </a:xfrm>
                <a:prstGeom prst="rect">
                  <a:avLst/>
                </a:prstGeom>
                <a:noFill/>
              </p:spPr>
              <p:txBody>
                <a:bodyPr wrap="square">
                  <a:spAutoFit/>
                </a:bodyPr>
                <a:lstStyle/>
                <a:p>
                  <a:r>
                    <a:rPr lang="en-CA" sz="4800" dirty="0"/>
                    <a:t>Boost in </a:t>
                  </a:r>
                  <a14:m>
                    <m:oMath xmlns:m="http://schemas.openxmlformats.org/officeDocument/2006/math">
                      <m:r>
                        <a:rPr lang="en-CA" sz="4800" b="0" i="1" smtClean="0">
                          <a:solidFill>
                            <a:srgbClr val="0070C0"/>
                          </a:solidFill>
                          <a:latin typeface="Cambria Math" panose="02040503050406030204" pitchFamily="18" charset="0"/>
                        </a:rPr>
                        <m:t>𝑡𝑧</m:t>
                      </m:r>
                    </m:oMath>
                  </a14:m>
                  <a:r>
                    <a:rPr lang="en-CA" sz="4800" dirty="0"/>
                    <a:t>-plane</a:t>
                  </a:r>
                </a:p>
              </p:txBody>
            </p:sp>
          </mc:Choice>
          <mc:Fallback xmlns="">
            <p:sp>
              <p:nvSpPr>
                <p:cNvPr id="29" name="TextBox 28">
                  <a:extLst>
                    <a:ext uri="{FF2B5EF4-FFF2-40B4-BE49-F238E27FC236}">
                      <a16:creationId xmlns:a16="http://schemas.microsoft.com/office/drawing/2014/main" id="{28DFA07E-0D95-7056-166B-A5564E8A701B}"/>
                    </a:ext>
                  </a:extLst>
                </p:cNvPr>
                <p:cNvSpPr txBox="1">
                  <a:spLocks noRot="1" noChangeAspect="1" noMove="1" noResize="1" noEditPoints="1" noAdjustHandles="1" noChangeArrowheads="1" noChangeShapeType="1" noTextEdit="1"/>
                </p:cNvSpPr>
                <p:nvPr/>
              </p:nvSpPr>
              <p:spPr>
                <a:xfrm>
                  <a:off x="381000" y="5252963"/>
                  <a:ext cx="4762500" cy="830997"/>
                </a:xfrm>
                <a:prstGeom prst="rect">
                  <a:avLst/>
                </a:prstGeom>
                <a:blipFill>
                  <a:blip r:embed="rId8"/>
                  <a:stretch>
                    <a:fillRect l="-5890" t="-16176" b="-38971"/>
                  </a:stretch>
                </a:blipFill>
              </p:spPr>
              <p:txBody>
                <a:bodyPr/>
                <a:lstStyle/>
                <a:p>
                  <a:r>
                    <a:rPr lang="en-CA">
                      <a:noFill/>
                    </a:rPr>
                    <a:t> </a:t>
                  </a:r>
                </a:p>
              </p:txBody>
            </p:sp>
          </mc:Fallback>
        </mc:AlternateContent>
      </p:grpSp>
      <p:cxnSp>
        <p:nvCxnSpPr>
          <p:cNvPr id="31" name="Straight Connector 30">
            <a:extLst>
              <a:ext uri="{FF2B5EF4-FFF2-40B4-BE49-F238E27FC236}">
                <a16:creationId xmlns:a16="http://schemas.microsoft.com/office/drawing/2014/main" id="{68E576CA-5DBD-5868-970C-6FF736905E4B}"/>
              </a:ext>
            </a:extLst>
          </p:cNvPr>
          <p:cNvCxnSpPr>
            <a:cxnSpLocks/>
          </p:cNvCxnSpPr>
          <p:nvPr/>
        </p:nvCxnSpPr>
        <p:spPr>
          <a:xfrm>
            <a:off x="0" y="2299840"/>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BD087D-4A9F-1395-DAAF-FCEFB0501219}"/>
              </a:ext>
            </a:extLst>
          </p:cNvPr>
          <p:cNvCxnSpPr>
            <a:cxnSpLocks/>
          </p:cNvCxnSpPr>
          <p:nvPr/>
        </p:nvCxnSpPr>
        <p:spPr>
          <a:xfrm>
            <a:off x="0" y="458902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60636709"/>
      </p:ext>
    </p:extLst>
  </p:cSld>
  <p:clrMapOvr>
    <a:masterClrMapping/>
  </p:clrMapOvr>
  <mc:AlternateContent xmlns:mc="http://schemas.openxmlformats.org/markup-compatibility/2006" xmlns:p14="http://schemas.microsoft.com/office/powerpoint/2010/main">
    <mc:Choice Requires="p14">
      <p:transition spd="slow" p14:dur="2000" advTm="9476"/>
    </mc:Choice>
    <mc:Fallback xmlns="">
      <p:transition spd="slow" advTm="94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4214565613"/>
                  </p:ext>
                </p:extLst>
              </p:nvPr>
            </p:nvGraphicFramePr>
            <p:xfrm>
              <a:off x="152400" y="152401"/>
              <a:ext cx="11868150" cy="6552212"/>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Distance/Length</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CA" sz="3200" b="0" i="1" smtClean="0">
                                        <a:latin typeface="Cambria Math" panose="02040503050406030204" pitchFamily="18" charset="0"/>
                                      </a:rPr>
                                      <m:t>𝑙</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𝑦</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CA" sz="3200" b="0" i="1" smtClean="0">
                                        <a:solidFill>
                                          <a:srgbClr val="0070C0"/>
                                        </a:solidFill>
                                        <a:latin typeface="Cambria Math" panose="02040503050406030204" pitchFamily="18" charset="0"/>
                                      </a:rPr>
                                      <m:t>𝑧</m:t>
                                    </m:r>
                                  </m:e>
                                  <m:sup>
                                    <m:r>
                                      <a:rPr lang="en-US" sz="32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Interval</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09E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GB" sz="3200" i="1" smtClean="0">
                                        <a:latin typeface="Cambria Math" panose="02040503050406030204" pitchFamily="18" charset="0"/>
                                      </a:rPr>
                                    </m:ctrlPr>
                                  </m:sSupPr>
                                  <m:e>
                                    <m:d>
                                      <m:dPr>
                                        <m:ctrlPr>
                                          <a:rPr lang="en-GB" sz="3200" i="1">
                                            <a:latin typeface="Cambria Math" panose="02040503050406030204" pitchFamily="18" charset="0"/>
                                          </a:rPr>
                                        </m:ctrlPr>
                                      </m:dPr>
                                      <m:e>
                                        <m:r>
                                          <a:rPr lang="en-GB" sz="3200" i="1">
                                            <a:latin typeface="Cambria Math" panose="02040503050406030204" pitchFamily="18" charset="0"/>
                                          </a:rPr>
                                          <m:t>𝑐</m:t>
                                        </m:r>
                                        <m:r>
                                          <a:rPr lang="en-GB" sz="3200" i="1">
                                            <a:solidFill>
                                              <a:srgbClr val="0070C0"/>
                                            </a:solidFill>
                                            <a:latin typeface="Cambria Math" panose="02040503050406030204" pitchFamily="18" charset="0"/>
                                          </a:rPr>
                                          <m:t>𝑡</m:t>
                                        </m:r>
                                      </m:e>
                                    </m:d>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𝑥</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𝑦</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𝑧</m:t>
                                    </m:r>
                                  </m:e>
                                  <m:sup>
                                    <m:r>
                                      <a:rPr lang="en-GB" sz="3200" i="1">
                                        <a:latin typeface="Cambria Math" panose="02040503050406030204" pitchFamily="18" charset="0"/>
                                      </a:rPr>
                                      <m:t>2</m:t>
                                    </m:r>
                                  </m:sup>
                                </m:sSup>
                              </m:oMath>
                            </m:oMathPara>
                          </a14:m>
                          <a:endParaRPr lang="en-CA" sz="3200" dirty="0"/>
                        </a:p>
                      </a:txBody>
                      <a:tcPr/>
                    </a:tc>
                    <a:extLst>
                      <a:ext uri="{0D108BD9-81ED-4DB2-BD59-A6C34878D82A}">
                        <a16:rowId xmlns:a16="http://schemas.microsoft.com/office/drawing/2014/main" val="1331947988"/>
                      </a:ext>
                    </a:extLst>
                  </a:tr>
                  <a:tr h="1306830">
                    <a:tc>
                      <a:txBody>
                        <a:bodyPr/>
                        <a:lstStyle/>
                        <a:p>
                          <a:r>
                            <a:rPr lang="en-CA" sz="4000" b="0" i="0" dirty="0">
                              <a:latin typeface="+mn-lt"/>
                            </a:rPr>
                            <a:t>Rotations: </a:t>
                          </a:r>
                          <a14:m>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oMath>
                          </a14:m>
                          <a:r>
                            <a:rPr lang="en-CA" sz="3200" b="0" i="0" dirty="0">
                              <a:latin typeface="+mj-lt"/>
                            </a:rPr>
                            <a:t> </a:t>
                          </a:r>
                          <a14:m>
                            <m:oMath xmlns:m="http://schemas.openxmlformats.org/officeDocument/2006/math">
                              <m:d>
                                <m:dPr>
                                  <m:begChr m:val="["/>
                                  <m:endChr m:val="]"/>
                                  <m:ctrlPr>
                                    <a:rPr lang="en-CA" sz="3200" b="0" i="1" smtClean="0">
                                      <a:latin typeface="Cambria Math" panose="02040503050406030204" pitchFamily="18" charset="0"/>
                                    </a:rPr>
                                  </m:ctrlPr>
                                </m:dPr>
                                <m:e>
                                  <m:eqArr>
                                    <m:eqArrPr>
                                      <m:ctrlPr>
                                        <a:rPr lang="en-CA" sz="3200" b="0" i="1" smtClean="0">
                                          <a:solidFill>
                                            <a:srgbClr val="0070C0"/>
                                          </a:solidFill>
                                          <a:latin typeface="Cambria Math" panose="02040503050406030204" pitchFamily="18" charset="0"/>
                                        </a:rPr>
                                      </m:ctrlPr>
                                    </m:eqArrPr>
                                    <m:e>
                                      <m:r>
                                        <a:rPr lang="en-CA" sz="3200" b="0" i="1" smtClean="0">
                                          <a:solidFill>
                                            <a:srgbClr val="0070C0"/>
                                          </a:solidFill>
                                          <a:latin typeface="Cambria Math" panose="02040503050406030204" pitchFamily="18" charset="0"/>
                                        </a:rPr>
                                        <m:t>𝑥</m:t>
                                      </m:r>
                                    </m:e>
                                    <m:e>
                                      <m:r>
                                        <a:rPr lang="en-CA" sz="3200" b="0" i="1" smtClean="0">
                                          <a:solidFill>
                                            <a:srgbClr val="0070C0"/>
                                          </a:solidFill>
                                          <a:latin typeface="Cambria Math" panose="02040503050406030204" pitchFamily="18" charset="0"/>
                                        </a:rPr>
                                        <m:t>𝑦</m:t>
                                      </m:r>
                                    </m:e>
                                    <m:e>
                                      <m:r>
                                        <a:rPr lang="en-CA" sz="3200" b="0" i="1" smtClean="0">
                                          <a:solidFill>
                                            <a:srgbClr val="0070C0"/>
                                          </a:solidFill>
                                          <a:latin typeface="Cambria Math" panose="02040503050406030204" pitchFamily="18" charset="0"/>
                                        </a:rPr>
                                        <m:t>𝑧</m:t>
                                      </m:r>
                                    </m:e>
                                  </m:eqArr>
                                </m:e>
                              </m:d>
                            </m:oMath>
                          </a14:m>
                          <a:endParaRPr lang="en-CA" sz="3200" dirty="0"/>
                        </a:p>
                      </a:txBody>
                      <a:tcPr>
                        <a:lnL w="12700" cap="flat" cmpd="sng" algn="ctr">
                          <a:solidFill>
                            <a:schemeClr val="tx1"/>
                          </a:solidFill>
                          <a:prstDash val="solid"/>
                          <a:round/>
                          <a:headEnd type="none" w="med" len="med"/>
                          <a:tailEnd type="none" w="med" len="med"/>
                        </a:lnL>
                      </a:tcPr>
                    </a:tc>
                    <a:tc>
                      <a:txBody>
                        <a:bodyPr/>
                        <a:lstStyle/>
                        <a:p>
                          <a:r>
                            <a:rPr lang="en-CA" sz="3200" b="0" i="0" dirty="0">
                              <a:latin typeface="+mn-lt"/>
                            </a:rPr>
                            <a:t>Lorentz Transformations: </a:t>
                          </a:r>
                          <a14:m>
                            <m:oMath xmlns:m="http://schemas.openxmlformats.org/officeDocument/2006/math">
                              <m:d>
                                <m:dPr>
                                  <m:begChr m:val="["/>
                                  <m:endChr m:val="]"/>
                                  <m:ctrlPr>
                                    <a:rPr lang="en-CA" sz="2400" b="0" i="1" smtClean="0">
                                      <a:latin typeface="Cambria Math" panose="02040503050406030204" pitchFamily="18" charset="0"/>
                                    </a:rPr>
                                  </m:ctrlPr>
                                </m:dPr>
                                <m:e>
                                  <m:m>
                                    <m:mPr>
                                      <m:mcs>
                                        <m:mc>
                                          <m:mcPr>
                                            <m:count m:val="3"/>
                                            <m:mcJc m:val="center"/>
                                          </m:mcPr>
                                        </m:mc>
                                      </m:mcs>
                                      <m:ctrlPr>
                                        <a:rPr lang="en-CA" sz="2400" b="0" i="1" smtClean="0">
                                          <a:latin typeface="Cambria Math" panose="02040503050406030204" pitchFamily="18" charset="0"/>
                                        </a:rPr>
                                      </m:ctrlPr>
                                    </m:mPr>
                                    <m:mr>
                                      <m:e>
                                        <m:r>
                                          <m:rPr>
                                            <m:brk m:alnAt="7"/>
                                          </m:rPr>
                                          <a:rPr lang="en-CA" sz="2400" b="0" i="1" smtClean="0">
                                            <a:latin typeface="Cambria Math" panose="02040503050406030204" pitchFamily="18" charset="0"/>
                                          </a:rPr>
                                          <m:t> </m:t>
                                        </m:r>
                                      </m:e>
                                      <m:e/>
                                      <m:e/>
                                    </m:mr>
                                    <m:mr>
                                      <m:e>
                                        <m:r>
                                          <a:rPr lang="en-CA" sz="2400" b="0" i="1" smtClean="0">
                                            <a:latin typeface="Cambria Math" panose="02040503050406030204" pitchFamily="18" charset="0"/>
                                          </a:rPr>
                                          <m:t> </m:t>
                                        </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
                                </m:e>
                              </m:d>
                              <m:d>
                                <m:dPr>
                                  <m:begChr m:val="["/>
                                  <m:endChr m:val="]"/>
                                  <m:ctrlPr>
                                    <a:rPr lang="en-CA" sz="2400" b="0" i="1" smtClean="0">
                                      <a:latin typeface="Cambria Math" panose="02040503050406030204" pitchFamily="18" charset="0"/>
                                    </a:rPr>
                                  </m:ctrlPr>
                                </m:dPr>
                                <m:e>
                                  <m:eqArr>
                                    <m:eqArrPr>
                                      <m:ctrlPr>
                                        <a:rPr lang="en-CA" sz="2400" b="0" i="1" smtClean="0">
                                          <a:solidFill>
                                            <a:srgbClr val="0070C0"/>
                                          </a:solidFill>
                                          <a:latin typeface="Cambria Math" panose="02040503050406030204" pitchFamily="18" charset="0"/>
                                        </a:rPr>
                                      </m:ctrlPr>
                                    </m:eqArrPr>
                                    <m:e>
                                      <m:r>
                                        <a:rPr lang="en-CA" sz="2400" b="0" i="1" smtClean="0">
                                          <a:solidFill>
                                            <a:schemeClr val="tx1"/>
                                          </a:solidFill>
                                          <a:latin typeface="Cambria Math" panose="02040503050406030204" pitchFamily="18" charset="0"/>
                                        </a:rPr>
                                        <m:t>𝑐</m:t>
                                      </m:r>
                                      <m:r>
                                        <a:rPr lang="en-CA" sz="2400" b="0" i="1" smtClean="0">
                                          <a:solidFill>
                                            <a:srgbClr val="0070C0"/>
                                          </a:solidFill>
                                          <a:latin typeface="Cambria Math" panose="02040503050406030204" pitchFamily="18" charset="0"/>
                                        </a:rPr>
                                        <m:t>𝑡</m:t>
                                      </m:r>
                                    </m:e>
                                    <m:e>
                                      <m:r>
                                        <a:rPr lang="en-CA" sz="2400" b="0" i="1" smtClean="0">
                                          <a:solidFill>
                                            <a:srgbClr val="0070C0"/>
                                          </a:solidFill>
                                          <a:latin typeface="Cambria Math" panose="02040503050406030204" pitchFamily="18" charset="0"/>
                                        </a:rPr>
                                        <m:t>𝑥</m:t>
                                      </m:r>
                                    </m:e>
                                    <m:e>
                                      <m:r>
                                        <a:rPr lang="en-CA" sz="2400" b="0" i="1" smtClean="0">
                                          <a:solidFill>
                                            <a:srgbClr val="0070C0"/>
                                          </a:solidFill>
                                          <a:latin typeface="Cambria Math" panose="02040503050406030204" pitchFamily="18" charset="0"/>
                                        </a:rPr>
                                        <m:t>𝑦</m:t>
                                      </m:r>
                                    </m:e>
                                    <m:e>
                                      <m:r>
                                        <a:rPr lang="en-CA" sz="2400" b="0" i="1" smtClean="0">
                                          <a:solidFill>
                                            <a:srgbClr val="0070C0"/>
                                          </a:solidFill>
                                          <a:latin typeface="Cambria Math" panose="02040503050406030204" pitchFamily="18" charset="0"/>
                                        </a:rPr>
                                        <m:t>𝑧</m:t>
                                      </m:r>
                                    </m:e>
                                  </m:eqArr>
                                </m:e>
                              </m:d>
                            </m:oMath>
                          </a14:m>
                          <a:endParaRPr lang="en-CA" sz="3200" dirty="0"/>
                        </a:p>
                      </a:txBody>
                      <a:tcPr/>
                    </a:tc>
                    <a:extLst>
                      <a:ext uri="{0D108BD9-81ED-4DB2-BD59-A6C34878D82A}">
                        <a16:rowId xmlns:a16="http://schemas.microsoft.com/office/drawing/2014/main" val="273792007"/>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700" dirty="0"/>
                            <a:t>Pauli Vector: </a:t>
                          </a:r>
                          <a14:m>
                            <m:oMath xmlns:m="http://schemas.openxmlformats.org/officeDocument/2006/math">
                              <m:r>
                                <a:rPr lang="en-GB" sz="2700" b="0" i="1" smtClean="0">
                                  <a:solidFill>
                                    <a:srgbClr val="7030A0"/>
                                  </a:solidFill>
                                  <a:latin typeface="Cambria Math" panose="02040503050406030204" pitchFamily="18" charset="0"/>
                                </a:rPr>
                                <m:t>𝑉</m:t>
                              </m:r>
                              <m:r>
                                <a:rPr lang="en-CA" sz="2700" i="1" smtClean="0">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𝑥</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𝑥</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𝑦</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𝑦</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𝑧</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𝑧</m:t>
                                  </m:r>
                                </m:sub>
                              </m:sSub>
                            </m:oMath>
                          </a14:m>
                          <a:endParaRPr lang="en-CA" sz="270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000" dirty="0"/>
                            <a:t>Weyl Vector: </a:t>
                          </a:r>
                          <a14:m>
                            <m:oMath xmlns:m="http://schemas.openxmlformats.org/officeDocument/2006/math">
                              <m:r>
                                <a:rPr lang="en-CA" sz="2900" b="0" i="1" smtClean="0">
                                  <a:solidFill>
                                    <a:srgbClr val="FF6600"/>
                                  </a:solidFill>
                                  <a:latin typeface="Cambria Math" panose="02040503050406030204" pitchFamily="18" charset="0"/>
                                </a:rPr>
                                <m:t>𝑊</m:t>
                              </m:r>
                              <m:r>
                                <a:rPr lang="en-CA" sz="2900" i="1" smtClean="0">
                                  <a:solidFill>
                                    <a:schemeClr val="tx1"/>
                                  </a:solidFill>
                                  <a:latin typeface="Cambria Math" panose="02040503050406030204" pitchFamily="18" charset="0"/>
                                </a:rPr>
                                <m:t>=</m:t>
                              </m:r>
                              <m:r>
                                <a:rPr lang="en-GB" sz="2900" b="0" i="1" smtClean="0">
                                  <a:solidFill>
                                    <a:schemeClr val="tx1"/>
                                  </a:solidFill>
                                  <a:latin typeface="Cambria Math" panose="02040503050406030204" pitchFamily="18" charset="0"/>
                                </a:rPr>
                                <m:t>𝑐</m:t>
                              </m:r>
                              <m:r>
                                <a:rPr lang="en-GB" sz="2900" b="0" i="1" smtClean="0">
                                  <a:solidFill>
                                    <a:srgbClr val="0070C0"/>
                                  </a:solidFill>
                                  <a:latin typeface="Cambria Math" panose="02040503050406030204" pitchFamily="18" charset="0"/>
                                </a:rPr>
                                <m:t>𝑡</m:t>
                              </m:r>
                              <m:r>
                                <m:rPr>
                                  <m:nor/>
                                </m:rPr>
                                <a:rPr lang="en-CA" sz="2900" b="0" i="0" kern="1200" smtClean="0">
                                  <a:solidFill>
                                    <a:schemeClr val="tx1"/>
                                  </a:solidFill>
                                  <a:effectLst/>
                                  <a:latin typeface="+mn-lt"/>
                                  <a:ea typeface="+mn-ea"/>
                                  <a:cs typeface="+mn-cs"/>
                                </a:rPr>
                                <m:t>𝟙</m:t>
                              </m:r>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𝑥</m:t>
                              </m:r>
                              <m:sSub>
                                <m:sSubPr>
                                  <m:ctrlPr>
                                    <a:rPr lang="en-CA" sz="2900" i="1" smtClean="0">
                                      <a:solidFill>
                                        <a:srgbClr val="002060"/>
                                      </a:solidFill>
                                      <a:latin typeface="Cambria Math" panose="02040503050406030204" pitchFamily="18" charset="0"/>
                                    </a:rPr>
                                  </m:ctrlPr>
                                </m:sSubPr>
                                <m:e>
                                  <m:r>
                                    <a:rPr lang="en-CA" sz="2900" i="1">
                                      <a:solidFill>
                                        <a:srgbClr val="002060"/>
                                      </a:solidFill>
                                      <a:latin typeface="Cambria Math" panose="02040503050406030204" pitchFamily="18" charset="0"/>
                                    </a:rPr>
                                    <m:t>𝜎</m:t>
                                  </m:r>
                                </m:e>
                                <m:sub>
                                  <m:r>
                                    <a:rPr lang="en-GB" sz="2900" b="0" i="1" smtClean="0">
                                      <a:solidFill>
                                        <a:srgbClr val="002060"/>
                                      </a:solidFill>
                                      <a:latin typeface="Cambria Math" panose="02040503050406030204" pitchFamily="18" charset="0"/>
                                    </a:rPr>
                                    <m:t>𝑥</m:t>
                                  </m:r>
                                </m:sub>
                              </m:sSub>
                              <m:r>
                                <a:rPr lang="en-CA" sz="2900" i="1">
                                  <a:solidFill>
                                    <a:schemeClr val="tx1"/>
                                  </a:solidFill>
                                  <a:latin typeface="Cambria Math" panose="02040503050406030204" pitchFamily="18" charset="0"/>
                                </a:rPr>
                                <m:t>+</m:t>
                              </m:r>
                              <m:r>
                                <a:rPr lang="en-GB" sz="2900" b="0" i="1" smtClean="0">
                                  <a:solidFill>
                                    <a:srgbClr val="0070C0"/>
                                  </a:solidFill>
                                  <a:latin typeface="Cambria Math" panose="02040503050406030204" pitchFamily="18" charset="0"/>
                                </a:rPr>
                                <m:t>𝑦</m:t>
                              </m:r>
                              <m:sSub>
                                <m:sSubPr>
                                  <m:ctrlPr>
                                    <a:rPr lang="en-CA" sz="2900" i="1" smtClean="0">
                                      <a:solidFill>
                                        <a:srgbClr val="002060"/>
                                      </a:solidFill>
                                      <a:latin typeface="Cambria Math" panose="02040503050406030204" pitchFamily="18" charset="0"/>
                                    </a:rPr>
                                  </m:ctrlPr>
                                </m:sSubPr>
                                <m:e>
                                  <m:r>
                                    <a:rPr lang="en-CA" sz="2900" i="1">
                                      <a:solidFill>
                                        <a:srgbClr val="002060"/>
                                      </a:solidFill>
                                      <a:latin typeface="Cambria Math" panose="02040503050406030204" pitchFamily="18" charset="0"/>
                                    </a:rPr>
                                    <m:t>𝜎</m:t>
                                  </m:r>
                                </m:e>
                                <m:sub>
                                  <m:r>
                                    <a:rPr lang="en-GB" sz="2900" b="0" i="1" smtClean="0">
                                      <a:solidFill>
                                        <a:srgbClr val="002060"/>
                                      </a:solidFill>
                                      <a:latin typeface="Cambria Math" panose="02040503050406030204" pitchFamily="18" charset="0"/>
                                    </a:rPr>
                                    <m:t>𝑦</m:t>
                                  </m:r>
                                </m:sub>
                              </m:sSub>
                              <m:r>
                                <a:rPr lang="en-CA" sz="2900" i="1">
                                  <a:solidFill>
                                    <a:schemeClr val="tx1"/>
                                  </a:solidFill>
                                  <a:latin typeface="Cambria Math" panose="02040503050406030204" pitchFamily="18" charset="0"/>
                                </a:rPr>
                                <m:t>+</m:t>
                              </m:r>
                              <m:r>
                                <a:rPr lang="en-GB" sz="2900" b="0" i="1" smtClean="0">
                                  <a:solidFill>
                                    <a:srgbClr val="0070C0"/>
                                  </a:solidFill>
                                  <a:latin typeface="Cambria Math" panose="02040503050406030204" pitchFamily="18" charset="0"/>
                                </a:rPr>
                                <m:t>𝑧</m:t>
                              </m:r>
                              <m:sSub>
                                <m:sSubPr>
                                  <m:ctrlPr>
                                    <a:rPr lang="en-CA" sz="2900" i="1" smtClean="0">
                                      <a:solidFill>
                                        <a:srgbClr val="002060"/>
                                      </a:solidFill>
                                      <a:latin typeface="Cambria Math" panose="02040503050406030204" pitchFamily="18" charset="0"/>
                                    </a:rPr>
                                  </m:ctrlPr>
                                </m:sSubPr>
                                <m:e>
                                  <m:r>
                                    <a:rPr lang="en-CA" sz="2900" i="1">
                                      <a:solidFill>
                                        <a:srgbClr val="002060"/>
                                      </a:solidFill>
                                      <a:latin typeface="Cambria Math" panose="02040503050406030204" pitchFamily="18" charset="0"/>
                                    </a:rPr>
                                    <m:t>𝜎</m:t>
                                  </m:r>
                                </m:e>
                                <m:sub>
                                  <m:r>
                                    <a:rPr lang="en-GB" sz="2900" b="0" i="1" smtClean="0">
                                      <a:solidFill>
                                        <a:srgbClr val="002060"/>
                                      </a:solidFill>
                                      <a:latin typeface="Cambria Math" panose="02040503050406030204" pitchFamily="18" charset="0"/>
                                    </a:rPr>
                                    <m:t>𝑧</m:t>
                                  </m:r>
                                </m:sub>
                              </m:sSub>
                            </m:oMath>
                          </a14:m>
                          <a:endParaRPr lang="en-CA" sz="290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80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𝑆𝑈</m:t>
                              </m:r>
                              <m:r>
                                <a:rPr lang="en-CA" sz="3200" b="0" i="1" smtClean="0">
                                  <a:latin typeface="Cambria Math" panose="02040503050406030204" pitchFamily="18" charset="0"/>
                                </a:rPr>
                                <m:t>(2)</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d>
                                  <m:dPr>
                                    <m:begChr m:val="["/>
                                    <m:endChr m:val="]"/>
                                    <m:ctrlPr>
                                      <a:rPr lang="en-GB" sz="2600" b="0" i="1" smtClean="0">
                                        <a:latin typeface="Cambria Math" panose="02040503050406030204" pitchFamily="18" charset="0"/>
                                      </a:rPr>
                                    </m:ctrlPr>
                                  </m:dPr>
                                  <m:e>
                                    <m:m>
                                      <m:mPr>
                                        <m:mcs>
                                          <m:mc>
                                            <m:mcPr>
                                              <m:count m:val="2"/>
                                              <m:mcJc m:val="center"/>
                                            </m:mcPr>
                                          </m:mc>
                                        </m:mcs>
                                        <m:ctrlPr>
                                          <a:rPr lang="en-GB" sz="2600" b="0" i="1" smtClean="0">
                                            <a:latin typeface="Cambria Math" panose="02040503050406030204" pitchFamily="18" charset="0"/>
                                          </a:rPr>
                                        </m:ctrlPr>
                                      </m:mPr>
                                      <m:mr>
                                        <m:e>
                                          <m:r>
                                            <m:rPr>
                                              <m:brk m:alnAt="7"/>
                                            </m:rPr>
                                            <a:rPr lang="en-GB" sz="2600" b="0" i="1" smtClean="0">
                                              <a:solidFill>
                                                <a:srgbClr val="0070C0"/>
                                              </a:solidFill>
                                              <a:latin typeface="Cambria Math" panose="02040503050406030204" pitchFamily="18" charset="0"/>
                                            </a:rPr>
                                            <m:t>𝑧</m:t>
                                          </m:r>
                                        </m:e>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i="1">
                                              <a:solidFill>
                                                <a:srgbClr val="0070C0"/>
                                              </a:solidFill>
                                              <a:latin typeface="Cambria Math" panose="02040503050406030204" pitchFamily="18" charset="0"/>
                                            </a:rPr>
                                            <m:t>𝑦</m:t>
                                          </m:r>
                                          <m:r>
                                            <a:rPr lang="en-GB" sz="2600" i="1">
                                              <a:latin typeface="Cambria Math" panose="02040503050406030204" pitchFamily="18" charset="0"/>
                                            </a:rPr>
                                            <m:t>𝑖</m:t>
                                          </m:r>
                                        </m:e>
                                      </m:mr>
                                      <m:mr>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𝑦</m:t>
                                          </m:r>
                                          <m:r>
                                            <a:rPr lang="en-GB" sz="2600" b="0" i="1" smtClean="0">
                                              <a:latin typeface="Cambria Math" panose="02040503050406030204" pitchFamily="18" charset="0"/>
                                            </a:rPr>
                                            <m:t>𝑖</m:t>
                                          </m:r>
                                        </m:e>
                                        <m:e>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𝑧</m:t>
                                          </m:r>
                                        </m:e>
                                      </m:mr>
                                    </m:m>
                                  </m:e>
                                </m:d>
                                <m:sSup>
                                  <m:sSupPr>
                                    <m:ctrlPr>
                                      <a:rPr lang="en-CA" sz="2600" b="0" i="1" smtClean="0">
                                        <a:latin typeface="Cambria Math" panose="02040503050406030204" pitchFamily="18" charset="0"/>
                                      </a:rPr>
                                    </m:ctrlPr>
                                  </m:sSupPr>
                                  <m:e>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e>
                                  <m:sup>
                                    <m:r>
                                      <a:rPr lang="en-GB" sz="2600" i="1" smtClean="0">
                                        <a:solidFill>
                                          <a:schemeClr val="tx1"/>
                                        </a:solidFill>
                                        <a:latin typeface="Cambria Math" panose="02040503050406030204" pitchFamily="18" charset="0"/>
                                        <a:ea typeface="Cambria Math" panose="02040503050406030204" pitchFamily="18" charset="0"/>
                                      </a:rPr>
                                      <m:t>†</m:t>
                                    </m:r>
                                  </m:sup>
                                </m:sSup>
                              </m:oMath>
                            </m:oMathPara>
                          </a14:m>
                          <a:endParaRPr lang="en-CA" sz="2600"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𝑆𝐿</m:t>
                              </m:r>
                              <m:r>
                                <a:rPr lang="en-CA" sz="3200" b="0" i="1" smtClean="0">
                                  <a:latin typeface="Cambria Math" panose="02040503050406030204" pitchFamily="18" charset="0"/>
                                </a:rPr>
                                <m:t>(2,</m:t>
                              </m:r>
                              <m:r>
                                <a:rPr lang="en-CA" sz="3200" b="0" i="1" smtClean="0">
                                  <a:latin typeface="Cambria Math" panose="02040503050406030204" pitchFamily="18" charset="0"/>
                                </a:rPr>
                                <m:t>ℂ</m:t>
                              </m:r>
                              <m:r>
                                <a:rPr lang="en-CA" sz="3200" b="0" i="1" smtClean="0">
                                  <a:latin typeface="Cambria Math" panose="02040503050406030204" pitchFamily="18" charset="0"/>
                                </a:rPr>
                                <m:t>)</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sSup>
                                  <m:sSupPr>
                                    <m:ctrlPr>
                                      <a:rPr lang="en-CA" sz="3200" b="0" i="1" smtClean="0">
                                        <a:latin typeface="Cambria Math" panose="02040503050406030204" pitchFamily="18" charset="0"/>
                                      </a:rPr>
                                    </m:ctrlPr>
                                  </m:sSupPr>
                                  <m:e>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e>
                                  <m:sup>
                                    <m:r>
                                      <a:rPr lang="en-GB" sz="3200" i="1" smtClean="0">
                                        <a:solidFill>
                                          <a:schemeClr val="tx1"/>
                                        </a:solidFill>
                                        <a:latin typeface="Cambria Math" panose="02040503050406030204" pitchFamily="18" charset="0"/>
                                        <a:ea typeface="Cambria Math" panose="02040503050406030204" pitchFamily="18" charset="0"/>
                                      </a:rPr>
                                      <m:t>†</m:t>
                                    </m:r>
                                  </m:sup>
                                </m:sSup>
                              </m:oMath>
                            </m:oMathPara>
                          </a14:m>
                          <a:endParaRPr lang="en-CA" sz="32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4214565613"/>
                  </p:ext>
                </p:extLst>
              </p:nvPr>
            </p:nvGraphicFramePr>
            <p:xfrm>
              <a:off x="152400" y="152401"/>
              <a:ext cx="11868150" cy="6552212"/>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77348" r="-128220" b="-427624"/>
                          </a:stretch>
                        </a:blipFill>
                      </a:tcPr>
                    </a:tc>
                    <a:tc>
                      <a:txBody>
                        <a:bodyPr/>
                        <a:lstStyle/>
                        <a:p>
                          <a:endParaRPr lang="en-US"/>
                        </a:p>
                      </a:txBody>
                      <a:tcPr>
                        <a:blipFill>
                          <a:blip r:embed="rId4"/>
                          <a:stretch>
                            <a:fillRect l="-78317" t="-77348" r="-183" b="-427624"/>
                          </a:stretch>
                        </a:blipFill>
                      </a:tcPr>
                    </a:tc>
                    <a:extLst>
                      <a:ext uri="{0D108BD9-81ED-4DB2-BD59-A6C34878D82A}">
                        <a16:rowId xmlns:a16="http://schemas.microsoft.com/office/drawing/2014/main" val="1331947988"/>
                      </a:ext>
                    </a:extLst>
                  </a:tr>
                  <a:tr h="143891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136017" r="-128220" b="-227966"/>
                          </a:stretch>
                        </a:blipFill>
                      </a:tcPr>
                    </a:tc>
                    <a:tc>
                      <a:txBody>
                        <a:bodyPr/>
                        <a:lstStyle/>
                        <a:p>
                          <a:endParaRPr lang="en-US"/>
                        </a:p>
                      </a:txBody>
                      <a:tcPr>
                        <a:blipFill>
                          <a:blip r:embed="rId4"/>
                          <a:stretch>
                            <a:fillRect l="-78317" t="-136017" r="-183" b="-227966"/>
                          </a:stretch>
                        </a:blipFill>
                      </a:tcPr>
                    </a:tc>
                    <a:extLst>
                      <a:ext uri="{0D108BD9-81ED-4DB2-BD59-A6C34878D82A}">
                        <a16:rowId xmlns:a16="http://schemas.microsoft.com/office/drawing/2014/main" val="273792007"/>
                      </a:ext>
                    </a:extLst>
                  </a:tr>
                  <a:tr h="1465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234" t="-231120" r="-128220" b="-123237"/>
                          </a:stretch>
                        </a:blipFill>
                      </a:tcPr>
                    </a:tc>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78317" t="-231120" r="-183" b="-123237"/>
                          </a:stretch>
                        </a:blipFill>
                      </a:tcPr>
                    </a:tc>
                    <a:extLst>
                      <a:ext uri="{0D108BD9-81ED-4DB2-BD59-A6C34878D82A}">
                        <a16:rowId xmlns:a16="http://schemas.microsoft.com/office/drawing/2014/main" val="290141299"/>
                      </a:ext>
                    </a:extLst>
                  </a:tr>
                  <a:tr h="1800000">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34" t="-270508" r="-128220" b="-678"/>
                          </a:stretch>
                        </a:blipFill>
                      </a:tcPr>
                    </a:tc>
                    <a:tc>
                      <a:txBody>
                        <a:bodyPr/>
                        <a:lstStyle/>
                        <a:p>
                          <a:endParaRPr lang="en-US"/>
                        </a:p>
                      </a:txBody>
                      <a:tcPr>
                        <a:blipFill>
                          <a:blip r:embed="rId4"/>
                          <a:stretch>
                            <a:fillRect l="-78317" t="-270508" r="-183" b="-678"/>
                          </a:stretch>
                        </a:blipFill>
                      </a:tcPr>
                    </a:tc>
                    <a:extLst>
                      <a:ext uri="{0D108BD9-81ED-4DB2-BD59-A6C34878D82A}">
                        <a16:rowId xmlns:a16="http://schemas.microsoft.com/office/drawing/2014/main" val="1507556881"/>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8C6995-A7B9-85BE-C194-AFE1F140B415}"/>
                  </a:ext>
                </a:extLst>
              </p:cNvPr>
              <p:cNvSpPr txBox="1"/>
              <p:nvPr/>
            </p:nvSpPr>
            <p:spPr>
              <a:xfrm>
                <a:off x="2514600" y="2319130"/>
                <a:ext cx="12763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𝑆𝑂</m:t>
                      </m:r>
                      <m:r>
                        <a:rPr lang="en-CA" sz="3600" b="0" i="1" smtClean="0">
                          <a:latin typeface="Cambria Math" panose="02040503050406030204" pitchFamily="18" charset="0"/>
                        </a:rPr>
                        <m:t>(3)</m:t>
                      </m:r>
                    </m:oMath>
                  </m:oMathPara>
                </a14:m>
                <a:endParaRPr lang="en-CA" sz="3600" dirty="0"/>
              </a:p>
            </p:txBody>
          </p:sp>
        </mc:Choice>
        <mc:Fallback xmlns="">
          <p:sp>
            <p:nvSpPr>
              <p:cNvPr id="7" name="TextBox 6">
                <a:extLst>
                  <a:ext uri="{FF2B5EF4-FFF2-40B4-BE49-F238E27FC236}">
                    <a16:creationId xmlns:a16="http://schemas.microsoft.com/office/drawing/2014/main" id="{FD8C6995-A7B9-85BE-C194-AFE1F140B415}"/>
                  </a:ext>
                </a:extLst>
              </p:cNvPr>
              <p:cNvSpPr txBox="1">
                <a:spLocks noRot="1" noChangeAspect="1" noMove="1" noResize="1" noEditPoints="1" noAdjustHandles="1" noChangeArrowheads="1" noChangeShapeType="1" noTextEdit="1"/>
              </p:cNvSpPr>
              <p:nvPr/>
            </p:nvSpPr>
            <p:spPr>
              <a:xfrm>
                <a:off x="2514600" y="2319130"/>
                <a:ext cx="1276350" cy="64633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BCAE4A-9263-550F-6FD5-BFF8B3B55773}"/>
                  </a:ext>
                </a:extLst>
              </p:cNvPr>
              <p:cNvSpPr txBox="1"/>
              <p:nvPr/>
            </p:nvSpPr>
            <p:spPr>
              <a:xfrm>
                <a:off x="9677400" y="2424247"/>
                <a:ext cx="16764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𝑆𝑂</m:t>
                      </m:r>
                      <m:r>
                        <a:rPr lang="en-CA" sz="3200" b="0" i="1" smtClean="0">
                          <a:latin typeface="Cambria Math" panose="02040503050406030204" pitchFamily="18" charset="0"/>
                        </a:rPr>
                        <m:t>(1,3)</m:t>
                      </m:r>
                    </m:oMath>
                  </m:oMathPara>
                </a14:m>
                <a:endParaRPr lang="en-CA" sz="3200" dirty="0"/>
              </a:p>
            </p:txBody>
          </p:sp>
        </mc:Choice>
        <mc:Fallback xmlns="">
          <p:sp>
            <p:nvSpPr>
              <p:cNvPr id="8" name="TextBox 7">
                <a:extLst>
                  <a:ext uri="{FF2B5EF4-FFF2-40B4-BE49-F238E27FC236}">
                    <a16:creationId xmlns:a16="http://schemas.microsoft.com/office/drawing/2014/main" id="{CDBCAE4A-9263-550F-6FD5-BFF8B3B55773}"/>
                  </a:ext>
                </a:extLst>
              </p:cNvPr>
              <p:cNvSpPr txBox="1">
                <a:spLocks noRot="1" noChangeAspect="1" noMove="1" noResize="1" noEditPoints="1" noAdjustHandles="1" noChangeArrowheads="1" noChangeShapeType="1" noTextEdit="1"/>
              </p:cNvSpPr>
              <p:nvPr/>
            </p:nvSpPr>
            <p:spPr>
              <a:xfrm>
                <a:off x="9677400" y="2424247"/>
                <a:ext cx="1676400" cy="58477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04CBC8-88BB-6B5F-1436-B986A075BA28}"/>
                  </a:ext>
                </a:extLst>
              </p:cNvPr>
              <p:cNvSpPr txBox="1"/>
              <p:nvPr/>
            </p:nvSpPr>
            <p:spPr>
              <a:xfrm>
                <a:off x="56769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9" name="TextBox 8">
                <a:extLst>
                  <a:ext uri="{FF2B5EF4-FFF2-40B4-BE49-F238E27FC236}">
                    <a16:creationId xmlns:a16="http://schemas.microsoft.com/office/drawing/2014/main" id="{9A04CBC8-88BB-6B5F-1436-B986A075BA28}"/>
                  </a:ext>
                </a:extLst>
              </p:cNvPr>
              <p:cNvSpPr txBox="1">
                <a:spLocks noRot="1" noChangeAspect="1" noMove="1" noResize="1" noEditPoints="1" noAdjustHandles="1" noChangeArrowheads="1" noChangeShapeType="1" noTextEdit="1"/>
              </p:cNvSpPr>
              <p:nvPr/>
            </p:nvSpPr>
            <p:spPr>
              <a:xfrm>
                <a:off x="5676902" y="5734050"/>
                <a:ext cx="1390648" cy="52322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741457-5538-0372-A897-77DFB6C1C005}"/>
                  </a:ext>
                </a:extLst>
              </p:cNvPr>
              <p:cNvSpPr txBox="1"/>
              <p:nvPr/>
            </p:nvSpPr>
            <p:spPr>
              <a:xfrm>
                <a:off x="266700" y="5632162"/>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0" name="TextBox 9">
                <a:extLst>
                  <a:ext uri="{FF2B5EF4-FFF2-40B4-BE49-F238E27FC236}">
                    <a16:creationId xmlns:a16="http://schemas.microsoft.com/office/drawing/2014/main" id="{C7741457-5538-0372-A897-77DFB6C1C005}"/>
                  </a:ext>
                </a:extLst>
              </p:cNvPr>
              <p:cNvSpPr txBox="1">
                <a:spLocks noRot="1" noChangeAspect="1" noMove="1" noResize="1" noEditPoints="1" noAdjustHandles="1" noChangeArrowheads="1" noChangeShapeType="1" noTextEdit="1"/>
              </p:cNvSpPr>
              <p:nvPr/>
            </p:nvSpPr>
            <p:spPr>
              <a:xfrm>
                <a:off x="266700" y="5632162"/>
                <a:ext cx="1276350" cy="52322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32E235-6154-4A2C-F450-245E9D8A8887}"/>
                  </a:ext>
                </a:extLst>
              </p:cNvPr>
              <p:cNvSpPr txBox="1"/>
              <p:nvPr/>
            </p:nvSpPr>
            <p:spPr>
              <a:xfrm>
                <a:off x="101346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11" name="TextBox 10">
                <a:extLst>
                  <a:ext uri="{FF2B5EF4-FFF2-40B4-BE49-F238E27FC236}">
                    <a16:creationId xmlns:a16="http://schemas.microsoft.com/office/drawing/2014/main" id="{3F32E235-6154-4A2C-F450-245E9D8A8887}"/>
                  </a:ext>
                </a:extLst>
              </p:cNvPr>
              <p:cNvSpPr txBox="1">
                <a:spLocks noRot="1" noChangeAspect="1" noMove="1" noResize="1" noEditPoints="1" noAdjustHandles="1" noChangeArrowheads="1" noChangeShapeType="1" noTextEdit="1"/>
              </p:cNvSpPr>
              <p:nvPr/>
            </p:nvSpPr>
            <p:spPr>
              <a:xfrm>
                <a:off x="10134602" y="5734050"/>
                <a:ext cx="1390648" cy="52322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E8E92C-484E-BC7F-1712-0E2FB8889E30}"/>
                  </a:ext>
                </a:extLst>
              </p:cNvPr>
              <p:cNvSpPr txBox="1"/>
              <p:nvPr/>
            </p:nvSpPr>
            <p:spPr>
              <a:xfrm>
                <a:off x="3867151" y="5653391"/>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2" name="TextBox 11">
                <a:extLst>
                  <a:ext uri="{FF2B5EF4-FFF2-40B4-BE49-F238E27FC236}">
                    <a16:creationId xmlns:a16="http://schemas.microsoft.com/office/drawing/2014/main" id="{72E8E92C-484E-BC7F-1712-0E2FB8889E30}"/>
                  </a:ext>
                </a:extLst>
              </p:cNvPr>
              <p:cNvSpPr txBox="1">
                <a:spLocks noRot="1" noChangeAspect="1" noMove="1" noResize="1" noEditPoints="1" noAdjustHandles="1" noChangeArrowheads="1" noChangeShapeType="1" noTextEdit="1"/>
              </p:cNvSpPr>
              <p:nvPr/>
            </p:nvSpPr>
            <p:spPr>
              <a:xfrm>
                <a:off x="3867151" y="5653391"/>
                <a:ext cx="1276350" cy="523220"/>
              </a:xfrm>
              <a:prstGeom prst="rect">
                <a:avLst/>
              </a:prstGeom>
              <a:blipFill>
                <a:blip r:embed="rId10"/>
                <a:stretch>
                  <a:fillRect/>
                </a:stretch>
              </a:blipFill>
            </p:spPr>
            <p:txBody>
              <a:bodyPr/>
              <a:lstStyle/>
              <a:p>
                <a:r>
                  <a:rPr lang="en-CA">
                    <a:noFill/>
                  </a:rPr>
                  <a:t> </a:t>
                </a:r>
              </a:p>
            </p:txBody>
          </p:sp>
        </mc:Fallback>
      </mc:AlternateContent>
      <p:sp>
        <p:nvSpPr>
          <p:cNvPr id="6" name="Rectangle 5">
            <a:extLst>
              <a:ext uri="{FF2B5EF4-FFF2-40B4-BE49-F238E27FC236}">
                <a16:creationId xmlns:a16="http://schemas.microsoft.com/office/drawing/2014/main" id="{8E1557C3-78A6-B1C4-560E-A8CD11D8EE28}"/>
              </a:ext>
            </a:extLst>
          </p:cNvPr>
          <p:cNvSpPr/>
          <p:nvPr/>
        </p:nvSpPr>
        <p:spPr>
          <a:xfrm>
            <a:off x="232438" y="5012638"/>
            <a:ext cx="5076541" cy="1448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DF65694-BA3F-44F5-AFB2-20B3C7C18F1F}"/>
              </a:ext>
            </a:extLst>
          </p:cNvPr>
          <p:cNvSpPr/>
          <p:nvPr/>
        </p:nvSpPr>
        <p:spPr>
          <a:xfrm>
            <a:off x="5450005" y="5012638"/>
            <a:ext cx="6421758" cy="1448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3" name="Ink 22">
                <a:extLst>
                  <a:ext uri="{FF2B5EF4-FFF2-40B4-BE49-F238E27FC236}">
                    <a16:creationId xmlns:a16="http://schemas.microsoft.com/office/drawing/2014/main" id="{2F8FBDF7-7B2E-0EEB-A5FF-F081F2D9F51F}"/>
                  </a:ext>
                </a:extLst>
              </p14:cNvPr>
              <p14:cNvContentPartPr/>
              <p14:nvPr>
                <p:extLst>
                  <p:ext uri="{42D2F446-02D8-4167-A562-619A0277C38B}">
                    <p15:isNarration xmlns:p15="http://schemas.microsoft.com/office/powerpoint/2012/main" val="1"/>
                  </p:ext>
                </p:extLst>
              </p14:nvPr>
            </p14:nvContentPartPr>
            <p14:xfrm>
              <a:off x="5483520" y="3982320"/>
              <a:ext cx="1895040" cy="891360"/>
            </p14:xfrm>
          </p:contentPart>
        </mc:Choice>
        <mc:Fallback xmlns="">
          <p:pic>
            <p:nvPicPr>
              <p:cNvPr id="23" name="Ink 22">
                <a:extLst>
                  <a:ext uri="{FF2B5EF4-FFF2-40B4-BE49-F238E27FC236}">
                    <a16:creationId xmlns:a16="http://schemas.microsoft.com/office/drawing/2014/main" id="{2F8FBDF7-7B2E-0EEB-A5FF-F081F2D9F51F}"/>
                  </a:ext>
                </a:extLst>
              </p:cNvPr>
              <p:cNvPicPr>
                <a:picLocks noGrp="1" noRot="1" noChangeAspect="1" noMove="1" noResize="1" noEditPoints="1" noAdjustHandles="1" noChangeArrowheads="1" noChangeShapeType="1"/>
              </p:cNvPicPr>
              <p:nvPr/>
            </p:nvPicPr>
            <p:blipFill>
              <a:blip r:embed="rId12"/>
              <a:stretch>
                <a:fillRect/>
              </a:stretch>
            </p:blipFill>
            <p:spPr>
              <a:xfrm>
                <a:off x="5474160" y="3972960"/>
                <a:ext cx="1913760" cy="910080"/>
              </a:xfrm>
              <a:prstGeom prst="rect">
                <a:avLst/>
              </a:prstGeom>
            </p:spPr>
          </p:pic>
        </mc:Fallback>
      </mc:AlternateContent>
    </p:spTree>
    <p:custDataLst>
      <p:tags r:id="rId1"/>
    </p:custDataLst>
    <p:extLst>
      <p:ext uri="{BB962C8B-B14F-4D97-AF65-F5344CB8AC3E}">
        <p14:creationId xmlns:p14="http://schemas.microsoft.com/office/powerpoint/2010/main" val="680605864"/>
      </p:ext>
    </p:extLst>
  </p:cSld>
  <p:clrMapOvr>
    <a:masterClrMapping/>
  </p:clrMapOvr>
  <mc:AlternateContent xmlns:mc="http://schemas.openxmlformats.org/markup-compatibility/2006" xmlns:p14="http://schemas.microsoft.com/office/powerpoint/2010/main">
    <mc:Choice Requires="p14">
      <p:transition p14:dur="0" advTm="8264"/>
    </mc:Choice>
    <mc:Fallback xmlns="">
      <p:transition advTm="8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md type="call" cmd="playFrom(0.0)">
                                      <p:cBhvr>
                                        <p:cTn id="7"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7387F-B06B-9AAA-13CF-7A15D89D4F40}"/>
                  </a:ext>
                </a:extLst>
              </p:cNvPr>
              <p:cNvSpPr txBox="1"/>
              <p:nvPr/>
            </p:nvSpPr>
            <p:spPr>
              <a:xfrm>
                <a:off x="472580" y="872871"/>
                <a:ext cx="11143816" cy="5642763"/>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CA" sz="6000" i="1" smtClean="0">
                              <a:solidFill>
                                <a:srgbClr val="7030A0"/>
                              </a:solidFill>
                              <a:latin typeface="Cambria Math" panose="02040503050406030204" pitchFamily="18" charset="0"/>
                            </a:rPr>
                          </m:ctrlPr>
                        </m:accPr>
                        <m:e>
                          <m:r>
                            <a:rPr lang="en-GB" sz="6000" b="0" i="1" smtClean="0">
                              <a:solidFill>
                                <a:srgbClr val="7030A0"/>
                              </a:solidFill>
                              <a:latin typeface="Cambria Math" panose="02040503050406030204" pitchFamily="18" charset="0"/>
                            </a:rPr>
                            <m:t>𝑣</m:t>
                          </m:r>
                        </m:e>
                      </m:acc>
                      <m:r>
                        <a:rPr lang="en-CA" sz="6000" i="1" smtClean="0">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𝑥</m:t>
                      </m:r>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𝑥</m:t>
                              </m:r>
                            </m:sub>
                          </m:sSub>
                        </m:e>
                      </m:acc>
                      <m:r>
                        <a:rPr lang="en-CA" sz="6000" b="0" i="1" smtClean="0">
                          <a:solidFill>
                            <a:srgbClr val="002060"/>
                          </a:solidFill>
                          <a:latin typeface="Cambria Math" panose="02040503050406030204" pitchFamily="18" charset="0"/>
                        </a:rPr>
                        <m:t>   </m:t>
                      </m:r>
                      <m:r>
                        <a:rPr lang="en-CA" sz="6000" i="1">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𝑦</m:t>
                      </m:r>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𝑦</m:t>
                              </m:r>
                            </m:sub>
                          </m:sSub>
                        </m:e>
                      </m:acc>
                      <m:r>
                        <a:rPr lang="en-CA" sz="6000" b="0" i="1" smtClean="0">
                          <a:solidFill>
                            <a:srgbClr val="002060"/>
                          </a:solidFill>
                          <a:latin typeface="Cambria Math" panose="02040503050406030204" pitchFamily="18" charset="0"/>
                        </a:rPr>
                        <m:t>   </m:t>
                      </m:r>
                      <m:r>
                        <a:rPr lang="en-CA" sz="6000" i="1">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𝑧</m:t>
                      </m:r>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𝑧</m:t>
                              </m:r>
                            </m:sub>
                          </m:sSub>
                        </m:e>
                      </m:acc>
                    </m:oMath>
                  </m:oMathPara>
                </a14:m>
                <a:endParaRPr lang="en-GB" sz="6000" i="1" dirty="0">
                  <a:solidFill>
                    <a:schemeClr val="tx1"/>
                  </a:solidFill>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GB" sz="6000" b="0" i="1" smtClean="0">
                          <a:solidFill>
                            <a:srgbClr val="7030A0"/>
                          </a:solidFill>
                          <a:latin typeface="Cambria Math" panose="02040503050406030204" pitchFamily="18" charset="0"/>
                        </a:rPr>
                        <m:t>𝑉</m:t>
                      </m:r>
                      <m:r>
                        <a:rPr lang="en-CA" sz="6000" i="1" smtClean="0">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𝑥</m:t>
                      </m:r>
                      <m:sSub>
                        <m:sSubPr>
                          <m:ctrlPr>
                            <a:rPr lang="en-CA" sz="6000" i="1" smtClean="0">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GB" sz="6000" b="0" i="1" smtClean="0">
                              <a:solidFill>
                                <a:srgbClr val="002060"/>
                              </a:solidFill>
                              <a:latin typeface="Cambria Math" panose="02040503050406030204" pitchFamily="18" charset="0"/>
                            </a:rPr>
                            <m:t>𝑥</m:t>
                          </m:r>
                        </m:sub>
                      </m:sSub>
                      <m:r>
                        <a:rPr lang="en-CA" sz="6000" b="0" i="1" smtClean="0">
                          <a:solidFill>
                            <a:srgbClr val="002060"/>
                          </a:solidFill>
                          <a:latin typeface="Cambria Math" panose="02040503050406030204" pitchFamily="18" charset="0"/>
                        </a:rPr>
                        <m:t>   </m:t>
                      </m:r>
                      <m:r>
                        <a:rPr lang="en-CA" sz="6000" i="1">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𝑦</m:t>
                      </m:r>
                      <m:sSub>
                        <m:sSubPr>
                          <m:ctrlPr>
                            <a:rPr lang="en-CA" sz="6000" i="1" smtClean="0">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GB" sz="6000" b="0" i="1" smtClean="0">
                              <a:solidFill>
                                <a:srgbClr val="002060"/>
                              </a:solidFill>
                              <a:latin typeface="Cambria Math" panose="02040503050406030204" pitchFamily="18" charset="0"/>
                            </a:rPr>
                            <m:t>𝑦</m:t>
                          </m:r>
                        </m:sub>
                      </m:sSub>
                      <m:r>
                        <a:rPr lang="en-CA" sz="6000" b="0" i="1" smtClean="0">
                          <a:solidFill>
                            <a:srgbClr val="002060"/>
                          </a:solidFill>
                          <a:latin typeface="Cambria Math" panose="02040503050406030204" pitchFamily="18" charset="0"/>
                        </a:rPr>
                        <m:t>   </m:t>
                      </m:r>
                      <m:r>
                        <a:rPr lang="en-CA" sz="6000" i="1">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𝑧</m:t>
                      </m:r>
                      <m:sSub>
                        <m:sSubPr>
                          <m:ctrlPr>
                            <a:rPr lang="en-CA" sz="6000" i="1" smtClean="0">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GB" sz="6000" b="0" i="1" smtClean="0">
                              <a:solidFill>
                                <a:srgbClr val="002060"/>
                              </a:solidFill>
                              <a:latin typeface="Cambria Math" panose="02040503050406030204" pitchFamily="18" charset="0"/>
                            </a:rPr>
                            <m:t>𝑧</m:t>
                          </m:r>
                        </m:sub>
                      </m:sSub>
                    </m:oMath>
                  </m:oMathPara>
                </a14:m>
                <a:endParaRPr lang="en-GB" sz="6000" i="1" dirty="0">
                  <a:solidFill>
                    <a:schemeClr val="tx1"/>
                  </a:solidFill>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GB" sz="4800" b="0" i="1" smtClean="0">
                          <a:solidFill>
                            <a:schemeClr val="bg1"/>
                          </a:solidFill>
                          <a:latin typeface="Cambria Math" panose="02040503050406030204" pitchFamily="18" charset="0"/>
                        </a:rPr>
                        <m:t>𝑉</m:t>
                      </m:r>
                      <m:r>
                        <a:rPr lang="en-CA" sz="4800" b="0" i="1" smtClean="0">
                          <a:solidFill>
                            <a:schemeClr val="bg1"/>
                          </a:solidFill>
                          <a:latin typeface="Cambria Math" panose="02040503050406030204" pitchFamily="18" charset="0"/>
                        </a:rPr>
                        <m:t> </m:t>
                      </m:r>
                      <m:r>
                        <a:rPr lang="en-CA" sz="4800" i="1">
                          <a:solidFill>
                            <a:schemeClr val="tx1"/>
                          </a:solidFill>
                          <a:latin typeface="Cambria Math" panose="02040503050406030204" pitchFamily="18" charset="0"/>
                        </a:rPr>
                        <m:t>=</m:t>
                      </m:r>
                      <m:r>
                        <a:rPr lang="en-GB" sz="4800" b="0" i="1" smtClean="0">
                          <a:solidFill>
                            <a:srgbClr val="0070C0"/>
                          </a:solidFill>
                          <a:latin typeface="Cambria Math" panose="02040503050406030204" pitchFamily="18" charset="0"/>
                        </a:rPr>
                        <m:t>𝑥</m:t>
                      </m:r>
                      <m:d>
                        <m:dPr>
                          <m:begChr m:val="["/>
                          <m:endChr m:val="]"/>
                          <m:ctrlPr>
                            <a:rPr lang="en-CA" sz="4800" i="1">
                              <a:solidFill>
                                <a:schemeClr val="tx1"/>
                              </a:solidFill>
                              <a:latin typeface="Cambria Math" panose="02040503050406030204" pitchFamily="18" charset="0"/>
                            </a:rPr>
                          </m:ctrlPr>
                        </m:dPr>
                        <m:e>
                          <m:m>
                            <m:mPr>
                              <m:plcHide m:val="on"/>
                              <m:mcs>
                                <m:mc>
                                  <m:mcPr>
                                    <m:count m:val="2"/>
                                    <m:mcJc m:val="center"/>
                                  </m:mcPr>
                                </m:mc>
                              </m:mcs>
                              <m:ctrlPr>
                                <a:rPr lang="en-CA" sz="4800" i="1">
                                  <a:solidFill>
                                    <a:schemeClr val="tx1"/>
                                  </a:solidFill>
                                  <a:latin typeface="Cambria Math" panose="02040503050406030204" pitchFamily="18" charset="0"/>
                                </a:rPr>
                              </m:ctrlPr>
                            </m:mPr>
                            <m:mr>
                              <m:e>
                                <m:r>
                                  <a:rPr lang="en-CA" sz="4800" i="1">
                                    <a:solidFill>
                                      <a:schemeClr val="tx1"/>
                                    </a:solidFill>
                                    <a:latin typeface="Cambria Math" panose="02040503050406030204" pitchFamily="18" charset="0"/>
                                  </a:rPr>
                                  <m:t>0</m:t>
                                </m:r>
                              </m:e>
                              <m:e>
                                <m:r>
                                  <a:rPr lang="en-CA" sz="4800" i="1">
                                    <a:solidFill>
                                      <a:schemeClr val="tx1"/>
                                    </a:solidFill>
                                    <a:latin typeface="Cambria Math" panose="02040503050406030204" pitchFamily="18" charset="0"/>
                                  </a:rPr>
                                  <m:t>1</m:t>
                                </m:r>
                              </m:e>
                            </m:mr>
                            <m:mr>
                              <m:e>
                                <m:r>
                                  <a:rPr lang="en-CA" sz="4800" i="1">
                                    <a:solidFill>
                                      <a:schemeClr val="tx1"/>
                                    </a:solidFill>
                                    <a:latin typeface="Cambria Math" panose="02040503050406030204" pitchFamily="18" charset="0"/>
                                  </a:rPr>
                                  <m:t>1</m:t>
                                </m:r>
                              </m:e>
                              <m:e>
                                <m:r>
                                  <a:rPr lang="en-CA" sz="4800" i="1">
                                    <a:solidFill>
                                      <a:schemeClr val="tx1"/>
                                    </a:solidFill>
                                    <a:latin typeface="Cambria Math" panose="02040503050406030204" pitchFamily="18" charset="0"/>
                                  </a:rPr>
                                  <m:t>0</m:t>
                                </m:r>
                              </m:e>
                            </m:mr>
                          </m:m>
                        </m:e>
                      </m:d>
                      <m:r>
                        <a:rPr lang="en-CA" sz="4800" i="1">
                          <a:solidFill>
                            <a:schemeClr val="tx1"/>
                          </a:solidFill>
                          <a:latin typeface="Cambria Math" panose="02040503050406030204" pitchFamily="18" charset="0"/>
                        </a:rPr>
                        <m:t>+</m:t>
                      </m:r>
                      <m:r>
                        <a:rPr lang="en-GB" sz="4800" b="0" i="1" smtClean="0">
                          <a:solidFill>
                            <a:srgbClr val="0070C0"/>
                          </a:solidFill>
                          <a:latin typeface="Cambria Math" panose="02040503050406030204" pitchFamily="18" charset="0"/>
                        </a:rPr>
                        <m:t>𝑦</m:t>
                      </m:r>
                      <m:d>
                        <m:dPr>
                          <m:begChr m:val="["/>
                          <m:endChr m:val="]"/>
                          <m:ctrlPr>
                            <a:rPr lang="en-CA" sz="4800" i="1">
                              <a:solidFill>
                                <a:schemeClr val="tx1"/>
                              </a:solidFill>
                              <a:latin typeface="Cambria Math" panose="02040503050406030204" pitchFamily="18" charset="0"/>
                            </a:rPr>
                          </m:ctrlPr>
                        </m:dPr>
                        <m:e>
                          <m:m>
                            <m:mPr>
                              <m:plcHide m:val="on"/>
                              <m:mcs>
                                <m:mc>
                                  <m:mcPr>
                                    <m:count m:val="2"/>
                                    <m:mcJc m:val="center"/>
                                  </m:mcPr>
                                </m:mc>
                              </m:mcs>
                              <m:ctrlPr>
                                <a:rPr lang="en-CA" sz="4800" i="1">
                                  <a:solidFill>
                                    <a:schemeClr val="tx1"/>
                                  </a:solidFill>
                                  <a:latin typeface="Cambria Math" panose="02040503050406030204" pitchFamily="18" charset="0"/>
                                </a:rPr>
                              </m:ctrlPr>
                            </m:mPr>
                            <m:mr>
                              <m:e>
                                <m:r>
                                  <a:rPr lang="en-CA" sz="4800" i="1">
                                    <a:solidFill>
                                      <a:schemeClr val="tx1"/>
                                    </a:solidFill>
                                    <a:latin typeface="Cambria Math" panose="02040503050406030204" pitchFamily="18" charset="0"/>
                                  </a:rPr>
                                  <m:t>0</m:t>
                                </m:r>
                              </m:e>
                              <m:e>
                                <m:r>
                                  <a:rPr lang="en-CA" sz="4800" i="1">
                                    <a:solidFill>
                                      <a:schemeClr val="tx1"/>
                                    </a:solidFill>
                                    <a:latin typeface="Cambria Math" panose="02040503050406030204" pitchFamily="18" charset="0"/>
                                  </a:rPr>
                                  <m:t>−</m:t>
                                </m:r>
                                <m:r>
                                  <a:rPr lang="en-CA" sz="4800" i="1">
                                    <a:solidFill>
                                      <a:schemeClr val="tx1"/>
                                    </a:solidFill>
                                    <a:latin typeface="Cambria Math" panose="02040503050406030204" pitchFamily="18" charset="0"/>
                                  </a:rPr>
                                  <m:t>𝑖</m:t>
                                </m:r>
                              </m:e>
                            </m:mr>
                            <m:mr>
                              <m:e>
                                <m:r>
                                  <a:rPr lang="en-CA" sz="4800" i="1">
                                    <a:solidFill>
                                      <a:schemeClr val="tx1"/>
                                    </a:solidFill>
                                    <a:latin typeface="Cambria Math" panose="02040503050406030204" pitchFamily="18" charset="0"/>
                                  </a:rPr>
                                  <m:t>+</m:t>
                                </m:r>
                                <m:r>
                                  <a:rPr lang="en-CA" sz="4800" i="1">
                                    <a:solidFill>
                                      <a:schemeClr val="tx1"/>
                                    </a:solidFill>
                                    <a:latin typeface="Cambria Math" panose="02040503050406030204" pitchFamily="18" charset="0"/>
                                  </a:rPr>
                                  <m:t>𝑖</m:t>
                                </m:r>
                              </m:e>
                              <m:e>
                                <m:r>
                                  <a:rPr lang="en-CA" sz="4800" i="1">
                                    <a:solidFill>
                                      <a:schemeClr val="tx1"/>
                                    </a:solidFill>
                                    <a:latin typeface="Cambria Math" panose="02040503050406030204" pitchFamily="18" charset="0"/>
                                  </a:rPr>
                                  <m:t>0</m:t>
                                </m:r>
                              </m:e>
                            </m:mr>
                          </m:m>
                        </m:e>
                      </m:d>
                      <m:r>
                        <a:rPr lang="en-CA" sz="4800" i="1">
                          <a:solidFill>
                            <a:schemeClr val="tx1"/>
                          </a:solidFill>
                          <a:latin typeface="Cambria Math" panose="02040503050406030204" pitchFamily="18" charset="0"/>
                        </a:rPr>
                        <m:t>+</m:t>
                      </m:r>
                      <m:r>
                        <a:rPr lang="en-GB" sz="4800" b="0" i="1" smtClean="0">
                          <a:solidFill>
                            <a:srgbClr val="0070C0"/>
                          </a:solidFill>
                          <a:latin typeface="Cambria Math" panose="02040503050406030204" pitchFamily="18" charset="0"/>
                        </a:rPr>
                        <m:t>𝑧</m:t>
                      </m:r>
                      <m:d>
                        <m:dPr>
                          <m:begChr m:val="["/>
                          <m:endChr m:val="]"/>
                          <m:ctrlPr>
                            <a:rPr lang="en-CA" sz="4800" i="1">
                              <a:solidFill>
                                <a:schemeClr val="tx1"/>
                              </a:solidFill>
                              <a:latin typeface="Cambria Math" panose="02040503050406030204" pitchFamily="18" charset="0"/>
                            </a:rPr>
                          </m:ctrlPr>
                        </m:dPr>
                        <m:e>
                          <m:m>
                            <m:mPr>
                              <m:plcHide m:val="on"/>
                              <m:mcs>
                                <m:mc>
                                  <m:mcPr>
                                    <m:count m:val="2"/>
                                    <m:mcJc m:val="center"/>
                                  </m:mcPr>
                                </m:mc>
                              </m:mcs>
                              <m:ctrlPr>
                                <a:rPr lang="en-CA" sz="4800" i="1">
                                  <a:solidFill>
                                    <a:schemeClr val="tx1"/>
                                  </a:solidFill>
                                  <a:latin typeface="Cambria Math" panose="02040503050406030204" pitchFamily="18" charset="0"/>
                                </a:rPr>
                              </m:ctrlPr>
                            </m:mPr>
                            <m:mr>
                              <m:e>
                                <m:r>
                                  <a:rPr lang="en-CA" sz="4800" i="1">
                                    <a:solidFill>
                                      <a:schemeClr val="tx1"/>
                                    </a:solidFill>
                                    <a:latin typeface="Cambria Math" panose="02040503050406030204" pitchFamily="18" charset="0"/>
                                  </a:rPr>
                                  <m:t>1</m:t>
                                </m:r>
                              </m:e>
                              <m:e>
                                <m:r>
                                  <a:rPr lang="en-CA" sz="4800" i="1">
                                    <a:solidFill>
                                      <a:schemeClr val="tx1"/>
                                    </a:solidFill>
                                    <a:latin typeface="Cambria Math" panose="02040503050406030204" pitchFamily="18" charset="0"/>
                                  </a:rPr>
                                  <m:t>0</m:t>
                                </m:r>
                              </m:e>
                            </m:mr>
                            <m:mr>
                              <m:e>
                                <m:r>
                                  <a:rPr lang="en-CA" sz="4800" i="1">
                                    <a:solidFill>
                                      <a:schemeClr val="tx1"/>
                                    </a:solidFill>
                                    <a:latin typeface="Cambria Math" panose="02040503050406030204" pitchFamily="18" charset="0"/>
                                  </a:rPr>
                                  <m:t>0</m:t>
                                </m:r>
                              </m:e>
                              <m:e>
                                <m:r>
                                  <a:rPr lang="en-CA" sz="4800" i="1">
                                    <a:solidFill>
                                      <a:schemeClr val="tx1"/>
                                    </a:solidFill>
                                    <a:latin typeface="Cambria Math" panose="02040503050406030204" pitchFamily="18" charset="0"/>
                                  </a:rPr>
                                  <m:t>−1</m:t>
                                </m:r>
                              </m:e>
                            </m:mr>
                          </m:m>
                        </m:e>
                      </m:d>
                    </m:oMath>
                  </m:oMathPara>
                </a14:m>
                <a:endParaRPr lang="en-GB" sz="4800" i="1" dirty="0">
                  <a:solidFill>
                    <a:schemeClr val="tx1"/>
                  </a:solidFill>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GB" sz="6000" b="0" i="1" smtClean="0">
                          <a:solidFill>
                            <a:schemeClr val="bg1"/>
                          </a:solidFill>
                          <a:latin typeface="Cambria Math" panose="02040503050406030204" pitchFamily="18" charset="0"/>
                        </a:rPr>
                        <m:t>𝑉</m:t>
                      </m:r>
                      <m:r>
                        <a:rPr lang="en-GB" sz="6000" b="0" i="1" smtClean="0">
                          <a:latin typeface="Cambria Math" panose="02040503050406030204" pitchFamily="18" charset="0"/>
                        </a:rPr>
                        <m:t>=       </m:t>
                      </m:r>
                      <m:d>
                        <m:dPr>
                          <m:begChr m:val="["/>
                          <m:endChr m:val="]"/>
                          <m:ctrlPr>
                            <a:rPr lang="en-GB" sz="6000" b="0" i="1" smtClean="0">
                              <a:latin typeface="Cambria Math" panose="02040503050406030204" pitchFamily="18" charset="0"/>
                            </a:rPr>
                          </m:ctrlPr>
                        </m:dPr>
                        <m:e>
                          <m:m>
                            <m:mPr>
                              <m:mcs>
                                <m:mc>
                                  <m:mcPr>
                                    <m:count m:val="2"/>
                                    <m:mcJc m:val="center"/>
                                  </m:mcPr>
                                </m:mc>
                              </m:mcs>
                              <m:ctrlPr>
                                <a:rPr lang="en-GB" sz="6000" b="0" i="1" smtClean="0">
                                  <a:latin typeface="Cambria Math" panose="02040503050406030204" pitchFamily="18" charset="0"/>
                                </a:rPr>
                              </m:ctrlPr>
                            </m:mPr>
                            <m:mr>
                              <m:e>
                                <m:r>
                                  <a:rPr lang="en-GB" sz="6000" b="0" i="1" smtClean="0">
                                    <a:solidFill>
                                      <a:srgbClr val="0070C0"/>
                                    </a:solidFill>
                                    <a:latin typeface="Cambria Math" panose="02040503050406030204" pitchFamily="18" charset="0"/>
                                  </a:rPr>
                                  <m:t>𝑧</m:t>
                                </m:r>
                              </m:e>
                              <m:e>
                                <m:r>
                                  <a:rPr lang="en-GB" sz="6000" b="0" i="1" smtClean="0">
                                    <a:solidFill>
                                      <a:srgbClr val="0070C0"/>
                                    </a:solidFill>
                                    <a:latin typeface="Cambria Math" panose="02040503050406030204" pitchFamily="18" charset="0"/>
                                  </a:rPr>
                                  <m:t>𝑥</m:t>
                                </m:r>
                                <m:r>
                                  <a:rPr lang="en-GB" sz="6000" b="0" i="1" smtClean="0">
                                    <a:solidFill>
                                      <a:schemeClr val="tx1"/>
                                    </a:solidFill>
                                    <a:latin typeface="Cambria Math" panose="02040503050406030204" pitchFamily="18" charset="0"/>
                                  </a:rPr>
                                  <m:t>−</m:t>
                                </m:r>
                                <m:r>
                                  <a:rPr lang="en-GB" sz="6000" b="0" i="1" smtClean="0">
                                    <a:solidFill>
                                      <a:srgbClr val="0070C0"/>
                                    </a:solidFill>
                                    <a:latin typeface="Cambria Math" panose="02040503050406030204" pitchFamily="18" charset="0"/>
                                  </a:rPr>
                                  <m:t>𝑦</m:t>
                                </m:r>
                                <m:r>
                                  <a:rPr lang="en-GB" sz="6000" b="0" i="1" smtClean="0">
                                    <a:solidFill>
                                      <a:schemeClr val="tx1"/>
                                    </a:solidFill>
                                    <a:latin typeface="Cambria Math" panose="02040503050406030204" pitchFamily="18" charset="0"/>
                                  </a:rPr>
                                  <m:t>𝑖</m:t>
                                </m:r>
                              </m:e>
                            </m:mr>
                            <m:mr>
                              <m:e>
                                <m:r>
                                  <a:rPr lang="en-GB" sz="6000" b="0" i="1" smtClean="0">
                                    <a:solidFill>
                                      <a:srgbClr val="0070C0"/>
                                    </a:solidFill>
                                    <a:latin typeface="Cambria Math" panose="02040503050406030204" pitchFamily="18" charset="0"/>
                                  </a:rPr>
                                  <m:t>𝑥</m:t>
                                </m:r>
                                <m:r>
                                  <a:rPr lang="en-GB" sz="6000" b="0" i="1" smtClean="0">
                                    <a:solidFill>
                                      <a:schemeClr val="tx1"/>
                                    </a:solidFill>
                                    <a:latin typeface="Cambria Math" panose="02040503050406030204" pitchFamily="18" charset="0"/>
                                  </a:rPr>
                                  <m:t>+</m:t>
                                </m:r>
                                <m:r>
                                  <a:rPr lang="en-GB" sz="6000" b="0" i="1" smtClean="0">
                                    <a:solidFill>
                                      <a:srgbClr val="0070C0"/>
                                    </a:solidFill>
                                    <a:latin typeface="Cambria Math" panose="02040503050406030204" pitchFamily="18" charset="0"/>
                                  </a:rPr>
                                  <m:t>𝑦</m:t>
                                </m:r>
                                <m:r>
                                  <a:rPr lang="en-GB" sz="6000" b="0" i="1" smtClean="0">
                                    <a:solidFill>
                                      <a:schemeClr val="tx1"/>
                                    </a:solidFill>
                                    <a:latin typeface="Cambria Math" panose="02040503050406030204" pitchFamily="18" charset="0"/>
                                  </a:rPr>
                                  <m:t>𝑖</m:t>
                                </m:r>
                              </m:e>
                              <m:e>
                                <m:r>
                                  <a:rPr lang="en-GB" sz="6000" b="0" i="1" smtClean="0">
                                    <a:latin typeface="Cambria Math" panose="02040503050406030204" pitchFamily="18" charset="0"/>
                                  </a:rPr>
                                  <m:t>−</m:t>
                                </m:r>
                                <m:r>
                                  <a:rPr lang="en-GB" sz="6000" b="0" i="1" smtClean="0">
                                    <a:solidFill>
                                      <a:srgbClr val="0070C0"/>
                                    </a:solidFill>
                                    <a:latin typeface="Cambria Math" panose="02040503050406030204" pitchFamily="18" charset="0"/>
                                  </a:rPr>
                                  <m:t>𝑧</m:t>
                                </m:r>
                              </m:e>
                            </m:mr>
                          </m:m>
                        </m:e>
                      </m:d>
                    </m:oMath>
                  </m:oMathPara>
                </a14:m>
                <a:endParaRPr lang="en-CA" sz="6000" dirty="0"/>
              </a:p>
            </p:txBody>
          </p:sp>
        </mc:Choice>
        <mc:Fallback xmlns="">
          <p:sp>
            <p:nvSpPr>
              <p:cNvPr id="6" name="TextBox 5">
                <a:extLst>
                  <a:ext uri="{FF2B5EF4-FFF2-40B4-BE49-F238E27FC236}">
                    <a16:creationId xmlns:a16="http://schemas.microsoft.com/office/drawing/2014/main" id="{3917387F-B06B-9AAA-13CF-7A15D89D4F40}"/>
                  </a:ext>
                </a:extLst>
              </p:cNvPr>
              <p:cNvSpPr txBox="1">
                <a:spLocks noRot="1" noChangeAspect="1" noMove="1" noResize="1" noEditPoints="1" noAdjustHandles="1" noChangeArrowheads="1" noChangeShapeType="1" noTextEdit="1"/>
              </p:cNvSpPr>
              <p:nvPr/>
            </p:nvSpPr>
            <p:spPr>
              <a:xfrm>
                <a:off x="472580" y="872871"/>
                <a:ext cx="11143816" cy="5642763"/>
              </a:xfrm>
              <a:prstGeom prst="rect">
                <a:avLst/>
              </a:prstGeom>
              <a:blipFill>
                <a:blip r:embed="rId3"/>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1E5D12D4-3459-1422-1802-DA8CC1B55D6C}"/>
              </a:ext>
            </a:extLst>
          </p:cNvPr>
          <p:cNvSpPr txBox="1"/>
          <p:nvPr/>
        </p:nvSpPr>
        <p:spPr>
          <a:xfrm>
            <a:off x="180814" y="103430"/>
            <a:ext cx="8220236" cy="769441"/>
          </a:xfrm>
          <a:prstGeom prst="rect">
            <a:avLst/>
          </a:prstGeom>
          <a:noFill/>
        </p:spPr>
        <p:txBody>
          <a:bodyPr wrap="square" rtlCol="0">
            <a:spAutoFit/>
          </a:bodyPr>
          <a:lstStyle/>
          <a:p>
            <a:r>
              <a:rPr lang="en-CA" sz="4400" dirty="0"/>
              <a:t>“Pauli Vector” from of a 3D vector:</a:t>
            </a:r>
          </a:p>
        </p:txBody>
      </p:sp>
      <p:sp>
        <p:nvSpPr>
          <p:cNvPr id="2" name="TextBox 1">
            <a:extLst>
              <a:ext uri="{FF2B5EF4-FFF2-40B4-BE49-F238E27FC236}">
                <a16:creationId xmlns:a16="http://schemas.microsoft.com/office/drawing/2014/main" id="{90E6E813-EDBD-8AA3-ADED-68C358596D9C}"/>
              </a:ext>
            </a:extLst>
          </p:cNvPr>
          <p:cNvSpPr txBox="1"/>
          <p:nvPr/>
        </p:nvSpPr>
        <p:spPr>
          <a:xfrm>
            <a:off x="8610600" y="4435376"/>
            <a:ext cx="3581400" cy="2308324"/>
          </a:xfrm>
          <a:prstGeom prst="rect">
            <a:avLst/>
          </a:prstGeom>
          <a:noFill/>
        </p:spPr>
        <p:txBody>
          <a:bodyPr wrap="square" rtlCol="0">
            <a:spAutoFit/>
          </a:bodyPr>
          <a:lstStyle/>
          <a:p>
            <a:r>
              <a:rPr lang="en-CA" sz="7200" dirty="0"/>
              <a:t>“Pauli</a:t>
            </a:r>
          </a:p>
          <a:p>
            <a:r>
              <a:rPr lang="en-CA" sz="7200" dirty="0"/>
              <a:t>  Vector”</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1" name="Ink 20">
                <a:extLst>
                  <a:ext uri="{FF2B5EF4-FFF2-40B4-BE49-F238E27FC236}">
                    <a16:creationId xmlns:a16="http://schemas.microsoft.com/office/drawing/2014/main" id="{29D44958-E519-8D04-F970-A10C37976917}"/>
                  </a:ext>
                </a:extLst>
              </p14:cNvPr>
              <p14:cNvContentPartPr/>
              <p14:nvPr>
                <p:extLst>
                  <p:ext uri="{42D2F446-02D8-4167-A562-619A0277C38B}">
                    <p15:isNarration xmlns:p15="http://schemas.microsoft.com/office/powerpoint/2012/main" val="1"/>
                  </p:ext>
                </p:extLst>
              </p14:nvPr>
            </p14:nvContentPartPr>
            <p14:xfrm>
              <a:off x="2923560" y="1837080"/>
              <a:ext cx="6880680" cy="1245240"/>
            </p14:xfrm>
          </p:contentPart>
        </mc:Choice>
        <mc:Fallback xmlns="">
          <p:pic>
            <p:nvPicPr>
              <p:cNvPr id="21" name="Ink 20">
                <a:extLst>
                  <a:ext uri="{FF2B5EF4-FFF2-40B4-BE49-F238E27FC236}">
                    <a16:creationId xmlns:a16="http://schemas.microsoft.com/office/drawing/2014/main" id="{29D44958-E519-8D04-F970-A10C37976917}"/>
                  </a:ext>
                </a:extLst>
              </p:cNvPr>
              <p:cNvPicPr>
                <a:picLocks noGrp="1" noRot="1" noChangeAspect="1" noMove="1" noResize="1" noEditPoints="1" noAdjustHandles="1" noChangeArrowheads="1" noChangeShapeType="1"/>
              </p:cNvPicPr>
              <p:nvPr/>
            </p:nvPicPr>
            <p:blipFill>
              <a:blip r:embed="rId5"/>
              <a:stretch>
                <a:fillRect/>
              </a:stretch>
            </p:blipFill>
            <p:spPr>
              <a:xfrm>
                <a:off x="2914200" y="1827720"/>
                <a:ext cx="6899400" cy="1263960"/>
              </a:xfrm>
              <a:prstGeom prst="rect">
                <a:avLst/>
              </a:prstGeom>
            </p:spPr>
          </p:pic>
        </mc:Fallback>
      </mc:AlternateContent>
    </p:spTree>
    <p:custDataLst>
      <p:tags r:id="rId1"/>
    </p:custDataLst>
    <p:extLst>
      <p:ext uri="{BB962C8B-B14F-4D97-AF65-F5344CB8AC3E}">
        <p14:creationId xmlns:p14="http://schemas.microsoft.com/office/powerpoint/2010/main" val="2270778107"/>
      </p:ext>
    </p:extLst>
  </p:cSld>
  <p:clrMapOvr>
    <a:masterClrMapping/>
  </p:clrMapOvr>
  <mc:AlternateContent xmlns:mc="http://schemas.openxmlformats.org/markup-compatibility/2006" xmlns:p14="http://schemas.microsoft.com/office/powerpoint/2010/main">
    <mc:Choice Requires="p14">
      <p:transition spd="slow" p14:dur="2000" advTm="14384"/>
    </mc:Choice>
    <mc:Fallback xmlns="">
      <p:transition spd="slow" advTm="14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md type="call" cmd="playFrom(0.0)">
                                      <p:cBhvr>
                                        <p:cTn id="7" dur="1" fill="hold"/>
                                        <p:tgtEl>
                                          <p:spTgt spid="2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17387F-B06B-9AAA-13CF-7A15D89D4F40}"/>
                  </a:ext>
                </a:extLst>
              </p:cNvPr>
              <p:cNvSpPr txBox="1"/>
              <p:nvPr/>
            </p:nvSpPr>
            <p:spPr>
              <a:xfrm>
                <a:off x="100628" y="872871"/>
                <a:ext cx="12011186" cy="5846857"/>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acc>
                        <m:accPr>
                          <m:chr m:val="⃗"/>
                          <m:ctrlPr>
                            <a:rPr lang="en-CA" sz="6000" i="1" smtClean="0">
                              <a:solidFill>
                                <a:srgbClr val="FF6600"/>
                              </a:solidFill>
                              <a:latin typeface="Cambria Math" panose="02040503050406030204" pitchFamily="18" charset="0"/>
                            </a:rPr>
                          </m:ctrlPr>
                        </m:accPr>
                        <m:e>
                          <m:r>
                            <a:rPr lang="en-CA" sz="6000" b="0" i="1" smtClean="0">
                              <a:solidFill>
                                <a:srgbClr val="FF6600"/>
                              </a:solidFill>
                              <a:latin typeface="Cambria Math" panose="02040503050406030204" pitchFamily="18" charset="0"/>
                            </a:rPr>
                            <m:t>𝑤</m:t>
                          </m:r>
                        </m:e>
                      </m:acc>
                      <m:r>
                        <a:rPr lang="en-CA" sz="6000" i="1" smtClean="0">
                          <a:solidFill>
                            <a:schemeClr val="tx1"/>
                          </a:solidFill>
                          <a:latin typeface="Cambria Math" panose="02040503050406030204" pitchFamily="18" charset="0"/>
                        </a:rPr>
                        <m:t>=</m:t>
                      </m:r>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acc>
                        <m:accPr>
                          <m:chr m:val="⃗"/>
                          <m:ctrlPr>
                            <a:rPr lang="en-CA" sz="6000" b="0" i="1" smtClean="0">
                              <a:solidFill>
                                <a:srgbClr val="002060"/>
                              </a:solidFill>
                              <a:latin typeface="Cambria Math" panose="02040503050406030204" pitchFamily="18" charset="0"/>
                            </a:rPr>
                          </m:ctrlPr>
                        </m:accPr>
                        <m:e>
                          <m:sSub>
                            <m:sSubPr>
                              <m:ctrlPr>
                                <a:rPr lang="en-CA" sz="6000" i="1">
                                  <a:solidFill>
                                    <a:srgbClr val="002060"/>
                                  </a:solidFill>
                                  <a:latin typeface="Cambria Math" panose="02040503050406030204" pitchFamily="18" charset="0"/>
                                </a:rPr>
                              </m:ctrlPr>
                            </m:sSubPr>
                            <m:e>
                              <m:r>
                                <a:rPr lang="en-CA" sz="6000" b="0" i="1" smtClean="0">
                                  <a:solidFill>
                                    <a:srgbClr val="002060"/>
                                  </a:solidFill>
                                  <a:latin typeface="Cambria Math" panose="02040503050406030204" pitchFamily="18" charset="0"/>
                                </a:rPr>
                                <m:t>𝑒</m:t>
                              </m:r>
                            </m:e>
                            <m:sub>
                              <m:r>
                                <a:rPr lang="en-CA" sz="6000" i="1">
                                  <a:solidFill>
                                    <a:srgbClr val="002060"/>
                                  </a:solidFill>
                                  <a:latin typeface="Cambria Math" panose="02040503050406030204" pitchFamily="18" charset="0"/>
                                </a:rPr>
                                <m:t>𝑡</m:t>
                              </m:r>
                            </m:sub>
                          </m:sSub>
                        </m:e>
                      </m:acc>
                      <m:r>
                        <a:rPr lang="en-CA" sz="6000" b="0" i="1" smtClean="0">
                          <a:solidFill>
                            <a:srgbClr val="7030A0"/>
                          </a:solidFill>
                          <a:latin typeface="Cambria Math" panose="02040503050406030204" pitchFamily="18" charset="0"/>
                        </a:rPr>
                        <m:t> </m:t>
                      </m:r>
                      <m:r>
                        <a:rPr lang="en-CA" sz="6000" i="1">
                          <a:latin typeface="Cambria Math" panose="02040503050406030204" pitchFamily="18" charset="0"/>
                        </a:rPr>
                        <m:t>+</m:t>
                      </m:r>
                      <m:r>
                        <a:rPr lang="en-CA" sz="6000" b="0" i="1" smtClean="0">
                          <a:latin typeface="Cambria Math" panose="02040503050406030204" pitchFamily="18" charset="0"/>
                        </a:rPr>
                        <m:t> </m:t>
                      </m:r>
                      <m:r>
                        <a:rPr lang="en-GB" sz="6000" b="0" i="1" smtClean="0">
                          <a:solidFill>
                            <a:srgbClr val="0070C0"/>
                          </a:solidFill>
                          <a:latin typeface="Cambria Math" panose="02040503050406030204" pitchFamily="18" charset="0"/>
                        </a:rPr>
                        <m:t>𝑥</m:t>
                      </m:r>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𝑥</m:t>
                              </m:r>
                            </m:sub>
                          </m:sSub>
                        </m:e>
                      </m:acc>
                      <m:r>
                        <a:rPr lang="en-CA" sz="6000" b="0" i="1" smtClean="0">
                          <a:solidFill>
                            <a:srgbClr val="002060"/>
                          </a:solidFill>
                          <a:latin typeface="Cambria Math" panose="02040503050406030204" pitchFamily="18" charset="0"/>
                        </a:rPr>
                        <m:t> </m:t>
                      </m:r>
                      <m:r>
                        <a:rPr lang="en-CA" sz="6000" i="1">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𝑦</m:t>
                      </m:r>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𝑦</m:t>
                              </m:r>
                            </m:sub>
                          </m:sSub>
                        </m:e>
                      </m:acc>
                      <m:r>
                        <a:rPr lang="en-CA" sz="6000" b="0" i="1" smtClean="0">
                          <a:solidFill>
                            <a:srgbClr val="002060"/>
                          </a:solidFill>
                          <a:latin typeface="Cambria Math" panose="02040503050406030204" pitchFamily="18" charset="0"/>
                        </a:rPr>
                        <m:t> </m:t>
                      </m:r>
                      <m:r>
                        <a:rPr lang="en-CA" sz="6000" i="1">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𝑧</m:t>
                      </m:r>
                      <m:acc>
                        <m:accPr>
                          <m:chr m:val="⃗"/>
                          <m:ctrlPr>
                            <a:rPr lang="en-CA" sz="6000" b="0" i="1" smtClean="0">
                              <a:solidFill>
                                <a:srgbClr val="002060"/>
                              </a:solidFill>
                              <a:latin typeface="Cambria Math" panose="02040503050406030204" pitchFamily="18" charset="0"/>
                            </a:rPr>
                          </m:ctrlPr>
                        </m:accPr>
                        <m:e>
                          <m:sSub>
                            <m:sSubPr>
                              <m:ctrlPr>
                                <a:rPr lang="en-CA" sz="6000" b="0" i="1" smtClean="0">
                                  <a:solidFill>
                                    <a:srgbClr val="002060"/>
                                  </a:solidFill>
                                  <a:latin typeface="Cambria Math" panose="02040503050406030204" pitchFamily="18" charset="0"/>
                                </a:rPr>
                              </m:ctrlPr>
                            </m:sSubPr>
                            <m:e>
                              <m:r>
                                <a:rPr lang="en-CA" sz="6000" i="1" smtClean="0">
                                  <a:solidFill>
                                    <a:srgbClr val="002060"/>
                                  </a:solidFill>
                                  <a:latin typeface="Cambria Math" panose="02040503050406030204" pitchFamily="18" charset="0"/>
                                </a:rPr>
                                <m:t>𝑒</m:t>
                              </m:r>
                            </m:e>
                            <m:sub>
                              <m:r>
                                <a:rPr lang="en-CA" sz="6000" b="0" i="1" smtClean="0">
                                  <a:solidFill>
                                    <a:srgbClr val="002060"/>
                                  </a:solidFill>
                                  <a:latin typeface="Cambria Math" panose="02040503050406030204" pitchFamily="18" charset="0"/>
                                </a:rPr>
                                <m:t>𝑧</m:t>
                              </m:r>
                            </m:sub>
                          </m:sSub>
                        </m:e>
                      </m:acc>
                    </m:oMath>
                  </m:oMathPara>
                </a14:m>
                <a:endParaRPr lang="en-GB" sz="6000" i="1" dirty="0">
                  <a:solidFill>
                    <a:schemeClr val="tx1"/>
                  </a:solidFill>
                  <a:latin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a:rPr lang="en-CA" sz="6000" b="0" i="1" smtClean="0">
                          <a:solidFill>
                            <a:srgbClr val="FF6600"/>
                          </a:solidFill>
                          <a:latin typeface="Cambria Math" panose="02040503050406030204" pitchFamily="18" charset="0"/>
                        </a:rPr>
                        <m:t>𝑊</m:t>
                      </m:r>
                      <m:r>
                        <a:rPr lang="en-CA" sz="6000" i="1" smtClean="0">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𝑐</m:t>
                      </m:r>
                      <m:r>
                        <a:rPr lang="en-CA" sz="6000" b="0" i="1" smtClean="0">
                          <a:solidFill>
                            <a:srgbClr val="0070C0"/>
                          </a:solidFill>
                          <a:latin typeface="Cambria Math" panose="02040503050406030204" pitchFamily="18" charset="0"/>
                        </a:rPr>
                        <m:t>𝑡</m:t>
                      </m:r>
                      <m:r>
                        <m:rPr>
                          <m:nor/>
                        </m:rPr>
                        <a:rPr lang="en-CA" sz="6000" b="0" i="0" smtClean="0">
                          <a:solidFill>
                            <a:srgbClr val="0070C0"/>
                          </a:solidFill>
                          <a:latin typeface="Cambria Math" panose="02040503050406030204" pitchFamily="18" charset="0"/>
                        </a:rPr>
                        <m:t> </m:t>
                      </m:r>
                      <m:r>
                        <m:rPr>
                          <m:nor/>
                        </m:rPr>
                        <a:rPr lang="en-CA" sz="6000"/>
                        <m:t>𝟙</m:t>
                      </m:r>
                      <m:r>
                        <a:rPr lang="en-CA" sz="6000" b="0" i="1" smtClean="0">
                          <a:solidFill>
                            <a:srgbClr val="002060"/>
                          </a:solidFill>
                          <a:latin typeface="Cambria Math" panose="02040503050406030204" pitchFamily="18" charset="0"/>
                        </a:rPr>
                        <m:t> </m:t>
                      </m:r>
                      <m:r>
                        <a:rPr lang="en-CA" sz="6000" i="1">
                          <a:latin typeface="Cambria Math" panose="02040503050406030204" pitchFamily="18" charset="0"/>
                        </a:rPr>
                        <m:t>+</m:t>
                      </m:r>
                      <m:r>
                        <a:rPr lang="en-CA" sz="6000" b="0" i="1" smtClean="0">
                          <a:latin typeface="Cambria Math" panose="02040503050406030204" pitchFamily="18" charset="0"/>
                        </a:rPr>
                        <m:t> </m:t>
                      </m:r>
                      <m:r>
                        <a:rPr lang="en-GB" sz="6000" b="0" i="1" smtClean="0">
                          <a:solidFill>
                            <a:srgbClr val="0070C0"/>
                          </a:solidFill>
                          <a:latin typeface="Cambria Math" panose="02040503050406030204" pitchFamily="18" charset="0"/>
                        </a:rPr>
                        <m:t>𝑥</m:t>
                      </m:r>
                      <m:sSub>
                        <m:sSubPr>
                          <m:ctrlPr>
                            <a:rPr lang="en-CA" sz="6000" i="1" smtClean="0">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GB" sz="6000" b="0" i="1" smtClean="0">
                              <a:solidFill>
                                <a:srgbClr val="002060"/>
                              </a:solidFill>
                              <a:latin typeface="Cambria Math" panose="02040503050406030204" pitchFamily="18" charset="0"/>
                            </a:rPr>
                            <m:t>𝑥</m:t>
                          </m:r>
                        </m:sub>
                      </m:sSub>
                      <m:r>
                        <a:rPr lang="en-CA" sz="6000" b="0" i="1" smtClean="0">
                          <a:solidFill>
                            <a:srgbClr val="002060"/>
                          </a:solidFill>
                          <a:latin typeface="Cambria Math" panose="02040503050406030204" pitchFamily="18" charset="0"/>
                        </a:rPr>
                        <m:t> </m:t>
                      </m:r>
                      <m:r>
                        <a:rPr lang="en-CA" sz="6000" i="1">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𝑦</m:t>
                      </m:r>
                      <m:sSub>
                        <m:sSubPr>
                          <m:ctrlPr>
                            <a:rPr lang="en-CA" sz="6000" i="1" smtClean="0">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GB" sz="6000" b="0" i="1" smtClean="0">
                              <a:solidFill>
                                <a:srgbClr val="002060"/>
                              </a:solidFill>
                              <a:latin typeface="Cambria Math" panose="02040503050406030204" pitchFamily="18" charset="0"/>
                            </a:rPr>
                            <m:t>𝑦</m:t>
                          </m:r>
                        </m:sub>
                      </m:sSub>
                      <m:r>
                        <a:rPr lang="en-CA" sz="6000" b="0" i="1" smtClean="0">
                          <a:solidFill>
                            <a:srgbClr val="002060"/>
                          </a:solidFill>
                          <a:latin typeface="Cambria Math" panose="02040503050406030204" pitchFamily="18" charset="0"/>
                        </a:rPr>
                        <m:t> </m:t>
                      </m:r>
                      <m:r>
                        <a:rPr lang="en-CA" sz="6000" i="1">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 </m:t>
                      </m:r>
                      <m:r>
                        <a:rPr lang="en-GB" sz="6000" b="0" i="1" smtClean="0">
                          <a:solidFill>
                            <a:srgbClr val="0070C0"/>
                          </a:solidFill>
                          <a:latin typeface="Cambria Math" panose="02040503050406030204" pitchFamily="18" charset="0"/>
                        </a:rPr>
                        <m:t>𝑧</m:t>
                      </m:r>
                      <m:sSub>
                        <m:sSubPr>
                          <m:ctrlPr>
                            <a:rPr lang="en-CA" sz="6000" i="1" smtClean="0">
                              <a:solidFill>
                                <a:srgbClr val="002060"/>
                              </a:solidFill>
                              <a:latin typeface="Cambria Math" panose="02040503050406030204" pitchFamily="18" charset="0"/>
                            </a:rPr>
                          </m:ctrlPr>
                        </m:sSubPr>
                        <m:e>
                          <m:r>
                            <a:rPr lang="en-CA" sz="6000" i="1">
                              <a:solidFill>
                                <a:srgbClr val="002060"/>
                              </a:solidFill>
                              <a:latin typeface="Cambria Math" panose="02040503050406030204" pitchFamily="18" charset="0"/>
                            </a:rPr>
                            <m:t>𝜎</m:t>
                          </m:r>
                        </m:e>
                        <m:sub>
                          <m:r>
                            <a:rPr lang="en-GB" sz="6000" b="0" i="1" smtClean="0">
                              <a:solidFill>
                                <a:srgbClr val="002060"/>
                              </a:solidFill>
                              <a:latin typeface="Cambria Math" panose="02040503050406030204" pitchFamily="18" charset="0"/>
                            </a:rPr>
                            <m:t>𝑧</m:t>
                          </m:r>
                        </m:sub>
                      </m:sSub>
                    </m:oMath>
                  </m:oMathPara>
                </a14:m>
                <a:endParaRPr lang="en-CA" sz="6000" b="0" i="1" dirty="0">
                  <a:solidFill>
                    <a:srgbClr val="002060"/>
                  </a:solidFill>
                  <a:latin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a:rPr lang="en-CA" sz="4400" i="1" smtClean="0">
                          <a:solidFill>
                            <a:schemeClr val="tx1"/>
                          </a:solidFill>
                          <a:latin typeface="Cambria Math" panose="02040503050406030204" pitchFamily="18" charset="0"/>
                        </a:rPr>
                        <m:t>=</m:t>
                      </m:r>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d>
                        <m:dPr>
                          <m:begChr m:val="["/>
                          <m:endChr m:val="]"/>
                          <m:ctrlPr>
                            <a:rPr lang="en-CA" sz="4400" i="1">
                              <a:latin typeface="Cambria Math" panose="02040503050406030204" pitchFamily="18" charset="0"/>
                            </a:rPr>
                          </m:ctrlPr>
                        </m:dPr>
                        <m:e>
                          <m:m>
                            <m:mPr>
                              <m:plcHide m:val="on"/>
                              <m:mcs>
                                <m:mc>
                                  <m:mcPr>
                                    <m:count m:val="2"/>
                                    <m:mcJc m:val="center"/>
                                  </m:mcPr>
                                </m:mc>
                              </m:mcs>
                              <m:ctrlPr>
                                <a:rPr lang="en-CA" sz="4400" i="1">
                                  <a:latin typeface="Cambria Math" panose="02040503050406030204" pitchFamily="18" charset="0"/>
                                </a:rPr>
                              </m:ctrlPr>
                            </m:mPr>
                            <m:mr>
                              <m:e>
                                <m:r>
                                  <a:rPr lang="en-CA" sz="4400" b="0" i="1" smtClean="0">
                                    <a:latin typeface="Cambria Math" panose="02040503050406030204" pitchFamily="18" charset="0"/>
                                  </a:rPr>
                                  <m:t>1</m:t>
                                </m:r>
                              </m:e>
                              <m:e>
                                <m:r>
                                  <a:rPr lang="en-CA" sz="4400" b="0" i="1" smtClean="0">
                                    <a:latin typeface="Cambria Math" panose="02040503050406030204" pitchFamily="18" charset="0"/>
                                  </a:rPr>
                                  <m:t>0</m:t>
                                </m:r>
                              </m:e>
                            </m:mr>
                            <m:mr>
                              <m:e>
                                <m:r>
                                  <a:rPr lang="en-CA" sz="4400" b="0" i="1" smtClean="0">
                                    <a:latin typeface="Cambria Math" panose="02040503050406030204" pitchFamily="18" charset="0"/>
                                  </a:rPr>
                                  <m:t>0</m:t>
                                </m:r>
                              </m:e>
                              <m:e>
                                <m:r>
                                  <a:rPr lang="en-CA" sz="4400" b="0" i="1" smtClean="0">
                                    <a:latin typeface="Cambria Math" panose="02040503050406030204" pitchFamily="18" charset="0"/>
                                  </a:rPr>
                                  <m:t>1</m:t>
                                </m:r>
                              </m:e>
                            </m:mr>
                          </m:m>
                        </m:e>
                      </m:d>
                      <m:r>
                        <a:rPr lang="en-CA" sz="4400" i="1">
                          <a:latin typeface="Cambria Math" panose="02040503050406030204" pitchFamily="18" charset="0"/>
                        </a:rPr>
                        <m:t>+</m:t>
                      </m:r>
                      <m:r>
                        <a:rPr lang="en-GB" sz="4400" b="0" i="1" smtClean="0">
                          <a:solidFill>
                            <a:srgbClr val="0070C0"/>
                          </a:solidFill>
                          <a:latin typeface="Cambria Math" panose="02040503050406030204" pitchFamily="18" charset="0"/>
                        </a:rPr>
                        <m:t>𝑥</m:t>
                      </m:r>
                      <m:d>
                        <m:dPr>
                          <m:begChr m:val="["/>
                          <m:endChr m:val="]"/>
                          <m:ctrlPr>
                            <a:rPr lang="en-CA" sz="4400" i="1">
                              <a:solidFill>
                                <a:schemeClr val="tx1"/>
                              </a:solidFill>
                              <a:latin typeface="Cambria Math" panose="02040503050406030204" pitchFamily="18" charset="0"/>
                            </a:rPr>
                          </m:ctrlPr>
                        </m:dPr>
                        <m:e>
                          <m:m>
                            <m:mPr>
                              <m:plcHide m:val="on"/>
                              <m:mcs>
                                <m:mc>
                                  <m:mcPr>
                                    <m:count m:val="2"/>
                                    <m:mcJc m:val="center"/>
                                  </m:mcPr>
                                </m:mc>
                              </m:mcs>
                              <m:ctrlPr>
                                <a:rPr lang="en-CA" sz="4400" i="1">
                                  <a:solidFill>
                                    <a:schemeClr val="tx1"/>
                                  </a:solidFill>
                                  <a:latin typeface="Cambria Math" panose="02040503050406030204" pitchFamily="18" charset="0"/>
                                </a:rPr>
                              </m:ctrlPr>
                            </m:mPr>
                            <m:mr>
                              <m:e>
                                <m:r>
                                  <a:rPr lang="en-CA" sz="4400" i="1">
                                    <a:solidFill>
                                      <a:schemeClr val="tx1"/>
                                    </a:solidFill>
                                    <a:latin typeface="Cambria Math" panose="02040503050406030204" pitchFamily="18" charset="0"/>
                                  </a:rPr>
                                  <m:t>0</m:t>
                                </m:r>
                              </m:e>
                              <m:e>
                                <m:r>
                                  <a:rPr lang="en-CA" sz="4400" i="1">
                                    <a:solidFill>
                                      <a:schemeClr val="tx1"/>
                                    </a:solidFill>
                                    <a:latin typeface="Cambria Math" panose="02040503050406030204" pitchFamily="18" charset="0"/>
                                  </a:rPr>
                                  <m:t>1</m:t>
                                </m:r>
                              </m:e>
                            </m:mr>
                            <m:mr>
                              <m:e>
                                <m:r>
                                  <a:rPr lang="en-CA" sz="4400" i="1">
                                    <a:solidFill>
                                      <a:schemeClr val="tx1"/>
                                    </a:solidFill>
                                    <a:latin typeface="Cambria Math" panose="02040503050406030204" pitchFamily="18" charset="0"/>
                                  </a:rPr>
                                  <m:t>1</m:t>
                                </m:r>
                              </m:e>
                              <m:e>
                                <m:r>
                                  <a:rPr lang="en-CA" sz="4400" i="1">
                                    <a:solidFill>
                                      <a:schemeClr val="tx1"/>
                                    </a:solidFill>
                                    <a:latin typeface="Cambria Math" panose="02040503050406030204" pitchFamily="18" charset="0"/>
                                  </a:rPr>
                                  <m:t>0</m:t>
                                </m:r>
                              </m:e>
                            </m:mr>
                          </m:m>
                        </m:e>
                      </m:d>
                      <m:r>
                        <a:rPr lang="en-CA" sz="4400" i="1">
                          <a:solidFill>
                            <a:schemeClr val="tx1"/>
                          </a:solidFill>
                          <a:latin typeface="Cambria Math" panose="02040503050406030204" pitchFamily="18" charset="0"/>
                        </a:rPr>
                        <m:t>+</m:t>
                      </m:r>
                      <m:r>
                        <a:rPr lang="en-GB" sz="4400" b="0" i="1" smtClean="0">
                          <a:solidFill>
                            <a:srgbClr val="0070C0"/>
                          </a:solidFill>
                          <a:latin typeface="Cambria Math" panose="02040503050406030204" pitchFamily="18" charset="0"/>
                        </a:rPr>
                        <m:t>𝑦</m:t>
                      </m:r>
                      <m:d>
                        <m:dPr>
                          <m:begChr m:val="["/>
                          <m:endChr m:val="]"/>
                          <m:ctrlPr>
                            <a:rPr lang="en-CA" sz="4400" i="1">
                              <a:solidFill>
                                <a:schemeClr val="tx1"/>
                              </a:solidFill>
                              <a:latin typeface="Cambria Math" panose="02040503050406030204" pitchFamily="18" charset="0"/>
                            </a:rPr>
                          </m:ctrlPr>
                        </m:dPr>
                        <m:e>
                          <m:m>
                            <m:mPr>
                              <m:plcHide m:val="on"/>
                              <m:mcs>
                                <m:mc>
                                  <m:mcPr>
                                    <m:count m:val="2"/>
                                    <m:mcJc m:val="center"/>
                                  </m:mcPr>
                                </m:mc>
                              </m:mcs>
                              <m:ctrlPr>
                                <a:rPr lang="en-CA" sz="4400" i="1">
                                  <a:solidFill>
                                    <a:schemeClr val="tx1"/>
                                  </a:solidFill>
                                  <a:latin typeface="Cambria Math" panose="02040503050406030204" pitchFamily="18" charset="0"/>
                                </a:rPr>
                              </m:ctrlPr>
                            </m:mPr>
                            <m:mr>
                              <m:e>
                                <m:r>
                                  <a:rPr lang="en-CA" sz="4400" i="1">
                                    <a:solidFill>
                                      <a:schemeClr val="tx1"/>
                                    </a:solidFill>
                                    <a:latin typeface="Cambria Math" panose="02040503050406030204" pitchFamily="18" charset="0"/>
                                  </a:rPr>
                                  <m:t>0</m:t>
                                </m:r>
                              </m:e>
                              <m:e>
                                <m:r>
                                  <a:rPr lang="en-CA" sz="4400" i="1">
                                    <a:solidFill>
                                      <a:schemeClr val="tx1"/>
                                    </a:solidFill>
                                    <a:latin typeface="Cambria Math" panose="02040503050406030204" pitchFamily="18" charset="0"/>
                                  </a:rPr>
                                  <m:t>−</m:t>
                                </m:r>
                                <m:r>
                                  <a:rPr lang="en-CA" sz="4400" i="1">
                                    <a:solidFill>
                                      <a:schemeClr val="tx1"/>
                                    </a:solidFill>
                                    <a:latin typeface="Cambria Math" panose="02040503050406030204" pitchFamily="18" charset="0"/>
                                  </a:rPr>
                                  <m:t>𝑖</m:t>
                                </m:r>
                              </m:e>
                            </m:mr>
                            <m:mr>
                              <m:e>
                                <m:r>
                                  <a:rPr lang="en-CA" sz="4400" i="1">
                                    <a:solidFill>
                                      <a:schemeClr val="tx1"/>
                                    </a:solidFill>
                                    <a:latin typeface="Cambria Math" panose="02040503050406030204" pitchFamily="18" charset="0"/>
                                  </a:rPr>
                                  <m:t>+</m:t>
                                </m:r>
                                <m:r>
                                  <a:rPr lang="en-CA" sz="4400" i="1">
                                    <a:solidFill>
                                      <a:schemeClr val="tx1"/>
                                    </a:solidFill>
                                    <a:latin typeface="Cambria Math" panose="02040503050406030204" pitchFamily="18" charset="0"/>
                                  </a:rPr>
                                  <m:t>𝑖</m:t>
                                </m:r>
                              </m:e>
                              <m:e>
                                <m:r>
                                  <a:rPr lang="en-CA" sz="4400" i="1">
                                    <a:solidFill>
                                      <a:schemeClr val="tx1"/>
                                    </a:solidFill>
                                    <a:latin typeface="Cambria Math" panose="02040503050406030204" pitchFamily="18" charset="0"/>
                                  </a:rPr>
                                  <m:t>0</m:t>
                                </m:r>
                              </m:e>
                            </m:mr>
                          </m:m>
                        </m:e>
                      </m:d>
                      <m:r>
                        <a:rPr lang="en-CA" sz="4400" i="1">
                          <a:solidFill>
                            <a:schemeClr val="tx1"/>
                          </a:solidFill>
                          <a:latin typeface="Cambria Math" panose="02040503050406030204" pitchFamily="18" charset="0"/>
                        </a:rPr>
                        <m:t>+</m:t>
                      </m:r>
                      <m:r>
                        <a:rPr lang="en-GB" sz="4400" b="0" i="1" smtClean="0">
                          <a:solidFill>
                            <a:srgbClr val="0070C0"/>
                          </a:solidFill>
                          <a:latin typeface="Cambria Math" panose="02040503050406030204" pitchFamily="18" charset="0"/>
                        </a:rPr>
                        <m:t>𝑧</m:t>
                      </m:r>
                      <m:d>
                        <m:dPr>
                          <m:begChr m:val="["/>
                          <m:endChr m:val="]"/>
                          <m:ctrlPr>
                            <a:rPr lang="en-CA" sz="4400" i="1">
                              <a:solidFill>
                                <a:schemeClr val="tx1"/>
                              </a:solidFill>
                              <a:latin typeface="Cambria Math" panose="02040503050406030204" pitchFamily="18" charset="0"/>
                            </a:rPr>
                          </m:ctrlPr>
                        </m:dPr>
                        <m:e>
                          <m:m>
                            <m:mPr>
                              <m:plcHide m:val="on"/>
                              <m:mcs>
                                <m:mc>
                                  <m:mcPr>
                                    <m:count m:val="2"/>
                                    <m:mcJc m:val="center"/>
                                  </m:mcPr>
                                </m:mc>
                              </m:mcs>
                              <m:ctrlPr>
                                <a:rPr lang="en-CA" sz="4400" i="1">
                                  <a:solidFill>
                                    <a:schemeClr val="tx1"/>
                                  </a:solidFill>
                                  <a:latin typeface="Cambria Math" panose="02040503050406030204" pitchFamily="18" charset="0"/>
                                </a:rPr>
                              </m:ctrlPr>
                            </m:mPr>
                            <m:mr>
                              <m:e>
                                <m:r>
                                  <a:rPr lang="en-CA" sz="4400" i="1">
                                    <a:solidFill>
                                      <a:schemeClr val="tx1"/>
                                    </a:solidFill>
                                    <a:latin typeface="Cambria Math" panose="02040503050406030204" pitchFamily="18" charset="0"/>
                                  </a:rPr>
                                  <m:t>1</m:t>
                                </m:r>
                              </m:e>
                              <m:e>
                                <m:r>
                                  <a:rPr lang="en-CA" sz="4400" i="1">
                                    <a:solidFill>
                                      <a:schemeClr val="tx1"/>
                                    </a:solidFill>
                                    <a:latin typeface="Cambria Math" panose="02040503050406030204" pitchFamily="18" charset="0"/>
                                  </a:rPr>
                                  <m:t>0</m:t>
                                </m:r>
                              </m:e>
                            </m:mr>
                            <m:mr>
                              <m:e>
                                <m:r>
                                  <a:rPr lang="en-CA" sz="4400" i="1">
                                    <a:solidFill>
                                      <a:schemeClr val="tx1"/>
                                    </a:solidFill>
                                    <a:latin typeface="Cambria Math" panose="02040503050406030204" pitchFamily="18" charset="0"/>
                                  </a:rPr>
                                  <m:t>0</m:t>
                                </m:r>
                              </m:e>
                              <m:e>
                                <m:r>
                                  <a:rPr lang="en-CA" sz="4400" i="1">
                                    <a:solidFill>
                                      <a:schemeClr val="tx1"/>
                                    </a:solidFill>
                                    <a:latin typeface="Cambria Math" panose="02040503050406030204" pitchFamily="18" charset="0"/>
                                  </a:rPr>
                                  <m:t>−1</m:t>
                                </m:r>
                              </m:e>
                            </m:mr>
                          </m:m>
                        </m:e>
                      </m:d>
                    </m:oMath>
                  </m:oMathPara>
                </a14:m>
                <a:endParaRPr lang="en-GB" sz="4400" i="1" dirty="0">
                  <a:solidFill>
                    <a:schemeClr val="tx1"/>
                  </a:solidFill>
                  <a:latin typeface="Cambria Math" panose="02040503050406030204" pitchFamily="18" charset="0"/>
                </a:endParaRPr>
              </a:p>
              <a:p>
                <a:pPr>
                  <a:spcAft>
                    <a:spcPts val="1800"/>
                  </a:spcAft>
                </a:pPr>
                <a14:m>
                  <m:oMathPara xmlns:m="http://schemas.openxmlformats.org/officeDocument/2006/math">
                    <m:oMathParaPr>
                      <m:jc m:val="left"/>
                    </m:oMathParaPr>
                    <m:oMath xmlns:m="http://schemas.openxmlformats.org/officeDocument/2006/math">
                      <m:r>
                        <a:rPr lang="en-GB" sz="6000" b="0" i="1" smtClean="0">
                          <a:solidFill>
                            <a:schemeClr val="bg1"/>
                          </a:solidFill>
                          <a:latin typeface="Cambria Math" panose="02040503050406030204" pitchFamily="18" charset="0"/>
                        </a:rPr>
                        <m:t>𝑉</m:t>
                      </m:r>
                      <m:r>
                        <a:rPr lang="en-GB" sz="6000" b="0" i="1" smtClean="0">
                          <a:latin typeface="Cambria Math" panose="02040503050406030204" pitchFamily="18" charset="0"/>
                        </a:rPr>
                        <m:t>=</m:t>
                      </m:r>
                      <m:r>
                        <a:rPr lang="en-CA" sz="6000" b="0" i="1" smtClean="0">
                          <a:latin typeface="Cambria Math" panose="02040503050406030204" pitchFamily="18" charset="0"/>
                        </a:rPr>
                        <m:t>        </m:t>
                      </m:r>
                      <m:d>
                        <m:dPr>
                          <m:begChr m:val="["/>
                          <m:endChr m:val="]"/>
                          <m:ctrlPr>
                            <a:rPr lang="en-GB" sz="6000" i="1">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p>
            </p:txBody>
          </p:sp>
        </mc:Choice>
        <mc:Fallback xmlns="">
          <p:sp>
            <p:nvSpPr>
              <p:cNvPr id="6" name="TextBox 5">
                <a:extLst>
                  <a:ext uri="{FF2B5EF4-FFF2-40B4-BE49-F238E27FC236}">
                    <a16:creationId xmlns:a16="http://schemas.microsoft.com/office/drawing/2014/main" id="{3917387F-B06B-9AAA-13CF-7A15D89D4F40}"/>
                  </a:ext>
                </a:extLst>
              </p:cNvPr>
              <p:cNvSpPr txBox="1">
                <a:spLocks noRot="1" noChangeAspect="1" noMove="1" noResize="1" noEditPoints="1" noAdjustHandles="1" noChangeArrowheads="1" noChangeShapeType="1" noTextEdit="1"/>
              </p:cNvSpPr>
              <p:nvPr/>
            </p:nvSpPr>
            <p:spPr>
              <a:xfrm>
                <a:off x="100628" y="872871"/>
                <a:ext cx="12011186" cy="5846857"/>
              </a:xfrm>
              <a:prstGeom prst="rect">
                <a:avLst/>
              </a:prstGeom>
              <a:blipFill>
                <a:blip r:embed="rId3"/>
                <a:stretch>
                  <a:fillRect/>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1E5D12D4-3459-1422-1802-DA8CC1B55D6C}"/>
              </a:ext>
            </a:extLst>
          </p:cNvPr>
          <p:cNvSpPr txBox="1"/>
          <p:nvPr/>
        </p:nvSpPr>
        <p:spPr>
          <a:xfrm>
            <a:off x="180814" y="103430"/>
            <a:ext cx="12011186" cy="769441"/>
          </a:xfrm>
          <a:prstGeom prst="rect">
            <a:avLst/>
          </a:prstGeom>
          <a:noFill/>
        </p:spPr>
        <p:txBody>
          <a:bodyPr wrap="square" rtlCol="0">
            <a:spAutoFit/>
          </a:bodyPr>
          <a:lstStyle/>
          <a:p>
            <a:r>
              <a:rPr lang="en-CA" sz="4400" dirty="0"/>
              <a:t>“Weyl Vector” form of a 3+1D spacetime vector</a:t>
            </a:r>
          </a:p>
        </p:txBody>
      </p:sp>
      <p:sp>
        <p:nvSpPr>
          <p:cNvPr id="2" name="TextBox 1">
            <a:extLst>
              <a:ext uri="{FF2B5EF4-FFF2-40B4-BE49-F238E27FC236}">
                <a16:creationId xmlns:a16="http://schemas.microsoft.com/office/drawing/2014/main" id="{40C727B1-E0AE-EEF6-8B6A-0A6AE5FF0F42}"/>
              </a:ext>
            </a:extLst>
          </p:cNvPr>
          <p:cNvSpPr txBox="1"/>
          <p:nvPr/>
        </p:nvSpPr>
        <p:spPr>
          <a:xfrm>
            <a:off x="8477250" y="4477284"/>
            <a:ext cx="3467100" cy="2308324"/>
          </a:xfrm>
          <a:prstGeom prst="rect">
            <a:avLst/>
          </a:prstGeom>
          <a:noFill/>
        </p:spPr>
        <p:txBody>
          <a:bodyPr wrap="square" rtlCol="0">
            <a:spAutoFit/>
          </a:bodyPr>
          <a:lstStyle/>
          <a:p>
            <a:r>
              <a:rPr lang="en-CA" sz="7200" dirty="0"/>
              <a:t>“Weyl</a:t>
            </a:r>
          </a:p>
          <a:p>
            <a:r>
              <a:rPr lang="en-CA" sz="7200" dirty="0"/>
              <a:t>  Vector”</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10" name="Ink 9">
                <a:extLst>
                  <a:ext uri="{FF2B5EF4-FFF2-40B4-BE49-F238E27FC236}">
                    <a16:creationId xmlns:a16="http://schemas.microsoft.com/office/drawing/2014/main" id="{D184EDB3-6B38-7393-1497-0CDB70A124D8}"/>
                  </a:ext>
                </a:extLst>
              </p14:cNvPr>
              <p14:cNvContentPartPr/>
              <p14:nvPr>
                <p:extLst>
                  <p:ext uri="{42D2F446-02D8-4167-A562-619A0277C38B}">
                    <p15:isNarration xmlns:p15="http://schemas.microsoft.com/office/powerpoint/2012/main" val="1"/>
                  </p:ext>
                </p:extLst>
              </p14:nvPr>
            </p14:nvContentPartPr>
            <p14:xfrm>
              <a:off x="2430232" y="938880"/>
              <a:ext cx="7785000" cy="4852800"/>
            </p14:xfrm>
          </p:contentPart>
        </mc:Choice>
        <mc:Fallback xmlns="">
          <p:pic>
            <p:nvPicPr>
              <p:cNvPr id="10" name="Ink 9">
                <a:extLst>
                  <a:ext uri="{FF2B5EF4-FFF2-40B4-BE49-F238E27FC236}">
                    <a16:creationId xmlns:a16="http://schemas.microsoft.com/office/drawing/2014/main" id="{D184EDB3-6B38-7393-1497-0CDB70A124D8}"/>
                  </a:ext>
                </a:extLst>
              </p:cNvPr>
              <p:cNvPicPr>
                <a:picLocks noGrp="1" noRot="1" noChangeAspect="1" noMove="1" noResize="1" noEditPoints="1" noAdjustHandles="1" noChangeArrowheads="1" noChangeShapeType="1"/>
              </p:cNvPicPr>
              <p:nvPr/>
            </p:nvPicPr>
            <p:blipFill>
              <a:blip r:embed="rId5"/>
              <a:stretch>
                <a:fillRect/>
              </a:stretch>
            </p:blipFill>
            <p:spPr>
              <a:xfrm>
                <a:off x="2420872" y="929520"/>
                <a:ext cx="7803720" cy="4871520"/>
              </a:xfrm>
              <a:prstGeom prst="rect">
                <a:avLst/>
              </a:prstGeom>
            </p:spPr>
          </p:pic>
        </mc:Fallback>
      </mc:AlternateContent>
    </p:spTree>
    <p:custDataLst>
      <p:tags r:id="rId1"/>
    </p:custDataLst>
    <p:extLst>
      <p:ext uri="{BB962C8B-B14F-4D97-AF65-F5344CB8AC3E}">
        <p14:creationId xmlns:p14="http://schemas.microsoft.com/office/powerpoint/2010/main" val="566997147"/>
      </p:ext>
    </p:extLst>
  </p:cSld>
  <p:clrMapOvr>
    <a:masterClrMapping/>
  </p:clrMapOvr>
  <mc:AlternateContent xmlns:mc="http://schemas.openxmlformats.org/markup-compatibility/2006" xmlns:p14="http://schemas.microsoft.com/office/powerpoint/2010/main">
    <mc:Choice Requires="p14">
      <p:transition spd="slow" p14:dur="2000" advTm="38016"/>
    </mc:Choice>
    <mc:Fallback xmlns="">
      <p:transition spd="slow" advTm="38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2AE0F-AAE3-8483-18B8-68F491045C9B}"/>
                  </a:ext>
                </a:extLst>
              </p:cNvPr>
              <p:cNvSpPr txBox="1"/>
              <p:nvPr/>
            </p:nvSpPr>
            <p:spPr>
              <a:xfrm>
                <a:off x="80499" y="98269"/>
                <a:ext cx="8352301" cy="2114618"/>
              </a:xfrm>
              <a:prstGeom prst="rect">
                <a:avLst/>
              </a:prstGeom>
              <a:noFill/>
            </p:spPr>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func>
                        <m:funcPr>
                          <m:ctrlPr>
                            <a:rPr lang="en-GB" sz="6600" b="0" i="1" smtClean="0">
                              <a:latin typeface="Cambria Math" panose="02040503050406030204" pitchFamily="18" charset="0"/>
                            </a:rPr>
                          </m:ctrlPr>
                        </m:funcPr>
                        <m:fName>
                          <m:r>
                            <m:rPr>
                              <m:sty m:val="p"/>
                            </m:rPr>
                            <a:rPr lang="en-GB" sz="6600" b="0" i="0" smtClean="0">
                              <a:latin typeface="Cambria Math" panose="02040503050406030204" pitchFamily="18" charset="0"/>
                            </a:rPr>
                            <m:t>det</m:t>
                          </m:r>
                        </m:fName>
                        <m:e>
                          <m:d>
                            <m:dPr>
                              <m:ctrlPr>
                                <a:rPr lang="en-GB" sz="6600" b="0" i="1" smtClean="0">
                                  <a:latin typeface="Cambria Math" panose="02040503050406030204" pitchFamily="18" charset="0"/>
                                </a:rPr>
                              </m:ctrlPr>
                            </m:dPr>
                            <m:e>
                              <m:d>
                                <m:dPr>
                                  <m:begChr m:val="["/>
                                  <m:endChr m:val="]"/>
                                  <m:ctrlPr>
                                    <a:rPr lang="en-GB" sz="6600" i="1">
                                      <a:latin typeface="Cambria Math" panose="02040503050406030204" pitchFamily="18" charset="0"/>
                                    </a:rPr>
                                  </m:ctrlPr>
                                </m:dPr>
                                <m:e>
                                  <m:m>
                                    <m:mPr>
                                      <m:mcs>
                                        <m:mc>
                                          <m:mcPr>
                                            <m:count m:val="2"/>
                                            <m:mcJc m:val="center"/>
                                          </m:mcPr>
                                        </m:mc>
                                      </m:mcs>
                                      <m:ctrlPr>
                                        <a:rPr lang="en-GB" sz="6600" i="1">
                                          <a:latin typeface="Cambria Math" panose="02040503050406030204" pitchFamily="18" charset="0"/>
                                        </a:rPr>
                                      </m:ctrlPr>
                                    </m:mPr>
                                    <m:mr>
                                      <m:e>
                                        <m:r>
                                          <m:rPr>
                                            <m:brk m:alnAt="7"/>
                                          </m:rPr>
                                          <a:rPr lang="en-GB" sz="6600" i="1">
                                            <a:solidFill>
                                              <a:srgbClr val="0070C0"/>
                                            </a:solidFill>
                                            <a:latin typeface="Cambria Math" panose="02040503050406030204" pitchFamily="18" charset="0"/>
                                          </a:rPr>
                                          <m:t>𝑧</m:t>
                                        </m:r>
                                      </m:e>
                                      <m:e>
                                        <m:r>
                                          <a:rPr lang="en-GB" sz="6600" i="1">
                                            <a:solidFill>
                                              <a:srgbClr val="0070C0"/>
                                            </a:solidFill>
                                            <a:latin typeface="Cambria Math" panose="02040503050406030204" pitchFamily="18" charset="0"/>
                                          </a:rPr>
                                          <m:t>𝑥</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e>
                                    </m:mr>
                                    <m:mr>
                                      <m:e>
                                        <m:r>
                                          <a:rPr lang="en-GB" sz="6600" i="1">
                                            <a:solidFill>
                                              <a:srgbClr val="0070C0"/>
                                            </a:solidFill>
                                            <a:latin typeface="Cambria Math" panose="02040503050406030204" pitchFamily="18" charset="0"/>
                                          </a:rPr>
                                          <m:t>𝑥</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e>
                                      <m:e>
                                        <m:r>
                                          <a:rPr lang="en-GB" sz="6600" i="1">
                                            <a:latin typeface="Cambria Math" panose="02040503050406030204" pitchFamily="18" charset="0"/>
                                          </a:rPr>
                                          <m:t>−</m:t>
                                        </m:r>
                                        <m:r>
                                          <a:rPr lang="en-GB" sz="6600" i="1">
                                            <a:solidFill>
                                              <a:srgbClr val="0070C0"/>
                                            </a:solidFill>
                                            <a:latin typeface="Cambria Math" panose="02040503050406030204" pitchFamily="18" charset="0"/>
                                          </a:rPr>
                                          <m:t>𝑧</m:t>
                                        </m:r>
                                      </m:e>
                                    </m:mr>
                                  </m:m>
                                </m:e>
                              </m:d>
                            </m:e>
                          </m:d>
                        </m:e>
                      </m:func>
                    </m:oMath>
                  </m:oMathPara>
                </a14:m>
                <a:endParaRPr lang="en-CA" sz="66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8EC2AE0F-AAE3-8483-18B8-68F491045C9B}"/>
                  </a:ext>
                </a:extLst>
              </p:cNvPr>
              <p:cNvSpPr txBox="1">
                <a:spLocks noRot="1" noChangeAspect="1" noMove="1" noResize="1" noEditPoints="1" noAdjustHandles="1" noChangeArrowheads="1" noChangeShapeType="1" noTextEdit="1"/>
              </p:cNvSpPr>
              <p:nvPr/>
            </p:nvSpPr>
            <p:spPr>
              <a:xfrm>
                <a:off x="80499" y="98269"/>
                <a:ext cx="8352301" cy="211461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9F1CEC-8FF6-86E6-5342-406BCC697850}"/>
                  </a:ext>
                </a:extLst>
              </p:cNvPr>
              <p:cNvSpPr txBox="1"/>
              <p:nvPr/>
            </p:nvSpPr>
            <p:spPr>
              <a:xfrm>
                <a:off x="8612340" y="38100"/>
                <a:ext cx="3528860" cy="2077748"/>
              </a:xfrm>
              <a:prstGeom prst="rect">
                <a:avLst/>
              </a:prstGeom>
              <a:solidFill>
                <a:srgbClr val="E5FFF1"/>
              </a:solid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func>
                        <m:funcPr>
                          <m:ctrlPr>
                            <a:rPr lang="en-GB" sz="4800" b="0" i="1" smtClean="0">
                              <a:latin typeface="Cambria Math" panose="02040503050406030204" pitchFamily="18" charset="0"/>
                            </a:rPr>
                          </m:ctrlPr>
                        </m:funcPr>
                        <m:fName>
                          <m:r>
                            <m:rPr>
                              <m:sty m:val="p"/>
                            </m:rPr>
                            <a:rPr lang="en-GB" sz="4800" b="0" i="0" smtClean="0">
                              <a:latin typeface="Cambria Math" panose="02040503050406030204" pitchFamily="18" charset="0"/>
                            </a:rPr>
                            <m:t>det</m:t>
                          </m:r>
                        </m:fName>
                        <m:e>
                          <m:d>
                            <m:dPr>
                              <m:ctrlPr>
                                <a:rPr lang="en-GB" sz="4800" b="0" i="1" smtClean="0">
                                  <a:latin typeface="Cambria Math" panose="02040503050406030204" pitchFamily="18" charset="0"/>
                                </a:rPr>
                              </m:ctrlPr>
                            </m:dPr>
                            <m:e>
                              <m:d>
                                <m:dPr>
                                  <m:begChr m:val="["/>
                                  <m:endChr m:val="]"/>
                                  <m:ctrlPr>
                                    <a:rPr lang="en-GB" sz="4800" i="1" smtClean="0">
                                      <a:solidFill>
                                        <a:schemeClr val="tx1"/>
                                      </a:solidFill>
                                      <a:latin typeface="Cambria Math" panose="02040503050406030204" pitchFamily="18" charset="0"/>
                                    </a:rPr>
                                  </m:ctrlPr>
                                </m:dPr>
                                <m:e>
                                  <m:m>
                                    <m:mPr>
                                      <m:mcs>
                                        <m:mc>
                                          <m:mcPr>
                                            <m:count m:val="2"/>
                                            <m:mcJc m:val="center"/>
                                          </m:mcPr>
                                        </m:mc>
                                      </m:mcs>
                                      <m:ctrlPr>
                                        <a:rPr lang="en-GB" sz="4800" i="1">
                                          <a:solidFill>
                                            <a:schemeClr val="tx1"/>
                                          </a:solidFill>
                                          <a:latin typeface="Cambria Math" panose="02040503050406030204" pitchFamily="18" charset="0"/>
                                        </a:rPr>
                                      </m:ctrlPr>
                                    </m:mPr>
                                    <m:mr>
                                      <m:e>
                                        <m:r>
                                          <a:rPr lang="en-GB" sz="4800" b="0" i="1" smtClean="0">
                                            <a:solidFill>
                                              <a:schemeClr val="tx1"/>
                                            </a:solidFill>
                                            <a:latin typeface="Cambria Math" panose="02040503050406030204" pitchFamily="18" charset="0"/>
                                          </a:rPr>
                                          <m:t>𝑎</m:t>
                                        </m:r>
                                      </m:e>
                                      <m:e>
                                        <m:r>
                                          <a:rPr lang="en-GB" sz="4800" b="0" i="1" smtClean="0">
                                            <a:solidFill>
                                              <a:schemeClr val="tx1"/>
                                            </a:solidFill>
                                            <a:latin typeface="Cambria Math" panose="02040503050406030204" pitchFamily="18" charset="0"/>
                                          </a:rPr>
                                          <m:t>𝑏</m:t>
                                        </m:r>
                                      </m:e>
                                    </m:mr>
                                    <m:mr>
                                      <m:e>
                                        <m:r>
                                          <a:rPr lang="en-GB" sz="4800" b="0" i="1" smtClean="0">
                                            <a:solidFill>
                                              <a:schemeClr val="tx1"/>
                                            </a:solidFill>
                                            <a:latin typeface="Cambria Math" panose="02040503050406030204" pitchFamily="18" charset="0"/>
                                          </a:rPr>
                                          <m:t>𝑐</m:t>
                                        </m:r>
                                      </m:e>
                                      <m:e>
                                        <m:r>
                                          <a:rPr lang="en-GB" sz="4800" b="0" i="1" smtClean="0">
                                            <a:solidFill>
                                              <a:schemeClr val="tx1"/>
                                            </a:solidFill>
                                            <a:latin typeface="Cambria Math" panose="02040503050406030204" pitchFamily="18" charset="0"/>
                                          </a:rPr>
                                          <m:t>𝑑</m:t>
                                        </m:r>
                                      </m:e>
                                    </m:mr>
                                  </m:m>
                                </m:e>
                              </m:d>
                            </m:e>
                          </m:d>
                        </m:e>
                      </m:func>
                    </m:oMath>
                  </m:oMathPara>
                </a14:m>
                <a:endParaRPr lang="en-GB" sz="48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4800" i="1">
                          <a:latin typeface="Cambria Math" panose="02040503050406030204" pitchFamily="18" charset="0"/>
                        </a:rPr>
                        <m:t>=</m:t>
                      </m:r>
                      <m:r>
                        <a:rPr lang="en-GB" sz="4800" i="1">
                          <a:latin typeface="Cambria Math" panose="02040503050406030204" pitchFamily="18" charset="0"/>
                        </a:rPr>
                        <m:t>𝑎𝑑</m:t>
                      </m:r>
                      <m:r>
                        <a:rPr lang="en-GB" sz="4800" i="1">
                          <a:latin typeface="Cambria Math" panose="02040503050406030204" pitchFamily="18" charset="0"/>
                        </a:rPr>
                        <m:t>−</m:t>
                      </m:r>
                      <m:r>
                        <a:rPr lang="en-GB" sz="4800" i="1">
                          <a:latin typeface="Cambria Math" panose="02040503050406030204" pitchFamily="18" charset="0"/>
                        </a:rPr>
                        <m:t>𝑏𝑐</m:t>
                      </m:r>
                    </m:oMath>
                  </m:oMathPara>
                </a14:m>
                <a:endParaRPr lang="en-CA" sz="48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059F1CEC-8FF6-86E6-5342-406BCC697850}"/>
                  </a:ext>
                </a:extLst>
              </p:cNvPr>
              <p:cNvSpPr txBox="1">
                <a:spLocks noRot="1" noChangeAspect="1" noMove="1" noResize="1" noEditPoints="1" noAdjustHandles="1" noChangeArrowheads="1" noChangeShapeType="1" noTextEdit="1"/>
              </p:cNvSpPr>
              <p:nvPr/>
            </p:nvSpPr>
            <p:spPr>
              <a:xfrm>
                <a:off x="8612340" y="38100"/>
                <a:ext cx="3528860" cy="2077748"/>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7A72519E-3C08-C5DA-C185-36284CF08734}"/>
              </a:ext>
            </a:extLst>
          </p:cNvPr>
          <p:cNvGrpSpPr/>
          <p:nvPr/>
        </p:nvGrpSpPr>
        <p:grpSpPr>
          <a:xfrm>
            <a:off x="0" y="2235011"/>
            <a:ext cx="12192000" cy="4770537"/>
            <a:chOff x="0" y="2235011"/>
            <a:chExt cx="12192000" cy="477053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48B8AC-ADFC-E874-5537-DD1B852967B4}"/>
                    </a:ext>
                  </a:extLst>
                </p:cNvPr>
                <p:cNvSpPr txBox="1"/>
                <p:nvPr/>
              </p:nvSpPr>
              <p:spPr>
                <a:xfrm>
                  <a:off x="0" y="2235011"/>
                  <a:ext cx="12192000" cy="4770537"/>
                </a:xfrm>
                <a:prstGeom prst="rect">
                  <a:avLst/>
                </a:prstGeom>
                <a:noFill/>
              </p:spPr>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r>
                          <a:rPr lang="en-GB" sz="6600" b="0" i="1" smtClean="0">
                            <a:solidFill>
                              <a:schemeClr val="tx1"/>
                            </a:solidFill>
                            <a:latin typeface="Cambria Math" panose="02040503050406030204" pitchFamily="18" charset="0"/>
                            <a:ea typeface="Cambria Math" panose="02040503050406030204" pitchFamily="18" charset="0"/>
                          </a:rPr>
                          <m:t>=</m:t>
                        </m:r>
                        <m:d>
                          <m:dPr>
                            <m:ctrlPr>
                              <a:rPr lang="en-GB" sz="6600" b="0" i="1" smtClean="0">
                                <a:solidFill>
                                  <a:schemeClr val="tx1"/>
                                </a:solidFill>
                                <a:latin typeface="Cambria Math" panose="02040503050406030204" pitchFamily="18" charset="0"/>
                                <a:ea typeface="Cambria Math" panose="02040503050406030204" pitchFamily="18" charset="0"/>
                              </a:rPr>
                            </m:ctrlPr>
                          </m:dPr>
                          <m:e>
                            <m:r>
                              <m:rPr>
                                <m:brk m:alnAt="7"/>
                              </m:rPr>
                              <a:rPr lang="en-GB" sz="6600" i="1">
                                <a:solidFill>
                                  <a:srgbClr val="0070C0"/>
                                </a:solidFill>
                                <a:latin typeface="Cambria Math" panose="02040503050406030204" pitchFamily="18" charset="0"/>
                              </a:rPr>
                              <m:t>𝑧</m:t>
                            </m:r>
                          </m:e>
                        </m:d>
                        <m:d>
                          <m:dPr>
                            <m:ctrlPr>
                              <a:rPr lang="en-GB" sz="6600" b="0" i="1" smtClean="0">
                                <a:solidFill>
                                  <a:schemeClr val="tx1"/>
                                </a:solidFill>
                                <a:latin typeface="Cambria Math" panose="02040503050406030204" pitchFamily="18" charset="0"/>
                                <a:ea typeface="Cambria Math" panose="02040503050406030204" pitchFamily="18" charset="0"/>
                              </a:rPr>
                            </m:ctrlPr>
                          </m:dPr>
                          <m:e>
                            <m:r>
                              <a:rPr lang="en-GB" sz="6600" i="1">
                                <a:latin typeface="Cambria Math" panose="02040503050406030204" pitchFamily="18" charset="0"/>
                              </a:rPr>
                              <m:t>−</m:t>
                            </m:r>
                            <m:r>
                              <a:rPr lang="en-GB" sz="6600" i="1">
                                <a:solidFill>
                                  <a:srgbClr val="0070C0"/>
                                </a:solidFill>
                                <a:latin typeface="Cambria Math" panose="02040503050406030204" pitchFamily="18" charset="0"/>
                              </a:rPr>
                              <m:t>𝑧</m:t>
                            </m:r>
                          </m:e>
                        </m:d>
                        <m:r>
                          <a:rPr lang="en-GB" sz="6600" b="0" i="1" smtClean="0">
                            <a:solidFill>
                              <a:schemeClr val="tx1"/>
                            </a:solidFill>
                            <a:latin typeface="Cambria Math" panose="02040503050406030204" pitchFamily="18" charset="0"/>
                            <a:ea typeface="Cambria Math" panose="02040503050406030204" pitchFamily="18" charset="0"/>
                          </a:rPr>
                          <m:t>−</m:t>
                        </m:r>
                        <m:d>
                          <m:dPr>
                            <m:ctrlPr>
                              <a:rPr lang="en-GB" sz="6600" b="0" i="1" smtClean="0">
                                <a:solidFill>
                                  <a:schemeClr val="tx1"/>
                                </a:solidFill>
                                <a:latin typeface="Cambria Math" panose="02040503050406030204" pitchFamily="18" charset="0"/>
                                <a:ea typeface="Cambria Math" panose="02040503050406030204" pitchFamily="18" charset="0"/>
                              </a:rPr>
                            </m:ctrlPr>
                          </m:dPr>
                          <m:e>
                            <m:r>
                              <a:rPr lang="en-GB" sz="6600" i="1">
                                <a:solidFill>
                                  <a:srgbClr val="0070C0"/>
                                </a:solidFill>
                                <a:latin typeface="Cambria Math" panose="02040503050406030204" pitchFamily="18" charset="0"/>
                              </a:rPr>
                              <m:t>𝑥</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e>
                        </m:d>
                        <m:d>
                          <m:dPr>
                            <m:ctrlPr>
                              <a:rPr lang="en-GB" sz="6600" b="0" i="1" smtClean="0">
                                <a:solidFill>
                                  <a:schemeClr val="tx1"/>
                                </a:solidFill>
                                <a:latin typeface="Cambria Math" panose="02040503050406030204" pitchFamily="18" charset="0"/>
                                <a:ea typeface="Cambria Math" panose="02040503050406030204" pitchFamily="18" charset="0"/>
                              </a:rPr>
                            </m:ctrlPr>
                          </m:dPr>
                          <m:e>
                            <m:r>
                              <a:rPr lang="en-GB" sz="6600" i="1">
                                <a:solidFill>
                                  <a:srgbClr val="0070C0"/>
                                </a:solidFill>
                                <a:latin typeface="Cambria Math" panose="02040503050406030204" pitchFamily="18" charset="0"/>
                              </a:rPr>
                              <m:t>𝑥</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e>
                        </m:d>
                      </m:oMath>
                    </m:oMathPara>
                  </a14:m>
                  <a:endParaRPr lang="en-CA" sz="6600" i="1" dirty="0">
                    <a:solidFill>
                      <a:schemeClr val="tx1"/>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GB" sz="6600" b="0" i="1" smtClean="0">
                            <a:solidFill>
                              <a:schemeClr val="tx1"/>
                            </a:solidFill>
                            <a:latin typeface="Cambria Math" panose="02040503050406030204" pitchFamily="18" charset="0"/>
                            <a:ea typeface="Cambria Math" panose="02040503050406030204" pitchFamily="18" charset="0"/>
                          </a:rPr>
                          <m:t>=−</m:t>
                        </m:r>
                        <m:sSup>
                          <m:sSupPr>
                            <m:ctrlPr>
                              <a:rPr lang="en-GB" sz="6600" b="0" i="1" smtClean="0">
                                <a:solidFill>
                                  <a:schemeClr val="tx1"/>
                                </a:solidFill>
                                <a:latin typeface="Cambria Math" panose="02040503050406030204" pitchFamily="18" charset="0"/>
                                <a:ea typeface="Cambria Math" panose="02040503050406030204" pitchFamily="18" charset="0"/>
                              </a:rPr>
                            </m:ctrlPr>
                          </m:sSupPr>
                          <m:e>
                            <m:r>
                              <a:rPr lang="en-GB" sz="6600" b="0" i="1" smtClean="0">
                                <a:solidFill>
                                  <a:srgbClr val="0070C0"/>
                                </a:solidFill>
                                <a:latin typeface="Cambria Math" panose="02040503050406030204" pitchFamily="18" charset="0"/>
                                <a:ea typeface="Cambria Math" panose="02040503050406030204" pitchFamily="18" charset="0"/>
                              </a:rPr>
                              <m:t>𝑧</m:t>
                            </m:r>
                          </m:e>
                          <m:sup>
                            <m:r>
                              <a:rPr lang="en-GB" sz="6600" b="0" i="1" smtClean="0">
                                <a:solidFill>
                                  <a:schemeClr val="tx1"/>
                                </a:solidFill>
                                <a:latin typeface="Cambria Math" panose="02040503050406030204" pitchFamily="18" charset="0"/>
                                <a:ea typeface="Cambria Math" panose="02040503050406030204" pitchFamily="18" charset="0"/>
                              </a:rPr>
                              <m:t>2</m:t>
                            </m:r>
                          </m:sup>
                        </m:sSup>
                        <m:r>
                          <a:rPr lang="en-GB" sz="6600" b="0" i="1" smtClean="0">
                            <a:solidFill>
                              <a:schemeClr val="tx1"/>
                            </a:solidFill>
                            <a:latin typeface="Cambria Math" panose="02040503050406030204" pitchFamily="18" charset="0"/>
                            <a:ea typeface="Cambria Math" panose="02040503050406030204" pitchFamily="18" charset="0"/>
                          </a:rPr>
                          <m:t>−</m:t>
                        </m:r>
                        <m:d>
                          <m:dPr>
                            <m:ctrlPr>
                              <a:rPr lang="en-GB" sz="6600" b="0" i="1" smtClean="0">
                                <a:solidFill>
                                  <a:schemeClr val="tx1"/>
                                </a:solidFill>
                                <a:latin typeface="Cambria Math" panose="02040503050406030204" pitchFamily="18" charset="0"/>
                                <a:ea typeface="Cambria Math" panose="02040503050406030204" pitchFamily="18" charset="0"/>
                              </a:rPr>
                            </m:ctrlPr>
                          </m:dPr>
                          <m:e>
                            <m:sSup>
                              <m:sSupPr>
                                <m:ctrlPr>
                                  <a:rPr lang="en-GB" sz="6600" b="0" i="1" smtClean="0">
                                    <a:solidFill>
                                      <a:srgbClr val="0070C0"/>
                                    </a:solidFill>
                                    <a:latin typeface="Cambria Math" panose="02040503050406030204" pitchFamily="18" charset="0"/>
                                  </a:rPr>
                                </m:ctrlPr>
                              </m:sSupPr>
                              <m:e>
                                <m:r>
                                  <a:rPr lang="en-GB" sz="6600" i="1">
                                    <a:solidFill>
                                      <a:srgbClr val="0070C0"/>
                                    </a:solidFill>
                                    <a:latin typeface="Cambria Math" panose="02040503050406030204" pitchFamily="18" charset="0"/>
                                  </a:rPr>
                                  <m:t>𝑥</m:t>
                                </m:r>
                              </m:e>
                              <m:sup>
                                <m:r>
                                  <a:rPr lang="en-GB" sz="6600" b="0" i="1" smtClean="0">
                                    <a:solidFill>
                                      <a:schemeClr val="tx1"/>
                                    </a:solidFill>
                                    <a:latin typeface="Cambria Math" panose="02040503050406030204" pitchFamily="18" charset="0"/>
                                  </a:rPr>
                                  <m:t>2</m:t>
                                </m:r>
                              </m:sup>
                            </m:sSup>
                            <m:r>
                              <a:rPr lang="en-GB" sz="6600" i="1">
                                <a:latin typeface="Cambria Math" panose="02040503050406030204" pitchFamily="18" charset="0"/>
                              </a:rPr>
                              <m:t>−</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r>
                              <a:rPr lang="en-GB" sz="6600" i="1">
                                <a:solidFill>
                                  <a:srgbClr val="0070C0"/>
                                </a:solidFill>
                                <a:latin typeface="Cambria Math" panose="02040503050406030204" pitchFamily="18" charset="0"/>
                              </a:rPr>
                              <m:t>𝑥</m:t>
                            </m:r>
                            <m:r>
                              <a:rPr lang="en-GB" sz="6600" b="0" i="1" smtClean="0">
                                <a:latin typeface="Cambria Math" panose="02040503050406030204" pitchFamily="18" charset="0"/>
                              </a:rPr>
                              <m:t>+</m:t>
                            </m:r>
                            <m:r>
                              <a:rPr lang="en-GB" sz="6600" i="1">
                                <a:solidFill>
                                  <a:srgbClr val="0070C0"/>
                                </a:solidFill>
                                <a:latin typeface="Cambria Math" panose="02040503050406030204" pitchFamily="18" charset="0"/>
                              </a:rPr>
                              <m:t>𝑥𝑦</m:t>
                            </m:r>
                            <m:r>
                              <a:rPr lang="en-GB" sz="6600" i="1">
                                <a:latin typeface="Cambria Math" panose="02040503050406030204" pitchFamily="18" charset="0"/>
                              </a:rPr>
                              <m:t>𝑖</m:t>
                            </m:r>
                            <m:r>
                              <a:rPr lang="en-GB" sz="6600" b="0" i="1" smtClean="0">
                                <a:latin typeface="Cambria Math" panose="02040503050406030204" pitchFamily="18" charset="0"/>
                              </a:rPr>
                              <m:t>−</m:t>
                            </m:r>
                            <m:sSup>
                              <m:sSupPr>
                                <m:ctrlPr>
                                  <a:rPr lang="en-GB" sz="6600" b="0" i="1" smtClean="0">
                                    <a:latin typeface="Cambria Math" panose="02040503050406030204" pitchFamily="18" charset="0"/>
                                  </a:rPr>
                                </m:ctrlPr>
                              </m:sSupPr>
                              <m:e>
                                <m:r>
                                  <a:rPr lang="en-GB" sz="6600" b="0" i="1" smtClean="0">
                                    <a:latin typeface="Cambria Math" panose="02040503050406030204" pitchFamily="18" charset="0"/>
                                  </a:rPr>
                                  <m:t>𝑖</m:t>
                                </m:r>
                              </m:e>
                              <m:sup>
                                <m:r>
                                  <a:rPr lang="en-GB" sz="6600" b="0" i="1" smtClean="0">
                                    <a:latin typeface="Cambria Math" panose="02040503050406030204" pitchFamily="18" charset="0"/>
                                  </a:rPr>
                                  <m:t>2</m:t>
                                </m:r>
                              </m:sup>
                            </m:sSup>
                            <m:sSup>
                              <m:sSupPr>
                                <m:ctrlPr>
                                  <a:rPr lang="en-GB" sz="6600" i="1">
                                    <a:solidFill>
                                      <a:srgbClr val="0070C0"/>
                                    </a:solidFill>
                                    <a:latin typeface="Cambria Math" panose="02040503050406030204" pitchFamily="18" charset="0"/>
                                  </a:rPr>
                                </m:ctrlPr>
                              </m:sSupPr>
                              <m:e>
                                <m:r>
                                  <a:rPr lang="en-GB" sz="6600" b="0" i="1" smtClean="0">
                                    <a:solidFill>
                                      <a:srgbClr val="0070C0"/>
                                    </a:solidFill>
                                    <a:latin typeface="Cambria Math" panose="02040503050406030204" pitchFamily="18" charset="0"/>
                                  </a:rPr>
                                  <m:t>𝑦</m:t>
                                </m:r>
                              </m:e>
                              <m:sup>
                                <m:r>
                                  <a:rPr lang="en-GB" sz="6600" i="1">
                                    <a:latin typeface="Cambria Math" panose="02040503050406030204" pitchFamily="18" charset="0"/>
                                  </a:rPr>
                                  <m:t>2</m:t>
                                </m:r>
                              </m:sup>
                            </m:sSup>
                          </m:e>
                        </m:d>
                      </m:oMath>
                    </m:oMathPara>
                  </a14:m>
                  <a:endParaRPr lang="en-CA" sz="6600" i="1" dirty="0">
                    <a:solidFill>
                      <a:schemeClr val="tx1"/>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GB" sz="6600" b="0" i="1" smtClean="0">
                            <a:solidFill>
                              <a:schemeClr val="tx1"/>
                            </a:solidFill>
                            <a:latin typeface="Cambria Math" panose="02040503050406030204" pitchFamily="18" charset="0"/>
                            <a:ea typeface="Cambria Math" panose="02040503050406030204" pitchFamily="18" charset="0"/>
                          </a:rPr>
                          <m:t>=−</m:t>
                        </m:r>
                        <m:sSup>
                          <m:sSupPr>
                            <m:ctrlPr>
                              <a:rPr lang="en-GB" sz="6600" b="0" i="1" smtClean="0">
                                <a:solidFill>
                                  <a:schemeClr val="tx1"/>
                                </a:solidFill>
                                <a:latin typeface="Cambria Math" panose="02040503050406030204" pitchFamily="18" charset="0"/>
                                <a:ea typeface="Cambria Math" panose="02040503050406030204" pitchFamily="18" charset="0"/>
                              </a:rPr>
                            </m:ctrlPr>
                          </m:sSupPr>
                          <m:e>
                            <m:r>
                              <a:rPr lang="en-GB" sz="6600" b="0" i="1" smtClean="0">
                                <a:solidFill>
                                  <a:srgbClr val="0070C0"/>
                                </a:solidFill>
                                <a:latin typeface="Cambria Math" panose="02040503050406030204" pitchFamily="18" charset="0"/>
                                <a:ea typeface="Cambria Math" panose="02040503050406030204" pitchFamily="18" charset="0"/>
                              </a:rPr>
                              <m:t>𝑧</m:t>
                            </m:r>
                          </m:e>
                          <m:sup>
                            <m:r>
                              <a:rPr lang="en-GB" sz="6600" b="0" i="1" smtClean="0">
                                <a:solidFill>
                                  <a:schemeClr val="tx1"/>
                                </a:solidFill>
                                <a:latin typeface="Cambria Math" panose="02040503050406030204" pitchFamily="18" charset="0"/>
                                <a:ea typeface="Cambria Math" panose="02040503050406030204" pitchFamily="18" charset="0"/>
                              </a:rPr>
                              <m:t>2</m:t>
                            </m:r>
                          </m:sup>
                        </m:sSup>
                        <m:r>
                          <a:rPr lang="en-GB" sz="6600" b="0" i="1" smtClean="0">
                            <a:solidFill>
                              <a:schemeClr val="tx1"/>
                            </a:solidFill>
                            <a:latin typeface="Cambria Math" panose="02040503050406030204" pitchFamily="18" charset="0"/>
                            <a:ea typeface="Cambria Math" panose="02040503050406030204" pitchFamily="18" charset="0"/>
                          </a:rPr>
                          <m:t>−</m:t>
                        </m:r>
                        <m:sSup>
                          <m:sSupPr>
                            <m:ctrlPr>
                              <a:rPr lang="en-GB" sz="6600" i="1">
                                <a:solidFill>
                                  <a:srgbClr val="0070C0"/>
                                </a:solidFill>
                                <a:latin typeface="Cambria Math" panose="02040503050406030204" pitchFamily="18" charset="0"/>
                              </a:rPr>
                            </m:ctrlPr>
                          </m:sSupPr>
                          <m:e>
                            <m:r>
                              <a:rPr lang="en-GB" sz="6600" i="1">
                                <a:solidFill>
                                  <a:srgbClr val="0070C0"/>
                                </a:solidFill>
                                <a:latin typeface="Cambria Math" panose="02040503050406030204" pitchFamily="18" charset="0"/>
                              </a:rPr>
                              <m:t>𝑥</m:t>
                            </m:r>
                          </m:e>
                          <m:sup>
                            <m:r>
                              <a:rPr lang="en-GB" sz="6600" i="1">
                                <a:latin typeface="Cambria Math" panose="02040503050406030204" pitchFamily="18" charset="0"/>
                              </a:rPr>
                              <m:t>2</m:t>
                            </m:r>
                          </m:sup>
                        </m:sSup>
                        <m:r>
                          <a:rPr lang="en-GB" sz="6600" i="1">
                            <a:latin typeface="Cambria Math" panose="02040503050406030204" pitchFamily="18" charset="0"/>
                          </a:rPr>
                          <m:t>−</m:t>
                        </m:r>
                        <m:sSup>
                          <m:sSupPr>
                            <m:ctrlPr>
                              <a:rPr lang="en-GB" sz="6600" i="1">
                                <a:solidFill>
                                  <a:srgbClr val="0070C0"/>
                                </a:solidFill>
                                <a:latin typeface="Cambria Math" panose="02040503050406030204" pitchFamily="18" charset="0"/>
                              </a:rPr>
                            </m:ctrlPr>
                          </m:sSupPr>
                          <m:e>
                            <m:r>
                              <a:rPr lang="en-GB" sz="6600" i="1">
                                <a:solidFill>
                                  <a:srgbClr val="0070C0"/>
                                </a:solidFill>
                                <a:latin typeface="Cambria Math" panose="02040503050406030204" pitchFamily="18" charset="0"/>
                              </a:rPr>
                              <m:t>𝑦</m:t>
                            </m:r>
                          </m:e>
                          <m:sup>
                            <m:r>
                              <a:rPr lang="en-GB" sz="6600" i="1">
                                <a:latin typeface="Cambria Math" panose="02040503050406030204" pitchFamily="18" charset="0"/>
                              </a:rPr>
                              <m:t>2</m:t>
                            </m:r>
                          </m:sup>
                        </m:sSup>
                      </m:oMath>
                    </m:oMathPara>
                  </a14:m>
                  <a:endParaRPr lang="en-CA" sz="6600" i="1" dirty="0">
                    <a:solidFill>
                      <a:schemeClr val="tx1"/>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GB" sz="6600" b="0" i="1" smtClean="0">
                            <a:solidFill>
                              <a:schemeClr val="tx1"/>
                            </a:solidFill>
                            <a:latin typeface="Cambria Math" panose="02040503050406030204" pitchFamily="18" charset="0"/>
                            <a:ea typeface="Cambria Math" panose="02040503050406030204" pitchFamily="18" charset="0"/>
                          </a:rPr>
                          <m:t>=−</m:t>
                        </m:r>
                        <m:sSup>
                          <m:sSupPr>
                            <m:ctrlPr>
                              <a:rPr lang="en-GB" sz="6600" i="1">
                                <a:solidFill>
                                  <a:srgbClr val="0070C0"/>
                                </a:solidFill>
                                <a:latin typeface="Cambria Math" panose="02040503050406030204" pitchFamily="18" charset="0"/>
                              </a:rPr>
                            </m:ctrlPr>
                          </m:sSupPr>
                          <m:e>
                            <m:r>
                              <a:rPr lang="en-GB" sz="6600" i="1">
                                <a:solidFill>
                                  <a:srgbClr val="0070C0"/>
                                </a:solidFill>
                                <a:latin typeface="Cambria Math" panose="02040503050406030204" pitchFamily="18" charset="0"/>
                              </a:rPr>
                              <m:t>𝑥</m:t>
                            </m:r>
                          </m:e>
                          <m:sup>
                            <m:r>
                              <a:rPr lang="en-GB" sz="6600" i="1">
                                <a:latin typeface="Cambria Math" panose="02040503050406030204" pitchFamily="18" charset="0"/>
                              </a:rPr>
                              <m:t>2</m:t>
                            </m:r>
                          </m:sup>
                        </m:sSup>
                        <m:r>
                          <a:rPr lang="en-GB" sz="6600" b="0" i="1" smtClean="0">
                            <a:latin typeface="Cambria Math" panose="02040503050406030204" pitchFamily="18" charset="0"/>
                          </a:rPr>
                          <m:t>−</m:t>
                        </m:r>
                        <m:sSup>
                          <m:sSupPr>
                            <m:ctrlPr>
                              <a:rPr lang="en-GB" sz="6600" i="1">
                                <a:solidFill>
                                  <a:srgbClr val="0070C0"/>
                                </a:solidFill>
                                <a:latin typeface="Cambria Math" panose="02040503050406030204" pitchFamily="18" charset="0"/>
                              </a:rPr>
                            </m:ctrlPr>
                          </m:sSupPr>
                          <m:e>
                            <m:r>
                              <a:rPr lang="en-GB" sz="6600" i="1">
                                <a:solidFill>
                                  <a:srgbClr val="0070C0"/>
                                </a:solidFill>
                                <a:latin typeface="Cambria Math" panose="02040503050406030204" pitchFamily="18" charset="0"/>
                              </a:rPr>
                              <m:t>𝑦</m:t>
                            </m:r>
                          </m:e>
                          <m:sup>
                            <m:r>
                              <a:rPr lang="en-GB" sz="6600" i="1">
                                <a:latin typeface="Cambria Math" panose="02040503050406030204" pitchFamily="18" charset="0"/>
                              </a:rPr>
                              <m:t>2</m:t>
                            </m:r>
                          </m:sup>
                        </m:sSup>
                        <m:r>
                          <a:rPr lang="en-GB" sz="6600" i="1">
                            <a:latin typeface="Cambria Math" panose="02040503050406030204" pitchFamily="18" charset="0"/>
                            <a:ea typeface="Cambria Math" panose="02040503050406030204" pitchFamily="18" charset="0"/>
                          </a:rPr>
                          <m:t>−</m:t>
                        </m:r>
                        <m:sSup>
                          <m:sSupPr>
                            <m:ctrlPr>
                              <a:rPr lang="en-GB" sz="6600" i="1">
                                <a:latin typeface="Cambria Math" panose="02040503050406030204" pitchFamily="18" charset="0"/>
                                <a:ea typeface="Cambria Math" panose="02040503050406030204" pitchFamily="18" charset="0"/>
                              </a:rPr>
                            </m:ctrlPr>
                          </m:sSupPr>
                          <m:e>
                            <m:r>
                              <a:rPr lang="en-GB" sz="6600" i="1">
                                <a:solidFill>
                                  <a:srgbClr val="0070C0"/>
                                </a:solidFill>
                                <a:latin typeface="Cambria Math" panose="02040503050406030204" pitchFamily="18" charset="0"/>
                                <a:ea typeface="Cambria Math" panose="02040503050406030204" pitchFamily="18" charset="0"/>
                              </a:rPr>
                              <m:t>𝑧</m:t>
                            </m:r>
                          </m:e>
                          <m:sup>
                            <m:r>
                              <a:rPr lang="en-GB" sz="6600" i="1">
                                <a:latin typeface="Cambria Math" panose="02040503050406030204" pitchFamily="18" charset="0"/>
                                <a:ea typeface="Cambria Math" panose="02040503050406030204" pitchFamily="18" charset="0"/>
                              </a:rPr>
                              <m:t>2</m:t>
                            </m:r>
                          </m:sup>
                        </m:sSup>
                      </m:oMath>
                    </m:oMathPara>
                  </a14:m>
                  <a:endParaRPr lang="en-CA" sz="66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548B8AC-ADFC-E874-5537-DD1B852967B4}"/>
                    </a:ext>
                  </a:extLst>
                </p:cNvPr>
                <p:cNvSpPr txBox="1">
                  <a:spLocks noRot="1" noChangeAspect="1" noMove="1" noResize="1" noEditPoints="1" noAdjustHandles="1" noChangeArrowheads="1" noChangeShapeType="1" noTextEdit="1"/>
                </p:cNvSpPr>
                <p:nvPr/>
              </p:nvSpPr>
              <p:spPr>
                <a:xfrm>
                  <a:off x="0" y="2235011"/>
                  <a:ext cx="12192000" cy="477053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D611497-7286-F348-6859-961E84AFEC73}"/>
                    </a:ext>
                  </a:extLst>
                </p:cNvPr>
                <p:cNvSpPr txBox="1"/>
                <p:nvPr/>
              </p:nvSpPr>
              <p:spPr>
                <a:xfrm>
                  <a:off x="6096000" y="5703372"/>
                  <a:ext cx="3470788"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6600" i="1" smtClean="0">
                            <a:latin typeface="Cambria Math" panose="02040503050406030204" pitchFamily="18" charset="0"/>
                          </a:rPr>
                          <m:t>=</m:t>
                        </m:r>
                        <m:r>
                          <a:rPr lang="en-GB" sz="6600" b="0" i="1" smtClean="0">
                            <a:latin typeface="Cambria Math" panose="02040503050406030204" pitchFamily="18" charset="0"/>
                          </a:rPr>
                          <m:t>−</m:t>
                        </m:r>
                        <m:sSup>
                          <m:sSupPr>
                            <m:ctrlPr>
                              <a:rPr lang="en-GB" sz="6600" i="1">
                                <a:latin typeface="Cambria Math" panose="02040503050406030204" pitchFamily="18" charset="0"/>
                              </a:rPr>
                            </m:ctrlPr>
                          </m:sSupPr>
                          <m:e>
                            <m:d>
                              <m:dPr>
                                <m:begChr m:val="‖"/>
                                <m:endChr m:val="‖"/>
                                <m:ctrlPr>
                                  <a:rPr lang="en-GB" sz="6600" i="1">
                                    <a:latin typeface="Cambria Math" panose="02040503050406030204" pitchFamily="18" charset="0"/>
                                  </a:rPr>
                                </m:ctrlPr>
                              </m:dPr>
                              <m:e>
                                <m:acc>
                                  <m:accPr>
                                    <m:chr m:val="⃗"/>
                                    <m:ctrlPr>
                                      <a:rPr lang="en-GB" sz="6600" i="1">
                                        <a:solidFill>
                                          <a:srgbClr val="7030A0"/>
                                        </a:solidFill>
                                        <a:latin typeface="Cambria Math" panose="02040503050406030204" pitchFamily="18" charset="0"/>
                                      </a:rPr>
                                    </m:ctrlPr>
                                  </m:accPr>
                                  <m:e>
                                    <m:r>
                                      <a:rPr lang="en-GB" sz="6600" i="1">
                                        <a:solidFill>
                                          <a:srgbClr val="7030A0"/>
                                        </a:solidFill>
                                        <a:latin typeface="Cambria Math" panose="02040503050406030204" pitchFamily="18" charset="0"/>
                                      </a:rPr>
                                      <m:t>𝑣</m:t>
                                    </m:r>
                                  </m:e>
                                </m:acc>
                              </m:e>
                            </m:d>
                          </m:e>
                          <m:sup>
                            <m:r>
                              <a:rPr lang="en-GB" sz="6600" i="1">
                                <a:latin typeface="Cambria Math" panose="02040503050406030204" pitchFamily="18" charset="0"/>
                              </a:rPr>
                              <m:t>2</m:t>
                            </m:r>
                          </m:sup>
                        </m:sSup>
                      </m:oMath>
                    </m:oMathPara>
                  </a14:m>
                  <a:endParaRPr lang="en-CA" sz="6600" dirty="0"/>
                </a:p>
              </p:txBody>
            </p:sp>
          </mc:Choice>
          <mc:Fallback xmlns="">
            <p:sp>
              <p:nvSpPr>
                <p:cNvPr id="10" name="TextBox 9">
                  <a:extLst>
                    <a:ext uri="{FF2B5EF4-FFF2-40B4-BE49-F238E27FC236}">
                      <a16:creationId xmlns:a16="http://schemas.microsoft.com/office/drawing/2014/main" id="{BD611497-7286-F348-6859-961E84AFEC73}"/>
                    </a:ext>
                  </a:extLst>
                </p:cNvPr>
                <p:cNvSpPr txBox="1">
                  <a:spLocks noRot="1" noChangeAspect="1" noMove="1" noResize="1" noEditPoints="1" noAdjustHandles="1" noChangeArrowheads="1" noChangeShapeType="1" noTextEdit="1"/>
                </p:cNvSpPr>
                <p:nvPr/>
              </p:nvSpPr>
              <p:spPr>
                <a:xfrm>
                  <a:off x="6096000" y="5703372"/>
                  <a:ext cx="3470788" cy="1107996"/>
                </a:xfrm>
                <a:prstGeom prst="rect">
                  <a:avLst/>
                </a:prstGeom>
                <a:blipFill>
                  <a:blip r:embed="rId6"/>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6" name="Ink 15">
                <a:extLst>
                  <a:ext uri="{FF2B5EF4-FFF2-40B4-BE49-F238E27FC236}">
                    <a16:creationId xmlns:a16="http://schemas.microsoft.com/office/drawing/2014/main" id="{90169EF7-2235-4D55-79AD-C5943A03DFB3}"/>
                  </a:ext>
                </a:extLst>
              </p14:cNvPr>
              <p14:cNvContentPartPr/>
              <p14:nvPr>
                <p:extLst>
                  <p:ext uri="{42D2F446-02D8-4167-A562-619A0277C38B}">
                    <p15:isNarration xmlns:p15="http://schemas.microsoft.com/office/powerpoint/2012/main" val="1"/>
                  </p:ext>
                </p:extLst>
              </p14:nvPr>
            </p14:nvContentPartPr>
            <p14:xfrm>
              <a:off x="889560" y="5594040"/>
              <a:ext cx="8732160" cy="1199160"/>
            </p14:xfrm>
          </p:contentPart>
        </mc:Choice>
        <mc:Fallback xmlns="">
          <p:pic>
            <p:nvPicPr>
              <p:cNvPr id="16" name="Ink 15">
                <a:extLst>
                  <a:ext uri="{FF2B5EF4-FFF2-40B4-BE49-F238E27FC236}">
                    <a16:creationId xmlns:a16="http://schemas.microsoft.com/office/drawing/2014/main" id="{90169EF7-2235-4D55-79AD-C5943A03DFB3}"/>
                  </a:ext>
                </a:extLst>
              </p:cNvPr>
              <p:cNvPicPr>
                <a:picLocks noGrp="1" noRot="1" noChangeAspect="1" noMove="1" noResize="1" noEditPoints="1" noAdjustHandles="1" noChangeArrowheads="1" noChangeShapeType="1"/>
              </p:cNvPicPr>
              <p:nvPr/>
            </p:nvPicPr>
            <p:blipFill>
              <a:blip r:embed="rId8"/>
              <a:stretch>
                <a:fillRect/>
              </a:stretch>
            </p:blipFill>
            <p:spPr>
              <a:xfrm>
                <a:off x="880200" y="5584680"/>
                <a:ext cx="8750880" cy="1217880"/>
              </a:xfrm>
              <a:prstGeom prst="rect">
                <a:avLst/>
              </a:prstGeom>
            </p:spPr>
          </p:pic>
        </mc:Fallback>
      </mc:AlternateContent>
    </p:spTree>
    <p:custDataLst>
      <p:tags r:id="rId1"/>
    </p:custDataLst>
    <p:extLst>
      <p:ext uri="{BB962C8B-B14F-4D97-AF65-F5344CB8AC3E}">
        <p14:creationId xmlns:p14="http://schemas.microsoft.com/office/powerpoint/2010/main" val="1021027408"/>
      </p:ext>
    </p:extLst>
  </p:cSld>
  <p:clrMapOvr>
    <a:masterClrMapping/>
  </p:clrMapOvr>
  <mc:AlternateContent xmlns:mc="http://schemas.openxmlformats.org/markup-compatibility/2006" xmlns:p14="http://schemas.microsoft.com/office/powerpoint/2010/main">
    <mc:Choice Requires="p14">
      <p:transition spd="slow" p14:dur="2000" advTm="13777"/>
    </mc:Choice>
    <mc:Fallback xmlns="">
      <p:transition spd="slow" advTm="13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2AE0F-AAE3-8483-18B8-68F491045C9B}"/>
                  </a:ext>
                </a:extLst>
              </p:cNvPr>
              <p:cNvSpPr txBox="1"/>
              <p:nvPr/>
            </p:nvSpPr>
            <p:spPr>
              <a:xfrm>
                <a:off x="80499" y="98269"/>
                <a:ext cx="8352301" cy="1944763"/>
              </a:xfrm>
              <a:prstGeom prst="rect">
                <a:avLst/>
              </a:prstGeom>
              <a:noFill/>
            </p:spPr>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func>
                        <m:funcPr>
                          <m:ctrlPr>
                            <a:rPr lang="en-GB" sz="6000" b="0" i="1" smtClean="0">
                              <a:latin typeface="Cambria Math" panose="02040503050406030204" pitchFamily="18" charset="0"/>
                            </a:rPr>
                          </m:ctrlPr>
                        </m:funcPr>
                        <m:fName>
                          <m:r>
                            <m:rPr>
                              <m:sty m:val="p"/>
                            </m:rPr>
                            <a:rPr lang="en-GB" sz="6000" b="0" i="0" smtClean="0">
                              <a:latin typeface="Cambria Math" panose="02040503050406030204" pitchFamily="18" charset="0"/>
                            </a:rPr>
                            <m:t>det</m:t>
                          </m:r>
                        </m:fName>
                        <m:e>
                          <m:d>
                            <m:dPr>
                              <m:ctrlPr>
                                <a:rPr lang="en-GB" sz="6000" b="0" i="1" smtClean="0">
                                  <a:latin typeface="Cambria Math" panose="02040503050406030204" pitchFamily="18" charset="0"/>
                                </a:rPr>
                              </m:ctrlPr>
                            </m:dPr>
                            <m:e>
                              <m:d>
                                <m:dPr>
                                  <m:begChr m:val="["/>
                                  <m:endChr m:val="]"/>
                                  <m:ctrlPr>
                                    <a:rPr lang="en-GB" sz="6000" i="1">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e>
                          </m:d>
                        </m:e>
                      </m:func>
                    </m:oMath>
                  </m:oMathPara>
                </a14:m>
                <a:endParaRPr lang="en-CA" sz="60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8EC2AE0F-AAE3-8483-18B8-68F491045C9B}"/>
                  </a:ext>
                </a:extLst>
              </p:cNvPr>
              <p:cNvSpPr txBox="1">
                <a:spLocks noRot="1" noChangeAspect="1" noMove="1" noResize="1" noEditPoints="1" noAdjustHandles="1" noChangeArrowheads="1" noChangeShapeType="1" noTextEdit="1"/>
              </p:cNvSpPr>
              <p:nvPr/>
            </p:nvSpPr>
            <p:spPr>
              <a:xfrm>
                <a:off x="80499" y="98269"/>
                <a:ext cx="8352301" cy="194476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9F1CEC-8FF6-86E6-5342-406BCC697850}"/>
                  </a:ext>
                </a:extLst>
              </p:cNvPr>
              <p:cNvSpPr txBox="1"/>
              <p:nvPr/>
            </p:nvSpPr>
            <p:spPr>
              <a:xfrm>
                <a:off x="8081398" y="9778"/>
                <a:ext cx="3528860" cy="1912318"/>
              </a:xfrm>
              <a:prstGeom prst="rect">
                <a:avLst/>
              </a:prstGeom>
              <a:solidFill>
                <a:srgbClr val="E5FFF1"/>
              </a:solid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func>
                        <m:funcPr>
                          <m:ctrlPr>
                            <a:rPr lang="en-GB" sz="4400" b="0" i="1" smtClean="0">
                              <a:latin typeface="Cambria Math" panose="02040503050406030204" pitchFamily="18" charset="0"/>
                            </a:rPr>
                          </m:ctrlPr>
                        </m:funcPr>
                        <m:fName>
                          <m:r>
                            <m:rPr>
                              <m:sty m:val="p"/>
                            </m:rPr>
                            <a:rPr lang="en-GB" sz="4400" b="0" i="0" smtClean="0">
                              <a:latin typeface="Cambria Math" panose="02040503050406030204" pitchFamily="18" charset="0"/>
                            </a:rPr>
                            <m:t>det</m:t>
                          </m:r>
                        </m:fName>
                        <m:e>
                          <m:d>
                            <m:dPr>
                              <m:ctrlPr>
                                <a:rPr lang="en-GB" sz="4400" b="0" i="1" smtClean="0">
                                  <a:latin typeface="Cambria Math" panose="02040503050406030204" pitchFamily="18" charset="0"/>
                                </a:rPr>
                              </m:ctrlPr>
                            </m:dPr>
                            <m:e>
                              <m:d>
                                <m:dPr>
                                  <m:begChr m:val="["/>
                                  <m:endChr m:val="]"/>
                                  <m:ctrlPr>
                                    <a:rPr lang="en-GB" sz="4400" i="1" smtClean="0">
                                      <a:solidFill>
                                        <a:schemeClr val="tx1"/>
                                      </a:solidFill>
                                      <a:latin typeface="Cambria Math" panose="02040503050406030204" pitchFamily="18" charset="0"/>
                                    </a:rPr>
                                  </m:ctrlPr>
                                </m:dPr>
                                <m:e>
                                  <m:m>
                                    <m:mPr>
                                      <m:mcs>
                                        <m:mc>
                                          <m:mcPr>
                                            <m:count m:val="2"/>
                                            <m:mcJc m:val="center"/>
                                          </m:mcPr>
                                        </m:mc>
                                      </m:mcs>
                                      <m:ctrlPr>
                                        <a:rPr lang="en-GB" sz="4400" i="1">
                                          <a:solidFill>
                                            <a:schemeClr val="tx1"/>
                                          </a:solidFill>
                                          <a:latin typeface="Cambria Math" panose="02040503050406030204" pitchFamily="18" charset="0"/>
                                        </a:rPr>
                                      </m:ctrlPr>
                                    </m:mPr>
                                    <m:mr>
                                      <m:e>
                                        <m:r>
                                          <a:rPr lang="en-GB" sz="4400" b="0" i="1" smtClean="0">
                                            <a:solidFill>
                                              <a:schemeClr val="tx1"/>
                                            </a:solidFill>
                                            <a:latin typeface="Cambria Math" panose="02040503050406030204" pitchFamily="18" charset="0"/>
                                          </a:rPr>
                                          <m:t>𝑎</m:t>
                                        </m:r>
                                      </m:e>
                                      <m:e>
                                        <m:r>
                                          <a:rPr lang="en-GB" sz="4400" b="0" i="1" smtClean="0">
                                            <a:solidFill>
                                              <a:schemeClr val="tx1"/>
                                            </a:solidFill>
                                            <a:latin typeface="Cambria Math" panose="02040503050406030204" pitchFamily="18" charset="0"/>
                                          </a:rPr>
                                          <m:t>𝑏</m:t>
                                        </m:r>
                                      </m:e>
                                    </m:mr>
                                    <m:mr>
                                      <m:e>
                                        <m:r>
                                          <a:rPr lang="en-GB" sz="4400" b="0" i="1" smtClean="0">
                                            <a:solidFill>
                                              <a:schemeClr val="tx1"/>
                                            </a:solidFill>
                                            <a:latin typeface="Cambria Math" panose="02040503050406030204" pitchFamily="18" charset="0"/>
                                          </a:rPr>
                                          <m:t>𝑐</m:t>
                                        </m:r>
                                      </m:e>
                                      <m:e>
                                        <m:r>
                                          <a:rPr lang="en-GB" sz="4400" b="0" i="1" smtClean="0">
                                            <a:solidFill>
                                              <a:schemeClr val="tx1"/>
                                            </a:solidFill>
                                            <a:latin typeface="Cambria Math" panose="02040503050406030204" pitchFamily="18" charset="0"/>
                                          </a:rPr>
                                          <m:t>𝑑</m:t>
                                        </m:r>
                                      </m:e>
                                    </m:mr>
                                  </m:m>
                                </m:e>
                              </m:d>
                            </m:e>
                          </m:d>
                        </m:e>
                      </m:func>
                    </m:oMath>
                  </m:oMathPara>
                </a14:m>
                <a:endParaRPr lang="en-GB" sz="4400" b="0" i="1" dirty="0">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n-GB" sz="4400" i="1">
                          <a:latin typeface="Cambria Math" panose="02040503050406030204" pitchFamily="18" charset="0"/>
                        </a:rPr>
                        <m:t>=</m:t>
                      </m:r>
                      <m:r>
                        <a:rPr lang="en-GB" sz="4400" i="1">
                          <a:latin typeface="Cambria Math" panose="02040503050406030204" pitchFamily="18" charset="0"/>
                        </a:rPr>
                        <m:t>𝑎𝑑</m:t>
                      </m:r>
                      <m:r>
                        <a:rPr lang="en-GB" sz="4400" i="1">
                          <a:latin typeface="Cambria Math" panose="02040503050406030204" pitchFamily="18" charset="0"/>
                        </a:rPr>
                        <m:t>−</m:t>
                      </m:r>
                      <m:r>
                        <a:rPr lang="en-GB" sz="4400" i="1">
                          <a:latin typeface="Cambria Math" panose="02040503050406030204" pitchFamily="18" charset="0"/>
                        </a:rPr>
                        <m:t>𝑏𝑐</m:t>
                      </m:r>
                    </m:oMath>
                  </m:oMathPara>
                </a14:m>
                <a:endParaRPr lang="en-CA" sz="4400" i="1" dirty="0">
                  <a:solidFill>
                    <a:srgbClr val="FF0000"/>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059F1CEC-8FF6-86E6-5342-406BCC697850}"/>
                  </a:ext>
                </a:extLst>
              </p:cNvPr>
              <p:cNvSpPr txBox="1">
                <a:spLocks noRot="1" noChangeAspect="1" noMove="1" noResize="1" noEditPoints="1" noAdjustHandles="1" noChangeArrowheads="1" noChangeShapeType="1" noTextEdit="1"/>
              </p:cNvSpPr>
              <p:nvPr/>
            </p:nvSpPr>
            <p:spPr>
              <a:xfrm>
                <a:off x="8081398" y="9778"/>
                <a:ext cx="3528860" cy="1912318"/>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48B8AC-ADFC-E874-5537-DD1B852967B4}"/>
                  </a:ext>
                </a:extLst>
              </p:cNvPr>
              <p:cNvSpPr txBox="1"/>
              <p:nvPr/>
            </p:nvSpPr>
            <p:spPr>
              <a:xfrm>
                <a:off x="-1" y="1822053"/>
                <a:ext cx="12141201" cy="5304401"/>
              </a:xfrm>
              <a:prstGeom prst="rect">
                <a:avLst/>
              </a:prstGeom>
              <a:noFill/>
            </p:spPr>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r>
                        <a:rPr lang="en-GB" sz="5800" b="0" i="1" smtClean="0">
                          <a:solidFill>
                            <a:schemeClr val="tx1"/>
                          </a:solidFill>
                          <a:latin typeface="Cambria Math" panose="02040503050406030204" pitchFamily="18" charset="0"/>
                          <a:ea typeface="Cambria Math" panose="02040503050406030204" pitchFamily="18" charset="0"/>
                        </a:rPr>
                        <m:t>=</m:t>
                      </m:r>
                      <m:d>
                        <m:dPr>
                          <m:ctrlPr>
                            <a:rPr lang="en-GB" sz="5800" b="0" i="1" smtClean="0">
                              <a:solidFill>
                                <a:schemeClr val="tx1"/>
                              </a:solidFill>
                              <a:latin typeface="Cambria Math" panose="02040503050406030204" pitchFamily="18" charset="0"/>
                              <a:ea typeface="Cambria Math" panose="02040503050406030204" pitchFamily="18" charset="0"/>
                            </a:rPr>
                          </m:ctrlPr>
                        </m:dPr>
                        <m:e>
                          <m:r>
                            <a:rPr lang="en-CA" sz="5800" i="1">
                              <a:latin typeface="Cambria Math" panose="02040503050406030204" pitchFamily="18" charset="0"/>
                            </a:rPr>
                            <m:t>𝑐</m:t>
                          </m:r>
                          <m:r>
                            <a:rPr lang="en-CA" sz="5800" i="1">
                              <a:solidFill>
                                <a:srgbClr val="0070C0"/>
                              </a:solidFill>
                              <a:latin typeface="Cambria Math" panose="02040503050406030204" pitchFamily="18" charset="0"/>
                            </a:rPr>
                            <m:t>𝑡</m:t>
                          </m:r>
                          <m:r>
                            <a:rPr lang="en-GB" sz="5800" i="1">
                              <a:latin typeface="Cambria Math" panose="02040503050406030204" pitchFamily="18" charset="0"/>
                            </a:rPr>
                            <m:t>+</m:t>
                          </m:r>
                          <m:r>
                            <m:rPr>
                              <m:brk m:alnAt="7"/>
                            </m:rPr>
                            <a:rPr lang="en-GB" sz="5800" i="1">
                              <a:solidFill>
                                <a:srgbClr val="0070C0"/>
                              </a:solidFill>
                              <a:latin typeface="Cambria Math" panose="02040503050406030204" pitchFamily="18" charset="0"/>
                            </a:rPr>
                            <m:t>𝑧</m:t>
                          </m:r>
                        </m:e>
                      </m:d>
                      <m:d>
                        <m:dPr>
                          <m:ctrlPr>
                            <a:rPr lang="en-GB" sz="5800" b="0" i="1" smtClean="0">
                              <a:solidFill>
                                <a:schemeClr val="tx1"/>
                              </a:solidFill>
                              <a:latin typeface="Cambria Math" panose="02040503050406030204" pitchFamily="18" charset="0"/>
                              <a:ea typeface="Cambria Math" panose="02040503050406030204" pitchFamily="18" charset="0"/>
                            </a:rPr>
                          </m:ctrlPr>
                        </m:dPr>
                        <m:e>
                          <m:r>
                            <a:rPr lang="en-CA" sz="5800" i="1">
                              <a:latin typeface="Cambria Math" panose="02040503050406030204" pitchFamily="18" charset="0"/>
                            </a:rPr>
                            <m:t>𝑐</m:t>
                          </m:r>
                          <m:r>
                            <a:rPr lang="en-CA" sz="5800" i="1">
                              <a:solidFill>
                                <a:srgbClr val="0070C0"/>
                              </a:solidFill>
                              <a:latin typeface="Cambria Math" panose="02040503050406030204" pitchFamily="18" charset="0"/>
                            </a:rPr>
                            <m:t>𝑡</m:t>
                          </m:r>
                          <m:r>
                            <a:rPr lang="en-GB" sz="5800" i="1">
                              <a:latin typeface="Cambria Math" panose="02040503050406030204" pitchFamily="18" charset="0"/>
                            </a:rPr>
                            <m:t>−</m:t>
                          </m:r>
                          <m:r>
                            <a:rPr lang="en-GB" sz="5800" i="1">
                              <a:solidFill>
                                <a:srgbClr val="0070C0"/>
                              </a:solidFill>
                              <a:latin typeface="Cambria Math" panose="02040503050406030204" pitchFamily="18" charset="0"/>
                            </a:rPr>
                            <m:t>𝑧</m:t>
                          </m:r>
                        </m:e>
                      </m:d>
                      <m:r>
                        <a:rPr lang="en-GB" sz="5800" b="0" i="1" smtClean="0">
                          <a:solidFill>
                            <a:schemeClr val="tx1"/>
                          </a:solidFill>
                          <a:latin typeface="Cambria Math" panose="02040503050406030204" pitchFamily="18" charset="0"/>
                          <a:ea typeface="Cambria Math" panose="02040503050406030204" pitchFamily="18" charset="0"/>
                        </a:rPr>
                        <m:t>−</m:t>
                      </m:r>
                      <m:d>
                        <m:dPr>
                          <m:ctrlPr>
                            <a:rPr lang="en-GB" sz="5800" b="0" i="1" smtClean="0">
                              <a:solidFill>
                                <a:schemeClr val="tx1"/>
                              </a:solidFill>
                              <a:latin typeface="Cambria Math" panose="02040503050406030204" pitchFamily="18" charset="0"/>
                              <a:ea typeface="Cambria Math" panose="02040503050406030204" pitchFamily="18" charset="0"/>
                            </a:rPr>
                          </m:ctrlPr>
                        </m:dPr>
                        <m:e>
                          <m:r>
                            <a:rPr lang="en-GB" sz="5800" i="1">
                              <a:solidFill>
                                <a:srgbClr val="0070C0"/>
                              </a:solidFill>
                              <a:latin typeface="Cambria Math" panose="02040503050406030204" pitchFamily="18" charset="0"/>
                            </a:rPr>
                            <m:t>𝑥</m:t>
                          </m:r>
                          <m:r>
                            <a:rPr lang="en-GB" sz="5800" i="1">
                              <a:latin typeface="Cambria Math" panose="02040503050406030204" pitchFamily="18" charset="0"/>
                            </a:rPr>
                            <m:t>−</m:t>
                          </m:r>
                          <m:r>
                            <a:rPr lang="en-GB" sz="5800" i="1">
                              <a:solidFill>
                                <a:srgbClr val="0070C0"/>
                              </a:solidFill>
                              <a:latin typeface="Cambria Math" panose="02040503050406030204" pitchFamily="18" charset="0"/>
                            </a:rPr>
                            <m:t>𝑦</m:t>
                          </m:r>
                          <m:r>
                            <a:rPr lang="en-GB" sz="5800" i="1">
                              <a:latin typeface="Cambria Math" panose="02040503050406030204" pitchFamily="18" charset="0"/>
                            </a:rPr>
                            <m:t>𝑖</m:t>
                          </m:r>
                        </m:e>
                      </m:d>
                      <m:d>
                        <m:dPr>
                          <m:ctrlPr>
                            <a:rPr lang="en-GB" sz="5800" b="0" i="1" smtClean="0">
                              <a:solidFill>
                                <a:schemeClr val="tx1"/>
                              </a:solidFill>
                              <a:latin typeface="Cambria Math" panose="02040503050406030204" pitchFamily="18" charset="0"/>
                              <a:ea typeface="Cambria Math" panose="02040503050406030204" pitchFamily="18" charset="0"/>
                            </a:rPr>
                          </m:ctrlPr>
                        </m:dPr>
                        <m:e>
                          <m:r>
                            <a:rPr lang="en-GB" sz="5800" i="1">
                              <a:solidFill>
                                <a:srgbClr val="0070C0"/>
                              </a:solidFill>
                              <a:latin typeface="Cambria Math" panose="02040503050406030204" pitchFamily="18" charset="0"/>
                            </a:rPr>
                            <m:t>𝑥</m:t>
                          </m:r>
                          <m:r>
                            <a:rPr lang="en-GB" sz="5800" i="1">
                              <a:latin typeface="Cambria Math" panose="02040503050406030204" pitchFamily="18" charset="0"/>
                            </a:rPr>
                            <m:t>+</m:t>
                          </m:r>
                          <m:r>
                            <a:rPr lang="en-GB" sz="5800" i="1">
                              <a:solidFill>
                                <a:srgbClr val="0070C0"/>
                              </a:solidFill>
                              <a:latin typeface="Cambria Math" panose="02040503050406030204" pitchFamily="18" charset="0"/>
                            </a:rPr>
                            <m:t>𝑦</m:t>
                          </m:r>
                          <m:r>
                            <a:rPr lang="en-GB" sz="5800" i="1">
                              <a:latin typeface="Cambria Math" panose="02040503050406030204" pitchFamily="18" charset="0"/>
                            </a:rPr>
                            <m:t>𝑖</m:t>
                          </m:r>
                        </m:e>
                      </m:d>
                    </m:oMath>
                  </m:oMathPara>
                </a14:m>
                <a:endParaRPr lang="en-CA" sz="5800" i="1" dirty="0">
                  <a:solidFill>
                    <a:schemeClr val="tx1"/>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GB" sz="5200" b="0" i="1" smtClean="0">
                          <a:solidFill>
                            <a:schemeClr val="tx1"/>
                          </a:solidFill>
                          <a:latin typeface="Cambria Math" panose="02040503050406030204" pitchFamily="18" charset="0"/>
                          <a:ea typeface="Cambria Math" panose="02040503050406030204" pitchFamily="18" charset="0"/>
                        </a:rPr>
                        <m:t>=</m:t>
                      </m:r>
                      <m:d>
                        <m:dPr>
                          <m:ctrlPr>
                            <a:rPr lang="en-GB" sz="5200" i="1">
                              <a:latin typeface="Cambria Math" panose="02040503050406030204" pitchFamily="18" charset="0"/>
                              <a:ea typeface="Cambria Math" panose="02040503050406030204" pitchFamily="18" charset="0"/>
                            </a:rPr>
                          </m:ctrlPr>
                        </m:dPr>
                        <m:e>
                          <m:sSup>
                            <m:sSupPr>
                              <m:ctrlPr>
                                <a:rPr lang="en-CA" sz="5200" i="1">
                                  <a:latin typeface="Cambria Math" panose="02040503050406030204" pitchFamily="18" charset="0"/>
                                  <a:ea typeface="Cambria Math" panose="02040503050406030204" pitchFamily="18" charset="0"/>
                                </a:rPr>
                              </m:ctrlPr>
                            </m:sSupPr>
                            <m:e>
                              <m:d>
                                <m:dPr>
                                  <m:ctrlPr>
                                    <a:rPr lang="en-CA" sz="5200" i="1">
                                      <a:latin typeface="Cambria Math" panose="02040503050406030204" pitchFamily="18" charset="0"/>
                                      <a:ea typeface="Cambria Math" panose="02040503050406030204" pitchFamily="18" charset="0"/>
                                    </a:rPr>
                                  </m:ctrlPr>
                                </m:dPr>
                                <m:e>
                                  <m:r>
                                    <a:rPr lang="en-CA" sz="5200" i="1">
                                      <a:latin typeface="Cambria Math" panose="02040503050406030204" pitchFamily="18" charset="0"/>
                                    </a:rPr>
                                    <m:t>𝑐</m:t>
                                  </m:r>
                                  <m:r>
                                    <a:rPr lang="en-CA" sz="5200" i="1">
                                      <a:solidFill>
                                        <a:srgbClr val="0070C0"/>
                                      </a:solidFill>
                                      <a:latin typeface="Cambria Math" panose="02040503050406030204" pitchFamily="18" charset="0"/>
                                    </a:rPr>
                                    <m:t>𝑡</m:t>
                                  </m:r>
                                </m:e>
                              </m:d>
                            </m:e>
                            <m:sup>
                              <m:r>
                                <a:rPr lang="en-CA" sz="5200" i="1">
                                  <a:latin typeface="Cambria Math" panose="02040503050406030204" pitchFamily="18" charset="0"/>
                                  <a:ea typeface="Cambria Math" panose="02040503050406030204" pitchFamily="18" charset="0"/>
                                </a:rPr>
                                <m:t>2</m:t>
                              </m:r>
                            </m:sup>
                          </m:sSup>
                          <m:r>
                            <a:rPr lang="en-GB" sz="5200" i="1">
                              <a:latin typeface="Cambria Math" panose="02040503050406030204" pitchFamily="18" charset="0"/>
                            </a:rPr>
                            <m:t>−</m:t>
                          </m:r>
                          <m:r>
                            <a:rPr lang="en-CA" sz="5200" i="1">
                              <a:latin typeface="Cambria Math" panose="02040503050406030204" pitchFamily="18" charset="0"/>
                            </a:rPr>
                            <m:t>𝑐</m:t>
                          </m:r>
                          <m:r>
                            <a:rPr lang="en-CA" sz="5200" i="1">
                              <a:solidFill>
                                <a:srgbClr val="0070C0"/>
                              </a:solidFill>
                              <a:latin typeface="Cambria Math" panose="02040503050406030204" pitchFamily="18" charset="0"/>
                            </a:rPr>
                            <m:t>𝑡</m:t>
                          </m:r>
                          <m:r>
                            <a:rPr lang="en-CA" sz="5200" b="0" i="1" smtClean="0">
                              <a:solidFill>
                                <a:srgbClr val="0070C0"/>
                              </a:solidFill>
                              <a:latin typeface="Cambria Math" panose="02040503050406030204" pitchFamily="18" charset="0"/>
                            </a:rPr>
                            <m:t>𝑧</m:t>
                          </m:r>
                          <m:r>
                            <a:rPr lang="en-GB" sz="5200" i="1">
                              <a:latin typeface="Cambria Math" panose="02040503050406030204" pitchFamily="18" charset="0"/>
                            </a:rPr>
                            <m:t>+</m:t>
                          </m:r>
                          <m:r>
                            <a:rPr lang="en-CA" sz="5200" b="0" i="1" smtClean="0">
                              <a:solidFill>
                                <a:srgbClr val="0070C0"/>
                              </a:solidFill>
                              <a:latin typeface="Cambria Math" panose="02040503050406030204" pitchFamily="18" charset="0"/>
                            </a:rPr>
                            <m:t>𝑧</m:t>
                          </m:r>
                          <m:r>
                            <a:rPr lang="en-CA" sz="5200" i="1">
                              <a:latin typeface="Cambria Math" panose="02040503050406030204" pitchFamily="18" charset="0"/>
                            </a:rPr>
                            <m:t>𝑐</m:t>
                          </m:r>
                          <m:r>
                            <a:rPr lang="en-CA" sz="5200" i="1">
                              <a:solidFill>
                                <a:srgbClr val="0070C0"/>
                              </a:solidFill>
                              <a:latin typeface="Cambria Math" panose="02040503050406030204" pitchFamily="18" charset="0"/>
                            </a:rPr>
                            <m:t>𝑡</m:t>
                          </m:r>
                          <m:r>
                            <a:rPr lang="en-GB" sz="5200" i="1">
                              <a:latin typeface="Cambria Math" panose="02040503050406030204" pitchFamily="18" charset="0"/>
                            </a:rPr>
                            <m:t>−</m:t>
                          </m:r>
                          <m:sSup>
                            <m:sSupPr>
                              <m:ctrlPr>
                                <a:rPr lang="en-GB" sz="5200" i="1">
                                  <a:solidFill>
                                    <a:srgbClr val="0070C0"/>
                                  </a:solidFill>
                                  <a:latin typeface="Cambria Math" panose="02040503050406030204" pitchFamily="18" charset="0"/>
                                </a:rPr>
                              </m:ctrlPr>
                            </m:sSupPr>
                            <m:e>
                              <m:r>
                                <a:rPr lang="en-CA" sz="5200" b="0" i="1" smtClean="0">
                                  <a:solidFill>
                                    <a:srgbClr val="0070C0"/>
                                  </a:solidFill>
                                  <a:latin typeface="Cambria Math" panose="02040503050406030204" pitchFamily="18" charset="0"/>
                                </a:rPr>
                                <m:t>𝑧</m:t>
                              </m:r>
                            </m:e>
                            <m:sup>
                              <m:r>
                                <a:rPr lang="en-GB" sz="5200" i="1">
                                  <a:latin typeface="Cambria Math" panose="02040503050406030204" pitchFamily="18" charset="0"/>
                                </a:rPr>
                                <m:t>2</m:t>
                              </m:r>
                            </m:sup>
                          </m:sSup>
                        </m:e>
                      </m:d>
                    </m:oMath>
                  </m:oMathPara>
                </a14:m>
                <a:endParaRPr lang="en-CA" sz="5200" i="1" dirty="0">
                  <a:latin typeface="Cambria Math" panose="02040503050406030204" pitchFamily="18" charset="0"/>
                </a:endParaRPr>
              </a:p>
              <a:p>
                <a:pPr>
                  <a:spcAft>
                    <a:spcPts val="1200"/>
                  </a:spcAft>
                </a:pPr>
                <a:r>
                  <a:rPr lang="en-GB" sz="5200" b="0" dirty="0">
                    <a:solidFill>
                      <a:schemeClr val="tx1"/>
                    </a:solidFill>
                    <a:ea typeface="Cambria Math" panose="02040503050406030204" pitchFamily="18" charset="0"/>
                  </a:rPr>
                  <a:t>        </a:t>
                </a:r>
                <a14:m>
                  <m:oMath xmlns:m="http://schemas.openxmlformats.org/officeDocument/2006/math">
                    <m:r>
                      <a:rPr lang="en-GB" sz="5200" b="0" i="1" smtClean="0">
                        <a:solidFill>
                          <a:schemeClr val="tx1"/>
                        </a:solidFill>
                        <a:latin typeface="Cambria Math" panose="02040503050406030204" pitchFamily="18" charset="0"/>
                        <a:ea typeface="Cambria Math" panose="02040503050406030204" pitchFamily="18" charset="0"/>
                      </a:rPr>
                      <m:t>−</m:t>
                    </m:r>
                    <m:d>
                      <m:dPr>
                        <m:ctrlPr>
                          <a:rPr lang="en-GB" sz="5200" b="0" i="1" smtClean="0">
                            <a:solidFill>
                              <a:schemeClr val="tx1"/>
                            </a:solidFill>
                            <a:latin typeface="Cambria Math" panose="02040503050406030204" pitchFamily="18" charset="0"/>
                            <a:ea typeface="Cambria Math" panose="02040503050406030204" pitchFamily="18" charset="0"/>
                          </a:rPr>
                        </m:ctrlPr>
                      </m:dPr>
                      <m:e>
                        <m:sSup>
                          <m:sSupPr>
                            <m:ctrlPr>
                              <a:rPr lang="en-GB" sz="5200" b="0" i="1" smtClean="0">
                                <a:solidFill>
                                  <a:srgbClr val="0070C0"/>
                                </a:solidFill>
                                <a:latin typeface="Cambria Math" panose="02040503050406030204" pitchFamily="18" charset="0"/>
                              </a:rPr>
                            </m:ctrlPr>
                          </m:sSupPr>
                          <m:e>
                            <m:r>
                              <a:rPr lang="en-GB" sz="5200" i="1">
                                <a:solidFill>
                                  <a:srgbClr val="0070C0"/>
                                </a:solidFill>
                                <a:latin typeface="Cambria Math" panose="02040503050406030204" pitchFamily="18" charset="0"/>
                              </a:rPr>
                              <m:t>𝑥</m:t>
                            </m:r>
                          </m:e>
                          <m:sup>
                            <m:r>
                              <a:rPr lang="en-GB" sz="5200" b="0" i="1" smtClean="0">
                                <a:solidFill>
                                  <a:schemeClr val="tx1"/>
                                </a:solidFill>
                                <a:latin typeface="Cambria Math" panose="02040503050406030204" pitchFamily="18" charset="0"/>
                              </a:rPr>
                              <m:t>2</m:t>
                            </m:r>
                          </m:sup>
                        </m:sSup>
                        <m:r>
                          <a:rPr lang="en-GB" sz="5200" i="1">
                            <a:latin typeface="Cambria Math" panose="02040503050406030204" pitchFamily="18" charset="0"/>
                          </a:rPr>
                          <m:t>−</m:t>
                        </m:r>
                        <m:r>
                          <a:rPr lang="en-GB" sz="5200" i="1">
                            <a:solidFill>
                              <a:srgbClr val="0070C0"/>
                            </a:solidFill>
                            <a:latin typeface="Cambria Math" panose="02040503050406030204" pitchFamily="18" charset="0"/>
                          </a:rPr>
                          <m:t>𝑦</m:t>
                        </m:r>
                        <m:r>
                          <a:rPr lang="en-GB" sz="5200" i="1">
                            <a:latin typeface="Cambria Math" panose="02040503050406030204" pitchFamily="18" charset="0"/>
                          </a:rPr>
                          <m:t>𝑖</m:t>
                        </m:r>
                        <m:r>
                          <a:rPr lang="en-GB" sz="5200" i="1">
                            <a:solidFill>
                              <a:srgbClr val="0070C0"/>
                            </a:solidFill>
                            <a:latin typeface="Cambria Math" panose="02040503050406030204" pitchFamily="18" charset="0"/>
                          </a:rPr>
                          <m:t>𝑥</m:t>
                        </m:r>
                        <m:r>
                          <a:rPr lang="en-GB" sz="5200" b="0" i="1" smtClean="0">
                            <a:latin typeface="Cambria Math" panose="02040503050406030204" pitchFamily="18" charset="0"/>
                          </a:rPr>
                          <m:t>+</m:t>
                        </m:r>
                        <m:r>
                          <a:rPr lang="en-GB" sz="5200" i="1">
                            <a:solidFill>
                              <a:srgbClr val="0070C0"/>
                            </a:solidFill>
                            <a:latin typeface="Cambria Math" panose="02040503050406030204" pitchFamily="18" charset="0"/>
                          </a:rPr>
                          <m:t>𝑥𝑦</m:t>
                        </m:r>
                        <m:r>
                          <a:rPr lang="en-GB" sz="5200" i="1">
                            <a:latin typeface="Cambria Math" panose="02040503050406030204" pitchFamily="18" charset="0"/>
                          </a:rPr>
                          <m:t>𝑖</m:t>
                        </m:r>
                        <m:r>
                          <a:rPr lang="en-GB" sz="5200" b="0" i="1" smtClean="0">
                            <a:latin typeface="Cambria Math" panose="02040503050406030204" pitchFamily="18" charset="0"/>
                          </a:rPr>
                          <m:t>−</m:t>
                        </m:r>
                        <m:sSup>
                          <m:sSupPr>
                            <m:ctrlPr>
                              <a:rPr lang="en-GB" sz="5200" b="0" i="1" smtClean="0">
                                <a:latin typeface="Cambria Math" panose="02040503050406030204" pitchFamily="18" charset="0"/>
                              </a:rPr>
                            </m:ctrlPr>
                          </m:sSupPr>
                          <m:e>
                            <m:r>
                              <a:rPr lang="en-GB" sz="5200" b="0" i="1" smtClean="0">
                                <a:latin typeface="Cambria Math" panose="02040503050406030204" pitchFamily="18" charset="0"/>
                              </a:rPr>
                              <m:t>𝑖</m:t>
                            </m:r>
                          </m:e>
                          <m:sup>
                            <m:r>
                              <a:rPr lang="en-GB" sz="5200" b="0" i="1" smtClean="0">
                                <a:latin typeface="Cambria Math" panose="02040503050406030204" pitchFamily="18" charset="0"/>
                              </a:rPr>
                              <m:t>2</m:t>
                            </m:r>
                          </m:sup>
                        </m:sSup>
                        <m:sSup>
                          <m:sSupPr>
                            <m:ctrlPr>
                              <a:rPr lang="en-GB" sz="5200" i="1">
                                <a:solidFill>
                                  <a:srgbClr val="0070C0"/>
                                </a:solidFill>
                                <a:latin typeface="Cambria Math" panose="02040503050406030204" pitchFamily="18" charset="0"/>
                              </a:rPr>
                            </m:ctrlPr>
                          </m:sSupPr>
                          <m:e>
                            <m:r>
                              <a:rPr lang="en-GB" sz="5200" b="0" i="1" smtClean="0">
                                <a:solidFill>
                                  <a:srgbClr val="0070C0"/>
                                </a:solidFill>
                                <a:latin typeface="Cambria Math" panose="02040503050406030204" pitchFamily="18" charset="0"/>
                              </a:rPr>
                              <m:t>𝑦</m:t>
                            </m:r>
                          </m:e>
                          <m:sup>
                            <m:r>
                              <a:rPr lang="en-GB" sz="5200" i="1">
                                <a:latin typeface="Cambria Math" panose="02040503050406030204" pitchFamily="18" charset="0"/>
                              </a:rPr>
                              <m:t>2</m:t>
                            </m:r>
                          </m:sup>
                        </m:sSup>
                      </m:e>
                    </m:d>
                  </m:oMath>
                </a14:m>
                <a:endParaRPr lang="en-CA" sz="5200" i="1" dirty="0">
                  <a:solidFill>
                    <a:schemeClr val="tx1"/>
                  </a:solidFill>
                  <a:latin typeface="Cambria Math" panose="02040503050406030204" pitchFamily="18" charset="0"/>
                  <a:ea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GB" sz="6000" b="0" i="1" smtClean="0">
                          <a:solidFill>
                            <a:schemeClr val="tx1"/>
                          </a:solidFill>
                          <a:latin typeface="Cambria Math" panose="02040503050406030204" pitchFamily="18" charset="0"/>
                          <a:ea typeface="Cambria Math" panose="02040503050406030204" pitchFamily="18" charset="0"/>
                        </a:rPr>
                        <m:t>=</m:t>
                      </m:r>
                      <m:sSup>
                        <m:sSupPr>
                          <m:ctrlPr>
                            <a:rPr lang="en-CA" sz="6000" b="0" i="1" smtClean="0">
                              <a:solidFill>
                                <a:schemeClr val="tx1"/>
                              </a:solidFill>
                              <a:latin typeface="Cambria Math" panose="02040503050406030204" pitchFamily="18" charset="0"/>
                              <a:ea typeface="Cambria Math" panose="02040503050406030204" pitchFamily="18" charset="0"/>
                            </a:rPr>
                          </m:ctrlPr>
                        </m:sSupPr>
                        <m:e>
                          <m:d>
                            <m:dPr>
                              <m:ctrlPr>
                                <a:rPr lang="en-CA" sz="6000" b="0" i="1" smtClean="0">
                                  <a:solidFill>
                                    <a:schemeClr val="tx1"/>
                                  </a:solidFill>
                                  <a:latin typeface="Cambria Math" panose="02040503050406030204" pitchFamily="18" charset="0"/>
                                  <a:ea typeface="Cambria Math" panose="02040503050406030204" pitchFamily="18" charset="0"/>
                                </a:rPr>
                              </m:ctrlPr>
                            </m:dP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e>
                          </m:d>
                        </m:e>
                        <m:sup>
                          <m:r>
                            <a:rPr lang="en-CA" sz="6000" b="0" i="1" smtClean="0">
                              <a:solidFill>
                                <a:schemeClr val="tx1"/>
                              </a:solidFill>
                              <a:latin typeface="Cambria Math" panose="02040503050406030204" pitchFamily="18" charset="0"/>
                              <a:ea typeface="Cambria Math" panose="02040503050406030204" pitchFamily="18" charset="0"/>
                            </a:rPr>
                            <m:t>2</m:t>
                          </m:r>
                        </m:sup>
                      </m:sSup>
                      <m:r>
                        <a:rPr lang="en-GB" sz="6000" b="0" i="1" smtClean="0">
                          <a:solidFill>
                            <a:schemeClr val="tx1"/>
                          </a:solidFill>
                          <a:latin typeface="Cambria Math" panose="02040503050406030204" pitchFamily="18" charset="0"/>
                          <a:ea typeface="Cambria Math" panose="02040503050406030204" pitchFamily="18" charset="0"/>
                        </a:rPr>
                        <m:t>−</m:t>
                      </m:r>
                      <m:sSup>
                        <m:sSupPr>
                          <m:ctrlPr>
                            <a:rPr lang="en-GB" sz="6000" b="0" i="1" smtClean="0">
                              <a:solidFill>
                                <a:schemeClr val="tx1"/>
                              </a:solidFill>
                              <a:latin typeface="Cambria Math" panose="02040503050406030204" pitchFamily="18" charset="0"/>
                              <a:ea typeface="Cambria Math" panose="02040503050406030204" pitchFamily="18" charset="0"/>
                            </a:rPr>
                          </m:ctrlPr>
                        </m:sSupPr>
                        <m:e>
                          <m:r>
                            <a:rPr lang="en-GB" sz="6000" b="0" i="1" smtClean="0">
                              <a:solidFill>
                                <a:srgbClr val="0070C0"/>
                              </a:solidFill>
                              <a:latin typeface="Cambria Math" panose="02040503050406030204" pitchFamily="18" charset="0"/>
                              <a:ea typeface="Cambria Math" panose="02040503050406030204" pitchFamily="18" charset="0"/>
                            </a:rPr>
                            <m:t>𝑧</m:t>
                          </m:r>
                        </m:e>
                        <m:sup>
                          <m:r>
                            <a:rPr lang="en-GB" sz="6000" b="0" i="1" smtClean="0">
                              <a:solidFill>
                                <a:schemeClr val="tx1"/>
                              </a:solidFill>
                              <a:latin typeface="Cambria Math" panose="02040503050406030204" pitchFamily="18" charset="0"/>
                              <a:ea typeface="Cambria Math" panose="02040503050406030204" pitchFamily="18" charset="0"/>
                            </a:rPr>
                            <m:t>2</m:t>
                          </m:r>
                        </m:sup>
                      </m:sSup>
                      <m:r>
                        <a:rPr lang="en-GB" sz="6000" b="0" i="1" smtClean="0">
                          <a:solidFill>
                            <a:schemeClr val="tx1"/>
                          </a:solidFill>
                          <a:latin typeface="Cambria Math" panose="02040503050406030204" pitchFamily="18" charset="0"/>
                          <a:ea typeface="Cambria Math" panose="02040503050406030204" pitchFamily="18" charset="0"/>
                        </a:rPr>
                        <m:t>−</m:t>
                      </m:r>
                      <m:sSup>
                        <m:sSupPr>
                          <m:ctrlPr>
                            <a:rPr lang="en-GB" sz="6000" i="1">
                              <a:solidFill>
                                <a:srgbClr val="0070C0"/>
                              </a:solidFill>
                              <a:latin typeface="Cambria Math" panose="02040503050406030204" pitchFamily="18" charset="0"/>
                            </a:rPr>
                          </m:ctrlPr>
                        </m:sSupPr>
                        <m:e>
                          <m:r>
                            <a:rPr lang="en-GB" sz="6000" i="1">
                              <a:solidFill>
                                <a:srgbClr val="0070C0"/>
                              </a:solidFill>
                              <a:latin typeface="Cambria Math" panose="02040503050406030204" pitchFamily="18" charset="0"/>
                            </a:rPr>
                            <m:t>𝑥</m:t>
                          </m:r>
                        </m:e>
                        <m:sup>
                          <m:r>
                            <a:rPr lang="en-GB" sz="6000" i="1">
                              <a:latin typeface="Cambria Math" panose="02040503050406030204" pitchFamily="18" charset="0"/>
                            </a:rPr>
                            <m:t>2</m:t>
                          </m:r>
                        </m:sup>
                      </m:sSup>
                      <m:r>
                        <a:rPr lang="en-GB" sz="6000" i="1">
                          <a:latin typeface="Cambria Math" panose="02040503050406030204" pitchFamily="18" charset="0"/>
                        </a:rPr>
                        <m:t>−</m:t>
                      </m:r>
                      <m:sSup>
                        <m:sSupPr>
                          <m:ctrlPr>
                            <a:rPr lang="en-GB" sz="6000" i="1">
                              <a:solidFill>
                                <a:srgbClr val="0070C0"/>
                              </a:solidFill>
                              <a:latin typeface="Cambria Math" panose="02040503050406030204" pitchFamily="18" charset="0"/>
                            </a:rPr>
                          </m:ctrlPr>
                        </m:sSupPr>
                        <m:e>
                          <m:r>
                            <a:rPr lang="en-GB" sz="6000" i="1">
                              <a:solidFill>
                                <a:srgbClr val="0070C0"/>
                              </a:solidFill>
                              <a:latin typeface="Cambria Math" panose="02040503050406030204" pitchFamily="18" charset="0"/>
                            </a:rPr>
                            <m:t>𝑦</m:t>
                          </m:r>
                        </m:e>
                        <m:sup>
                          <m:r>
                            <a:rPr lang="en-GB" sz="6000" i="1">
                              <a:latin typeface="Cambria Math" panose="02040503050406030204" pitchFamily="18" charset="0"/>
                            </a:rPr>
                            <m:t>2</m:t>
                          </m:r>
                        </m:sup>
                      </m:sSup>
                    </m:oMath>
                  </m:oMathPara>
                </a14:m>
                <a:endParaRPr lang="en-CA" sz="6000" i="1" dirty="0">
                  <a:latin typeface="Cambria Math" panose="02040503050406030204" pitchFamily="18" charset="0"/>
                </a:endParaRPr>
              </a:p>
              <a:p>
                <a:pPr>
                  <a:spcAft>
                    <a:spcPts val="1200"/>
                  </a:spcAft>
                </a:pPr>
                <a14:m>
                  <m:oMathPara xmlns:m="http://schemas.openxmlformats.org/officeDocument/2006/math">
                    <m:oMathParaPr>
                      <m:jc m:val="left"/>
                    </m:oMathParaPr>
                    <m:oMath xmlns:m="http://schemas.openxmlformats.org/officeDocument/2006/math">
                      <m:r>
                        <a:rPr lang="en-GB" sz="6000" b="0" i="1" smtClean="0">
                          <a:solidFill>
                            <a:schemeClr val="tx1"/>
                          </a:solidFill>
                          <a:latin typeface="Cambria Math" panose="02040503050406030204" pitchFamily="18" charset="0"/>
                          <a:ea typeface="Cambria Math" panose="02040503050406030204" pitchFamily="18" charset="0"/>
                        </a:rPr>
                        <m:t>=</m:t>
                      </m:r>
                      <m:sSup>
                        <m:sSupPr>
                          <m:ctrlPr>
                            <a:rPr lang="en-CA" sz="6000" i="1">
                              <a:latin typeface="Cambria Math" panose="02040503050406030204" pitchFamily="18" charset="0"/>
                              <a:ea typeface="Cambria Math" panose="02040503050406030204" pitchFamily="18" charset="0"/>
                            </a:rPr>
                          </m:ctrlPr>
                        </m:sSupPr>
                        <m:e>
                          <m:d>
                            <m:dPr>
                              <m:ctrlPr>
                                <a:rPr lang="en-CA" sz="6000" i="1">
                                  <a:latin typeface="Cambria Math" panose="02040503050406030204" pitchFamily="18" charset="0"/>
                                  <a:ea typeface="Cambria Math" panose="02040503050406030204" pitchFamily="18" charset="0"/>
                                </a:rPr>
                              </m:ctrlPr>
                            </m:dP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e>
                          </m:d>
                        </m:e>
                        <m:sup>
                          <m:r>
                            <a:rPr lang="en-CA" sz="6000" i="1">
                              <a:latin typeface="Cambria Math" panose="02040503050406030204" pitchFamily="18" charset="0"/>
                              <a:ea typeface="Cambria Math" panose="02040503050406030204" pitchFamily="18" charset="0"/>
                            </a:rPr>
                            <m:t>2</m:t>
                          </m:r>
                        </m:sup>
                      </m:sSup>
                      <m:r>
                        <a:rPr lang="en-GB" sz="6000" b="0" i="1" smtClean="0">
                          <a:solidFill>
                            <a:schemeClr val="tx1"/>
                          </a:solidFill>
                          <a:latin typeface="Cambria Math" panose="02040503050406030204" pitchFamily="18" charset="0"/>
                          <a:ea typeface="Cambria Math" panose="02040503050406030204" pitchFamily="18" charset="0"/>
                        </a:rPr>
                        <m:t>−</m:t>
                      </m:r>
                      <m:sSup>
                        <m:sSupPr>
                          <m:ctrlPr>
                            <a:rPr lang="en-GB" sz="6000" i="1">
                              <a:solidFill>
                                <a:srgbClr val="0070C0"/>
                              </a:solidFill>
                              <a:latin typeface="Cambria Math" panose="02040503050406030204" pitchFamily="18" charset="0"/>
                            </a:rPr>
                          </m:ctrlPr>
                        </m:sSupPr>
                        <m:e>
                          <m:r>
                            <a:rPr lang="en-GB" sz="6000" i="1">
                              <a:solidFill>
                                <a:srgbClr val="0070C0"/>
                              </a:solidFill>
                              <a:latin typeface="Cambria Math" panose="02040503050406030204" pitchFamily="18" charset="0"/>
                            </a:rPr>
                            <m:t>𝑥</m:t>
                          </m:r>
                        </m:e>
                        <m:sup>
                          <m:r>
                            <a:rPr lang="en-GB" sz="6000" i="1">
                              <a:latin typeface="Cambria Math" panose="02040503050406030204" pitchFamily="18" charset="0"/>
                            </a:rPr>
                            <m:t>2</m:t>
                          </m:r>
                        </m:sup>
                      </m:sSup>
                      <m:r>
                        <a:rPr lang="en-GB" sz="6000" b="0" i="1" smtClean="0">
                          <a:latin typeface="Cambria Math" panose="02040503050406030204" pitchFamily="18" charset="0"/>
                        </a:rPr>
                        <m:t>−</m:t>
                      </m:r>
                      <m:sSup>
                        <m:sSupPr>
                          <m:ctrlPr>
                            <a:rPr lang="en-GB" sz="6000" i="1">
                              <a:solidFill>
                                <a:srgbClr val="0070C0"/>
                              </a:solidFill>
                              <a:latin typeface="Cambria Math" panose="02040503050406030204" pitchFamily="18" charset="0"/>
                            </a:rPr>
                          </m:ctrlPr>
                        </m:sSupPr>
                        <m:e>
                          <m:r>
                            <a:rPr lang="en-GB" sz="6000" i="1">
                              <a:solidFill>
                                <a:srgbClr val="0070C0"/>
                              </a:solidFill>
                              <a:latin typeface="Cambria Math" panose="02040503050406030204" pitchFamily="18" charset="0"/>
                            </a:rPr>
                            <m:t>𝑦</m:t>
                          </m:r>
                        </m:e>
                        <m:sup>
                          <m:r>
                            <a:rPr lang="en-GB" sz="6000" i="1">
                              <a:latin typeface="Cambria Math" panose="02040503050406030204" pitchFamily="18" charset="0"/>
                            </a:rPr>
                            <m:t>2</m:t>
                          </m:r>
                        </m:sup>
                      </m:sSup>
                      <m:r>
                        <a:rPr lang="en-GB" sz="6000" i="1">
                          <a:latin typeface="Cambria Math" panose="02040503050406030204" pitchFamily="18" charset="0"/>
                          <a:ea typeface="Cambria Math" panose="02040503050406030204" pitchFamily="18" charset="0"/>
                        </a:rPr>
                        <m:t>−</m:t>
                      </m:r>
                      <m:sSup>
                        <m:sSupPr>
                          <m:ctrlPr>
                            <a:rPr lang="en-GB" sz="6000" i="1">
                              <a:latin typeface="Cambria Math" panose="02040503050406030204" pitchFamily="18" charset="0"/>
                              <a:ea typeface="Cambria Math" panose="02040503050406030204" pitchFamily="18" charset="0"/>
                            </a:rPr>
                          </m:ctrlPr>
                        </m:sSupPr>
                        <m:e>
                          <m:r>
                            <a:rPr lang="en-GB" sz="6000" i="1">
                              <a:solidFill>
                                <a:srgbClr val="0070C0"/>
                              </a:solidFill>
                              <a:latin typeface="Cambria Math" panose="02040503050406030204" pitchFamily="18" charset="0"/>
                              <a:ea typeface="Cambria Math" panose="02040503050406030204" pitchFamily="18" charset="0"/>
                            </a:rPr>
                            <m:t>𝑧</m:t>
                          </m:r>
                        </m:e>
                        <m:sup>
                          <m:r>
                            <a:rPr lang="en-GB" sz="6000" i="1">
                              <a:latin typeface="Cambria Math" panose="02040503050406030204" pitchFamily="18" charset="0"/>
                              <a:ea typeface="Cambria Math" panose="02040503050406030204" pitchFamily="18" charset="0"/>
                            </a:rPr>
                            <m:t>2</m:t>
                          </m:r>
                        </m:sup>
                      </m:sSup>
                    </m:oMath>
                  </m:oMathPara>
                </a14:m>
                <a:endParaRPr lang="en-CA" sz="60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548B8AC-ADFC-E874-5537-DD1B852967B4}"/>
                  </a:ext>
                </a:extLst>
              </p:cNvPr>
              <p:cNvSpPr txBox="1">
                <a:spLocks noRot="1" noChangeAspect="1" noMove="1" noResize="1" noEditPoints="1" noAdjustHandles="1" noChangeArrowheads="1" noChangeShapeType="1" noTextEdit="1"/>
              </p:cNvSpPr>
              <p:nvPr/>
            </p:nvSpPr>
            <p:spPr>
              <a:xfrm>
                <a:off x="-1" y="1822053"/>
                <a:ext cx="12141201" cy="530440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D611497-7286-F348-6859-961E84AFEC73}"/>
                  </a:ext>
                </a:extLst>
              </p:cNvPr>
              <p:cNvSpPr txBox="1"/>
              <p:nvPr/>
            </p:nvSpPr>
            <p:spPr>
              <a:xfrm>
                <a:off x="7697940" y="5744021"/>
                <a:ext cx="2444495"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8000" i="1" smtClean="0">
                          <a:latin typeface="Cambria Math" panose="02040503050406030204" pitchFamily="18" charset="0"/>
                        </a:rPr>
                        <m:t>=</m:t>
                      </m:r>
                      <m:sSup>
                        <m:sSupPr>
                          <m:ctrlPr>
                            <a:rPr lang="en-GB" sz="8000" i="1">
                              <a:latin typeface="Cambria Math" panose="02040503050406030204" pitchFamily="18" charset="0"/>
                            </a:rPr>
                          </m:ctrlPr>
                        </m:sSupPr>
                        <m:e>
                          <m:r>
                            <a:rPr lang="en-CA" sz="8000" b="0" i="1" smtClean="0">
                              <a:solidFill>
                                <a:srgbClr val="DAA600"/>
                              </a:solidFill>
                              <a:latin typeface="Cambria Math" panose="02040503050406030204" pitchFamily="18" charset="0"/>
                            </a:rPr>
                            <m:t>𝑠</m:t>
                          </m:r>
                        </m:e>
                        <m:sup>
                          <m:r>
                            <a:rPr lang="en-GB" sz="8000" i="1">
                              <a:latin typeface="Cambria Math" panose="02040503050406030204" pitchFamily="18" charset="0"/>
                            </a:rPr>
                            <m:t>2</m:t>
                          </m:r>
                        </m:sup>
                      </m:sSup>
                    </m:oMath>
                  </m:oMathPara>
                </a14:m>
                <a:endParaRPr lang="en-CA" sz="8000" dirty="0"/>
              </a:p>
            </p:txBody>
          </p:sp>
        </mc:Choice>
        <mc:Fallback xmlns="">
          <p:sp>
            <p:nvSpPr>
              <p:cNvPr id="10" name="TextBox 9">
                <a:extLst>
                  <a:ext uri="{FF2B5EF4-FFF2-40B4-BE49-F238E27FC236}">
                    <a16:creationId xmlns:a16="http://schemas.microsoft.com/office/drawing/2014/main" id="{BD611497-7286-F348-6859-961E84AFEC73}"/>
                  </a:ext>
                </a:extLst>
              </p:cNvPr>
              <p:cNvSpPr txBox="1">
                <a:spLocks noRot="1" noChangeAspect="1" noMove="1" noResize="1" noEditPoints="1" noAdjustHandles="1" noChangeArrowheads="1" noChangeShapeType="1" noTextEdit="1"/>
              </p:cNvSpPr>
              <p:nvPr/>
            </p:nvSpPr>
            <p:spPr>
              <a:xfrm>
                <a:off x="7697940" y="5744021"/>
                <a:ext cx="2444495" cy="132343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6" name="Ink 15">
                <a:extLst>
                  <a:ext uri="{FF2B5EF4-FFF2-40B4-BE49-F238E27FC236}">
                    <a16:creationId xmlns:a16="http://schemas.microsoft.com/office/drawing/2014/main" id="{83E2D199-8872-752D-889C-E8CCF4D300C1}"/>
                  </a:ext>
                </a:extLst>
              </p14:cNvPr>
              <p14:cNvContentPartPr/>
              <p14:nvPr>
                <p:extLst>
                  <p:ext uri="{42D2F446-02D8-4167-A562-619A0277C38B}">
                    <p15:isNarration xmlns:p15="http://schemas.microsoft.com/office/powerpoint/2012/main" val="1"/>
                  </p:ext>
                </p:extLst>
              </p14:nvPr>
            </p14:nvContentPartPr>
            <p14:xfrm>
              <a:off x="852120" y="1763640"/>
              <a:ext cx="9141120" cy="5087880"/>
            </p14:xfrm>
          </p:contentPart>
        </mc:Choice>
        <mc:Fallback xmlns="">
          <p:pic>
            <p:nvPicPr>
              <p:cNvPr id="16" name="Ink 15">
                <a:extLst>
                  <a:ext uri="{FF2B5EF4-FFF2-40B4-BE49-F238E27FC236}">
                    <a16:creationId xmlns:a16="http://schemas.microsoft.com/office/drawing/2014/main" id="{83E2D199-8872-752D-889C-E8CCF4D300C1}"/>
                  </a:ext>
                </a:extLst>
              </p:cNvPr>
              <p:cNvPicPr>
                <a:picLocks noGrp="1" noRot="1" noChangeAspect="1" noMove="1" noResize="1" noEditPoints="1" noAdjustHandles="1" noChangeArrowheads="1" noChangeShapeType="1"/>
              </p:cNvPicPr>
              <p:nvPr/>
            </p:nvPicPr>
            <p:blipFill>
              <a:blip r:embed="rId8"/>
              <a:stretch>
                <a:fillRect/>
              </a:stretch>
            </p:blipFill>
            <p:spPr>
              <a:xfrm>
                <a:off x="842760" y="1754280"/>
                <a:ext cx="9159840" cy="5106600"/>
              </a:xfrm>
              <a:prstGeom prst="rect">
                <a:avLst/>
              </a:prstGeom>
            </p:spPr>
          </p:pic>
        </mc:Fallback>
      </mc:AlternateContent>
    </p:spTree>
    <p:custDataLst>
      <p:tags r:id="rId1"/>
    </p:custDataLst>
    <p:extLst>
      <p:ext uri="{BB962C8B-B14F-4D97-AF65-F5344CB8AC3E}">
        <p14:creationId xmlns:p14="http://schemas.microsoft.com/office/powerpoint/2010/main" val="1592661326"/>
      </p:ext>
    </p:extLst>
  </p:cSld>
  <p:clrMapOvr>
    <a:masterClrMapping/>
  </p:clrMapOvr>
  <mc:AlternateContent xmlns:mc="http://schemas.openxmlformats.org/markup-compatibility/2006" xmlns:p14="http://schemas.microsoft.com/office/powerpoint/2010/main">
    <mc:Choice Requires="p14">
      <p:transition spd="slow" p14:dur="2000" advTm="32766"/>
    </mc:Choice>
    <mc:Fallback xmlns="">
      <p:transition spd="slow" advTm="32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52401"/>
              <a:ext cx="11868150" cy="6552212"/>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Distance/Length</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CA" sz="3200" b="0" i="1" smtClean="0">
                                        <a:latin typeface="Cambria Math" panose="02040503050406030204" pitchFamily="18" charset="0"/>
                                      </a:rPr>
                                      <m:t>𝑙</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𝑦</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CA" sz="3200" b="0" i="1" smtClean="0">
                                        <a:solidFill>
                                          <a:srgbClr val="0070C0"/>
                                        </a:solidFill>
                                        <a:latin typeface="Cambria Math" panose="02040503050406030204" pitchFamily="18" charset="0"/>
                                      </a:rPr>
                                      <m:t>𝑧</m:t>
                                    </m:r>
                                  </m:e>
                                  <m:sup>
                                    <m:r>
                                      <a:rPr lang="en-US" sz="32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Interval</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09E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GB" sz="3200" i="1" smtClean="0">
                                        <a:latin typeface="Cambria Math" panose="02040503050406030204" pitchFamily="18" charset="0"/>
                                      </a:rPr>
                                    </m:ctrlPr>
                                  </m:sSupPr>
                                  <m:e>
                                    <m:d>
                                      <m:dPr>
                                        <m:ctrlPr>
                                          <a:rPr lang="en-GB" sz="3200" i="1">
                                            <a:latin typeface="Cambria Math" panose="02040503050406030204" pitchFamily="18" charset="0"/>
                                          </a:rPr>
                                        </m:ctrlPr>
                                      </m:dPr>
                                      <m:e>
                                        <m:r>
                                          <a:rPr lang="en-GB" sz="3200" i="1">
                                            <a:latin typeface="Cambria Math" panose="02040503050406030204" pitchFamily="18" charset="0"/>
                                          </a:rPr>
                                          <m:t>𝑐</m:t>
                                        </m:r>
                                        <m:r>
                                          <a:rPr lang="en-GB" sz="3200" i="1">
                                            <a:solidFill>
                                              <a:srgbClr val="0070C0"/>
                                            </a:solidFill>
                                            <a:latin typeface="Cambria Math" panose="02040503050406030204" pitchFamily="18" charset="0"/>
                                          </a:rPr>
                                          <m:t>𝑡</m:t>
                                        </m:r>
                                      </m:e>
                                    </m:d>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𝑥</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𝑦</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𝑧</m:t>
                                    </m:r>
                                  </m:e>
                                  <m:sup>
                                    <m:r>
                                      <a:rPr lang="en-GB" sz="3200" i="1">
                                        <a:latin typeface="Cambria Math" panose="02040503050406030204" pitchFamily="18" charset="0"/>
                                      </a:rPr>
                                      <m:t>2</m:t>
                                    </m:r>
                                  </m:sup>
                                </m:sSup>
                              </m:oMath>
                            </m:oMathPara>
                          </a14:m>
                          <a:endParaRPr lang="en-CA" sz="3200" dirty="0"/>
                        </a:p>
                      </a:txBody>
                      <a:tcPr/>
                    </a:tc>
                    <a:extLst>
                      <a:ext uri="{0D108BD9-81ED-4DB2-BD59-A6C34878D82A}">
                        <a16:rowId xmlns:a16="http://schemas.microsoft.com/office/drawing/2014/main" val="1331947988"/>
                      </a:ext>
                    </a:extLst>
                  </a:tr>
                  <a:tr h="1306830">
                    <a:tc>
                      <a:txBody>
                        <a:bodyPr/>
                        <a:lstStyle/>
                        <a:p>
                          <a:r>
                            <a:rPr lang="en-CA" sz="4000" b="0" i="0" dirty="0">
                              <a:latin typeface="+mn-lt"/>
                            </a:rPr>
                            <a:t>Rotations: </a:t>
                          </a:r>
                          <a14:m>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oMath>
                          </a14:m>
                          <a:r>
                            <a:rPr lang="en-CA" sz="3200" b="0" i="0" dirty="0">
                              <a:latin typeface="+mj-lt"/>
                            </a:rPr>
                            <a:t> </a:t>
                          </a:r>
                          <a14:m>
                            <m:oMath xmlns:m="http://schemas.openxmlformats.org/officeDocument/2006/math">
                              <m:d>
                                <m:dPr>
                                  <m:begChr m:val="["/>
                                  <m:endChr m:val="]"/>
                                  <m:ctrlPr>
                                    <a:rPr lang="en-CA" sz="3200" b="0" i="1" smtClean="0">
                                      <a:latin typeface="Cambria Math" panose="02040503050406030204" pitchFamily="18" charset="0"/>
                                    </a:rPr>
                                  </m:ctrlPr>
                                </m:dPr>
                                <m:e>
                                  <m:eqArr>
                                    <m:eqArrPr>
                                      <m:ctrlPr>
                                        <a:rPr lang="en-CA" sz="3200" b="0" i="1" smtClean="0">
                                          <a:solidFill>
                                            <a:srgbClr val="0070C0"/>
                                          </a:solidFill>
                                          <a:latin typeface="Cambria Math" panose="02040503050406030204" pitchFamily="18" charset="0"/>
                                        </a:rPr>
                                      </m:ctrlPr>
                                    </m:eqArrPr>
                                    <m:e>
                                      <m:r>
                                        <a:rPr lang="en-CA" sz="3200" b="0" i="1" smtClean="0">
                                          <a:solidFill>
                                            <a:srgbClr val="0070C0"/>
                                          </a:solidFill>
                                          <a:latin typeface="Cambria Math" panose="02040503050406030204" pitchFamily="18" charset="0"/>
                                        </a:rPr>
                                        <m:t>𝑥</m:t>
                                      </m:r>
                                    </m:e>
                                    <m:e>
                                      <m:r>
                                        <a:rPr lang="en-CA" sz="3200" b="0" i="1" smtClean="0">
                                          <a:solidFill>
                                            <a:srgbClr val="0070C0"/>
                                          </a:solidFill>
                                          <a:latin typeface="Cambria Math" panose="02040503050406030204" pitchFamily="18" charset="0"/>
                                        </a:rPr>
                                        <m:t>𝑦</m:t>
                                      </m:r>
                                    </m:e>
                                    <m:e>
                                      <m:r>
                                        <a:rPr lang="en-CA" sz="3200" b="0" i="1" smtClean="0">
                                          <a:solidFill>
                                            <a:srgbClr val="0070C0"/>
                                          </a:solidFill>
                                          <a:latin typeface="Cambria Math" panose="02040503050406030204" pitchFamily="18" charset="0"/>
                                        </a:rPr>
                                        <m:t>𝑧</m:t>
                                      </m:r>
                                    </m:e>
                                  </m:eqArr>
                                </m:e>
                              </m:d>
                            </m:oMath>
                          </a14:m>
                          <a:endParaRPr lang="en-CA" sz="3200" dirty="0"/>
                        </a:p>
                      </a:txBody>
                      <a:tcPr>
                        <a:lnL w="12700" cap="flat" cmpd="sng" algn="ctr">
                          <a:solidFill>
                            <a:schemeClr val="tx1"/>
                          </a:solidFill>
                          <a:prstDash val="solid"/>
                          <a:round/>
                          <a:headEnd type="none" w="med" len="med"/>
                          <a:tailEnd type="none" w="med" len="med"/>
                        </a:lnL>
                      </a:tcPr>
                    </a:tc>
                    <a:tc>
                      <a:txBody>
                        <a:bodyPr/>
                        <a:lstStyle/>
                        <a:p>
                          <a:r>
                            <a:rPr lang="en-CA" sz="3200" b="0" i="0" dirty="0">
                              <a:latin typeface="+mn-lt"/>
                            </a:rPr>
                            <a:t>Lorentz Transformations: </a:t>
                          </a:r>
                          <a14:m>
                            <m:oMath xmlns:m="http://schemas.openxmlformats.org/officeDocument/2006/math">
                              <m:d>
                                <m:dPr>
                                  <m:begChr m:val="["/>
                                  <m:endChr m:val="]"/>
                                  <m:ctrlPr>
                                    <a:rPr lang="en-CA" sz="2400" b="0" i="1" smtClean="0">
                                      <a:latin typeface="Cambria Math" panose="02040503050406030204" pitchFamily="18" charset="0"/>
                                    </a:rPr>
                                  </m:ctrlPr>
                                </m:dPr>
                                <m:e>
                                  <m:m>
                                    <m:mPr>
                                      <m:mcs>
                                        <m:mc>
                                          <m:mcPr>
                                            <m:count m:val="3"/>
                                            <m:mcJc m:val="center"/>
                                          </m:mcPr>
                                        </m:mc>
                                      </m:mcs>
                                      <m:ctrlPr>
                                        <a:rPr lang="en-CA" sz="2400" b="0" i="1" smtClean="0">
                                          <a:latin typeface="Cambria Math" panose="02040503050406030204" pitchFamily="18" charset="0"/>
                                        </a:rPr>
                                      </m:ctrlPr>
                                    </m:mPr>
                                    <m:mr>
                                      <m:e>
                                        <m:r>
                                          <m:rPr>
                                            <m:brk m:alnAt="7"/>
                                          </m:rPr>
                                          <a:rPr lang="en-CA" sz="2400" b="0" i="1" smtClean="0">
                                            <a:latin typeface="Cambria Math" panose="02040503050406030204" pitchFamily="18" charset="0"/>
                                          </a:rPr>
                                          <m:t> </m:t>
                                        </m:r>
                                      </m:e>
                                      <m:e/>
                                      <m:e/>
                                    </m:mr>
                                    <m:mr>
                                      <m:e>
                                        <m:r>
                                          <a:rPr lang="en-CA" sz="2400" b="0" i="1" smtClean="0">
                                            <a:latin typeface="Cambria Math" panose="02040503050406030204" pitchFamily="18" charset="0"/>
                                          </a:rPr>
                                          <m:t> </m:t>
                                        </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
                                </m:e>
                              </m:d>
                              <m:d>
                                <m:dPr>
                                  <m:begChr m:val="["/>
                                  <m:endChr m:val="]"/>
                                  <m:ctrlPr>
                                    <a:rPr lang="en-CA" sz="2400" b="0" i="1" smtClean="0">
                                      <a:latin typeface="Cambria Math" panose="02040503050406030204" pitchFamily="18" charset="0"/>
                                    </a:rPr>
                                  </m:ctrlPr>
                                </m:dPr>
                                <m:e>
                                  <m:eqArr>
                                    <m:eqArrPr>
                                      <m:ctrlPr>
                                        <a:rPr lang="en-CA" sz="2400" b="0" i="1" smtClean="0">
                                          <a:solidFill>
                                            <a:srgbClr val="0070C0"/>
                                          </a:solidFill>
                                          <a:latin typeface="Cambria Math" panose="02040503050406030204" pitchFamily="18" charset="0"/>
                                        </a:rPr>
                                      </m:ctrlPr>
                                    </m:eqArrPr>
                                    <m:e>
                                      <m:r>
                                        <a:rPr lang="en-CA" sz="2400" b="0" i="1" smtClean="0">
                                          <a:solidFill>
                                            <a:schemeClr val="tx1"/>
                                          </a:solidFill>
                                          <a:latin typeface="Cambria Math" panose="02040503050406030204" pitchFamily="18" charset="0"/>
                                        </a:rPr>
                                        <m:t>𝑐</m:t>
                                      </m:r>
                                      <m:r>
                                        <a:rPr lang="en-CA" sz="2400" b="0" i="1" smtClean="0">
                                          <a:solidFill>
                                            <a:srgbClr val="0070C0"/>
                                          </a:solidFill>
                                          <a:latin typeface="Cambria Math" panose="02040503050406030204" pitchFamily="18" charset="0"/>
                                        </a:rPr>
                                        <m:t>𝑡</m:t>
                                      </m:r>
                                    </m:e>
                                    <m:e>
                                      <m:r>
                                        <a:rPr lang="en-CA" sz="2400" b="0" i="1" smtClean="0">
                                          <a:solidFill>
                                            <a:srgbClr val="0070C0"/>
                                          </a:solidFill>
                                          <a:latin typeface="Cambria Math" panose="02040503050406030204" pitchFamily="18" charset="0"/>
                                        </a:rPr>
                                        <m:t>𝑥</m:t>
                                      </m:r>
                                    </m:e>
                                    <m:e>
                                      <m:r>
                                        <a:rPr lang="en-CA" sz="2400" b="0" i="1" smtClean="0">
                                          <a:solidFill>
                                            <a:srgbClr val="0070C0"/>
                                          </a:solidFill>
                                          <a:latin typeface="Cambria Math" panose="02040503050406030204" pitchFamily="18" charset="0"/>
                                        </a:rPr>
                                        <m:t>𝑦</m:t>
                                      </m:r>
                                    </m:e>
                                    <m:e>
                                      <m:r>
                                        <a:rPr lang="en-CA" sz="2400" b="0" i="1" smtClean="0">
                                          <a:solidFill>
                                            <a:srgbClr val="0070C0"/>
                                          </a:solidFill>
                                          <a:latin typeface="Cambria Math" panose="02040503050406030204" pitchFamily="18" charset="0"/>
                                        </a:rPr>
                                        <m:t>𝑧</m:t>
                                      </m:r>
                                    </m:e>
                                  </m:eqArr>
                                </m:e>
                              </m:d>
                            </m:oMath>
                          </a14:m>
                          <a:endParaRPr lang="en-CA" sz="3200" dirty="0"/>
                        </a:p>
                      </a:txBody>
                      <a:tcPr/>
                    </a:tc>
                    <a:extLst>
                      <a:ext uri="{0D108BD9-81ED-4DB2-BD59-A6C34878D82A}">
                        <a16:rowId xmlns:a16="http://schemas.microsoft.com/office/drawing/2014/main" val="273792007"/>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700" dirty="0"/>
                            <a:t>Pauli Vector: </a:t>
                          </a:r>
                          <a14:m>
                            <m:oMath xmlns:m="http://schemas.openxmlformats.org/officeDocument/2006/math">
                              <m:r>
                                <a:rPr lang="en-GB" sz="2700" b="0" i="1" smtClean="0">
                                  <a:solidFill>
                                    <a:srgbClr val="7030A0"/>
                                  </a:solidFill>
                                  <a:latin typeface="Cambria Math" panose="02040503050406030204" pitchFamily="18" charset="0"/>
                                </a:rPr>
                                <m:t>𝑉</m:t>
                              </m:r>
                              <m:r>
                                <a:rPr lang="en-CA" sz="2700" i="1" smtClean="0">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𝑥</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𝑥</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𝑦</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𝑦</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𝑧</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𝑧</m:t>
                                  </m:r>
                                </m:sub>
                              </m:sSub>
                            </m:oMath>
                          </a14:m>
                          <a:endParaRPr lang="en-CA" sz="270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000" dirty="0"/>
                            <a:t>Weyl Vector: </a:t>
                          </a:r>
                          <a14:m>
                            <m:oMath xmlns:m="http://schemas.openxmlformats.org/officeDocument/2006/math">
                              <m:r>
                                <a:rPr lang="en-CA" sz="2900" b="0" i="1" smtClean="0">
                                  <a:solidFill>
                                    <a:srgbClr val="FF6600"/>
                                  </a:solidFill>
                                  <a:latin typeface="Cambria Math" panose="02040503050406030204" pitchFamily="18" charset="0"/>
                                </a:rPr>
                                <m:t>𝑊</m:t>
                              </m:r>
                              <m:r>
                                <a:rPr lang="en-CA" sz="2900" i="1" smtClean="0">
                                  <a:solidFill>
                                    <a:schemeClr val="tx1"/>
                                  </a:solidFill>
                                  <a:latin typeface="Cambria Math" panose="02040503050406030204" pitchFamily="18" charset="0"/>
                                </a:rPr>
                                <m:t>=</m:t>
                              </m:r>
                              <m:r>
                                <a:rPr lang="en-GB" sz="2900" b="0" i="1" smtClean="0">
                                  <a:solidFill>
                                    <a:schemeClr val="tx1"/>
                                  </a:solidFill>
                                  <a:latin typeface="Cambria Math" panose="02040503050406030204" pitchFamily="18" charset="0"/>
                                </a:rPr>
                                <m:t>𝑐</m:t>
                              </m:r>
                              <m:r>
                                <a:rPr lang="en-GB" sz="2900" b="0" i="1" smtClean="0">
                                  <a:solidFill>
                                    <a:srgbClr val="0070C0"/>
                                  </a:solidFill>
                                  <a:latin typeface="Cambria Math" panose="02040503050406030204" pitchFamily="18" charset="0"/>
                                </a:rPr>
                                <m:t>𝑡</m:t>
                              </m:r>
                              <m:r>
                                <m:rPr>
                                  <m:nor/>
                                </m:rPr>
                                <a:rPr lang="en-CA" sz="2900" b="0" i="0" kern="1200" smtClean="0">
                                  <a:solidFill>
                                    <a:schemeClr val="tx1"/>
                                  </a:solidFill>
                                  <a:effectLst/>
                                  <a:latin typeface="+mn-lt"/>
                                  <a:ea typeface="+mn-ea"/>
                                  <a:cs typeface="+mn-cs"/>
                                </a:rPr>
                                <m:t>𝟙</m:t>
                              </m:r>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𝑥</m:t>
                              </m:r>
                              <m:sSub>
                                <m:sSubPr>
                                  <m:ctrlPr>
                                    <a:rPr lang="en-CA" sz="2900" i="1" smtClean="0">
                                      <a:solidFill>
                                        <a:srgbClr val="002060"/>
                                      </a:solidFill>
                                      <a:latin typeface="Cambria Math" panose="02040503050406030204" pitchFamily="18" charset="0"/>
                                    </a:rPr>
                                  </m:ctrlPr>
                                </m:sSubPr>
                                <m:e>
                                  <m:r>
                                    <a:rPr lang="en-CA" sz="2900" i="1">
                                      <a:solidFill>
                                        <a:srgbClr val="002060"/>
                                      </a:solidFill>
                                      <a:latin typeface="Cambria Math" panose="02040503050406030204" pitchFamily="18" charset="0"/>
                                    </a:rPr>
                                    <m:t>𝜎</m:t>
                                  </m:r>
                                </m:e>
                                <m:sub>
                                  <m:r>
                                    <a:rPr lang="en-GB" sz="2900" b="0" i="1" smtClean="0">
                                      <a:solidFill>
                                        <a:srgbClr val="002060"/>
                                      </a:solidFill>
                                      <a:latin typeface="Cambria Math" panose="02040503050406030204" pitchFamily="18" charset="0"/>
                                    </a:rPr>
                                    <m:t>𝑥</m:t>
                                  </m:r>
                                </m:sub>
                              </m:sSub>
                              <m:r>
                                <a:rPr lang="en-CA" sz="2900" i="1">
                                  <a:solidFill>
                                    <a:schemeClr val="tx1"/>
                                  </a:solidFill>
                                  <a:latin typeface="Cambria Math" panose="02040503050406030204" pitchFamily="18" charset="0"/>
                                </a:rPr>
                                <m:t>+</m:t>
                              </m:r>
                              <m:r>
                                <a:rPr lang="en-GB" sz="2900" b="0" i="1" smtClean="0">
                                  <a:solidFill>
                                    <a:srgbClr val="0070C0"/>
                                  </a:solidFill>
                                  <a:latin typeface="Cambria Math" panose="02040503050406030204" pitchFamily="18" charset="0"/>
                                </a:rPr>
                                <m:t>𝑦</m:t>
                              </m:r>
                              <m:sSub>
                                <m:sSubPr>
                                  <m:ctrlPr>
                                    <a:rPr lang="en-CA" sz="2900" i="1" smtClean="0">
                                      <a:solidFill>
                                        <a:srgbClr val="002060"/>
                                      </a:solidFill>
                                      <a:latin typeface="Cambria Math" panose="02040503050406030204" pitchFamily="18" charset="0"/>
                                    </a:rPr>
                                  </m:ctrlPr>
                                </m:sSubPr>
                                <m:e>
                                  <m:r>
                                    <a:rPr lang="en-CA" sz="2900" i="1">
                                      <a:solidFill>
                                        <a:srgbClr val="002060"/>
                                      </a:solidFill>
                                      <a:latin typeface="Cambria Math" panose="02040503050406030204" pitchFamily="18" charset="0"/>
                                    </a:rPr>
                                    <m:t>𝜎</m:t>
                                  </m:r>
                                </m:e>
                                <m:sub>
                                  <m:r>
                                    <a:rPr lang="en-GB" sz="2900" b="0" i="1" smtClean="0">
                                      <a:solidFill>
                                        <a:srgbClr val="002060"/>
                                      </a:solidFill>
                                      <a:latin typeface="Cambria Math" panose="02040503050406030204" pitchFamily="18" charset="0"/>
                                    </a:rPr>
                                    <m:t>𝑦</m:t>
                                  </m:r>
                                </m:sub>
                              </m:sSub>
                              <m:r>
                                <a:rPr lang="en-CA" sz="2900" i="1">
                                  <a:solidFill>
                                    <a:schemeClr val="tx1"/>
                                  </a:solidFill>
                                  <a:latin typeface="Cambria Math" panose="02040503050406030204" pitchFamily="18" charset="0"/>
                                </a:rPr>
                                <m:t>+</m:t>
                              </m:r>
                              <m:r>
                                <a:rPr lang="en-GB" sz="2900" b="0" i="1" smtClean="0">
                                  <a:solidFill>
                                    <a:srgbClr val="0070C0"/>
                                  </a:solidFill>
                                  <a:latin typeface="Cambria Math" panose="02040503050406030204" pitchFamily="18" charset="0"/>
                                </a:rPr>
                                <m:t>𝑧</m:t>
                              </m:r>
                              <m:sSub>
                                <m:sSubPr>
                                  <m:ctrlPr>
                                    <a:rPr lang="en-CA" sz="2900" i="1" smtClean="0">
                                      <a:solidFill>
                                        <a:srgbClr val="002060"/>
                                      </a:solidFill>
                                      <a:latin typeface="Cambria Math" panose="02040503050406030204" pitchFamily="18" charset="0"/>
                                    </a:rPr>
                                  </m:ctrlPr>
                                </m:sSubPr>
                                <m:e>
                                  <m:r>
                                    <a:rPr lang="en-CA" sz="2900" i="1">
                                      <a:solidFill>
                                        <a:srgbClr val="002060"/>
                                      </a:solidFill>
                                      <a:latin typeface="Cambria Math" panose="02040503050406030204" pitchFamily="18" charset="0"/>
                                    </a:rPr>
                                    <m:t>𝜎</m:t>
                                  </m:r>
                                </m:e>
                                <m:sub>
                                  <m:r>
                                    <a:rPr lang="en-GB" sz="2900" b="0" i="1" smtClean="0">
                                      <a:solidFill>
                                        <a:srgbClr val="002060"/>
                                      </a:solidFill>
                                      <a:latin typeface="Cambria Math" panose="02040503050406030204" pitchFamily="18" charset="0"/>
                                    </a:rPr>
                                    <m:t>𝑧</m:t>
                                  </m:r>
                                </m:sub>
                              </m:sSub>
                            </m:oMath>
                          </a14:m>
                          <a:endParaRPr lang="en-CA" sz="290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80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𝑆𝑈</m:t>
                              </m:r>
                              <m:r>
                                <a:rPr lang="en-CA" sz="3200" b="0" i="1" smtClean="0">
                                  <a:latin typeface="Cambria Math" panose="02040503050406030204" pitchFamily="18" charset="0"/>
                                </a:rPr>
                                <m:t>(2)</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d>
                                  <m:dPr>
                                    <m:begChr m:val="["/>
                                    <m:endChr m:val="]"/>
                                    <m:ctrlPr>
                                      <a:rPr lang="en-GB" sz="2600" b="0" i="1" smtClean="0">
                                        <a:latin typeface="Cambria Math" panose="02040503050406030204" pitchFamily="18" charset="0"/>
                                      </a:rPr>
                                    </m:ctrlPr>
                                  </m:dPr>
                                  <m:e>
                                    <m:m>
                                      <m:mPr>
                                        <m:mcs>
                                          <m:mc>
                                            <m:mcPr>
                                              <m:count m:val="2"/>
                                              <m:mcJc m:val="center"/>
                                            </m:mcPr>
                                          </m:mc>
                                        </m:mcs>
                                        <m:ctrlPr>
                                          <a:rPr lang="en-GB" sz="2600" b="0" i="1" smtClean="0">
                                            <a:latin typeface="Cambria Math" panose="02040503050406030204" pitchFamily="18" charset="0"/>
                                          </a:rPr>
                                        </m:ctrlPr>
                                      </m:mPr>
                                      <m:mr>
                                        <m:e>
                                          <m:r>
                                            <m:rPr>
                                              <m:brk m:alnAt="7"/>
                                            </m:rPr>
                                            <a:rPr lang="en-GB" sz="2600" b="0" i="1" smtClean="0">
                                              <a:solidFill>
                                                <a:srgbClr val="0070C0"/>
                                              </a:solidFill>
                                              <a:latin typeface="Cambria Math" panose="02040503050406030204" pitchFamily="18" charset="0"/>
                                            </a:rPr>
                                            <m:t>𝑧</m:t>
                                          </m:r>
                                        </m:e>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i="1">
                                              <a:solidFill>
                                                <a:srgbClr val="0070C0"/>
                                              </a:solidFill>
                                              <a:latin typeface="Cambria Math" panose="02040503050406030204" pitchFamily="18" charset="0"/>
                                            </a:rPr>
                                            <m:t>𝑦</m:t>
                                          </m:r>
                                          <m:r>
                                            <a:rPr lang="en-GB" sz="2600" i="1">
                                              <a:latin typeface="Cambria Math" panose="02040503050406030204" pitchFamily="18" charset="0"/>
                                            </a:rPr>
                                            <m:t>𝑖</m:t>
                                          </m:r>
                                        </m:e>
                                      </m:mr>
                                      <m:mr>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𝑦</m:t>
                                          </m:r>
                                          <m:r>
                                            <a:rPr lang="en-GB" sz="2600" b="0" i="1" smtClean="0">
                                              <a:latin typeface="Cambria Math" panose="02040503050406030204" pitchFamily="18" charset="0"/>
                                            </a:rPr>
                                            <m:t>𝑖</m:t>
                                          </m:r>
                                        </m:e>
                                        <m:e>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𝑧</m:t>
                                          </m:r>
                                        </m:e>
                                      </m:mr>
                                    </m:m>
                                  </m:e>
                                </m:d>
                                <m:sSup>
                                  <m:sSupPr>
                                    <m:ctrlPr>
                                      <a:rPr lang="en-CA" sz="2600" b="0" i="1" smtClean="0">
                                        <a:latin typeface="Cambria Math" panose="02040503050406030204" pitchFamily="18" charset="0"/>
                                      </a:rPr>
                                    </m:ctrlPr>
                                  </m:sSupPr>
                                  <m:e>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e>
                                  <m:sup>
                                    <m:r>
                                      <a:rPr lang="en-GB" sz="2600" i="1" smtClean="0">
                                        <a:solidFill>
                                          <a:schemeClr val="tx1"/>
                                        </a:solidFill>
                                        <a:latin typeface="Cambria Math" panose="02040503050406030204" pitchFamily="18" charset="0"/>
                                        <a:ea typeface="Cambria Math" panose="02040503050406030204" pitchFamily="18" charset="0"/>
                                      </a:rPr>
                                      <m:t>†</m:t>
                                    </m:r>
                                  </m:sup>
                                </m:sSup>
                              </m:oMath>
                            </m:oMathPara>
                          </a14:m>
                          <a:endParaRPr lang="en-CA" sz="2600"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𝑆𝐿</m:t>
                              </m:r>
                              <m:r>
                                <a:rPr lang="en-CA" sz="3200" b="0" i="1" smtClean="0">
                                  <a:latin typeface="Cambria Math" panose="02040503050406030204" pitchFamily="18" charset="0"/>
                                </a:rPr>
                                <m:t>(2,</m:t>
                              </m:r>
                              <m:r>
                                <a:rPr lang="en-CA" sz="3200" b="0" i="1" smtClean="0">
                                  <a:latin typeface="Cambria Math" panose="02040503050406030204" pitchFamily="18" charset="0"/>
                                </a:rPr>
                                <m:t>ℂ</m:t>
                              </m:r>
                              <m:r>
                                <a:rPr lang="en-CA" sz="3200" b="0" i="1" smtClean="0">
                                  <a:latin typeface="Cambria Math" panose="02040503050406030204" pitchFamily="18" charset="0"/>
                                </a:rPr>
                                <m:t>)</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sSup>
                                  <m:sSupPr>
                                    <m:ctrlPr>
                                      <a:rPr lang="en-CA" sz="3200" b="0" i="1" smtClean="0">
                                        <a:latin typeface="Cambria Math" panose="02040503050406030204" pitchFamily="18" charset="0"/>
                                      </a:rPr>
                                    </m:ctrlPr>
                                  </m:sSupPr>
                                  <m:e>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e>
                                  <m:sup>
                                    <m:r>
                                      <a:rPr lang="en-GB" sz="3200" i="1" smtClean="0">
                                        <a:solidFill>
                                          <a:schemeClr val="tx1"/>
                                        </a:solidFill>
                                        <a:latin typeface="Cambria Math" panose="02040503050406030204" pitchFamily="18" charset="0"/>
                                        <a:ea typeface="Cambria Math" panose="02040503050406030204" pitchFamily="18" charset="0"/>
                                      </a:rPr>
                                      <m:t>†</m:t>
                                    </m:r>
                                  </m:sup>
                                </m:sSup>
                              </m:oMath>
                            </m:oMathPara>
                          </a14:m>
                          <a:endParaRPr lang="en-CA" sz="32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4214565613"/>
                  </p:ext>
                </p:extLst>
              </p:nvPr>
            </p:nvGraphicFramePr>
            <p:xfrm>
              <a:off x="152400" y="152401"/>
              <a:ext cx="11868150" cy="6552212"/>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77348" r="-128220" b="-427624"/>
                          </a:stretch>
                        </a:blipFill>
                      </a:tcPr>
                    </a:tc>
                    <a:tc>
                      <a:txBody>
                        <a:bodyPr/>
                        <a:lstStyle/>
                        <a:p>
                          <a:endParaRPr lang="en-US"/>
                        </a:p>
                      </a:txBody>
                      <a:tcPr>
                        <a:blipFill>
                          <a:blip r:embed="rId4"/>
                          <a:stretch>
                            <a:fillRect l="-78317" t="-77348" r="-183" b="-427624"/>
                          </a:stretch>
                        </a:blipFill>
                      </a:tcPr>
                    </a:tc>
                    <a:extLst>
                      <a:ext uri="{0D108BD9-81ED-4DB2-BD59-A6C34878D82A}">
                        <a16:rowId xmlns:a16="http://schemas.microsoft.com/office/drawing/2014/main" val="1331947988"/>
                      </a:ext>
                    </a:extLst>
                  </a:tr>
                  <a:tr h="143891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136017" r="-128220" b="-227966"/>
                          </a:stretch>
                        </a:blipFill>
                      </a:tcPr>
                    </a:tc>
                    <a:tc>
                      <a:txBody>
                        <a:bodyPr/>
                        <a:lstStyle/>
                        <a:p>
                          <a:endParaRPr lang="en-US"/>
                        </a:p>
                      </a:txBody>
                      <a:tcPr>
                        <a:blipFill>
                          <a:blip r:embed="rId4"/>
                          <a:stretch>
                            <a:fillRect l="-78317" t="-136017" r="-183" b="-227966"/>
                          </a:stretch>
                        </a:blipFill>
                      </a:tcPr>
                    </a:tc>
                    <a:extLst>
                      <a:ext uri="{0D108BD9-81ED-4DB2-BD59-A6C34878D82A}">
                        <a16:rowId xmlns:a16="http://schemas.microsoft.com/office/drawing/2014/main" val="273792007"/>
                      </a:ext>
                    </a:extLst>
                  </a:tr>
                  <a:tr h="146545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234" t="-231120" r="-128220" b="-123237"/>
                          </a:stretch>
                        </a:blipFill>
                      </a:tcPr>
                    </a:tc>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78317" t="-231120" r="-183" b="-123237"/>
                          </a:stretch>
                        </a:blipFill>
                      </a:tcPr>
                    </a:tc>
                    <a:extLst>
                      <a:ext uri="{0D108BD9-81ED-4DB2-BD59-A6C34878D82A}">
                        <a16:rowId xmlns:a16="http://schemas.microsoft.com/office/drawing/2014/main" val="290141299"/>
                      </a:ext>
                    </a:extLst>
                  </a:tr>
                  <a:tr h="1800000">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34" t="-270508" r="-128220" b="-678"/>
                          </a:stretch>
                        </a:blipFill>
                      </a:tcPr>
                    </a:tc>
                    <a:tc>
                      <a:txBody>
                        <a:bodyPr/>
                        <a:lstStyle/>
                        <a:p>
                          <a:endParaRPr lang="en-US"/>
                        </a:p>
                      </a:txBody>
                      <a:tcPr>
                        <a:blipFill>
                          <a:blip r:embed="rId4"/>
                          <a:stretch>
                            <a:fillRect l="-78317" t="-270508" r="-183" b="-678"/>
                          </a:stretch>
                        </a:blipFill>
                      </a:tcPr>
                    </a:tc>
                    <a:extLst>
                      <a:ext uri="{0D108BD9-81ED-4DB2-BD59-A6C34878D82A}">
                        <a16:rowId xmlns:a16="http://schemas.microsoft.com/office/drawing/2014/main" val="1507556881"/>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8C6995-A7B9-85BE-C194-AFE1F140B415}"/>
                  </a:ext>
                </a:extLst>
              </p:cNvPr>
              <p:cNvSpPr txBox="1"/>
              <p:nvPr/>
            </p:nvSpPr>
            <p:spPr>
              <a:xfrm>
                <a:off x="2514600" y="2319130"/>
                <a:ext cx="12763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𝑆𝑂</m:t>
                      </m:r>
                      <m:r>
                        <a:rPr lang="en-CA" sz="3600" b="0" i="1" smtClean="0">
                          <a:latin typeface="Cambria Math" panose="02040503050406030204" pitchFamily="18" charset="0"/>
                        </a:rPr>
                        <m:t>(3)</m:t>
                      </m:r>
                    </m:oMath>
                  </m:oMathPara>
                </a14:m>
                <a:endParaRPr lang="en-CA" sz="3600" dirty="0"/>
              </a:p>
            </p:txBody>
          </p:sp>
        </mc:Choice>
        <mc:Fallback xmlns="">
          <p:sp>
            <p:nvSpPr>
              <p:cNvPr id="7" name="TextBox 6">
                <a:extLst>
                  <a:ext uri="{FF2B5EF4-FFF2-40B4-BE49-F238E27FC236}">
                    <a16:creationId xmlns:a16="http://schemas.microsoft.com/office/drawing/2014/main" id="{FD8C6995-A7B9-85BE-C194-AFE1F140B415}"/>
                  </a:ext>
                </a:extLst>
              </p:cNvPr>
              <p:cNvSpPr txBox="1">
                <a:spLocks noRot="1" noChangeAspect="1" noMove="1" noResize="1" noEditPoints="1" noAdjustHandles="1" noChangeArrowheads="1" noChangeShapeType="1" noTextEdit="1"/>
              </p:cNvSpPr>
              <p:nvPr/>
            </p:nvSpPr>
            <p:spPr>
              <a:xfrm>
                <a:off x="2514600" y="2319130"/>
                <a:ext cx="1276350" cy="64633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BCAE4A-9263-550F-6FD5-BFF8B3B55773}"/>
                  </a:ext>
                </a:extLst>
              </p:cNvPr>
              <p:cNvSpPr txBox="1"/>
              <p:nvPr/>
            </p:nvSpPr>
            <p:spPr>
              <a:xfrm>
                <a:off x="9677400" y="2424247"/>
                <a:ext cx="16764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𝑆𝑂</m:t>
                      </m:r>
                      <m:r>
                        <a:rPr lang="en-CA" sz="3200" b="0" i="1" smtClean="0">
                          <a:latin typeface="Cambria Math" panose="02040503050406030204" pitchFamily="18" charset="0"/>
                        </a:rPr>
                        <m:t>(1,3)</m:t>
                      </m:r>
                    </m:oMath>
                  </m:oMathPara>
                </a14:m>
                <a:endParaRPr lang="en-CA" sz="3200" dirty="0"/>
              </a:p>
            </p:txBody>
          </p:sp>
        </mc:Choice>
        <mc:Fallback xmlns="">
          <p:sp>
            <p:nvSpPr>
              <p:cNvPr id="8" name="TextBox 7">
                <a:extLst>
                  <a:ext uri="{FF2B5EF4-FFF2-40B4-BE49-F238E27FC236}">
                    <a16:creationId xmlns:a16="http://schemas.microsoft.com/office/drawing/2014/main" id="{CDBCAE4A-9263-550F-6FD5-BFF8B3B55773}"/>
                  </a:ext>
                </a:extLst>
              </p:cNvPr>
              <p:cNvSpPr txBox="1">
                <a:spLocks noRot="1" noChangeAspect="1" noMove="1" noResize="1" noEditPoints="1" noAdjustHandles="1" noChangeArrowheads="1" noChangeShapeType="1" noTextEdit="1"/>
              </p:cNvSpPr>
              <p:nvPr/>
            </p:nvSpPr>
            <p:spPr>
              <a:xfrm>
                <a:off x="9677400" y="2424247"/>
                <a:ext cx="1676400" cy="58477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04CBC8-88BB-6B5F-1436-B986A075BA28}"/>
                  </a:ext>
                </a:extLst>
              </p:cNvPr>
              <p:cNvSpPr txBox="1"/>
              <p:nvPr/>
            </p:nvSpPr>
            <p:spPr>
              <a:xfrm>
                <a:off x="56769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9" name="TextBox 8">
                <a:extLst>
                  <a:ext uri="{FF2B5EF4-FFF2-40B4-BE49-F238E27FC236}">
                    <a16:creationId xmlns:a16="http://schemas.microsoft.com/office/drawing/2014/main" id="{9A04CBC8-88BB-6B5F-1436-B986A075BA28}"/>
                  </a:ext>
                </a:extLst>
              </p:cNvPr>
              <p:cNvSpPr txBox="1">
                <a:spLocks noRot="1" noChangeAspect="1" noMove="1" noResize="1" noEditPoints="1" noAdjustHandles="1" noChangeArrowheads="1" noChangeShapeType="1" noTextEdit="1"/>
              </p:cNvSpPr>
              <p:nvPr/>
            </p:nvSpPr>
            <p:spPr>
              <a:xfrm>
                <a:off x="5676902" y="5734050"/>
                <a:ext cx="1390648" cy="52322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741457-5538-0372-A897-77DFB6C1C005}"/>
                  </a:ext>
                </a:extLst>
              </p:cNvPr>
              <p:cNvSpPr txBox="1"/>
              <p:nvPr/>
            </p:nvSpPr>
            <p:spPr>
              <a:xfrm>
                <a:off x="266700" y="5632162"/>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0" name="TextBox 9">
                <a:extLst>
                  <a:ext uri="{FF2B5EF4-FFF2-40B4-BE49-F238E27FC236}">
                    <a16:creationId xmlns:a16="http://schemas.microsoft.com/office/drawing/2014/main" id="{C7741457-5538-0372-A897-77DFB6C1C005}"/>
                  </a:ext>
                </a:extLst>
              </p:cNvPr>
              <p:cNvSpPr txBox="1">
                <a:spLocks noRot="1" noChangeAspect="1" noMove="1" noResize="1" noEditPoints="1" noAdjustHandles="1" noChangeArrowheads="1" noChangeShapeType="1" noTextEdit="1"/>
              </p:cNvSpPr>
              <p:nvPr/>
            </p:nvSpPr>
            <p:spPr>
              <a:xfrm>
                <a:off x="266700" y="5632162"/>
                <a:ext cx="1276350" cy="52322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32E235-6154-4A2C-F450-245E9D8A8887}"/>
                  </a:ext>
                </a:extLst>
              </p:cNvPr>
              <p:cNvSpPr txBox="1"/>
              <p:nvPr/>
            </p:nvSpPr>
            <p:spPr>
              <a:xfrm>
                <a:off x="101346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11" name="TextBox 10">
                <a:extLst>
                  <a:ext uri="{FF2B5EF4-FFF2-40B4-BE49-F238E27FC236}">
                    <a16:creationId xmlns:a16="http://schemas.microsoft.com/office/drawing/2014/main" id="{3F32E235-6154-4A2C-F450-245E9D8A8887}"/>
                  </a:ext>
                </a:extLst>
              </p:cNvPr>
              <p:cNvSpPr txBox="1">
                <a:spLocks noRot="1" noChangeAspect="1" noMove="1" noResize="1" noEditPoints="1" noAdjustHandles="1" noChangeArrowheads="1" noChangeShapeType="1" noTextEdit="1"/>
              </p:cNvSpPr>
              <p:nvPr/>
            </p:nvSpPr>
            <p:spPr>
              <a:xfrm>
                <a:off x="10134602" y="5734050"/>
                <a:ext cx="1390648" cy="52322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E8E92C-484E-BC7F-1712-0E2FB8889E30}"/>
                  </a:ext>
                </a:extLst>
              </p:cNvPr>
              <p:cNvSpPr txBox="1"/>
              <p:nvPr/>
            </p:nvSpPr>
            <p:spPr>
              <a:xfrm>
                <a:off x="3867151" y="5653391"/>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2" name="TextBox 11">
                <a:extLst>
                  <a:ext uri="{FF2B5EF4-FFF2-40B4-BE49-F238E27FC236}">
                    <a16:creationId xmlns:a16="http://schemas.microsoft.com/office/drawing/2014/main" id="{72E8E92C-484E-BC7F-1712-0E2FB8889E30}"/>
                  </a:ext>
                </a:extLst>
              </p:cNvPr>
              <p:cNvSpPr txBox="1">
                <a:spLocks noRot="1" noChangeAspect="1" noMove="1" noResize="1" noEditPoints="1" noAdjustHandles="1" noChangeArrowheads="1" noChangeShapeType="1" noTextEdit="1"/>
              </p:cNvSpPr>
              <p:nvPr/>
            </p:nvSpPr>
            <p:spPr>
              <a:xfrm>
                <a:off x="3867151" y="5653391"/>
                <a:ext cx="1276350" cy="52322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13" name="Ink 12">
                <a:extLst>
                  <a:ext uri="{FF2B5EF4-FFF2-40B4-BE49-F238E27FC236}">
                    <a16:creationId xmlns:a16="http://schemas.microsoft.com/office/drawing/2014/main" id="{9BB25AAF-3EDD-68C8-5CE7-FD60F2AD9DCE}"/>
                  </a:ext>
                </a:extLst>
              </p14:cNvPr>
              <p14:cNvContentPartPr/>
              <p14:nvPr>
                <p:extLst>
                  <p:ext uri="{42D2F446-02D8-4167-A562-619A0277C38B}">
                    <p15:isNarration xmlns:p15="http://schemas.microsoft.com/office/powerpoint/2012/main" val="1"/>
                  </p:ext>
                </p:extLst>
              </p14:nvPr>
            </p14:nvContentPartPr>
            <p14:xfrm>
              <a:off x="333720" y="6260400"/>
              <a:ext cx="11330280" cy="237240"/>
            </p14:xfrm>
          </p:contentPart>
        </mc:Choice>
        <mc:Fallback xmlns="">
          <p:pic>
            <p:nvPicPr>
              <p:cNvPr id="13" name="Ink 12">
                <a:extLst>
                  <a:ext uri="{FF2B5EF4-FFF2-40B4-BE49-F238E27FC236}">
                    <a16:creationId xmlns:a16="http://schemas.microsoft.com/office/drawing/2014/main" id="{9BB25AAF-3EDD-68C8-5CE7-FD60F2AD9DCE}"/>
                  </a:ext>
                </a:extLst>
              </p:cNvPr>
              <p:cNvPicPr>
                <a:picLocks noGrp="1" noRot="1" noChangeAspect="1" noMove="1" noResize="1" noEditPoints="1" noAdjustHandles="1" noChangeArrowheads="1" noChangeShapeType="1"/>
              </p:cNvPicPr>
              <p:nvPr/>
            </p:nvPicPr>
            <p:blipFill>
              <a:blip r:embed="rId12"/>
              <a:stretch>
                <a:fillRect/>
              </a:stretch>
            </p:blipFill>
            <p:spPr>
              <a:xfrm>
                <a:off x="324360" y="6251040"/>
                <a:ext cx="11349000" cy="255960"/>
              </a:xfrm>
              <a:prstGeom prst="rect">
                <a:avLst/>
              </a:prstGeom>
            </p:spPr>
          </p:pic>
        </mc:Fallback>
      </mc:AlternateContent>
    </p:spTree>
    <p:custDataLst>
      <p:tags r:id="rId1"/>
    </p:custDataLst>
    <p:extLst>
      <p:ext uri="{BB962C8B-B14F-4D97-AF65-F5344CB8AC3E}">
        <p14:creationId xmlns:p14="http://schemas.microsoft.com/office/powerpoint/2010/main" val="3034532450"/>
      </p:ext>
    </p:extLst>
  </p:cSld>
  <p:clrMapOvr>
    <a:masterClrMapping/>
  </p:clrMapOvr>
  <mc:AlternateContent xmlns:mc="http://schemas.openxmlformats.org/markup-compatibility/2006" xmlns:p14="http://schemas.microsoft.com/office/powerpoint/2010/main">
    <mc:Choice Requires="p14">
      <p:transition p14:dur="0" advTm="10726"/>
    </mc:Choice>
    <mc:Fallback xmlns="">
      <p:transition advTm="10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0C0447-AFE3-9B90-C556-9D829C7C3EE0}"/>
                  </a:ext>
                </a:extLst>
              </p:cNvPr>
              <p:cNvSpPr txBox="1"/>
              <p:nvPr/>
            </p:nvSpPr>
            <p:spPr>
              <a:xfrm>
                <a:off x="4262131" y="1279796"/>
                <a:ext cx="6410940" cy="2052037"/>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4800" b="0" i="1" dirty="0" smtClean="0">
                              <a:latin typeface="Cambria Math" panose="02040503050406030204" pitchFamily="18" charset="0"/>
                              <a:ea typeface="Cambria Math" panose="02040503050406030204" pitchFamily="18" charset="0"/>
                            </a:rPr>
                          </m:ctrlPr>
                        </m:dPr>
                        <m:e>
                          <m:m>
                            <m:mPr>
                              <m:mcs>
                                <m:mc>
                                  <m:mcPr>
                                    <m:count m:val="3"/>
                                    <m:mcJc m:val="center"/>
                                  </m:mcPr>
                                </m:mc>
                              </m:mcs>
                              <m:ctrlPr>
                                <a:rPr lang="en-GB" sz="4800" b="0" i="1" dirty="0" smtClean="0">
                                  <a:latin typeface="Cambria Math" panose="02040503050406030204" pitchFamily="18" charset="0"/>
                                  <a:ea typeface="Cambria Math" panose="02040503050406030204" pitchFamily="18" charset="0"/>
                                </a:rPr>
                              </m:ctrlPr>
                            </m:mPr>
                            <m:m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r>
                                      <a:rPr lang="en-GB" sz="4800" i="1" dirty="0">
                                        <a:solidFill>
                                          <a:srgbClr val="FF6600"/>
                                        </a:solidFill>
                                        <a:latin typeface="Cambria Math" panose="02040503050406030204" pitchFamily="18" charset="0"/>
                                        <a:ea typeface="Cambria Math" panose="02040503050406030204" pitchFamily="18" charset="0"/>
                                      </a:rPr>
                                      <m:t>𝜃</m:t>
                                    </m:r>
                                  </m:e>
                                </m:func>
                              </m:e>
                              <m:e>
                                <m:r>
                                  <a:rPr lang="en-GB"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r>
                                      <a:rPr lang="en-GB" sz="4800" i="1" dirty="0">
                                        <a:solidFill>
                                          <a:srgbClr val="FF6600"/>
                                        </a:solidFill>
                                        <a:latin typeface="Cambria Math" panose="02040503050406030204" pitchFamily="18" charset="0"/>
                                        <a:ea typeface="Cambria Math" panose="02040503050406030204" pitchFamily="18" charset="0"/>
                                      </a:rPr>
                                      <m:t>𝜃</m:t>
                                    </m:r>
                                  </m:e>
                                </m:func>
                              </m:e>
                              <m:e>
                                <m:r>
                                  <a:rPr lang="en-GB" sz="4800" b="0" i="1" dirty="0" smtClean="0">
                                    <a:latin typeface="Cambria Math" panose="02040503050406030204" pitchFamily="18" charset="0"/>
                                    <a:ea typeface="Cambria Math" panose="02040503050406030204" pitchFamily="18" charset="0"/>
                                  </a:rPr>
                                  <m:t>0</m:t>
                                </m:r>
                              </m:e>
                            </m:mr>
                            <m:m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r>
                                      <a:rPr lang="en-GB" sz="4800" i="1" dirty="0">
                                        <a:solidFill>
                                          <a:srgbClr val="FF6600"/>
                                        </a:solidFill>
                                        <a:latin typeface="Cambria Math" panose="02040503050406030204" pitchFamily="18" charset="0"/>
                                        <a:ea typeface="Cambria Math" panose="02040503050406030204" pitchFamily="18" charset="0"/>
                                      </a:rPr>
                                      <m:t>𝜃</m:t>
                                    </m:r>
                                  </m:e>
                                </m:func>
                              </m:e>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r>
                                      <a:rPr lang="en-GB" sz="4800" i="1" dirty="0">
                                        <a:solidFill>
                                          <a:srgbClr val="FF6600"/>
                                        </a:solidFill>
                                        <a:latin typeface="Cambria Math" panose="02040503050406030204" pitchFamily="18" charset="0"/>
                                        <a:ea typeface="Cambria Math" panose="02040503050406030204" pitchFamily="18" charset="0"/>
                                      </a:rPr>
                                      <m:t>𝜃</m:t>
                                    </m:r>
                                  </m:e>
                                </m:func>
                              </m:e>
                              <m:e>
                                <m:r>
                                  <a:rPr lang="en-GB" sz="4800" b="0" i="1" dirty="0" smtClean="0">
                                    <a:latin typeface="Cambria Math" panose="02040503050406030204" pitchFamily="18" charset="0"/>
                                    <a:ea typeface="Cambria Math" panose="02040503050406030204" pitchFamily="18" charset="0"/>
                                  </a:rPr>
                                  <m:t>0</m:t>
                                </m:r>
                              </m:e>
                            </m:mr>
                            <m:mr>
                              <m:e>
                                <m:r>
                                  <a:rPr lang="en-GB" sz="4800" b="0" i="1" dirty="0" smtClean="0">
                                    <a:latin typeface="Cambria Math" panose="02040503050406030204" pitchFamily="18" charset="0"/>
                                    <a:ea typeface="Cambria Math" panose="02040503050406030204" pitchFamily="18" charset="0"/>
                                  </a:rPr>
                                  <m:t>0</m:t>
                                </m:r>
                              </m:e>
                              <m:e>
                                <m:r>
                                  <a:rPr lang="en-GB" sz="4800" b="0" i="1" dirty="0" smtClean="0">
                                    <a:latin typeface="Cambria Math" panose="02040503050406030204" pitchFamily="18" charset="0"/>
                                    <a:ea typeface="Cambria Math" panose="02040503050406030204" pitchFamily="18" charset="0"/>
                                  </a:rPr>
                                  <m:t>0</m:t>
                                </m:r>
                              </m:e>
                              <m:e>
                                <m:r>
                                  <a:rPr lang="en-GB" sz="4800" b="0" i="1" dirty="0" smtClean="0">
                                    <a:latin typeface="Cambria Math" panose="02040503050406030204" pitchFamily="18" charset="0"/>
                                    <a:ea typeface="Cambria Math" panose="02040503050406030204" pitchFamily="18" charset="0"/>
                                  </a:rPr>
                                  <m:t>1</m:t>
                                </m:r>
                              </m:e>
                            </m:mr>
                          </m:m>
                        </m:e>
                      </m:d>
                      <m:d>
                        <m:dPr>
                          <m:begChr m:val="["/>
                          <m:endChr m:val="]"/>
                          <m:ctrlPr>
                            <a:rPr lang="en-GB" sz="4800" b="0" i="1" dirty="0" smtClean="0">
                              <a:latin typeface="Cambria Math" panose="02040503050406030204" pitchFamily="18" charset="0"/>
                              <a:ea typeface="Cambria Math" panose="02040503050406030204" pitchFamily="18" charset="0"/>
                            </a:rPr>
                          </m:ctrlPr>
                        </m:dPr>
                        <m:e>
                          <m:eqArr>
                            <m:eqArrPr>
                              <m:ctrlPr>
                                <a:rPr lang="en-GB" sz="4800" b="0" i="1" dirty="0" smtClean="0">
                                  <a:solidFill>
                                    <a:srgbClr val="0070C0"/>
                                  </a:solidFill>
                                  <a:latin typeface="Cambria Math" panose="02040503050406030204" pitchFamily="18" charset="0"/>
                                  <a:ea typeface="Cambria Math" panose="02040503050406030204" pitchFamily="18" charset="0"/>
                                </a:rPr>
                              </m:ctrlPr>
                            </m:eqArrPr>
                            <m:e>
                              <m:r>
                                <a:rPr lang="en-GB" sz="4800" b="0" i="1" dirty="0" smtClean="0">
                                  <a:solidFill>
                                    <a:srgbClr val="0070C0"/>
                                  </a:solidFill>
                                  <a:latin typeface="Cambria Math" panose="02040503050406030204" pitchFamily="18" charset="0"/>
                                  <a:ea typeface="Cambria Math" panose="02040503050406030204" pitchFamily="18" charset="0"/>
                                </a:rPr>
                                <m:t>𝑥</m:t>
                              </m:r>
                            </m:e>
                            <m:e>
                              <m:r>
                                <a:rPr lang="en-GB" sz="4800" b="0" i="1" dirty="0" smtClean="0">
                                  <a:solidFill>
                                    <a:srgbClr val="0070C0"/>
                                  </a:solidFill>
                                  <a:latin typeface="Cambria Math" panose="02040503050406030204" pitchFamily="18" charset="0"/>
                                  <a:ea typeface="Cambria Math" panose="02040503050406030204" pitchFamily="18" charset="0"/>
                                </a:rPr>
                                <m:t>𝑦</m:t>
                              </m:r>
                            </m:e>
                            <m:e>
                              <m:r>
                                <a:rPr lang="en-GB" sz="4800" b="0" i="1" dirty="0" smtClean="0">
                                  <a:solidFill>
                                    <a:srgbClr val="0070C0"/>
                                  </a:solidFill>
                                  <a:latin typeface="Cambria Math" panose="02040503050406030204" pitchFamily="18" charset="0"/>
                                  <a:ea typeface="Cambria Math" panose="02040503050406030204" pitchFamily="18" charset="0"/>
                                </a:rPr>
                                <m:t>𝑧</m:t>
                              </m:r>
                            </m:e>
                          </m:eqArr>
                        </m:e>
                      </m:d>
                    </m:oMath>
                  </m:oMathPara>
                </a14:m>
                <a:endParaRPr lang="en-GB" sz="4800" i="1"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20C0447-AFE3-9B90-C556-9D829C7C3EE0}"/>
                  </a:ext>
                </a:extLst>
              </p:cNvPr>
              <p:cNvSpPr txBox="1">
                <a:spLocks noRot="1" noChangeAspect="1" noMove="1" noResize="1" noEditPoints="1" noAdjustHandles="1" noChangeArrowheads="1" noChangeShapeType="1" noTextEdit="1"/>
              </p:cNvSpPr>
              <p:nvPr/>
            </p:nvSpPr>
            <p:spPr>
              <a:xfrm>
                <a:off x="4262131" y="1279796"/>
                <a:ext cx="6410940" cy="2052037"/>
              </a:xfrm>
              <a:prstGeom prst="rect">
                <a:avLst/>
              </a:prstGeom>
              <a:blipFill>
                <a:blip r:embed="rId3"/>
                <a:stretch>
                  <a:fillRect/>
                </a:stretch>
              </a:blipFill>
              <a:ln w="5715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7B330B-6D86-E559-7B76-1773873520C1}"/>
                  </a:ext>
                </a:extLst>
              </p:cNvPr>
              <p:cNvSpPr txBox="1"/>
              <p:nvPr/>
            </p:nvSpPr>
            <p:spPr>
              <a:xfrm>
                <a:off x="2056171" y="4570139"/>
                <a:ext cx="10212029" cy="2206630"/>
              </a:xfrm>
              <a:prstGeom prst="rect">
                <a:avLst/>
              </a:prstGeom>
              <a:noFill/>
              <a:effectLst>
                <a:softEdge rad="127000"/>
              </a:effectLst>
            </p:spPr>
            <p:txBody>
              <a:bodyPr wrap="square">
                <a:spAutoFit/>
              </a:bodyPr>
              <a:lstStyle/>
              <a:p>
                <a:pPr>
                  <a:spcAft>
                    <a:spcPts val="600"/>
                  </a:spcAft>
                </a:pPr>
                <a14:m>
                  <m:oMathPara xmlns:m="http://schemas.openxmlformats.org/officeDocument/2006/math">
                    <m:oMathParaPr>
                      <m:jc m:val="left"/>
                    </m:oMathParaPr>
                    <m:oMath xmlns:m="http://schemas.openxmlformats.org/officeDocument/2006/math">
                      <m:d>
                        <m:dPr>
                          <m:begChr m:val="["/>
                          <m:endChr m:val="]"/>
                          <m:ctrlPr>
                            <a:rPr lang="en-GB" sz="4400" i="1" dirty="0" smtClean="0">
                              <a:latin typeface="Cambria Math" panose="02040503050406030204" pitchFamily="18" charset="0"/>
                              <a:ea typeface="Cambria Math" panose="02040503050406030204" pitchFamily="18" charset="0"/>
                            </a:rPr>
                          </m:ctrlPr>
                        </m:dPr>
                        <m:e>
                          <m:m>
                            <m:mPr>
                              <m:mcs>
                                <m:mc>
                                  <m:mcPr>
                                    <m:count m:val="2"/>
                                    <m:mcJc m:val="center"/>
                                  </m:mcPr>
                                </m:mc>
                              </m:mcs>
                              <m:ctrlPr>
                                <a:rPr lang="en-GB" sz="4400" i="1" dirty="0">
                                  <a:latin typeface="Cambria Math" panose="02040503050406030204" pitchFamily="18" charset="0"/>
                                  <a:ea typeface="Cambria Math" panose="02040503050406030204" pitchFamily="18" charset="0"/>
                                </a:rPr>
                              </m:ctrlPr>
                            </m:mPr>
                            <m:mr>
                              <m:e>
                                <m:sSup>
                                  <m:sSupPr>
                                    <m:ctrlPr>
                                      <a:rPr lang="en-GB" sz="4400" i="1" dirty="0">
                                        <a:latin typeface="Cambria Math" panose="02040503050406030204" pitchFamily="18" charset="0"/>
                                        <a:ea typeface="Cambria Math" panose="02040503050406030204" pitchFamily="18" charset="0"/>
                                      </a:rPr>
                                    </m:ctrlPr>
                                  </m:sSupPr>
                                  <m:e>
                                    <m:r>
                                      <a:rPr lang="en-GB" sz="4400" i="1" dirty="0">
                                        <a:latin typeface="Cambria Math" panose="02040503050406030204" pitchFamily="18" charset="0"/>
                                        <a:ea typeface="Cambria Math" panose="02040503050406030204" pitchFamily="18" charset="0"/>
                                      </a:rPr>
                                      <m:t>𝑒</m:t>
                                    </m:r>
                                  </m:e>
                                  <m:sup>
                                    <m:r>
                                      <a:rPr lang="en-GB" sz="4400" i="1" dirty="0">
                                        <a:latin typeface="Cambria Math" panose="02040503050406030204" pitchFamily="18" charset="0"/>
                                        <a:ea typeface="Cambria Math" panose="02040503050406030204" pitchFamily="18" charset="0"/>
                                      </a:rPr>
                                      <m:t>−</m:t>
                                    </m:r>
                                    <m:r>
                                      <a:rPr lang="en-GB" sz="4400" i="1" dirty="0">
                                        <a:latin typeface="Cambria Math" panose="02040503050406030204" pitchFamily="18" charset="0"/>
                                        <a:ea typeface="Cambria Math" panose="02040503050406030204" pitchFamily="18" charset="0"/>
                                      </a:rPr>
                                      <m:t>𝑖</m:t>
                                    </m:r>
                                    <m:f>
                                      <m:fPr>
                                        <m:ctrlPr>
                                          <a:rPr lang="en-CA" sz="4400" b="0" i="1" dirty="0" smtClean="0">
                                            <a:solidFill>
                                              <a:schemeClr val="tx1"/>
                                            </a:solidFill>
                                            <a:latin typeface="Cambria Math" panose="02040503050406030204" pitchFamily="18" charset="0"/>
                                            <a:ea typeface="Cambria Math" panose="02040503050406030204" pitchFamily="18" charset="0"/>
                                          </a:rPr>
                                        </m:ctrlPr>
                                      </m:fPr>
                                      <m:num>
                                        <m:r>
                                          <a:rPr lang="en-GB" sz="4400" i="1" dirty="0">
                                            <a:solidFill>
                                              <a:srgbClr val="FF6600"/>
                                            </a:solidFill>
                                            <a:latin typeface="Cambria Math" panose="02040503050406030204" pitchFamily="18" charset="0"/>
                                            <a:ea typeface="Cambria Math" panose="02040503050406030204" pitchFamily="18" charset="0"/>
                                          </a:rPr>
                                          <m:t>𝜃</m:t>
                                        </m:r>
                                      </m:num>
                                      <m:den>
                                        <m:r>
                                          <a:rPr lang="en-CA" sz="4400" b="0" i="1" dirty="0" smtClean="0">
                                            <a:solidFill>
                                              <a:schemeClr val="tx1"/>
                                            </a:solidFill>
                                            <a:latin typeface="Cambria Math" panose="02040503050406030204" pitchFamily="18" charset="0"/>
                                            <a:ea typeface="Cambria Math" panose="02040503050406030204" pitchFamily="18" charset="0"/>
                                          </a:rPr>
                                          <m:t>2</m:t>
                                        </m:r>
                                      </m:den>
                                    </m:f>
                                  </m:sup>
                                </m:sSup>
                              </m:e>
                              <m:e>
                                <m:r>
                                  <a:rPr lang="en-GB" sz="4400" i="1" dirty="0">
                                    <a:latin typeface="Cambria Math" panose="02040503050406030204" pitchFamily="18" charset="0"/>
                                    <a:ea typeface="Cambria Math" panose="02040503050406030204" pitchFamily="18" charset="0"/>
                                  </a:rPr>
                                  <m:t>0</m:t>
                                </m:r>
                              </m:e>
                            </m:mr>
                            <m:mr>
                              <m:e>
                                <m:r>
                                  <a:rPr lang="en-GB" sz="4400" i="1" dirty="0">
                                    <a:latin typeface="Cambria Math" panose="02040503050406030204" pitchFamily="18" charset="0"/>
                                    <a:ea typeface="Cambria Math" panose="02040503050406030204" pitchFamily="18" charset="0"/>
                                  </a:rPr>
                                  <m:t>0</m:t>
                                </m:r>
                              </m:e>
                              <m:e>
                                <m:sSup>
                                  <m:sSupPr>
                                    <m:ctrlPr>
                                      <a:rPr lang="en-GB" sz="4400" i="1" dirty="0">
                                        <a:latin typeface="Cambria Math" panose="02040503050406030204" pitchFamily="18" charset="0"/>
                                        <a:ea typeface="Cambria Math" panose="02040503050406030204" pitchFamily="18" charset="0"/>
                                      </a:rPr>
                                    </m:ctrlPr>
                                  </m:sSupPr>
                                  <m:e>
                                    <m:r>
                                      <a:rPr lang="en-GB" sz="4400" i="1" dirty="0">
                                        <a:latin typeface="Cambria Math" panose="02040503050406030204" pitchFamily="18" charset="0"/>
                                        <a:ea typeface="Cambria Math" panose="02040503050406030204" pitchFamily="18" charset="0"/>
                                      </a:rPr>
                                      <m:t>𝑒</m:t>
                                    </m:r>
                                  </m:e>
                                  <m:sup>
                                    <m:r>
                                      <a:rPr lang="en-GB" sz="4400" i="1" dirty="0">
                                        <a:latin typeface="Cambria Math" panose="02040503050406030204" pitchFamily="18" charset="0"/>
                                        <a:ea typeface="Cambria Math" panose="02040503050406030204" pitchFamily="18" charset="0"/>
                                      </a:rPr>
                                      <m:t>𝑖</m:t>
                                    </m:r>
                                    <m:f>
                                      <m:fPr>
                                        <m:ctrlPr>
                                          <a:rPr lang="en-CA" sz="4400" i="1" dirty="0">
                                            <a:latin typeface="Cambria Math" panose="02040503050406030204" pitchFamily="18" charset="0"/>
                                            <a:ea typeface="Cambria Math" panose="02040503050406030204" pitchFamily="18" charset="0"/>
                                          </a:rPr>
                                        </m:ctrlPr>
                                      </m:fPr>
                                      <m:num>
                                        <m:r>
                                          <a:rPr lang="en-GB" sz="4400" i="1" dirty="0">
                                            <a:solidFill>
                                              <a:srgbClr val="FF6600"/>
                                            </a:solidFill>
                                            <a:latin typeface="Cambria Math" panose="02040503050406030204" pitchFamily="18" charset="0"/>
                                            <a:ea typeface="Cambria Math" panose="02040503050406030204" pitchFamily="18" charset="0"/>
                                          </a:rPr>
                                          <m:t>𝜃</m:t>
                                        </m:r>
                                      </m:num>
                                      <m:den>
                                        <m:r>
                                          <a:rPr lang="en-CA" sz="4400" i="1" dirty="0">
                                            <a:latin typeface="Cambria Math" panose="02040503050406030204" pitchFamily="18" charset="0"/>
                                            <a:ea typeface="Cambria Math" panose="02040503050406030204" pitchFamily="18" charset="0"/>
                                          </a:rPr>
                                          <m:t>2</m:t>
                                        </m:r>
                                      </m:den>
                                    </m:f>
                                  </m:sup>
                                </m:sSup>
                              </m:e>
                            </m:mr>
                          </m:m>
                        </m:e>
                      </m:d>
                      <m:d>
                        <m:dPr>
                          <m:begChr m:val="["/>
                          <m:endChr m:val="]"/>
                          <m:ctrlPr>
                            <a:rPr lang="en-GB" sz="4400" i="1" dirty="0">
                              <a:latin typeface="Cambria Math" panose="02040503050406030204" pitchFamily="18" charset="0"/>
                              <a:ea typeface="Cambria Math" panose="02040503050406030204" pitchFamily="18" charset="0"/>
                            </a:rPr>
                          </m:ctrlPr>
                        </m:dPr>
                        <m:e>
                          <m:m>
                            <m:mPr>
                              <m:mcs>
                                <m:mc>
                                  <m:mcPr>
                                    <m:count m:val="2"/>
                                    <m:mcJc m:val="center"/>
                                  </m:mcPr>
                                </m:mc>
                              </m:mcs>
                              <m:ctrlPr>
                                <a:rPr lang="en-GB" sz="4400" i="1" dirty="0">
                                  <a:latin typeface="Cambria Math" panose="02040503050406030204" pitchFamily="18" charset="0"/>
                                  <a:ea typeface="Cambria Math" panose="02040503050406030204" pitchFamily="18" charset="0"/>
                                </a:rPr>
                              </m:ctrlPr>
                            </m:mPr>
                            <m:mr>
                              <m:e>
                                <m:r>
                                  <a:rPr lang="en-GB" sz="4400" b="0" i="1" dirty="0" smtClean="0">
                                    <a:solidFill>
                                      <a:srgbClr val="0070C0"/>
                                    </a:solidFill>
                                    <a:latin typeface="Cambria Math" panose="02040503050406030204" pitchFamily="18" charset="0"/>
                                    <a:ea typeface="Cambria Math" panose="02040503050406030204" pitchFamily="18" charset="0"/>
                                  </a:rPr>
                                  <m:t>𝑧</m:t>
                                </m:r>
                              </m:e>
                              <m:e>
                                <m:r>
                                  <a:rPr lang="en-GB" sz="4400" b="0" i="1" dirty="0" smtClean="0">
                                    <a:solidFill>
                                      <a:srgbClr val="0070C0"/>
                                    </a:solidFill>
                                    <a:latin typeface="Cambria Math" panose="02040503050406030204" pitchFamily="18" charset="0"/>
                                    <a:ea typeface="Cambria Math" panose="02040503050406030204" pitchFamily="18" charset="0"/>
                                  </a:rPr>
                                  <m:t>𝑥</m:t>
                                </m:r>
                                <m:r>
                                  <a:rPr lang="en-GB" sz="4400" b="0" i="1" dirty="0" smtClean="0">
                                    <a:latin typeface="Cambria Math" panose="02040503050406030204" pitchFamily="18" charset="0"/>
                                    <a:ea typeface="Cambria Math" panose="02040503050406030204" pitchFamily="18" charset="0"/>
                                  </a:rPr>
                                  <m:t>−</m:t>
                                </m:r>
                                <m:r>
                                  <a:rPr lang="en-GB" sz="4400" i="1" dirty="0">
                                    <a:solidFill>
                                      <a:srgbClr val="0070C0"/>
                                    </a:solidFill>
                                    <a:latin typeface="Cambria Math" panose="02040503050406030204" pitchFamily="18" charset="0"/>
                                    <a:ea typeface="Cambria Math" panose="02040503050406030204" pitchFamily="18" charset="0"/>
                                  </a:rPr>
                                  <m:t>𝑦</m:t>
                                </m:r>
                                <m:r>
                                  <a:rPr lang="en-GB" sz="4400" i="1" dirty="0">
                                    <a:latin typeface="Cambria Math" panose="02040503050406030204" pitchFamily="18" charset="0"/>
                                    <a:ea typeface="Cambria Math" panose="02040503050406030204" pitchFamily="18" charset="0"/>
                                  </a:rPr>
                                  <m:t>𝑖</m:t>
                                </m:r>
                              </m:e>
                            </m:mr>
                            <m:mr>
                              <m:e>
                                <m:r>
                                  <a:rPr lang="en-GB" sz="4400" b="0" i="1" dirty="0" smtClean="0">
                                    <a:solidFill>
                                      <a:srgbClr val="0070C0"/>
                                    </a:solidFill>
                                    <a:latin typeface="Cambria Math" panose="02040503050406030204" pitchFamily="18" charset="0"/>
                                    <a:ea typeface="Cambria Math" panose="02040503050406030204" pitchFamily="18" charset="0"/>
                                  </a:rPr>
                                  <m:t>𝑥</m:t>
                                </m:r>
                                <m:r>
                                  <a:rPr lang="en-GB" sz="4400" b="0" i="1" dirty="0" smtClean="0">
                                    <a:latin typeface="Cambria Math" panose="02040503050406030204" pitchFamily="18" charset="0"/>
                                    <a:ea typeface="Cambria Math" panose="02040503050406030204" pitchFamily="18" charset="0"/>
                                  </a:rPr>
                                  <m:t>+</m:t>
                                </m:r>
                                <m:r>
                                  <a:rPr lang="en-GB" sz="4400" b="0" i="1" dirty="0" smtClean="0">
                                    <a:solidFill>
                                      <a:srgbClr val="0070C0"/>
                                    </a:solidFill>
                                    <a:latin typeface="Cambria Math" panose="02040503050406030204" pitchFamily="18" charset="0"/>
                                    <a:ea typeface="Cambria Math" panose="02040503050406030204" pitchFamily="18" charset="0"/>
                                  </a:rPr>
                                  <m:t>𝑦</m:t>
                                </m:r>
                                <m:r>
                                  <a:rPr lang="en-GB" sz="4400" i="1" dirty="0">
                                    <a:latin typeface="Cambria Math" panose="02040503050406030204" pitchFamily="18" charset="0"/>
                                    <a:ea typeface="Cambria Math" panose="02040503050406030204" pitchFamily="18" charset="0"/>
                                  </a:rPr>
                                  <m:t>𝑖</m:t>
                                </m:r>
                              </m:e>
                              <m:e>
                                <m:r>
                                  <a:rPr lang="en-GB" sz="4400" b="0" i="1" dirty="0" smtClean="0">
                                    <a:latin typeface="Cambria Math" panose="02040503050406030204" pitchFamily="18" charset="0"/>
                                    <a:ea typeface="Cambria Math" panose="02040503050406030204" pitchFamily="18" charset="0"/>
                                  </a:rPr>
                                  <m:t>−</m:t>
                                </m:r>
                                <m:r>
                                  <a:rPr lang="en-GB" sz="4400" b="0" i="1" dirty="0" smtClean="0">
                                    <a:solidFill>
                                      <a:srgbClr val="0070C0"/>
                                    </a:solidFill>
                                    <a:latin typeface="Cambria Math" panose="02040503050406030204" pitchFamily="18" charset="0"/>
                                    <a:ea typeface="Cambria Math" panose="02040503050406030204" pitchFamily="18" charset="0"/>
                                  </a:rPr>
                                  <m:t>𝑧</m:t>
                                </m:r>
                              </m:e>
                            </m:mr>
                          </m:m>
                        </m:e>
                      </m:d>
                      <m:sSup>
                        <m:sSupPr>
                          <m:ctrlPr>
                            <a:rPr lang="en-GB" sz="4400" b="0" i="1" dirty="0" smtClean="0">
                              <a:latin typeface="Cambria Math" panose="02040503050406030204" pitchFamily="18" charset="0"/>
                              <a:ea typeface="Cambria Math" panose="02040503050406030204" pitchFamily="18" charset="0"/>
                            </a:rPr>
                          </m:ctrlPr>
                        </m:sSupPr>
                        <m:e>
                          <m:d>
                            <m:dPr>
                              <m:begChr m:val="["/>
                              <m:endChr m:val="]"/>
                              <m:ctrlPr>
                                <a:rPr lang="en-GB" sz="4400" i="1" dirty="0">
                                  <a:latin typeface="Cambria Math" panose="02040503050406030204" pitchFamily="18" charset="0"/>
                                  <a:ea typeface="Cambria Math" panose="02040503050406030204" pitchFamily="18" charset="0"/>
                                </a:rPr>
                              </m:ctrlPr>
                            </m:dPr>
                            <m:e>
                              <m:m>
                                <m:mPr>
                                  <m:mcs>
                                    <m:mc>
                                      <m:mcPr>
                                        <m:count m:val="2"/>
                                        <m:mcJc m:val="center"/>
                                      </m:mcPr>
                                    </m:mc>
                                  </m:mcs>
                                  <m:ctrlPr>
                                    <a:rPr lang="en-GB" sz="4400" i="1" dirty="0">
                                      <a:latin typeface="Cambria Math" panose="02040503050406030204" pitchFamily="18" charset="0"/>
                                      <a:ea typeface="Cambria Math" panose="02040503050406030204" pitchFamily="18" charset="0"/>
                                    </a:rPr>
                                  </m:ctrlPr>
                                </m:mPr>
                                <m:mr>
                                  <m:e>
                                    <m:sSup>
                                      <m:sSupPr>
                                        <m:ctrlPr>
                                          <a:rPr lang="en-GB" sz="4400" i="1" dirty="0">
                                            <a:latin typeface="Cambria Math" panose="02040503050406030204" pitchFamily="18" charset="0"/>
                                            <a:ea typeface="Cambria Math" panose="02040503050406030204" pitchFamily="18" charset="0"/>
                                          </a:rPr>
                                        </m:ctrlPr>
                                      </m:sSupPr>
                                      <m:e>
                                        <m:r>
                                          <a:rPr lang="en-GB" sz="4400" i="1" dirty="0">
                                            <a:latin typeface="Cambria Math" panose="02040503050406030204" pitchFamily="18" charset="0"/>
                                            <a:ea typeface="Cambria Math" panose="02040503050406030204" pitchFamily="18" charset="0"/>
                                          </a:rPr>
                                          <m:t>𝑒</m:t>
                                        </m:r>
                                      </m:e>
                                      <m:sup>
                                        <m:r>
                                          <a:rPr lang="en-GB" sz="4400" b="0" i="1" dirty="0" smtClean="0">
                                            <a:latin typeface="Cambria Math" panose="02040503050406030204" pitchFamily="18" charset="0"/>
                                            <a:ea typeface="Cambria Math" panose="02040503050406030204" pitchFamily="18" charset="0"/>
                                          </a:rPr>
                                          <m:t>−</m:t>
                                        </m:r>
                                        <m:r>
                                          <a:rPr lang="en-CA" sz="4400" b="0" i="1" dirty="0" smtClean="0">
                                            <a:latin typeface="Cambria Math" panose="02040503050406030204" pitchFamily="18" charset="0"/>
                                            <a:ea typeface="Cambria Math" panose="02040503050406030204" pitchFamily="18" charset="0"/>
                                          </a:rPr>
                                          <m:t>𝑖</m:t>
                                        </m:r>
                                        <m:f>
                                          <m:fPr>
                                            <m:ctrlPr>
                                              <a:rPr lang="en-CA" sz="4400" i="1" dirty="0">
                                                <a:latin typeface="Cambria Math" panose="02040503050406030204" pitchFamily="18" charset="0"/>
                                                <a:ea typeface="Cambria Math" panose="02040503050406030204" pitchFamily="18" charset="0"/>
                                              </a:rPr>
                                            </m:ctrlPr>
                                          </m:fPr>
                                          <m:num>
                                            <m:r>
                                              <a:rPr lang="en-GB" sz="4400" i="1" dirty="0">
                                                <a:solidFill>
                                                  <a:srgbClr val="FF6600"/>
                                                </a:solidFill>
                                                <a:latin typeface="Cambria Math" panose="02040503050406030204" pitchFamily="18" charset="0"/>
                                                <a:ea typeface="Cambria Math" panose="02040503050406030204" pitchFamily="18" charset="0"/>
                                              </a:rPr>
                                              <m:t>𝜃</m:t>
                                            </m:r>
                                          </m:num>
                                          <m:den>
                                            <m:r>
                                              <a:rPr lang="en-CA" sz="4400" i="1" dirty="0">
                                                <a:latin typeface="Cambria Math" panose="02040503050406030204" pitchFamily="18" charset="0"/>
                                                <a:ea typeface="Cambria Math" panose="02040503050406030204" pitchFamily="18" charset="0"/>
                                              </a:rPr>
                                              <m:t>2</m:t>
                                            </m:r>
                                          </m:den>
                                        </m:f>
                                      </m:sup>
                                    </m:sSup>
                                  </m:e>
                                  <m:e>
                                    <m:r>
                                      <a:rPr lang="en-GB" sz="4400" i="1" dirty="0">
                                        <a:latin typeface="Cambria Math" panose="02040503050406030204" pitchFamily="18" charset="0"/>
                                        <a:ea typeface="Cambria Math" panose="02040503050406030204" pitchFamily="18" charset="0"/>
                                      </a:rPr>
                                      <m:t>0</m:t>
                                    </m:r>
                                  </m:e>
                                </m:mr>
                                <m:mr>
                                  <m:e>
                                    <m:r>
                                      <a:rPr lang="en-GB" sz="4400" i="1" dirty="0">
                                        <a:latin typeface="Cambria Math" panose="02040503050406030204" pitchFamily="18" charset="0"/>
                                        <a:ea typeface="Cambria Math" panose="02040503050406030204" pitchFamily="18" charset="0"/>
                                      </a:rPr>
                                      <m:t>0</m:t>
                                    </m:r>
                                  </m:e>
                                  <m:e>
                                    <m:sSup>
                                      <m:sSupPr>
                                        <m:ctrlPr>
                                          <a:rPr lang="en-GB" sz="4400" i="1" dirty="0">
                                            <a:latin typeface="Cambria Math" panose="02040503050406030204" pitchFamily="18" charset="0"/>
                                            <a:ea typeface="Cambria Math" panose="02040503050406030204" pitchFamily="18" charset="0"/>
                                          </a:rPr>
                                        </m:ctrlPr>
                                      </m:sSupPr>
                                      <m:e>
                                        <m:r>
                                          <a:rPr lang="en-GB" sz="4400" i="1" dirty="0">
                                            <a:latin typeface="Cambria Math" panose="02040503050406030204" pitchFamily="18" charset="0"/>
                                            <a:ea typeface="Cambria Math" panose="02040503050406030204" pitchFamily="18" charset="0"/>
                                          </a:rPr>
                                          <m:t>𝑒</m:t>
                                        </m:r>
                                      </m:e>
                                      <m:sup>
                                        <m:r>
                                          <a:rPr lang="en-GB" sz="4400" i="1" dirty="0">
                                            <a:latin typeface="Cambria Math" panose="02040503050406030204" pitchFamily="18" charset="0"/>
                                            <a:ea typeface="Cambria Math" panose="02040503050406030204" pitchFamily="18" charset="0"/>
                                          </a:rPr>
                                          <m:t>𝑖</m:t>
                                        </m:r>
                                        <m:f>
                                          <m:fPr>
                                            <m:ctrlPr>
                                              <a:rPr lang="en-CA" sz="4400" i="1" dirty="0">
                                                <a:latin typeface="Cambria Math" panose="02040503050406030204" pitchFamily="18" charset="0"/>
                                                <a:ea typeface="Cambria Math" panose="02040503050406030204" pitchFamily="18" charset="0"/>
                                              </a:rPr>
                                            </m:ctrlPr>
                                          </m:fPr>
                                          <m:num>
                                            <m:r>
                                              <a:rPr lang="en-GB" sz="4400" i="1" dirty="0">
                                                <a:solidFill>
                                                  <a:srgbClr val="FF6600"/>
                                                </a:solidFill>
                                                <a:latin typeface="Cambria Math" panose="02040503050406030204" pitchFamily="18" charset="0"/>
                                                <a:ea typeface="Cambria Math" panose="02040503050406030204" pitchFamily="18" charset="0"/>
                                              </a:rPr>
                                              <m:t>𝜃</m:t>
                                            </m:r>
                                          </m:num>
                                          <m:den>
                                            <m:r>
                                              <a:rPr lang="en-CA" sz="4400" i="1" dirty="0">
                                                <a:latin typeface="Cambria Math" panose="02040503050406030204" pitchFamily="18" charset="0"/>
                                                <a:ea typeface="Cambria Math" panose="02040503050406030204" pitchFamily="18" charset="0"/>
                                              </a:rPr>
                                              <m:t>2</m:t>
                                            </m:r>
                                          </m:den>
                                        </m:f>
                                      </m:sup>
                                    </m:sSup>
                                  </m:e>
                                </m:mr>
                              </m:m>
                            </m:e>
                          </m:d>
                        </m:e>
                        <m:sup>
                          <m:r>
                            <a:rPr lang="en-GB" sz="4400" i="1">
                              <a:latin typeface="Cambria Math" panose="02040503050406030204" pitchFamily="18" charset="0"/>
                              <a:ea typeface="Cambria Math" panose="02040503050406030204" pitchFamily="18" charset="0"/>
                            </a:rPr>
                            <m:t>†</m:t>
                          </m:r>
                        </m:sup>
                      </m:sSup>
                    </m:oMath>
                  </m:oMathPara>
                </a14:m>
                <a:endParaRPr lang="en-GB" sz="44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97B330B-6D86-E559-7B76-1773873520C1}"/>
                  </a:ext>
                </a:extLst>
              </p:cNvPr>
              <p:cNvSpPr txBox="1">
                <a:spLocks noRot="1" noChangeAspect="1" noMove="1" noResize="1" noEditPoints="1" noAdjustHandles="1" noChangeArrowheads="1" noChangeShapeType="1" noTextEdit="1"/>
              </p:cNvSpPr>
              <p:nvPr/>
            </p:nvSpPr>
            <p:spPr>
              <a:xfrm>
                <a:off x="2056171" y="4570139"/>
                <a:ext cx="10212029" cy="2206630"/>
              </a:xfrm>
              <a:prstGeom prst="rect">
                <a:avLst/>
              </a:prstGeom>
              <a:blipFill>
                <a:blip r:embed="rId4"/>
                <a:stretch>
                  <a:fillRect/>
                </a:stretch>
              </a:blipFill>
              <a:effectLst>
                <a:softEdge rad="127000"/>
              </a:effectLst>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C17E9DFE-37A9-ED03-4E84-2CF5203204DB}"/>
              </a:ext>
            </a:extLst>
          </p:cNvPr>
          <p:cNvCxnSpPr>
            <a:cxnSpLocks/>
          </p:cNvCxnSpPr>
          <p:nvPr/>
        </p:nvCxnSpPr>
        <p:spPr>
          <a:xfrm>
            <a:off x="0" y="3390900"/>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BADC225-249B-AE12-2B1D-3E40275F85E8}"/>
              </a:ext>
            </a:extLst>
          </p:cNvPr>
          <p:cNvGrpSpPr/>
          <p:nvPr/>
        </p:nvGrpSpPr>
        <p:grpSpPr>
          <a:xfrm>
            <a:off x="4495677" y="-87320"/>
            <a:ext cx="4883395" cy="1430332"/>
            <a:chOff x="4495677" y="-87320"/>
            <a:chExt cx="4883395" cy="1430332"/>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5FA964B-ACD0-F51F-6842-1EFFE947187D}"/>
                    </a:ext>
                  </a:extLst>
                </p:cNvPr>
                <p:cNvSpPr txBox="1"/>
                <p:nvPr/>
              </p:nvSpPr>
              <p:spPr>
                <a:xfrm>
                  <a:off x="5919480" y="-87320"/>
                  <a:ext cx="2238990" cy="1015663"/>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ea typeface="Cambria Math" panose="02040503050406030204" pitchFamily="18" charset="0"/>
                          </a:rPr>
                          <m:t>𝑆𝑂</m:t>
                        </m:r>
                        <m:r>
                          <a:rPr lang="en-CA" sz="6000" b="0" i="1" smtClean="0">
                            <a:latin typeface="Cambria Math" panose="02040503050406030204" pitchFamily="18" charset="0"/>
                            <a:ea typeface="Cambria Math" panose="02040503050406030204" pitchFamily="18" charset="0"/>
                          </a:rPr>
                          <m:t>(3)</m:t>
                        </m:r>
                      </m:oMath>
                    </m:oMathPara>
                  </a14:m>
                  <a:endParaRPr lang="en-GB" sz="6000" i="1"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5FA964B-ACD0-F51F-6842-1EFFE947187D}"/>
                    </a:ext>
                  </a:extLst>
                </p:cNvPr>
                <p:cNvSpPr txBox="1">
                  <a:spLocks noRot="1" noChangeAspect="1" noMove="1" noResize="1" noEditPoints="1" noAdjustHandles="1" noChangeArrowheads="1" noChangeShapeType="1" noTextEdit="1"/>
                </p:cNvSpPr>
                <p:nvPr/>
              </p:nvSpPr>
              <p:spPr>
                <a:xfrm>
                  <a:off x="5919480" y="-87320"/>
                  <a:ext cx="2238990" cy="1015663"/>
                </a:xfrm>
                <a:prstGeom prst="rect">
                  <a:avLst/>
                </a:prstGeom>
                <a:blipFill>
                  <a:blip r:embed="rId5"/>
                  <a:stretch>
                    <a:fillRect/>
                  </a:stretch>
                </a:blipFill>
                <a:ln w="57150">
                  <a:noFill/>
                </a:ln>
                <a:effectLst/>
              </p:spPr>
              <p:txBody>
                <a:bodyPr/>
                <a:lstStyle/>
                <a:p>
                  <a:r>
                    <a:rPr lang="en-CA">
                      <a:noFill/>
                    </a:rPr>
                    <a:t> </a:t>
                  </a:r>
                </a:p>
              </p:txBody>
            </p:sp>
          </mc:Fallback>
        </mc:AlternateContent>
        <p:sp>
          <p:nvSpPr>
            <p:cNvPr id="16" name="Right Brace 15">
              <a:extLst>
                <a:ext uri="{FF2B5EF4-FFF2-40B4-BE49-F238E27FC236}">
                  <a16:creationId xmlns:a16="http://schemas.microsoft.com/office/drawing/2014/main" id="{2DD0621A-7F4B-BD58-B728-495340F3DF25}"/>
                </a:ext>
              </a:extLst>
            </p:cNvPr>
            <p:cNvSpPr/>
            <p:nvPr/>
          </p:nvSpPr>
          <p:spPr>
            <a:xfrm rot="16200000">
              <a:off x="6730040" y="-1306020"/>
              <a:ext cx="414669" cy="4883395"/>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grpSp>
        <p:nvGrpSpPr>
          <p:cNvPr id="22" name="Group 21">
            <a:extLst>
              <a:ext uri="{FF2B5EF4-FFF2-40B4-BE49-F238E27FC236}">
                <a16:creationId xmlns:a16="http://schemas.microsoft.com/office/drawing/2014/main" id="{D7258C15-BF76-8905-90D5-41AF61C071B1}"/>
              </a:ext>
            </a:extLst>
          </p:cNvPr>
          <p:cNvGrpSpPr/>
          <p:nvPr/>
        </p:nvGrpSpPr>
        <p:grpSpPr>
          <a:xfrm>
            <a:off x="2278791" y="3308350"/>
            <a:ext cx="2521810" cy="1517654"/>
            <a:chOff x="2202591" y="3308350"/>
            <a:chExt cx="2521810" cy="1517654"/>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6B8E11F-10D5-DFD4-A043-FF7FADAB27A7}"/>
                    </a:ext>
                  </a:extLst>
                </p:cNvPr>
                <p:cNvSpPr txBox="1"/>
                <p:nvPr/>
              </p:nvSpPr>
              <p:spPr>
                <a:xfrm>
                  <a:off x="2485411" y="3308350"/>
                  <a:ext cx="2238990" cy="1015663"/>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ea typeface="Cambria Math" panose="02040503050406030204" pitchFamily="18" charset="0"/>
                          </a:rPr>
                          <m:t>𝑆𝑈</m:t>
                        </m:r>
                        <m:r>
                          <a:rPr lang="en-CA" sz="6000" b="0" i="1" smtClean="0">
                            <a:latin typeface="Cambria Math" panose="02040503050406030204" pitchFamily="18" charset="0"/>
                            <a:ea typeface="Cambria Math" panose="02040503050406030204" pitchFamily="18" charset="0"/>
                          </a:rPr>
                          <m:t>(2)</m:t>
                        </m:r>
                      </m:oMath>
                    </m:oMathPara>
                  </a14:m>
                  <a:endParaRPr lang="en-GB" sz="60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06B8E11F-10D5-DFD4-A043-FF7FADAB27A7}"/>
                    </a:ext>
                  </a:extLst>
                </p:cNvPr>
                <p:cNvSpPr txBox="1">
                  <a:spLocks noRot="1" noChangeAspect="1" noMove="1" noResize="1" noEditPoints="1" noAdjustHandles="1" noChangeArrowheads="1" noChangeShapeType="1" noTextEdit="1"/>
                </p:cNvSpPr>
                <p:nvPr/>
              </p:nvSpPr>
              <p:spPr>
                <a:xfrm>
                  <a:off x="2485411" y="3308350"/>
                  <a:ext cx="2238990" cy="1015663"/>
                </a:xfrm>
                <a:prstGeom prst="rect">
                  <a:avLst/>
                </a:prstGeom>
                <a:blipFill>
                  <a:blip r:embed="rId6"/>
                  <a:stretch>
                    <a:fillRect/>
                  </a:stretch>
                </a:blipFill>
                <a:ln w="57150">
                  <a:noFill/>
                </a:ln>
                <a:effectLst/>
              </p:spPr>
              <p:txBody>
                <a:bodyPr/>
                <a:lstStyle/>
                <a:p>
                  <a:r>
                    <a:rPr lang="en-CA">
                      <a:noFill/>
                    </a:rPr>
                    <a:t> </a:t>
                  </a:r>
                </a:p>
              </p:txBody>
            </p:sp>
          </mc:Fallback>
        </mc:AlternateContent>
        <p:sp>
          <p:nvSpPr>
            <p:cNvPr id="17" name="Right Brace 16">
              <a:extLst>
                <a:ext uri="{FF2B5EF4-FFF2-40B4-BE49-F238E27FC236}">
                  <a16:creationId xmlns:a16="http://schemas.microsoft.com/office/drawing/2014/main" id="{27023BC0-0946-0F32-96C9-985929DBE694}"/>
                </a:ext>
              </a:extLst>
            </p:cNvPr>
            <p:cNvSpPr/>
            <p:nvPr/>
          </p:nvSpPr>
          <p:spPr>
            <a:xfrm rot="16200000">
              <a:off x="3187889" y="3289493"/>
              <a:ext cx="551213" cy="252181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grpSp>
        <p:nvGrpSpPr>
          <p:cNvPr id="23" name="Group 22">
            <a:extLst>
              <a:ext uri="{FF2B5EF4-FFF2-40B4-BE49-F238E27FC236}">
                <a16:creationId xmlns:a16="http://schemas.microsoft.com/office/drawing/2014/main" id="{E270EEF7-A8FB-017B-419B-F4DBED2AF58C}"/>
              </a:ext>
            </a:extLst>
          </p:cNvPr>
          <p:cNvGrpSpPr/>
          <p:nvPr/>
        </p:nvGrpSpPr>
        <p:grpSpPr>
          <a:xfrm>
            <a:off x="9261230" y="3308350"/>
            <a:ext cx="2521810" cy="1517654"/>
            <a:chOff x="9204080" y="3308350"/>
            <a:chExt cx="2521810" cy="1517654"/>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D1D409E-3F62-CBE6-532E-F161FE91C8A0}"/>
                    </a:ext>
                  </a:extLst>
                </p:cNvPr>
                <p:cNvSpPr txBox="1"/>
                <p:nvPr/>
              </p:nvSpPr>
              <p:spPr>
                <a:xfrm>
                  <a:off x="9486900" y="3308350"/>
                  <a:ext cx="2238990" cy="1015663"/>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ea typeface="Cambria Math" panose="02040503050406030204" pitchFamily="18" charset="0"/>
                          </a:rPr>
                          <m:t>𝑆𝑈</m:t>
                        </m:r>
                        <m:r>
                          <a:rPr lang="en-CA" sz="6000" b="0" i="1" smtClean="0">
                            <a:latin typeface="Cambria Math" panose="02040503050406030204" pitchFamily="18" charset="0"/>
                            <a:ea typeface="Cambria Math" panose="02040503050406030204" pitchFamily="18" charset="0"/>
                          </a:rPr>
                          <m:t>(2)</m:t>
                        </m:r>
                      </m:oMath>
                    </m:oMathPara>
                  </a14:m>
                  <a:endParaRPr lang="en-GB" sz="6000" i="1" dirty="0">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BD1D409E-3F62-CBE6-532E-F161FE91C8A0}"/>
                    </a:ext>
                  </a:extLst>
                </p:cNvPr>
                <p:cNvSpPr txBox="1">
                  <a:spLocks noRot="1" noChangeAspect="1" noMove="1" noResize="1" noEditPoints="1" noAdjustHandles="1" noChangeArrowheads="1" noChangeShapeType="1" noTextEdit="1"/>
                </p:cNvSpPr>
                <p:nvPr/>
              </p:nvSpPr>
              <p:spPr>
                <a:xfrm>
                  <a:off x="9486900" y="3308350"/>
                  <a:ext cx="2238990" cy="1015663"/>
                </a:xfrm>
                <a:prstGeom prst="rect">
                  <a:avLst/>
                </a:prstGeom>
                <a:blipFill>
                  <a:blip r:embed="rId7"/>
                  <a:stretch>
                    <a:fillRect/>
                  </a:stretch>
                </a:blipFill>
                <a:ln w="57150">
                  <a:noFill/>
                </a:ln>
                <a:effectLst/>
              </p:spPr>
              <p:txBody>
                <a:bodyPr/>
                <a:lstStyle/>
                <a:p>
                  <a:r>
                    <a:rPr lang="en-CA">
                      <a:noFill/>
                    </a:rPr>
                    <a:t> </a:t>
                  </a:r>
                </a:p>
              </p:txBody>
            </p:sp>
          </mc:Fallback>
        </mc:AlternateContent>
        <p:sp>
          <p:nvSpPr>
            <p:cNvPr id="19" name="Right Brace 18">
              <a:extLst>
                <a:ext uri="{FF2B5EF4-FFF2-40B4-BE49-F238E27FC236}">
                  <a16:creationId xmlns:a16="http://schemas.microsoft.com/office/drawing/2014/main" id="{6E08E5B9-6AF1-4704-78E2-E2B99E5E3A62}"/>
                </a:ext>
              </a:extLst>
            </p:cNvPr>
            <p:cNvSpPr/>
            <p:nvPr/>
          </p:nvSpPr>
          <p:spPr>
            <a:xfrm rot="16200000">
              <a:off x="10189378" y="3289493"/>
              <a:ext cx="551213" cy="252181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25" name="TextBox 24">
            <a:extLst>
              <a:ext uri="{FF2B5EF4-FFF2-40B4-BE49-F238E27FC236}">
                <a16:creationId xmlns:a16="http://schemas.microsoft.com/office/drawing/2014/main" id="{4EBAE4A4-02DD-E803-726C-C6956BE4C646}"/>
              </a:ext>
            </a:extLst>
          </p:cNvPr>
          <p:cNvSpPr txBox="1"/>
          <p:nvPr/>
        </p:nvSpPr>
        <p:spPr>
          <a:xfrm>
            <a:off x="432800" y="469579"/>
            <a:ext cx="3094342" cy="2554545"/>
          </a:xfrm>
          <a:prstGeom prst="rect">
            <a:avLst/>
          </a:prstGeom>
          <a:noFill/>
        </p:spPr>
        <p:txBody>
          <a:bodyPr wrap="square" rtlCol="0">
            <a:spAutoFit/>
          </a:bodyPr>
          <a:lstStyle/>
          <a:p>
            <a:pPr algn="ctr"/>
            <a:r>
              <a:rPr lang="en-CA" sz="8000" dirty="0"/>
              <a:t>3D Vector</a:t>
            </a:r>
          </a:p>
        </p:txBody>
      </p:sp>
      <p:grpSp>
        <p:nvGrpSpPr>
          <p:cNvPr id="28" name="Group 27">
            <a:extLst>
              <a:ext uri="{FF2B5EF4-FFF2-40B4-BE49-F238E27FC236}">
                <a16:creationId xmlns:a16="http://schemas.microsoft.com/office/drawing/2014/main" id="{6D94C2DE-1D62-49DC-9DCE-DA8906101F54}"/>
              </a:ext>
            </a:extLst>
          </p:cNvPr>
          <p:cNvGrpSpPr/>
          <p:nvPr/>
        </p:nvGrpSpPr>
        <p:grpSpPr>
          <a:xfrm>
            <a:off x="-65029" y="3473451"/>
            <a:ext cx="2368181" cy="2369482"/>
            <a:chOff x="-65029" y="3473451"/>
            <a:chExt cx="2368181" cy="2369482"/>
          </a:xfrm>
        </p:grpSpPr>
        <p:sp>
          <p:nvSpPr>
            <p:cNvPr id="26" name="TextBox 25">
              <a:extLst>
                <a:ext uri="{FF2B5EF4-FFF2-40B4-BE49-F238E27FC236}">
                  <a16:creationId xmlns:a16="http://schemas.microsoft.com/office/drawing/2014/main" id="{66F43798-F642-63EF-DFCC-625BBE960268}"/>
                </a:ext>
              </a:extLst>
            </p:cNvPr>
            <p:cNvSpPr txBox="1"/>
            <p:nvPr/>
          </p:nvSpPr>
          <p:spPr>
            <a:xfrm>
              <a:off x="95250" y="3473451"/>
              <a:ext cx="2031761" cy="1754326"/>
            </a:xfrm>
            <a:prstGeom prst="rect">
              <a:avLst/>
            </a:prstGeom>
            <a:noFill/>
          </p:spPr>
          <p:txBody>
            <a:bodyPr wrap="square" rtlCol="0">
              <a:spAutoFit/>
            </a:bodyPr>
            <a:lstStyle/>
            <a:p>
              <a:pPr algn="ctr"/>
              <a:r>
                <a:rPr lang="en-CA" sz="5400" dirty="0"/>
                <a:t>Pauli</a:t>
              </a:r>
              <a:br>
                <a:rPr lang="en-CA" sz="5400" dirty="0"/>
              </a:br>
              <a:r>
                <a:rPr lang="en-CA" sz="5400" dirty="0"/>
                <a:t>Vector</a:t>
              </a:r>
            </a:p>
          </p:txBody>
        </p:sp>
        <p:sp>
          <p:nvSpPr>
            <p:cNvPr id="27" name="TextBox 26">
              <a:extLst>
                <a:ext uri="{FF2B5EF4-FFF2-40B4-BE49-F238E27FC236}">
                  <a16:creationId xmlns:a16="http://schemas.microsoft.com/office/drawing/2014/main" id="{AC070ECC-BCD4-F625-8FCF-33852991A06D}"/>
                </a:ext>
              </a:extLst>
            </p:cNvPr>
            <p:cNvSpPr txBox="1"/>
            <p:nvPr/>
          </p:nvSpPr>
          <p:spPr>
            <a:xfrm>
              <a:off x="-65029" y="5135047"/>
              <a:ext cx="2368181" cy="707886"/>
            </a:xfrm>
            <a:prstGeom prst="rect">
              <a:avLst/>
            </a:prstGeom>
            <a:noFill/>
          </p:spPr>
          <p:txBody>
            <a:bodyPr wrap="square" rtlCol="0">
              <a:spAutoFit/>
            </a:bodyPr>
            <a:lstStyle/>
            <a:p>
              <a:pPr algn="ctr"/>
              <a:r>
                <a:rPr lang="en-CA" sz="4000" dirty="0"/>
                <a:t>(video #6)</a:t>
              </a:r>
            </a:p>
          </p:txBody>
        </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1" name="Ink 30">
                <a:extLst>
                  <a:ext uri="{FF2B5EF4-FFF2-40B4-BE49-F238E27FC236}">
                    <a16:creationId xmlns:a16="http://schemas.microsoft.com/office/drawing/2014/main" id="{FF6A9A4A-7FFD-5055-DEA1-DEB6D1D6DA16}"/>
                  </a:ext>
                </a:extLst>
              </p14:cNvPr>
              <p14:cNvContentPartPr/>
              <p14:nvPr>
                <p:extLst>
                  <p:ext uri="{42D2F446-02D8-4167-A562-619A0277C38B}">
                    <p15:isNarration xmlns:p15="http://schemas.microsoft.com/office/powerpoint/2012/main" val="1"/>
                  </p:ext>
                </p:extLst>
              </p14:nvPr>
            </p14:nvContentPartPr>
            <p14:xfrm>
              <a:off x="2238840" y="3628440"/>
              <a:ext cx="9627480" cy="3013920"/>
            </p14:xfrm>
          </p:contentPart>
        </mc:Choice>
        <mc:Fallback xmlns="">
          <p:pic>
            <p:nvPicPr>
              <p:cNvPr id="31" name="Ink 30">
                <a:extLst>
                  <a:ext uri="{FF2B5EF4-FFF2-40B4-BE49-F238E27FC236}">
                    <a16:creationId xmlns:a16="http://schemas.microsoft.com/office/drawing/2014/main" id="{FF6A9A4A-7FFD-5055-DEA1-DEB6D1D6DA16}"/>
                  </a:ext>
                </a:extLst>
              </p:cNvPr>
              <p:cNvPicPr>
                <a:picLocks noGrp="1" noRot="1" noChangeAspect="1" noMove="1" noResize="1" noEditPoints="1" noAdjustHandles="1" noChangeArrowheads="1" noChangeShapeType="1"/>
              </p:cNvPicPr>
              <p:nvPr/>
            </p:nvPicPr>
            <p:blipFill>
              <a:blip r:embed="rId9"/>
              <a:stretch>
                <a:fillRect/>
              </a:stretch>
            </p:blipFill>
            <p:spPr>
              <a:xfrm>
                <a:off x="2229480" y="3619080"/>
                <a:ext cx="9646200" cy="3032640"/>
              </a:xfrm>
              <a:prstGeom prst="rect">
                <a:avLst/>
              </a:prstGeom>
            </p:spPr>
          </p:pic>
        </mc:Fallback>
      </mc:AlternateContent>
    </p:spTree>
    <p:custDataLst>
      <p:tags r:id="rId1"/>
    </p:custDataLst>
    <p:extLst>
      <p:ext uri="{BB962C8B-B14F-4D97-AF65-F5344CB8AC3E}">
        <p14:creationId xmlns:p14="http://schemas.microsoft.com/office/powerpoint/2010/main" val="4174298316"/>
      </p:ext>
    </p:extLst>
  </p:cSld>
  <p:clrMapOvr>
    <a:masterClrMapping/>
  </p:clrMapOvr>
  <mc:AlternateContent xmlns:mc="http://schemas.openxmlformats.org/markup-compatibility/2006" xmlns:p14="http://schemas.microsoft.com/office/powerpoint/2010/main">
    <mc:Choice Requires="p14">
      <p:transition spd="slow" p14:dur="2000" advTm="32745"/>
    </mc:Choice>
    <mc:Fallback xmlns="">
      <p:transition spd="slow" advTm="32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md type="call" cmd="playFrom(0.0)">
                                      <p:cBhvr>
                                        <p:cTn id="7" dur="1" fill="hold"/>
                                        <p:tgtEl>
                                          <p:spTgt spid="3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0C0447-AFE3-9B90-C556-9D829C7C3EE0}"/>
                  </a:ext>
                </a:extLst>
              </p:cNvPr>
              <p:cNvSpPr txBox="1"/>
              <p:nvPr/>
            </p:nvSpPr>
            <p:spPr>
              <a:xfrm>
                <a:off x="4238133" y="1466253"/>
                <a:ext cx="7823075" cy="2826287"/>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4800" b="0" i="1" dirty="0" smtClean="0">
                              <a:latin typeface="Cambria Math" panose="02040503050406030204" pitchFamily="18" charset="0"/>
                              <a:ea typeface="Cambria Math" panose="02040503050406030204" pitchFamily="18" charset="0"/>
                            </a:rPr>
                          </m:ctrlPr>
                        </m:dPr>
                        <m:e>
                          <m:m>
                            <m:mPr>
                              <m:mcs>
                                <m:mc>
                                  <m:mcPr>
                                    <m:count m:val="2"/>
                                    <m:mcJc m:val="center"/>
                                  </m:mcPr>
                                </m:mc>
                              </m:mcs>
                              <m:ctrlPr>
                                <a:rPr lang="en-GB" sz="4800" b="0" i="1" dirty="0" smtClean="0">
                                  <a:latin typeface="Cambria Math" panose="02040503050406030204" pitchFamily="18" charset="0"/>
                                  <a:ea typeface="Cambria Math" panose="02040503050406030204" pitchFamily="18" charset="0"/>
                                </a:rPr>
                              </m:ctrlPr>
                            </m:mPr>
                            <m:mr>
                              <m:e>
                                <m:m>
                                  <m:mPr>
                                    <m:mcs>
                                      <m:mc>
                                        <m:mcPr>
                                          <m:count m:val="2"/>
                                          <m:mcJc m:val="center"/>
                                        </m:mcPr>
                                      </m:mc>
                                    </m:mcs>
                                    <m:ctrlPr>
                                      <a:rPr lang="en-GB" sz="4800" i="1" dirty="0">
                                        <a:latin typeface="Cambria Math" panose="02040503050406030204" pitchFamily="18" charset="0"/>
                                        <a:ea typeface="Cambria Math" panose="02040503050406030204" pitchFamily="18" charset="0"/>
                                      </a:rPr>
                                    </m:ctrlPr>
                                  </m:mPr>
                                  <m:mr>
                                    <m:e>
                                      <m:eqArr>
                                        <m:eqArrPr>
                                          <m:ctrlPr>
                                            <a:rPr lang="en-CA" sz="4800" i="1" dirty="0">
                                              <a:latin typeface="Cambria Math" panose="02040503050406030204" pitchFamily="18" charset="0"/>
                                              <a:ea typeface="Cambria Math" panose="02040503050406030204" pitchFamily="18" charset="0"/>
                                            </a:rPr>
                                          </m:ctrlPr>
                                        </m:eqArrPr>
                                        <m:e>
                                          <m:func>
                                            <m:funcPr>
                                              <m:ctrlPr>
                                                <a:rPr lang="en-CA" sz="4800" b="0" i="1" dirty="0" smtClean="0">
                                                  <a:latin typeface="Cambria Math" panose="02040503050406030204" pitchFamily="18" charset="0"/>
                                                  <a:ea typeface="Cambria Math" panose="02040503050406030204" pitchFamily="18" charset="0"/>
                                                </a:rPr>
                                              </m:ctrlPr>
                                            </m:funcPr>
                                            <m:fName>
                                              <m:r>
                                                <m:rPr>
                                                  <m:sty m:val="p"/>
                                                </m:rPr>
                                                <a:rPr lang="en-CA" sz="4800" b="0" i="0" dirty="0" smtClean="0">
                                                  <a:latin typeface="Cambria Math" panose="02040503050406030204" pitchFamily="18" charset="0"/>
                                                  <a:ea typeface="Cambria Math" panose="02040503050406030204" pitchFamily="18" charset="0"/>
                                                </a:rPr>
                                                <m:t>cosh</m:t>
                                              </m:r>
                                            </m:fName>
                                            <m:e>
                                              <m:r>
                                                <a:rPr lang="en-CA" sz="4800" b="0" i="1" dirty="0" smtClean="0">
                                                  <a:solidFill>
                                                    <a:srgbClr val="00B050"/>
                                                  </a:solidFill>
                                                  <a:latin typeface="Cambria Math" panose="02040503050406030204" pitchFamily="18" charset="0"/>
                                                  <a:ea typeface="Cambria Math" panose="02040503050406030204" pitchFamily="18" charset="0"/>
                                                </a:rPr>
                                                <m:t>𝜙</m:t>
                                              </m:r>
                                            </m:e>
                                          </m:func>
                                        </m:e>
                                        <m:e>
                                          <m:func>
                                            <m:funcPr>
                                              <m:ctrlPr>
                                                <a:rPr lang="en-CA" sz="4800" i="1" dirty="0">
                                                  <a:latin typeface="Cambria Math" panose="02040503050406030204" pitchFamily="18" charset="0"/>
                                                  <a:ea typeface="Cambria Math" panose="02040503050406030204" pitchFamily="18" charset="0"/>
                                                </a:rPr>
                                              </m:ctrlPr>
                                            </m:funcPr>
                                            <m:fName>
                                              <m:r>
                                                <m:rPr>
                                                  <m:sty m:val="p"/>
                                                </m:rPr>
                                                <a:rPr lang="en-CA" sz="4800" dirty="0">
                                                  <a:latin typeface="Cambria Math" panose="02040503050406030204" pitchFamily="18" charset="0"/>
                                                  <a:ea typeface="Cambria Math" panose="02040503050406030204" pitchFamily="18" charset="0"/>
                                                </a:rPr>
                                                <m:t>sinh</m:t>
                                              </m:r>
                                            </m:fName>
                                            <m:e>
                                              <m:r>
                                                <a:rPr lang="en-CA" sz="4800" i="1" dirty="0" smtClean="0">
                                                  <a:solidFill>
                                                    <a:srgbClr val="00B050"/>
                                                  </a:solidFill>
                                                  <a:latin typeface="Cambria Math" panose="02040503050406030204" pitchFamily="18" charset="0"/>
                                                  <a:ea typeface="Cambria Math" panose="02040503050406030204" pitchFamily="18" charset="0"/>
                                                </a:rPr>
                                                <m:t>𝜙</m:t>
                                              </m:r>
                                            </m:e>
                                          </m:func>
                                        </m:e>
                                        <m:e>
                                          <m:r>
                                            <a:rPr lang="en-CA" sz="4800" i="1" dirty="0">
                                              <a:latin typeface="Cambria Math" panose="02040503050406030204" pitchFamily="18" charset="0"/>
                                              <a:ea typeface="Cambria Math" panose="02040503050406030204" pitchFamily="18" charset="0"/>
                                            </a:rPr>
                                            <m:t>0</m:t>
                                          </m:r>
                                        </m:e>
                                        <m:e>
                                          <m:r>
                                            <a:rPr lang="en-CA" sz="4800" i="1" dirty="0">
                                              <a:latin typeface="Cambria Math" panose="02040503050406030204" pitchFamily="18" charset="0"/>
                                              <a:ea typeface="Cambria Math" panose="02040503050406030204" pitchFamily="18" charset="0"/>
                                            </a:rPr>
                                            <m:t>0</m:t>
                                          </m:r>
                                        </m:e>
                                      </m:eqArr>
                                    </m:e>
                                    <m:e>
                                      <m:eqArr>
                                        <m:eqArrPr>
                                          <m:ctrlPr>
                                            <a:rPr lang="en-CA" sz="4800" b="0" i="1" dirty="0" smtClean="0">
                                              <a:latin typeface="Cambria Math" panose="02040503050406030204" pitchFamily="18" charset="0"/>
                                              <a:ea typeface="Cambria Math" panose="02040503050406030204" pitchFamily="18" charset="0"/>
                                            </a:rPr>
                                          </m:ctrlPr>
                                        </m:eqArrPr>
                                        <m:e>
                                          <m:func>
                                            <m:funcPr>
                                              <m:ctrlPr>
                                                <a:rPr lang="en-CA" sz="4800" i="1" dirty="0">
                                                  <a:latin typeface="Cambria Math" panose="02040503050406030204" pitchFamily="18" charset="0"/>
                                                  <a:ea typeface="Cambria Math" panose="02040503050406030204" pitchFamily="18" charset="0"/>
                                                </a:rPr>
                                              </m:ctrlPr>
                                            </m:funcPr>
                                            <m:fName>
                                              <m:r>
                                                <m:rPr>
                                                  <m:sty m:val="p"/>
                                                </m:rPr>
                                                <a:rPr lang="en-CA" sz="4800" b="0" i="0" dirty="0" smtClean="0">
                                                  <a:latin typeface="Cambria Math" panose="02040503050406030204" pitchFamily="18" charset="0"/>
                                                  <a:ea typeface="Cambria Math" panose="02040503050406030204" pitchFamily="18" charset="0"/>
                                                </a:rPr>
                                                <m:t>sin</m:t>
                                              </m:r>
                                              <m:r>
                                                <m:rPr>
                                                  <m:sty m:val="p"/>
                                                </m:rPr>
                                                <a:rPr lang="en-CA" sz="4800" dirty="0">
                                                  <a:latin typeface="Cambria Math" panose="02040503050406030204" pitchFamily="18" charset="0"/>
                                                  <a:ea typeface="Cambria Math" panose="02040503050406030204" pitchFamily="18" charset="0"/>
                                                </a:rPr>
                                                <m:t>h</m:t>
                                              </m:r>
                                            </m:fName>
                                            <m:e>
                                              <m:r>
                                                <a:rPr lang="en-CA" sz="4800" i="1" dirty="0" smtClean="0">
                                                  <a:solidFill>
                                                    <a:srgbClr val="00B050"/>
                                                  </a:solidFill>
                                                  <a:latin typeface="Cambria Math" panose="02040503050406030204" pitchFamily="18" charset="0"/>
                                                  <a:ea typeface="Cambria Math" panose="02040503050406030204" pitchFamily="18" charset="0"/>
                                                </a:rPr>
                                                <m:t>𝜙</m:t>
                                              </m:r>
                                            </m:e>
                                          </m:func>
                                        </m:e>
                                        <m:e>
                                          <m:func>
                                            <m:funcPr>
                                              <m:ctrlPr>
                                                <a:rPr lang="en-CA" sz="4800" i="1" dirty="0">
                                                  <a:latin typeface="Cambria Math" panose="02040503050406030204" pitchFamily="18" charset="0"/>
                                                  <a:ea typeface="Cambria Math" panose="02040503050406030204" pitchFamily="18" charset="0"/>
                                                </a:rPr>
                                              </m:ctrlPr>
                                            </m:funcPr>
                                            <m:fName>
                                              <m:r>
                                                <m:rPr>
                                                  <m:sty m:val="p"/>
                                                </m:rPr>
                                                <a:rPr lang="en-CA" sz="4800" dirty="0">
                                                  <a:latin typeface="Cambria Math" panose="02040503050406030204" pitchFamily="18" charset="0"/>
                                                  <a:ea typeface="Cambria Math" panose="02040503050406030204" pitchFamily="18" charset="0"/>
                                                </a:rPr>
                                                <m:t>cosh</m:t>
                                              </m:r>
                                            </m:fName>
                                            <m:e>
                                              <m:r>
                                                <a:rPr lang="en-CA" sz="4800" i="1" dirty="0" smtClean="0">
                                                  <a:solidFill>
                                                    <a:srgbClr val="00B050"/>
                                                  </a:solidFill>
                                                  <a:latin typeface="Cambria Math" panose="02040503050406030204" pitchFamily="18" charset="0"/>
                                                  <a:ea typeface="Cambria Math" panose="02040503050406030204" pitchFamily="18" charset="0"/>
                                                </a:rPr>
                                                <m:t>𝜙</m:t>
                                              </m:r>
                                            </m:e>
                                          </m:func>
                                        </m:e>
                                        <m:e>
                                          <m:r>
                                            <a:rPr lang="en-CA" sz="4800" b="0" i="1" dirty="0" smtClean="0">
                                              <a:latin typeface="Cambria Math" panose="02040503050406030204" pitchFamily="18" charset="0"/>
                                              <a:ea typeface="Cambria Math" panose="02040503050406030204" pitchFamily="18" charset="0"/>
                                            </a:rPr>
                                            <m:t>0</m:t>
                                          </m:r>
                                        </m:e>
                                        <m:e>
                                          <m:r>
                                            <a:rPr lang="en-CA" sz="4800" b="0" i="1" dirty="0" smtClean="0">
                                              <a:latin typeface="Cambria Math" panose="02040503050406030204" pitchFamily="18" charset="0"/>
                                              <a:ea typeface="Cambria Math" panose="02040503050406030204" pitchFamily="18" charset="0"/>
                                            </a:rPr>
                                            <m:t>0</m:t>
                                          </m:r>
                                        </m:e>
                                      </m:eqArr>
                                    </m:e>
                                  </m:mr>
                                </m:m>
                              </m:e>
                              <m:e>
                                <m:m>
                                  <m:mPr>
                                    <m:mcs>
                                      <m:mc>
                                        <m:mcPr>
                                          <m:count m:val="2"/>
                                          <m:mcJc m:val="center"/>
                                        </m:mcPr>
                                      </m:mc>
                                    </m:mcs>
                                    <m:ctrlPr>
                                      <a:rPr lang="en-GB" sz="4800" i="1" dirty="0">
                                        <a:latin typeface="Cambria Math" panose="02040503050406030204" pitchFamily="18" charset="0"/>
                                        <a:ea typeface="Cambria Math" panose="02040503050406030204" pitchFamily="18" charset="0"/>
                                      </a:rPr>
                                    </m:ctrlPr>
                                  </m:mPr>
                                  <m:mr>
                                    <m:e>
                                      <m:eqArr>
                                        <m:eqArrPr>
                                          <m:ctrlPr>
                                            <a:rPr lang="en-CA" sz="4800" i="1" dirty="0">
                                              <a:latin typeface="Cambria Math" panose="02040503050406030204" pitchFamily="18" charset="0"/>
                                              <a:ea typeface="Cambria Math" panose="02040503050406030204" pitchFamily="18" charset="0"/>
                                            </a:rPr>
                                          </m:ctrlPr>
                                        </m:eqArrPr>
                                        <m:e>
                                          <m:r>
                                            <a:rPr lang="en-CA" sz="4800" i="1" dirty="0">
                                              <a:latin typeface="Cambria Math" panose="02040503050406030204" pitchFamily="18" charset="0"/>
                                              <a:ea typeface="Cambria Math" panose="02040503050406030204" pitchFamily="18" charset="0"/>
                                            </a:rPr>
                                            <m:t>0</m:t>
                                          </m:r>
                                        </m:e>
                                        <m:e>
                                          <m:r>
                                            <a:rPr lang="en-CA" sz="4800" i="1" dirty="0">
                                              <a:latin typeface="Cambria Math" panose="02040503050406030204" pitchFamily="18" charset="0"/>
                                              <a:ea typeface="Cambria Math" panose="02040503050406030204" pitchFamily="18" charset="0"/>
                                            </a:rPr>
                                            <m:t>0</m:t>
                                          </m:r>
                                        </m:e>
                                        <m:e>
                                          <m:r>
                                            <a:rPr lang="en-CA" sz="4800" b="0" i="1" dirty="0" smtClean="0">
                                              <a:latin typeface="Cambria Math" panose="02040503050406030204" pitchFamily="18" charset="0"/>
                                              <a:ea typeface="Cambria Math" panose="02040503050406030204" pitchFamily="18" charset="0"/>
                                            </a:rPr>
                                            <m:t>1</m:t>
                                          </m:r>
                                        </m:e>
                                        <m:e>
                                          <m:r>
                                            <a:rPr lang="en-CA" sz="4800" i="1" dirty="0">
                                              <a:latin typeface="Cambria Math" panose="02040503050406030204" pitchFamily="18" charset="0"/>
                                              <a:ea typeface="Cambria Math" panose="02040503050406030204" pitchFamily="18" charset="0"/>
                                            </a:rPr>
                                            <m:t>0</m:t>
                                          </m:r>
                                        </m:e>
                                      </m:eqArr>
                                    </m:e>
                                    <m:e>
                                      <m:eqArr>
                                        <m:eqArrPr>
                                          <m:ctrlPr>
                                            <a:rPr lang="en-CA" sz="4800" i="1" dirty="0">
                                              <a:latin typeface="Cambria Math" panose="02040503050406030204" pitchFamily="18" charset="0"/>
                                              <a:ea typeface="Cambria Math" panose="02040503050406030204" pitchFamily="18" charset="0"/>
                                            </a:rPr>
                                          </m:ctrlPr>
                                        </m:eqArrPr>
                                        <m:e>
                                          <m:r>
                                            <a:rPr lang="en-CA" sz="4800" i="1" dirty="0">
                                              <a:latin typeface="Cambria Math" panose="02040503050406030204" pitchFamily="18" charset="0"/>
                                              <a:ea typeface="Cambria Math" panose="02040503050406030204" pitchFamily="18" charset="0"/>
                                            </a:rPr>
                                            <m:t>0</m:t>
                                          </m:r>
                                        </m:e>
                                        <m:e>
                                          <m:r>
                                            <a:rPr lang="en-CA" sz="4800" i="1" dirty="0">
                                              <a:latin typeface="Cambria Math" panose="02040503050406030204" pitchFamily="18" charset="0"/>
                                              <a:ea typeface="Cambria Math" panose="02040503050406030204" pitchFamily="18" charset="0"/>
                                            </a:rPr>
                                            <m:t>0</m:t>
                                          </m:r>
                                        </m:e>
                                        <m:e>
                                          <m:r>
                                            <a:rPr lang="en-CA" sz="4800" i="1" dirty="0">
                                              <a:latin typeface="Cambria Math" panose="02040503050406030204" pitchFamily="18" charset="0"/>
                                              <a:ea typeface="Cambria Math" panose="02040503050406030204" pitchFamily="18" charset="0"/>
                                            </a:rPr>
                                            <m:t>0</m:t>
                                          </m:r>
                                        </m:e>
                                        <m:e>
                                          <m:r>
                                            <a:rPr lang="en-CA" sz="4800" b="0" i="1" dirty="0" smtClean="0">
                                              <a:latin typeface="Cambria Math" panose="02040503050406030204" pitchFamily="18" charset="0"/>
                                              <a:ea typeface="Cambria Math" panose="02040503050406030204" pitchFamily="18" charset="0"/>
                                            </a:rPr>
                                            <m:t>1</m:t>
                                          </m:r>
                                        </m:e>
                                      </m:eqArr>
                                    </m:e>
                                  </m:mr>
                                </m:m>
                              </m:e>
                            </m:mr>
                          </m:m>
                        </m:e>
                      </m:d>
                      <m:d>
                        <m:dPr>
                          <m:begChr m:val="["/>
                          <m:endChr m:val="]"/>
                          <m:ctrlPr>
                            <a:rPr lang="en-GB" sz="4800" b="0" i="1" dirty="0" smtClean="0">
                              <a:latin typeface="Cambria Math" panose="02040503050406030204" pitchFamily="18" charset="0"/>
                              <a:ea typeface="Cambria Math" panose="02040503050406030204" pitchFamily="18" charset="0"/>
                            </a:rPr>
                          </m:ctrlPr>
                        </m:dPr>
                        <m:e>
                          <m:eqArr>
                            <m:eqArrPr>
                              <m:ctrlPr>
                                <a:rPr lang="en-GB" sz="4800" b="0" i="1" dirty="0" smtClean="0">
                                  <a:solidFill>
                                    <a:srgbClr val="0070C0"/>
                                  </a:solidFill>
                                  <a:latin typeface="Cambria Math" panose="02040503050406030204" pitchFamily="18" charset="0"/>
                                  <a:ea typeface="Cambria Math" panose="02040503050406030204" pitchFamily="18" charset="0"/>
                                </a:rPr>
                              </m:ctrlPr>
                            </m:eqArrPr>
                            <m:e>
                              <m:r>
                                <a:rPr lang="en-CA" sz="4800" b="0" i="1" dirty="0" smtClean="0">
                                  <a:solidFill>
                                    <a:schemeClr val="tx1"/>
                                  </a:solidFill>
                                  <a:latin typeface="Cambria Math" panose="02040503050406030204" pitchFamily="18" charset="0"/>
                                  <a:ea typeface="Cambria Math" panose="02040503050406030204" pitchFamily="18" charset="0"/>
                                </a:rPr>
                                <m:t>𝑐</m:t>
                              </m:r>
                              <m:r>
                                <a:rPr lang="en-CA" sz="4800" b="0" i="1" dirty="0" smtClean="0">
                                  <a:solidFill>
                                    <a:srgbClr val="0070C0"/>
                                  </a:solidFill>
                                  <a:latin typeface="Cambria Math" panose="02040503050406030204" pitchFamily="18" charset="0"/>
                                  <a:ea typeface="Cambria Math" panose="02040503050406030204" pitchFamily="18" charset="0"/>
                                </a:rPr>
                                <m:t>𝑡</m:t>
                              </m:r>
                            </m:e>
                            <m:e>
                              <m:r>
                                <a:rPr lang="en-GB" sz="4800" b="0" i="1" dirty="0" smtClean="0">
                                  <a:solidFill>
                                    <a:srgbClr val="0070C0"/>
                                  </a:solidFill>
                                  <a:latin typeface="Cambria Math" panose="02040503050406030204" pitchFamily="18" charset="0"/>
                                  <a:ea typeface="Cambria Math" panose="02040503050406030204" pitchFamily="18" charset="0"/>
                                </a:rPr>
                                <m:t>𝑥</m:t>
                              </m:r>
                            </m:e>
                            <m:e>
                              <m:r>
                                <a:rPr lang="en-GB" sz="4800" b="0" i="1" dirty="0" smtClean="0">
                                  <a:solidFill>
                                    <a:srgbClr val="0070C0"/>
                                  </a:solidFill>
                                  <a:latin typeface="Cambria Math" panose="02040503050406030204" pitchFamily="18" charset="0"/>
                                  <a:ea typeface="Cambria Math" panose="02040503050406030204" pitchFamily="18" charset="0"/>
                                </a:rPr>
                                <m:t>𝑦</m:t>
                              </m:r>
                            </m:e>
                            <m:e>
                              <m:r>
                                <a:rPr lang="en-GB" sz="4800" b="0" i="1" dirty="0" smtClean="0">
                                  <a:solidFill>
                                    <a:srgbClr val="0070C0"/>
                                  </a:solidFill>
                                  <a:latin typeface="Cambria Math" panose="02040503050406030204" pitchFamily="18" charset="0"/>
                                  <a:ea typeface="Cambria Math" panose="02040503050406030204" pitchFamily="18" charset="0"/>
                                </a:rPr>
                                <m:t>𝑧</m:t>
                              </m:r>
                            </m:e>
                          </m:eqArr>
                        </m:e>
                      </m:d>
                    </m:oMath>
                  </m:oMathPara>
                </a14:m>
                <a:endParaRPr lang="en-GB" sz="4800" i="1"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20C0447-AFE3-9B90-C556-9D829C7C3EE0}"/>
                  </a:ext>
                </a:extLst>
              </p:cNvPr>
              <p:cNvSpPr txBox="1">
                <a:spLocks noRot="1" noChangeAspect="1" noMove="1" noResize="1" noEditPoints="1" noAdjustHandles="1" noChangeArrowheads="1" noChangeShapeType="1" noTextEdit="1"/>
              </p:cNvSpPr>
              <p:nvPr/>
            </p:nvSpPr>
            <p:spPr>
              <a:xfrm>
                <a:off x="4238133" y="1466253"/>
                <a:ext cx="7823075" cy="2826287"/>
              </a:xfrm>
              <a:prstGeom prst="rect">
                <a:avLst/>
              </a:prstGeom>
              <a:blipFill>
                <a:blip r:embed="rId3"/>
                <a:stretch>
                  <a:fillRect/>
                </a:stretch>
              </a:blipFill>
              <a:ln w="5715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7B330B-6D86-E559-7B76-1773873520C1}"/>
                  </a:ext>
                </a:extLst>
              </p:cNvPr>
              <p:cNvSpPr txBox="1"/>
              <p:nvPr/>
            </p:nvSpPr>
            <p:spPr>
              <a:xfrm>
                <a:off x="2083469" y="4611267"/>
                <a:ext cx="10064989" cy="1994329"/>
              </a:xfrm>
              <a:prstGeom prst="rect">
                <a:avLst/>
              </a:prstGeom>
              <a:noFill/>
              <a:effectLst>
                <a:softEdge rad="127000"/>
              </a:effectLst>
            </p:spPr>
            <p:txBody>
              <a:bodyPr wrap="square">
                <a:spAutoFit/>
              </a:bodyPr>
              <a:lstStyle/>
              <a:p>
                <a:pPr>
                  <a:spcAft>
                    <a:spcPts val="600"/>
                  </a:spcAft>
                </a:pPr>
                <a14:m>
                  <m:oMathPara xmlns:m="http://schemas.openxmlformats.org/officeDocument/2006/math">
                    <m:oMathParaPr>
                      <m:jc m:val="left"/>
                    </m:oMathParaPr>
                    <m:oMath xmlns:m="http://schemas.openxmlformats.org/officeDocument/2006/math">
                      <m:d>
                        <m:dPr>
                          <m:begChr m:val="["/>
                          <m:endChr m:val="]"/>
                          <m:ctrlPr>
                            <a:rPr lang="en-GB" sz="6000" i="1" dirty="0" smtClean="0">
                              <a:solidFill>
                                <a:srgbClr val="FF0000"/>
                              </a:solidFill>
                              <a:latin typeface="Cambria Math" panose="02040503050406030204" pitchFamily="18" charset="0"/>
                              <a:ea typeface="Cambria Math" panose="02040503050406030204" pitchFamily="18" charset="0"/>
                            </a:rPr>
                          </m:ctrlPr>
                        </m:dPr>
                        <m:e>
                          <m:m>
                            <m:mPr>
                              <m:mcs>
                                <m:mc>
                                  <m:mcPr>
                                    <m:count m:val="2"/>
                                    <m:mcJc m:val="center"/>
                                  </m:mcPr>
                                </m:mc>
                              </m:mcs>
                              <m:ctrlPr>
                                <a:rPr lang="en-GB" sz="6000" i="1" dirty="0">
                                  <a:solidFill>
                                    <a:srgbClr val="FF0000"/>
                                  </a:solidFill>
                                  <a:latin typeface="Cambria Math" panose="02040503050406030204" pitchFamily="18" charset="0"/>
                                  <a:ea typeface="Cambria Math" panose="02040503050406030204" pitchFamily="18" charset="0"/>
                                </a:rPr>
                              </m:ctrlPr>
                            </m:mPr>
                            <m:mr>
                              <m:e>
                                <m:r>
                                  <a:rPr lang="en-CA" sz="6000" i="1" dirty="0" smtClean="0">
                                    <a:solidFill>
                                      <a:srgbClr val="FF0000"/>
                                    </a:solidFill>
                                    <a:latin typeface="Cambria Math" panose="02040503050406030204" pitchFamily="18" charset="0"/>
                                    <a:ea typeface="Cambria Math" panose="02040503050406030204" pitchFamily="18" charset="0"/>
                                  </a:rPr>
                                  <m:t>?</m:t>
                                </m:r>
                              </m:e>
                              <m:e>
                                <m:r>
                                  <a:rPr lang="en-CA" sz="6000" b="0" i="1" dirty="0" smtClean="0">
                                    <a:solidFill>
                                      <a:srgbClr val="FF0000"/>
                                    </a:solidFill>
                                    <a:latin typeface="Cambria Math" panose="02040503050406030204" pitchFamily="18" charset="0"/>
                                    <a:ea typeface="Cambria Math" panose="02040503050406030204" pitchFamily="18" charset="0"/>
                                  </a:rPr>
                                  <m:t>?</m:t>
                                </m:r>
                              </m:e>
                            </m:mr>
                            <m:mr>
                              <m:e>
                                <m:r>
                                  <a:rPr lang="en-CA" sz="6000" b="0" i="1" dirty="0" smtClean="0">
                                    <a:solidFill>
                                      <a:srgbClr val="FF0000"/>
                                    </a:solidFill>
                                    <a:latin typeface="Cambria Math" panose="02040503050406030204" pitchFamily="18" charset="0"/>
                                    <a:ea typeface="Cambria Math" panose="02040503050406030204" pitchFamily="18" charset="0"/>
                                  </a:rPr>
                                  <m:t>?</m:t>
                                </m:r>
                              </m:e>
                              <m:e>
                                <m:r>
                                  <a:rPr lang="en-CA" sz="6000" b="0" i="1" dirty="0" smtClean="0">
                                    <a:solidFill>
                                      <a:srgbClr val="FF0000"/>
                                    </a:solidFill>
                                    <a:latin typeface="Cambria Math" panose="02040503050406030204" pitchFamily="18" charset="0"/>
                                    <a:ea typeface="Cambria Math" panose="02040503050406030204" pitchFamily="18" charset="0"/>
                                  </a:rPr>
                                  <m:t>?</m:t>
                                </m:r>
                              </m:e>
                            </m:mr>
                          </m:m>
                        </m:e>
                      </m:d>
                      <m:d>
                        <m:dPr>
                          <m:begChr m:val="["/>
                          <m:endChr m:val="]"/>
                          <m:ctrlPr>
                            <a:rPr lang="en-GB" sz="6000" i="1">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sSup>
                        <m:sSupPr>
                          <m:ctrlPr>
                            <a:rPr lang="en-GB" sz="6000" b="0" i="1" dirty="0" smtClean="0">
                              <a:latin typeface="Cambria Math" panose="02040503050406030204" pitchFamily="18" charset="0"/>
                              <a:ea typeface="Cambria Math" panose="02040503050406030204" pitchFamily="18" charset="0"/>
                            </a:rPr>
                          </m:ctrlPr>
                        </m:sSupPr>
                        <m:e>
                          <m:d>
                            <m:dPr>
                              <m:begChr m:val="["/>
                              <m:endChr m:val="]"/>
                              <m:ctrlPr>
                                <a:rPr lang="en-GB" sz="6000" i="1" dirty="0" smtClean="0">
                                  <a:solidFill>
                                    <a:srgbClr val="FF0000"/>
                                  </a:solidFill>
                                  <a:latin typeface="Cambria Math" panose="02040503050406030204" pitchFamily="18" charset="0"/>
                                  <a:ea typeface="Cambria Math" panose="02040503050406030204" pitchFamily="18" charset="0"/>
                                </a:rPr>
                              </m:ctrlPr>
                            </m:dPr>
                            <m:e>
                              <m:m>
                                <m:mPr>
                                  <m:mcs>
                                    <m:mc>
                                      <m:mcPr>
                                        <m:count m:val="2"/>
                                        <m:mcJc m:val="center"/>
                                      </m:mcPr>
                                    </m:mc>
                                  </m:mcs>
                                  <m:ctrlPr>
                                    <a:rPr lang="en-GB" sz="6000" i="1" dirty="0">
                                      <a:solidFill>
                                        <a:srgbClr val="FF0000"/>
                                      </a:solidFill>
                                      <a:latin typeface="Cambria Math" panose="02040503050406030204" pitchFamily="18" charset="0"/>
                                      <a:ea typeface="Cambria Math" panose="02040503050406030204" pitchFamily="18" charset="0"/>
                                    </a:rPr>
                                  </m:ctrlPr>
                                </m:mPr>
                                <m:mr>
                                  <m:e>
                                    <m:r>
                                      <a:rPr lang="en-CA" sz="6000" i="1" dirty="0" smtClean="0">
                                        <a:solidFill>
                                          <a:srgbClr val="FF0000"/>
                                        </a:solidFill>
                                        <a:latin typeface="Cambria Math" panose="02040503050406030204" pitchFamily="18" charset="0"/>
                                        <a:ea typeface="Cambria Math" panose="02040503050406030204" pitchFamily="18" charset="0"/>
                                      </a:rPr>
                                      <m:t>?</m:t>
                                    </m:r>
                                  </m:e>
                                  <m:e>
                                    <m:r>
                                      <a:rPr lang="en-CA" sz="6000" b="0" i="1" dirty="0" smtClean="0">
                                        <a:solidFill>
                                          <a:srgbClr val="FF0000"/>
                                        </a:solidFill>
                                        <a:latin typeface="Cambria Math" panose="02040503050406030204" pitchFamily="18" charset="0"/>
                                        <a:ea typeface="Cambria Math" panose="02040503050406030204" pitchFamily="18" charset="0"/>
                                      </a:rPr>
                                      <m:t>?</m:t>
                                    </m:r>
                                  </m:e>
                                </m:mr>
                                <m:mr>
                                  <m:e>
                                    <m:r>
                                      <a:rPr lang="en-CA" sz="6000" b="0" i="1" dirty="0" smtClean="0">
                                        <a:solidFill>
                                          <a:srgbClr val="FF0000"/>
                                        </a:solidFill>
                                        <a:latin typeface="Cambria Math" panose="02040503050406030204" pitchFamily="18" charset="0"/>
                                        <a:ea typeface="Cambria Math" panose="02040503050406030204" pitchFamily="18" charset="0"/>
                                      </a:rPr>
                                      <m:t>?</m:t>
                                    </m:r>
                                  </m:e>
                                  <m:e>
                                    <m:r>
                                      <a:rPr lang="en-CA" sz="6000" b="0" i="1" dirty="0" smtClean="0">
                                        <a:solidFill>
                                          <a:srgbClr val="FF0000"/>
                                        </a:solidFill>
                                        <a:latin typeface="Cambria Math" panose="02040503050406030204" pitchFamily="18" charset="0"/>
                                        <a:ea typeface="Cambria Math" panose="02040503050406030204" pitchFamily="18" charset="0"/>
                                      </a:rPr>
                                      <m:t>?</m:t>
                                    </m:r>
                                  </m:e>
                                </m:mr>
                              </m:m>
                            </m:e>
                          </m:d>
                        </m:e>
                        <m:sup>
                          <m:r>
                            <a:rPr lang="en-GB" sz="6000" i="1">
                              <a:latin typeface="Cambria Math" panose="02040503050406030204" pitchFamily="18" charset="0"/>
                              <a:ea typeface="Cambria Math" panose="02040503050406030204" pitchFamily="18" charset="0"/>
                            </a:rPr>
                            <m:t>†</m:t>
                          </m:r>
                        </m:sup>
                      </m:sSup>
                    </m:oMath>
                  </m:oMathPara>
                </a14:m>
                <a:endParaRPr lang="en-GB" sz="60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97B330B-6D86-E559-7B76-1773873520C1}"/>
                  </a:ext>
                </a:extLst>
              </p:cNvPr>
              <p:cNvSpPr txBox="1">
                <a:spLocks noRot="1" noChangeAspect="1" noMove="1" noResize="1" noEditPoints="1" noAdjustHandles="1" noChangeArrowheads="1" noChangeShapeType="1" noTextEdit="1"/>
              </p:cNvSpPr>
              <p:nvPr/>
            </p:nvSpPr>
            <p:spPr>
              <a:xfrm>
                <a:off x="2083469" y="4611267"/>
                <a:ext cx="10064989" cy="1994329"/>
              </a:xfrm>
              <a:prstGeom prst="rect">
                <a:avLst/>
              </a:prstGeom>
              <a:blipFill>
                <a:blip r:embed="rId4"/>
                <a:stretch>
                  <a:fillRect/>
                </a:stretch>
              </a:blipFill>
              <a:effectLst>
                <a:softEdge rad="127000"/>
              </a:effectLst>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C17E9DFE-37A9-ED03-4E84-2CF5203204DB}"/>
              </a:ext>
            </a:extLst>
          </p:cNvPr>
          <p:cNvCxnSpPr>
            <a:cxnSpLocks/>
          </p:cNvCxnSpPr>
          <p:nvPr/>
        </p:nvCxnSpPr>
        <p:spPr>
          <a:xfrm>
            <a:off x="0" y="4420767"/>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BADC225-249B-AE12-2B1D-3E40275F85E8}"/>
              </a:ext>
            </a:extLst>
          </p:cNvPr>
          <p:cNvGrpSpPr/>
          <p:nvPr/>
        </p:nvGrpSpPr>
        <p:grpSpPr>
          <a:xfrm>
            <a:off x="4663215" y="35921"/>
            <a:ext cx="5810493" cy="1430331"/>
            <a:chOff x="4495677" y="-87320"/>
            <a:chExt cx="5810493" cy="143033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5FA964B-ACD0-F51F-6842-1EFFE947187D}"/>
                    </a:ext>
                  </a:extLst>
                </p:cNvPr>
                <p:cNvSpPr txBox="1"/>
                <p:nvPr/>
              </p:nvSpPr>
              <p:spPr>
                <a:xfrm>
                  <a:off x="5919480" y="-87320"/>
                  <a:ext cx="2824470" cy="1015663"/>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ea typeface="Cambria Math" panose="02040503050406030204" pitchFamily="18" charset="0"/>
                          </a:rPr>
                          <m:t>𝑆𝑂</m:t>
                        </m:r>
                        <m:r>
                          <a:rPr lang="en-CA" sz="6000" b="0" i="1" smtClean="0">
                            <a:latin typeface="Cambria Math" panose="02040503050406030204" pitchFamily="18" charset="0"/>
                            <a:ea typeface="Cambria Math" panose="02040503050406030204" pitchFamily="18" charset="0"/>
                          </a:rPr>
                          <m:t>(1,3)</m:t>
                        </m:r>
                      </m:oMath>
                    </m:oMathPara>
                  </a14:m>
                  <a:endParaRPr lang="en-GB" sz="6000" i="1"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5FA964B-ACD0-F51F-6842-1EFFE947187D}"/>
                    </a:ext>
                  </a:extLst>
                </p:cNvPr>
                <p:cNvSpPr txBox="1">
                  <a:spLocks noRot="1" noChangeAspect="1" noMove="1" noResize="1" noEditPoints="1" noAdjustHandles="1" noChangeArrowheads="1" noChangeShapeType="1" noTextEdit="1"/>
                </p:cNvSpPr>
                <p:nvPr/>
              </p:nvSpPr>
              <p:spPr>
                <a:xfrm>
                  <a:off x="5919480" y="-87320"/>
                  <a:ext cx="2824470" cy="1015663"/>
                </a:xfrm>
                <a:prstGeom prst="rect">
                  <a:avLst/>
                </a:prstGeom>
                <a:blipFill>
                  <a:blip r:embed="rId5"/>
                  <a:stretch>
                    <a:fillRect/>
                  </a:stretch>
                </a:blipFill>
                <a:ln w="57150">
                  <a:noFill/>
                </a:ln>
                <a:effectLst/>
              </p:spPr>
              <p:txBody>
                <a:bodyPr/>
                <a:lstStyle/>
                <a:p>
                  <a:r>
                    <a:rPr lang="en-CA">
                      <a:noFill/>
                    </a:rPr>
                    <a:t> </a:t>
                  </a:r>
                </a:p>
              </p:txBody>
            </p:sp>
          </mc:Fallback>
        </mc:AlternateContent>
        <p:sp>
          <p:nvSpPr>
            <p:cNvPr id="16" name="Right Brace 15">
              <a:extLst>
                <a:ext uri="{FF2B5EF4-FFF2-40B4-BE49-F238E27FC236}">
                  <a16:creationId xmlns:a16="http://schemas.microsoft.com/office/drawing/2014/main" id="{2DD0621A-7F4B-BD58-B728-495340F3DF25}"/>
                </a:ext>
              </a:extLst>
            </p:cNvPr>
            <p:cNvSpPr/>
            <p:nvPr/>
          </p:nvSpPr>
          <p:spPr>
            <a:xfrm rot="16200000">
              <a:off x="7193589" y="-1769570"/>
              <a:ext cx="414669" cy="5810493"/>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25" name="TextBox 24">
            <a:extLst>
              <a:ext uri="{FF2B5EF4-FFF2-40B4-BE49-F238E27FC236}">
                <a16:creationId xmlns:a16="http://schemas.microsoft.com/office/drawing/2014/main" id="{4EBAE4A4-02DD-E803-726C-C6956BE4C646}"/>
              </a:ext>
            </a:extLst>
          </p:cNvPr>
          <p:cNvSpPr txBox="1"/>
          <p:nvPr/>
        </p:nvSpPr>
        <p:spPr>
          <a:xfrm>
            <a:off x="171450" y="1334781"/>
            <a:ext cx="3800092" cy="2862322"/>
          </a:xfrm>
          <a:prstGeom prst="rect">
            <a:avLst/>
          </a:prstGeom>
          <a:noFill/>
        </p:spPr>
        <p:txBody>
          <a:bodyPr wrap="square" rtlCol="0">
            <a:spAutoFit/>
          </a:bodyPr>
          <a:lstStyle/>
          <a:p>
            <a:pPr algn="ctr"/>
            <a:r>
              <a:rPr lang="en-CA" sz="6000" dirty="0"/>
              <a:t>4D</a:t>
            </a:r>
          </a:p>
          <a:p>
            <a:pPr algn="ctr"/>
            <a:r>
              <a:rPr lang="en-CA" sz="6000" dirty="0"/>
              <a:t>Spacetime Vector</a:t>
            </a:r>
          </a:p>
        </p:txBody>
      </p:sp>
      <p:sp>
        <p:nvSpPr>
          <p:cNvPr id="26" name="TextBox 25">
            <a:extLst>
              <a:ext uri="{FF2B5EF4-FFF2-40B4-BE49-F238E27FC236}">
                <a16:creationId xmlns:a16="http://schemas.microsoft.com/office/drawing/2014/main" id="{66F43798-F642-63EF-DFCC-625BBE960268}"/>
              </a:ext>
            </a:extLst>
          </p:cNvPr>
          <p:cNvSpPr txBox="1"/>
          <p:nvPr/>
        </p:nvSpPr>
        <p:spPr>
          <a:xfrm>
            <a:off x="95250" y="4731269"/>
            <a:ext cx="2031761" cy="1754326"/>
          </a:xfrm>
          <a:prstGeom prst="rect">
            <a:avLst/>
          </a:prstGeom>
          <a:noFill/>
        </p:spPr>
        <p:txBody>
          <a:bodyPr wrap="square" rtlCol="0">
            <a:spAutoFit/>
          </a:bodyPr>
          <a:lstStyle/>
          <a:p>
            <a:pPr algn="ctr"/>
            <a:r>
              <a:rPr lang="en-CA" sz="5400" dirty="0"/>
              <a:t>Weyl</a:t>
            </a:r>
            <a:br>
              <a:rPr lang="en-CA" sz="5400" dirty="0"/>
            </a:br>
            <a:r>
              <a:rPr lang="en-CA" sz="5400" dirty="0"/>
              <a:t>Vector</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 name="Ink 8">
                <a:extLst>
                  <a:ext uri="{FF2B5EF4-FFF2-40B4-BE49-F238E27FC236}">
                    <a16:creationId xmlns:a16="http://schemas.microsoft.com/office/drawing/2014/main" id="{83DBC573-5AD3-1AE9-9DF5-EA4BF3ABCEE5}"/>
                  </a:ext>
                </a:extLst>
              </p14:cNvPr>
              <p14:cNvContentPartPr/>
              <p14:nvPr>
                <p:extLst>
                  <p:ext uri="{42D2F446-02D8-4167-A562-619A0277C38B}">
                    <p15:isNarration xmlns:p15="http://schemas.microsoft.com/office/powerpoint/2012/main" val="1"/>
                  </p:ext>
                </p:extLst>
              </p14:nvPr>
            </p14:nvContentPartPr>
            <p14:xfrm>
              <a:off x="2078280" y="6330240"/>
              <a:ext cx="9969120" cy="411840"/>
            </p14:xfrm>
          </p:contentPart>
        </mc:Choice>
        <mc:Fallback xmlns="">
          <p:pic>
            <p:nvPicPr>
              <p:cNvPr id="9" name="Ink 8">
                <a:extLst>
                  <a:ext uri="{FF2B5EF4-FFF2-40B4-BE49-F238E27FC236}">
                    <a16:creationId xmlns:a16="http://schemas.microsoft.com/office/drawing/2014/main" id="{83DBC573-5AD3-1AE9-9DF5-EA4BF3ABCEE5}"/>
                  </a:ext>
                </a:extLst>
              </p:cNvPr>
              <p:cNvPicPr>
                <a:picLocks noGrp="1" noRot="1" noChangeAspect="1" noMove="1" noResize="1" noEditPoints="1" noAdjustHandles="1" noChangeArrowheads="1" noChangeShapeType="1"/>
              </p:cNvPicPr>
              <p:nvPr/>
            </p:nvPicPr>
            <p:blipFill>
              <a:blip r:embed="rId7"/>
              <a:stretch>
                <a:fillRect/>
              </a:stretch>
            </p:blipFill>
            <p:spPr>
              <a:xfrm>
                <a:off x="2068920" y="6320880"/>
                <a:ext cx="9987840" cy="430560"/>
              </a:xfrm>
              <a:prstGeom prst="rect">
                <a:avLst/>
              </a:prstGeom>
            </p:spPr>
          </p:pic>
        </mc:Fallback>
      </mc:AlternateContent>
    </p:spTree>
    <p:custDataLst>
      <p:tags r:id="rId1"/>
    </p:custDataLst>
    <p:extLst>
      <p:ext uri="{BB962C8B-B14F-4D97-AF65-F5344CB8AC3E}">
        <p14:creationId xmlns:p14="http://schemas.microsoft.com/office/powerpoint/2010/main" val="2467020966"/>
      </p:ext>
    </p:extLst>
  </p:cSld>
  <p:clrMapOvr>
    <a:masterClrMapping/>
  </p:clrMapOvr>
  <mc:AlternateContent xmlns:mc="http://schemas.openxmlformats.org/markup-compatibility/2006" xmlns:p14="http://schemas.microsoft.com/office/powerpoint/2010/main">
    <mc:Choice Requires="p14">
      <p:transition spd="med" p14:dur="700" advTm="22080">
        <p:fade/>
      </p:transition>
    </mc:Choice>
    <mc:Fallback xmlns="">
      <p:transition spd="med" advTm="220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md type="call" cmd="playFrom(0.0)">
                                      <p:cBhvr>
                                        <p:cTn id="7" dur="1" fill="hold"/>
                                        <p:tgtEl>
                                          <p:spTgt spid="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5" grpId="0"/>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9A090C3-C8C2-9CEE-2860-42A9568F8230}"/>
              </a:ext>
            </a:extLst>
          </p:cNvPr>
          <p:cNvCxnSpPr>
            <a:cxnSpLocks/>
          </p:cNvCxnSpPr>
          <p:nvPr/>
        </p:nvCxnSpPr>
        <p:spPr>
          <a:xfrm>
            <a:off x="0" y="295974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EAD1BC-1ADE-86BC-A07A-89BD4C7F0DD9}"/>
                  </a:ext>
                </a:extLst>
              </p:cNvPr>
              <p:cNvSpPr txBox="1"/>
              <p:nvPr/>
            </p:nvSpPr>
            <p:spPr>
              <a:xfrm>
                <a:off x="5647006" y="4258497"/>
                <a:ext cx="4831080" cy="13553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8000" b="0" i="1" smtClean="0">
                          <a:latin typeface="Cambria Math" panose="02040503050406030204" pitchFamily="18" charset="0"/>
                        </a:rPr>
                        <m:t>=</m:t>
                      </m:r>
                      <m:sSup>
                        <m:sSupPr>
                          <m:ctrlPr>
                            <a:rPr lang="en-GB" sz="8000" i="1">
                              <a:latin typeface="Cambria Math" panose="02040503050406030204" pitchFamily="18" charset="0"/>
                            </a:rPr>
                          </m:ctrlPr>
                        </m:sSupPr>
                        <m:e>
                          <m:r>
                            <a:rPr lang="en-GB" sz="8000" i="1">
                              <a:latin typeface="Cambria Math" panose="02040503050406030204" pitchFamily="18" charset="0"/>
                            </a:rPr>
                            <m:t>𝐵</m:t>
                          </m:r>
                        </m:e>
                        <m:sup>
                          <m:r>
                            <a:rPr lang="en-GB" sz="8000" i="1">
                              <a:latin typeface="Cambria Math" panose="02040503050406030204" pitchFamily="18" charset="0"/>
                              <a:ea typeface="Cambria Math" panose="02040503050406030204" pitchFamily="18" charset="0"/>
                            </a:rPr>
                            <m:t>†</m:t>
                          </m:r>
                        </m:sup>
                      </m:sSup>
                      <m:sSup>
                        <m:sSupPr>
                          <m:ctrlPr>
                            <a:rPr lang="en-GB" sz="8000" i="1">
                              <a:solidFill>
                                <a:srgbClr val="7030A0"/>
                              </a:solidFill>
                              <a:latin typeface="Cambria Math" panose="02040503050406030204" pitchFamily="18" charset="0"/>
                            </a:rPr>
                          </m:ctrlPr>
                        </m:sSupPr>
                        <m:e>
                          <m:r>
                            <a:rPr lang="en-GB" sz="8000" i="1">
                              <a:solidFill>
                                <a:srgbClr val="7030A0"/>
                              </a:solidFill>
                              <a:latin typeface="Cambria Math" panose="02040503050406030204" pitchFamily="18" charset="0"/>
                            </a:rPr>
                            <m:t>𝑉</m:t>
                          </m:r>
                        </m:e>
                        <m:sup>
                          <m:r>
                            <a:rPr lang="en-GB" sz="8000" i="1">
                              <a:latin typeface="Cambria Math" panose="02040503050406030204" pitchFamily="18" charset="0"/>
                              <a:ea typeface="Cambria Math" panose="02040503050406030204" pitchFamily="18" charset="0"/>
                            </a:rPr>
                            <m:t>†</m:t>
                          </m:r>
                        </m:sup>
                      </m:sSup>
                      <m:sSup>
                        <m:sSupPr>
                          <m:ctrlPr>
                            <a:rPr lang="en-GB" sz="8000" i="1">
                              <a:solidFill>
                                <a:srgbClr val="7030A0"/>
                              </a:solidFill>
                              <a:latin typeface="Cambria Math" panose="02040503050406030204" pitchFamily="18" charset="0"/>
                            </a:rPr>
                          </m:ctrlPr>
                        </m:sSupPr>
                        <m:e>
                          <m:r>
                            <a:rPr lang="en-GB" sz="8000" i="1">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29" name="TextBox 28">
                <a:extLst>
                  <a:ext uri="{FF2B5EF4-FFF2-40B4-BE49-F238E27FC236}">
                    <a16:creationId xmlns:a16="http://schemas.microsoft.com/office/drawing/2014/main" id="{DCEAD1BC-1ADE-86BC-A07A-89BD4C7F0DD9}"/>
                  </a:ext>
                </a:extLst>
              </p:cNvPr>
              <p:cNvSpPr txBox="1">
                <a:spLocks noRot="1" noChangeAspect="1" noMove="1" noResize="1" noEditPoints="1" noAdjustHandles="1" noChangeArrowheads="1" noChangeShapeType="1" noTextEdit="1"/>
              </p:cNvSpPr>
              <p:nvPr/>
            </p:nvSpPr>
            <p:spPr>
              <a:xfrm>
                <a:off x="5647006" y="4258497"/>
                <a:ext cx="4831080" cy="135530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C5CB615-612C-9C24-B870-946B7D3BE7A1}"/>
                  </a:ext>
                </a:extLst>
              </p:cNvPr>
              <p:cNvSpPr txBox="1"/>
              <p:nvPr/>
            </p:nvSpPr>
            <p:spPr>
              <a:xfrm>
                <a:off x="5509846" y="2886621"/>
                <a:ext cx="4667250" cy="1355307"/>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GB" sz="8000" b="0" i="1" smtClean="0">
                          <a:latin typeface="Cambria Math" panose="02040503050406030204" pitchFamily="18" charset="0"/>
                        </a:rPr>
                        <m:t>=</m:t>
                      </m:r>
                      <m:sSup>
                        <m:sSupPr>
                          <m:ctrlPr>
                            <a:rPr lang="en-GB" sz="8000" b="0" i="1" smtClean="0">
                              <a:latin typeface="Cambria Math" panose="02040503050406030204" pitchFamily="18" charset="0"/>
                            </a:rPr>
                          </m:ctrlPr>
                        </m:sSupPr>
                        <m:e>
                          <m:d>
                            <m:dPr>
                              <m:ctrlPr>
                                <a:rPr lang="en-GB" sz="8000" b="0" i="1" smtClean="0">
                                  <a:latin typeface="Cambria Math" panose="02040503050406030204" pitchFamily="18" charset="0"/>
                                </a:rPr>
                              </m:ctrlPr>
                            </m:dPr>
                            <m:e>
                              <m:r>
                                <a:rPr lang="en-GB" sz="8000" i="1">
                                  <a:latin typeface="Cambria Math" panose="02040503050406030204" pitchFamily="18" charset="0"/>
                                </a:rPr>
                                <m:t>𝐴</m:t>
                              </m:r>
                              <m:r>
                                <a:rPr lang="en-GB" sz="8000" i="1">
                                  <a:solidFill>
                                    <a:srgbClr val="7030A0"/>
                                  </a:solidFill>
                                  <a:latin typeface="Cambria Math" panose="02040503050406030204" pitchFamily="18" charset="0"/>
                                </a:rPr>
                                <m:t>𝑉</m:t>
                              </m:r>
                              <m:r>
                                <a:rPr lang="en-GB" sz="8000" i="1">
                                  <a:latin typeface="Cambria Math" panose="02040503050406030204" pitchFamily="18" charset="0"/>
                                </a:rPr>
                                <m:t>𝐵</m:t>
                              </m:r>
                            </m:e>
                          </m:d>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30" name="TextBox 29">
                <a:extLst>
                  <a:ext uri="{FF2B5EF4-FFF2-40B4-BE49-F238E27FC236}">
                    <a16:creationId xmlns:a16="http://schemas.microsoft.com/office/drawing/2014/main" id="{CC5CB615-612C-9C24-B870-946B7D3BE7A1}"/>
                  </a:ext>
                </a:extLst>
              </p:cNvPr>
              <p:cNvSpPr txBox="1">
                <a:spLocks noRot="1" noChangeAspect="1" noMove="1" noResize="1" noEditPoints="1" noAdjustHandles="1" noChangeArrowheads="1" noChangeShapeType="1" noTextEdit="1"/>
              </p:cNvSpPr>
              <p:nvPr/>
            </p:nvSpPr>
            <p:spPr>
              <a:xfrm>
                <a:off x="5509846" y="2886621"/>
                <a:ext cx="4667250" cy="135530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271FE5D-532C-E405-759B-9A45C3B2D809}"/>
                  </a:ext>
                </a:extLst>
              </p:cNvPr>
              <p:cNvSpPr txBox="1"/>
              <p:nvPr/>
            </p:nvSpPr>
            <p:spPr>
              <a:xfrm>
                <a:off x="5718444" y="5634393"/>
                <a:ext cx="4831080" cy="13553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8000" b="0" i="1" smtClean="0">
                          <a:latin typeface="Cambria Math" panose="02040503050406030204" pitchFamily="18" charset="0"/>
                        </a:rPr>
                        <m:t>=</m:t>
                      </m:r>
                      <m:sSup>
                        <m:sSupPr>
                          <m:ctrlPr>
                            <a:rPr lang="en-GB" sz="8000" i="1">
                              <a:latin typeface="Cambria Math" panose="02040503050406030204" pitchFamily="18" charset="0"/>
                            </a:rPr>
                          </m:ctrlPr>
                        </m:sSupPr>
                        <m:e>
                          <m:r>
                            <a:rPr lang="en-GB" sz="8000" i="1">
                              <a:latin typeface="Cambria Math" panose="02040503050406030204" pitchFamily="18" charset="0"/>
                            </a:rPr>
                            <m:t>𝐵</m:t>
                          </m:r>
                        </m:e>
                        <m:sup>
                          <m:r>
                            <a:rPr lang="en-GB" sz="8000" i="1">
                              <a:latin typeface="Cambria Math" panose="02040503050406030204" pitchFamily="18" charset="0"/>
                              <a:ea typeface="Cambria Math" panose="02040503050406030204" pitchFamily="18" charset="0"/>
                            </a:rPr>
                            <m:t>†</m:t>
                          </m:r>
                        </m:sup>
                      </m:sSup>
                      <m:r>
                        <a:rPr lang="en-GB" sz="8000" i="1">
                          <a:solidFill>
                            <a:srgbClr val="7030A0"/>
                          </a:solidFill>
                          <a:latin typeface="Cambria Math" panose="02040503050406030204" pitchFamily="18" charset="0"/>
                        </a:rPr>
                        <m:t>𝑉</m:t>
                      </m:r>
                      <m:sSup>
                        <m:sSupPr>
                          <m:ctrlPr>
                            <a:rPr lang="en-GB" sz="8000" i="1">
                              <a:solidFill>
                                <a:srgbClr val="7030A0"/>
                              </a:solidFill>
                              <a:latin typeface="Cambria Math" panose="02040503050406030204" pitchFamily="18" charset="0"/>
                            </a:rPr>
                          </m:ctrlPr>
                        </m:sSupPr>
                        <m:e>
                          <m:r>
                            <a:rPr lang="en-GB" sz="8000" i="1">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31" name="TextBox 30">
                <a:extLst>
                  <a:ext uri="{FF2B5EF4-FFF2-40B4-BE49-F238E27FC236}">
                    <a16:creationId xmlns:a16="http://schemas.microsoft.com/office/drawing/2014/main" id="{7271FE5D-532C-E405-759B-9A45C3B2D809}"/>
                  </a:ext>
                </a:extLst>
              </p:cNvPr>
              <p:cNvSpPr txBox="1">
                <a:spLocks noRot="1" noChangeAspect="1" noMove="1" noResize="1" noEditPoints="1" noAdjustHandles="1" noChangeArrowheads="1" noChangeShapeType="1" noTextEdit="1"/>
              </p:cNvSpPr>
              <p:nvPr/>
            </p:nvSpPr>
            <p:spPr>
              <a:xfrm>
                <a:off x="5718444" y="5634393"/>
                <a:ext cx="4831080" cy="135530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454772C-6B3C-DE4E-C710-8A189EB6FA1E}"/>
                  </a:ext>
                </a:extLst>
              </p:cNvPr>
              <p:cNvSpPr txBox="1"/>
              <p:nvPr/>
            </p:nvSpPr>
            <p:spPr>
              <a:xfrm>
                <a:off x="545416" y="2959746"/>
                <a:ext cx="5101590" cy="13234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8000" b="0" i="1" smtClean="0">
                          <a:solidFill>
                            <a:srgbClr val="7030A0"/>
                          </a:solidFill>
                          <a:latin typeface="Cambria Math" panose="02040503050406030204" pitchFamily="18" charset="0"/>
                        </a:rPr>
                        <m:t>𝑉</m:t>
                      </m:r>
                      <m:r>
                        <a:rPr lang="en-GB" sz="8000" b="0" i="1" smtClean="0">
                          <a:latin typeface="Cambria Math" panose="02040503050406030204" pitchFamily="18" charset="0"/>
                        </a:rPr>
                        <m:t>→</m:t>
                      </m:r>
                      <m:r>
                        <a:rPr lang="en-GB" sz="8000" b="0" i="1" smtClean="0">
                          <a:latin typeface="Cambria Math" panose="02040503050406030204" pitchFamily="18" charset="0"/>
                        </a:rPr>
                        <m:t>𝐴</m:t>
                      </m:r>
                      <m:r>
                        <a:rPr lang="en-GB" sz="8000" b="0" i="1" smtClean="0">
                          <a:latin typeface="Cambria Math" panose="02040503050406030204" pitchFamily="18" charset="0"/>
                        </a:rPr>
                        <m:t> </m:t>
                      </m:r>
                      <m:r>
                        <a:rPr lang="en-GB" sz="8000" b="0" i="1" smtClean="0">
                          <a:solidFill>
                            <a:srgbClr val="7030A0"/>
                          </a:solidFill>
                          <a:latin typeface="Cambria Math" panose="02040503050406030204" pitchFamily="18" charset="0"/>
                        </a:rPr>
                        <m:t>𝑉</m:t>
                      </m:r>
                      <m:r>
                        <a:rPr lang="en-GB" sz="8000" b="0" i="1" smtClean="0">
                          <a:solidFill>
                            <a:srgbClr val="7030A0"/>
                          </a:solidFill>
                          <a:latin typeface="Cambria Math" panose="02040503050406030204" pitchFamily="18" charset="0"/>
                        </a:rPr>
                        <m:t> </m:t>
                      </m:r>
                      <m:r>
                        <a:rPr lang="en-GB" sz="8000" b="0" i="1" smtClean="0">
                          <a:latin typeface="Cambria Math" panose="02040503050406030204" pitchFamily="18" charset="0"/>
                        </a:rPr>
                        <m:t>𝐵</m:t>
                      </m:r>
                    </m:oMath>
                  </m:oMathPara>
                </a14:m>
                <a:endParaRPr lang="en-CA" sz="8000" dirty="0"/>
              </a:p>
            </p:txBody>
          </p:sp>
        </mc:Choice>
        <mc:Fallback xmlns="">
          <p:sp>
            <p:nvSpPr>
              <p:cNvPr id="32" name="TextBox 31">
                <a:extLst>
                  <a:ext uri="{FF2B5EF4-FFF2-40B4-BE49-F238E27FC236}">
                    <a16:creationId xmlns:a16="http://schemas.microsoft.com/office/drawing/2014/main" id="{E454772C-6B3C-DE4E-C710-8A189EB6FA1E}"/>
                  </a:ext>
                </a:extLst>
              </p:cNvPr>
              <p:cNvSpPr txBox="1">
                <a:spLocks noRot="1" noChangeAspect="1" noMove="1" noResize="1" noEditPoints="1" noAdjustHandles="1" noChangeArrowheads="1" noChangeShapeType="1" noTextEdit="1"/>
              </p:cNvSpPr>
              <p:nvPr/>
            </p:nvSpPr>
            <p:spPr>
              <a:xfrm>
                <a:off x="545416" y="2959746"/>
                <a:ext cx="5101590" cy="132343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7D382-0052-D66B-1C5D-44DDD639C4DC}"/>
                  </a:ext>
                </a:extLst>
              </p:cNvPr>
              <p:cNvSpPr txBox="1"/>
              <p:nvPr/>
            </p:nvSpPr>
            <p:spPr>
              <a:xfrm>
                <a:off x="0" y="1047337"/>
                <a:ext cx="7197213" cy="2021707"/>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CA" sz="6000" b="0" i="1" smtClean="0">
                          <a:solidFill>
                            <a:srgbClr val="7030A0"/>
                          </a:solidFill>
                          <a:latin typeface="Cambria Math" panose="02040503050406030204" pitchFamily="18" charset="0"/>
                        </a:rPr>
                        <m:t>𝑉</m:t>
                      </m:r>
                      <m:r>
                        <a:rPr lang="en-CA" sz="6000" b="0" i="1" smtClean="0">
                          <a:solidFill>
                            <a:schemeClr val="tx1"/>
                          </a:solidFill>
                          <a:latin typeface="Cambria Math" panose="02040503050406030204" pitchFamily="18" charset="0"/>
                        </a:rPr>
                        <m:t>=</m:t>
                      </m:r>
                      <m:d>
                        <m:dPr>
                          <m:begChr m:val="["/>
                          <m:endChr m:val="]"/>
                          <m:ctrlPr>
                            <a:rPr lang="en-GB" sz="6000" i="1">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p>
            </p:txBody>
          </p:sp>
        </mc:Choice>
        <mc:Fallback xmlns="">
          <p:sp>
            <p:nvSpPr>
              <p:cNvPr id="33" name="TextBox 32">
                <a:extLst>
                  <a:ext uri="{FF2B5EF4-FFF2-40B4-BE49-F238E27FC236}">
                    <a16:creationId xmlns:a16="http://schemas.microsoft.com/office/drawing/2014/main" id="{5E97D382-0052-D66B-1C5D-44DDD639C4DC}"/>
                  </a:ext>
                </a:extLst>
              </p:cNvPr>
              <p:cNvSpPr txBox="1">
                <a:spLocks noRot="1" noChangeAspect="1" noMove="1" noResize="1" noEditPoints="1" noAdjustHandles="1" noChangeArrowheads="1" noChangeShapeType="1" noTextEdit="1"/>
              </p:cNvSpPr>
              <p:nvPr/>
            </p:nvSpPr>
            <p:spPr>
              <a:xfrm>
                <a:off x="0" y="1047337"/>
                <a:ext cx="7197213" cy="202170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52F8965-890B-ACA8-F3E5-1F053FE1FC37}"/>
                  </a:ext>
                </a:extLst>
              </p:cNvPr>
              <p:cNvSpPr txBox="1"/>
              <p:nvPr/>
            </p:nvSpPr>
            <p:spPr>
              <a:xfrm>
                <a:off x="1092598" y="4374036"/>
                <a:ext cx="4007226" cy="2302553"/>
              </a:xfrm>
              <a:prstGeom prst="rect">
                <a:avLst/>
              </a:prstGeom>
              <a:solidFill>
                <a:srgbClr val="ECF3FA"/>
              </a:solid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GB" sz="8000" b="0" i="1" smtClean="0">
                          <a:latin typeface="Cambria Math" panose="02040503050406030204" pitchFamily="18" charset="0"/>
                        </a:rPr>
                        <m:t>𝐵</m:t>
                      </m:r>
                      <m:r>
                        <a:rPr lang="en-GB" sz="8000" b="0" i="1" smtClean="0">
                          <a:latin typeface="Cambria Math" panose="02040503050406030204" pitchFamily="18" charset="0"/>
                        </a:rPr>
                        <m:t>=</m:t>
                      </m:r>
                      <m:sSup>
                        <m:sSupPr>
                          <m:ctrlPr>
                            <a:rPr lang="en-GB" sz="8000" i="1">
                              <a:latin typeface="Cambria Math" panose="02040503050406030204" pitchFamily="18" charset="0"/>
                            </a:rPr>
                          </m:ctrlPr>
                        </m:sSupPr>
                        <m:e>
                          <m:r>
                            <a:rPr lang="en-GB" sz="8000" b="0" i="1" smtClean="0">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a:p>
                <a:pPr algn="ctr"/>
                <a14:m>
                  <m:oMathPara xmlns:m="http://schemas.openxmlformats.org/officeDocument/2006/math">
                    <m:oMathParaPr>
                      <m:jc m:val="centerGroup"/>
                    </m:oMathParaPr>
                    <m:oMath xmlns:m="http://schemas.openxmlformats.org/officeDocument/2006/math">
                      <m:r>
                        <a:rPr lang="en-GB" sz="6000" i="1">
                          <a:solidFill>
                            <a:srgbClr val="7030A0"/>
                          </a:solidFill>
                          <a:latin typeface="Cambria Math" panose="02040503050406030204" pitchFamily="18" charset="0"/>
                        </a:rPr>
                        <m:t>𝑉</m:t>
                      </m:r>
                      <m:r>
                        <a:rPr lang="en-GB" sz="6000" i="1">
                          <a:latin typeface="Cambria Math" panose="02040503050406030204" pitchFamily="18" charset="0"/>
                        </a:rPr>
                        <m:t>→</m:t>
                      </m:r>
                      <m:r>
                        <a:rPr lang="en-GB" sz="6000" i="1">
                          <a:latin typeface="Cambria Math" panose="02040503050406030204" pitchFamily="18" charset="0"/>
                        </a:rPr>
                        <m:t>𝐴</m:t>
                      </m:r>
                      <m:r>
                        <a:rPr lang="en-GB" sz="6000" i="1">
                          <a:latin typeface="Cambria Math" panose="02040503050406030204" pitchFamily="18" charset="0"/>
                        </a:rPr>
                        <m:t> </m:t>
                      </m:r>
                      <m:r>
                        <a:rPr lang="en-GB" sz="6000" i="1">
                          <a:solidFill>
                            <a:srgbClr val="7030A0"/>
                          </a:solidFill>
                          <a:latin typeface="Cambria Math" panose="02040503050406030204" pitchFamily="18" charset="0"/>
                        </a:rPr>
                        <m:t>𝑉</m:t>
                      </m:r>
                      <m:sSup>
                        <m:sSupPr>
                          <m:ctrlPr>
                            <a:rPr lang="en-GB" sz="6000" i="1">
                              <a:solidFill>
                                <a:srgbClr val="7030A0"/>
                              </a:solidFill>
                              <a:latin typeface="Cambria Math" panose="02040503050406030204" pitchFamily="18" charset="0"/>
                            </a:rPr>
                          </m:ctrlPr>
                        </m:sSupPr>
                        <m:e>
                          <m:r>
                            <a:rPr lang="en-GB" sz="6000" i="1">
                              <a:latin typeface="Cambria Math" panose="02040503050406030204" pitchFamily="18" charset="0"/>
                            </a:rPr>
                            <m:t>𝐴</m:t>
                          </m:r>
                        </m:e>
                        <m:sup>
                          <m:r>
                            <a:rPr lang="en-GB" sz="6000" i="1">
                              <a:latin typeface="Cambria Math" panose="02040503050406030204" pitchFamily="18" charset="0"/>
                              <a:ea typeface="Cambria Math" panose="02040503050406030204" pitchFamily="18" charset="0"/>
                            </a:rPr>
                            <m:t>†</m:t>
                          </m:r>
                        </m:sup>
                      </m:sSup>
                    </m:oMath>
                  </m:oMathPara>
                </a14:m>
                <a:endParaRPr lang="en-CA" sz="6000" dirty="0"/>
              </a:p>
            </p:txBody>
          </p:sp>
        </mc:Choice>
        <mc:Fallback xmlns="">
          <p:sp>
            <p:nvSpPr>
              <p:cNvPr id="41" name="TextBox 40">
                <a:extLst>
                  <a:ext uri="{FF2B5EF4-FFF2-40B4-BE49-F238E27FC236}">
                    <a16:creationId xmlns:a16="http://schemas.microsoft.com/office/drawing/2014/main" id="{952F8965-890B-ACA8-F3E5-1F053FE1FC37}"/>
                  </a:ext>
                </a:extLst>
              </p:cNvPr>
              <p:cNvSpPr txBox="1">
                <a:spLocks noRot="1" noChangeAspect="1" noMove="1" noResize="1" noEditPoints="1" noAdjustHandles="1" noChangeArrowheads="1" noChangeShapeType="1" noTextEdit="1"/>
              </p:cNvSpPr>
              <p:nvPr/>
            </p:nvSpPr>
            <p:spPr>
              <a:xfrm>
                <a:off x="1092598" y="4374036"/>
                <a:ext cx="4007226" cy="2302553"/>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p:grpSp>
        <p:nvGrpSpPr>
          <p:cNvPr id="53" name="Group 52">
            <a:extLst>
              <a:ext uri="{FF2B5EF4-FFF2-40B4-BE49-F238E27FC236}">
                <a16:creationId xmlns:a16="http://schemas.microsoft.com/office/drawing/2014/main" id="{082993BA-8F82-404C-5CCC-3F0B27FB1A1B}"/>
              </a:ext>
            </a:extLst>
          </p:cNvPr>
          <p:cNvGrpSpPr/>
          <p:nvPr/>
        </p:nvGrpSpPr>
        <p:grpSpPr>
          <a:xfrm>
            <a:off x="7303464" y="-88252"/>
            <a:ext cx="4948238" cy="3550043"/>
            <a:chOff x="7303464" y="-88252"/>
            <a:chExt cx="4948238" cy="3550043"/>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AB99E28-E4C8-785D-6F77-C3D2ECE24810}"/>
                    </a:ext>
                  </a:extLst>
                </p:cNvPr>
                <p:cNvSpPr txBox="1"/>
                <p:nvPr/>
              </p:nvSpPr>
              <p:spPr>
                <a:xfrm>
                  <a:off x="7303464" y="1244196"/>
                  <a:ext cx="4948238" cy="2217595"/>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GB" sz="12000" i="1">
                            <a:solidFill>
                              <a:srgbClr val="7030A0"/>
                            </a:solidFill>
                            <a:latin typeface="Cambria Math" panose="02040503050406030204" pitchFamily="18" charset="0"/>
                          </a:rPr>
                          <m:t>𝑉</m:t>
                        </m:r>
                        <m:r>
                          <a:rPr lang="en-CA" sz="12000" i="1">
                            <a:latin typeface="Cambria Math" panose="02040503050406030204" pitchFamily="18" charset="0"/>
                          </a:rPr>
                          <m:t>=</m:t>
                        </m:r>
                        <m:sSup>
                          <m:sSupPr>
                            <m:ctrlPr>
                              <a:rPr lang="en-CA" sz="12000" i="1">
                                <a:solidFill>
                                  <a:srgbClr val="0070C0"/>
                                </a:solidFill>
                                <a:latin typeface="Cambria Math" panose="02040503050406030204" pitchFamily="18" charset="0"/>
                              </a:rPr>
                            </m:ctrlPr>
                          </m:sSupPr>
                          <m:e>
                            <m:r>
                              <a:rPr lang="en-GB" sz="12000" i="1">
                                <a:solidFill>
                                  <a:srgbClr val="7030A0"/>
                                </a:solidFill>
                                <a:latin typeface="Cambria Math" panose="02040503050406030204" pitchFamily="18" charset="0"/>
                              </a:rPr>
                              <m:t>𝑉</m:t>
                            </m:r>
                          </m:e>
                          <m:sup>
                            <m:r>
                              <a:rPr lang="en-GB" sz="12000" i="1">
                                <a:latin typeface="Cambria Math" panose="02040503050406030204" pitchFamily="18" charset="0"/>
                                <a:ea typeface="Cambria Math" panose="02040503050406030204" pitchFamily="18" charset="0"/>
                              </a:rPr>
                              <m:t>†</m:t>
                            </m:r>
                          </m:sup>
                        </m:sSup>
                      </m:oMath>
                    </m:oMathPara>
                  </a14:m>
                  <a:endParaRPr lang="en-CA" sz="12000" dirty="0"/>
                </a:p>
              </p:txBody>
            </p:sp>
          </mc:Choice>
          <mc:Fallback xmlns="">
            <p:sp>
              <p:nvSpPr>
                <p:cNvPr id="54" name="TextBox 53">
                  <a:extLst>
                    <a:ext uri="{FF2B5EF4-FFF2-40B4-BE49-F238E27FC236}">
                      <a16:creationId xmlns:a16="http://schemas.microsoft.com/office/drawing/2014/main" id="{CAB99E28-E4C8-785D-6F77-C3D2ECE24810}"/>
                    </a:ext>
                  </a:extLst>
                </p:cNvPr>
                <p:cNvSpPr txBox="1">
                  <a:spLocks noRot="1" noChangeAspect="1" noMove="1" noResize="1" noEditPoints="1" noAdjustHandles="1" noChangeArrowheads="1" noChangeShapeType="1" noTextEdit="1"/>
                </p:cNvSpPr>
                <p:nvPr/>
              </p:nvSpPr>
              <p:spPr>
                <a:xfrm>
                  <a:off x="7303464" y="1244196"/>
                  <a:ext cx="4948238" cy="2217595"/>
                </a:xfrm>
                <a:prstGeom prst="rect">
                  <a:avLst/>
                </a:prstGeom>
                <a:blipFill>
                  <a:blip r:embed="rId9"/>
                  <a:stretch>
                    <a:fillRect/>
                  </a:stretch>
                </a:blipFill>
              </p:spPr>
              <p:txBody>
                <a:bodyPr/>
                <a:lstStyle/>
                <a:p>
                  <a:r>
                    <a:rPr lang="en-CA">
                      <a:noFill/>
                    </a:rPr>
                    <a:t> </a:t>
                  </a:r>
                </a:p>
              </p:txBody>
            </p:sp>
          </mc:Fallback>
        </mc:AlternateContent>
        <p:grpSp>
          <p:nvGrpSpPr>
            <p:cNvPr id="55" name="Group 54">
              <a:extLst>
                <a:ext uri="{FF2B5EF4-FFF2-40B4-BE49-F238E27FC236}">
                  <a16:creationId xmlns:a16="http://schemas.microsoft.com/office/drawing/2014/main" id="{86F82879-DB4F-20C7-D241-D7A68B79E3C2}"/>
                </a:ext>
              </a:extLst>
            </p:cNvPr>
            <p:cNvGrpSpPr/>
            <p:nvPr/>
          </p:nvGrpSpPr>
          <p:grpSpPr>
            <a:xfrm>
              <a:off x="8042030" y="-88252"/>
              <a:ext cx="4149970" cy="1469598"/>
              <a:chOff x="6564923" y="-79243"/>
              <a:chExt cx="4149970" cy="1469598"/>
            </a:xfrm>
          </p:grpSpPr>
          <p:sp>
            <p:nvSpPr>
              <p:cNvPr id="56" name="TextBox 55">
                <a:extLst>
                  <a:ext uri="{FF2B5EF4-FFF2-40B4-BE49-F238E27FC236}">
                    <a16:creationId xmlns:a16="http://schemas.microsoft.com/office/drawing/2014/main" id="{E6B25244-7E23-A3BF-27EB-FE46DD1CE366}"/>
                  </a:ext>
                </a:extLst>
              </p:cNvPr>
              <p:cNvSpPr txBox="1"/>
              <p:nvPr/>
            </p:nvSpPr>
            <p:spPr>
              <a:xfrm>
                <a:off x="6564923" y="-79243"/>
                <a:ext cx="4149970" cy="1323439"/>
              </a:xfrm>
              <a:prstGeom prst="rect">
                <a:avLst/>
              </a:prstGeom>
              <a:noFill/>
            </p:spPr>
            <p:txBody>
              <a:bodyPr wrap="square" rtlCol="0">
                <a:spAutoFit/>
              </a:bodyPr>
              <a:lstStyle/>
              <a:p>
                <a:pPr algn="ctr"/>
                <a:r>
                  <a:rPr lang="en-CA" sz="4000" dirty="0">
                    <a:solidFill>
                      <a:schemeClr val="tx1">
                        <a:lumMod val="50000"/>
                        <a:lumOff val="50000"/>
                      </a:schemeClr>
                    </a:solidFill>
                  </a:rPr>
                  <a:t>complex-conjugate transpose</a:t>
                </a:r>
              </a:p>
            </p:txBody>
          </p:sp>
          <p:cxnSp>
            <p:nvCxnSpPr>
              <p:cNvPr id="57" name="Straight Arrow Connector 56">
                <a:extLst>
                  <a:ext uri="{FF2B5EF4-FFF2-40B4-BE49-F238E27FC236}">
                    <a16:creationId xmlns:a16="http://schemas.microsoft.com/office/drawing/2014/main" id="{3BF049B0-5CA1-7018-A2E5-750907AA4E22}"/>
                  </a:ext>
                </a:extLst>
              </p:cNvPr>
              <p:cNvCxnSpPr>
                <a:cxnSpLocks/>
              </p:cNvCxnSpPr>
              <p:nvPr/>
            </p:nvCxnSpPr>
            <p:spPr>
              <a:xfrm>
                <a:off x="9915738" y="800331"/>
                <a:ext cx="326943" cy="590024"/>
              </a:xfrm>
              <a:prstGeom prst="straightConnector1">
                <a:avLst/>
              </a:prstGeom>
              <a:ln w="1143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61" name="Ink 60">
                <a:extLst>
                  <a:ext uri="{FF2B5EF4-FFF2-40B4-BE49-F238E27FC236}">
                    <a16:creationId xmlns:a16="http://schemas.microsoft.com/office/drawing/2014/main" id="{ECF3A29D-3A34-F1A4-A2CC-1E7C0AE268CC}"/>
                  </a:ext>
                </a:extLst>
              </p14:cNvPr>
              <p14:cNvContentPartPr/>
              <p14:nvPr>
                <p:extLst>
                  <p:ext uri="{42D2F446-02D8-4167-A562-619A0277C38B}">
                    <p15:isNarration xmlns:p15="http://schemas.microsoft.com/office/powerpoint/2012/main" val="1"/>
                  </p:ext>
                </p:extLst>
              </p14:nvPr>
            </p14:nvContentPartPr>
            <p14:xfrm>
              <a:off x="1730880" y="1229760"/>
              <a:ext cx="10450440" cy="5677200"/>
            </p14:xfrm>
          </p:contentPart>
        </mc:Choice>
        <mc:Fallback xmlns="">
          <p:pic>
            <p:nvPicPr>
              <p:cNvPr id="61" name="Ink 60">
                <a:extLst>
                  <a:ext uri="{FF2B5EF4-FFF2-40B4-BE49-F238E27FC236}">
                    <a16:creationId xmlns:a16="http://schemas.microsoft.com/office/drawing/2014/main" id="{ECF3A29D-3A34-F1A4-A2CC-1E7C0AE268CC}"/>
                  </a:ext>
                </a:extLst>
              </p:cNvPr>
              <p:cNvPicPr>
                <a:picLocks noGrp="1" noRot="1" noChangeAspect="1" noMove="1" noResize="1" noEditPoints="1" noAdjustHandles="1" noChangeArrowheads="1" noChangeShapeType="1"/>
              </p:cNvPicPr>
              <p:nvPr/>
            </p:nvPicPr>
            <p:blipFill>
              <a:blip r:embed="rId11"/>
              <a:stretch>
                <a:fillRect/>
              </a:stretch>
            </p:blipFill>
            <p:spPr>
              <a:xfrm>
                <a:off x="1721520" y="1220400"/>
                <a:ext cx="10469160" cy="5695920"/>
              </a:xfrm>
              <a:prstGeom prst="rect">
                <a:avLst/>
              </a:prstGeom>
            </p:spPr>
          </p:pic>
        </mc:Fallback>
      </mc:AlternateContent>
      <p:sp>
        <p:nvSpPr>
          <p:cNvPr id="62" name="TextBox 61">
            <a:extLst>
              <a:ext uri="{FF2B5EF4-FFF2-40B4-BE49-F238E27FC236}">
                <a16:creationId xmlns:a16="http://schemas.microsoft.com/office/drawing/2014/main" id="{6D7D2CB2-C7E6-8993-0ECC-B20303BB1D05}"/>
              </a:ext>
            </a:extLst>
          </p:cNvPr>
          <p:cNvSpPr txBox="1"/>
          <p:nvPr/>
        </p:nvSpPr>
        <p:spPr>
          <a:xfrm>
            <a:off x="1946399" y="-11826"/>
            <a:ext cx="4756266" cy="1200329"/>
          </a:xfrm>
          <a:prstGeom prst="rect">
            <a:avLst/>
          </a:prstGeom>
          <a:noFill/>
        </p:spPr>
        <p:txBody>
          <a:bodyPr wrap="square" rtlCol="0">
            <a:spAutoFit/>
          </a:bodyPr>
          <a:lstStyle/>
          <a:p>
            <a:pPr algn="ctr"/>
            <a:r>
              <a:rPr lang="en-CA" sz="7200" dirty="0"/>
              <a:t>Pauli Vector</a:t>
            </a:r>
          </a:p>
        </p:txBody>
      </p:sp>
    </p:spTree>
    <p:custDataLst>
      <p:tags r:id="rId1"/>
    </p:custDataLst>
    <p:extLst>
      <p:ext uri="{BB962C8B-B14F-4D97-AF65-F5344CB8AC3E}">
        <p14:creationId xmlns:p14="http://schemas.microsoft.com/office/powerpoint/2010/main" val="2480023236"/>
      </p:ext>
    </p:extLst>
  </p:cSld>
  <p:clrMapOvr>
    <a:masterClrMapping/>
  </p:clrMapOvr>
  <mc:AlternateContent xmlns:mc="http://schemas.openxmlformats.org/markup-compatibility/2006" xmlns:p14="http://schemas.microsoft.com/office/powerpoint/2010/main">
    <mc:Choice Requires="p14">
      <p:transition spd="slow" p14:dur="2000" advTm="43576"/>
    </mc:Choice>
    <mc:Fallback xmlns="">
      <p:transition spd="slow" advTm="43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md type="call" cmd="playFrom(0.0)">
                                      <p:cBhvr>
                                        <p:cTn id="7" dur="1" fill="hold"/>
                                        <p:tgtEl>
                                          <p:spTgt spid="61"/>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13496CB-C26C-3054-9A00-97350159630B}"/>
                  </a:ext>
                </a:extLst>
              </p:cNvPr>
              <p:cNvSpPr txBox="1"/>
              <p:nvPr/>
            </p:nvSpPr>
            <p:spPr>
              <a:xfrm>
                <a:off x="353960" y="-58994"/>
                <a:ext cx="11503743" cy="7232749"/>
              </a:xfrm>
              <a:prstGeom prst="rect">
                <a:avLst/>
              </a:prstGeom>
              <a:noFill/>
            </p:spPr>
            <p:txBody>
              <a:bodyPr wrap="square" rtlCol="0">
                <a:spAutoFit/>
              </a:bodyPr>
              <a:lstStyle/>
              <a:p>
                <a:r>
                  <a:rPr lang="en-CA" sz="7000" u="sng" dirty="0"/>
                  <a:t>Previous Videos (#5-#8)</a:t>
                </a:r>
                <a:r>
                  <a:rPr lang="en-CA" sz="7000" dirty="0"/>
                  <a:t>:</a:t>
                </a:r>
              </a:p>
              <a:p>
                <a:pPr marL="1143000" indent="-1143000">
                  <a:buFont typeface="Arial" panose="020B0604020202020204" pitchFamily="34" charset="0"/>
                  <a:buChar char="•"/>
                </a:pPr>
                <a:r>
                  <a:rPr lang="en-CA" sz="7000" dirty="0"/>
                  <a:t>Pauli Spinors</a:t>
                </a:r>
              </a:p>
              <a:p>
                <a:endParaRPr lang="en-CA" sz="1600" dirty="0"/>
              </a:p>
              <a:p>
                <a:r>
                  <a:rPr lang="en-CA" sz="7000" u="sng" dirty="0"/>
                  <a:t>Most of this video</a:t>
                </a:r>
                <a:r>
                  <a:rPr lang="en-CA" sz="7000" dirty="0"/>
                  <a:t>:</a:t>
                </a:r>
              </a:p>
              <a:p>
                <a:pPr marL="1143000" indent="-1143000">
                  <a:buFont typeface="Arial" panose="020B0604020202020204" pitchFamily="34" charset="0"/>
                  <a:buChar char="•"/>
                </a:pPr>
                <a:r>
                  <a:rPr lang="en-CA" sz="7000" dirty="0"/>
                  <a:t>Pauli vs Weyl Spinors</a:t>
                </a:r>
              </a:p>
              <a:p>
                <a:endParaRPr lang="en-CA" sz="1600" dirty="0"/>
              </a:p>
              <a:p>
                <a:r>
                  <a:rPr lang="en-CA" sz="7000" u="sng" dirty="0"/>
                  <a:t>End of this video</a:t>
                </a:r>
                <a:r>
                  <a:rPr lang="en-CA" sz="7000" dirty="0"/>
                  <a:t>:</a:t>
                </a:r>
              </a:p>
              <a:p>
                <a:pPr marL="1143000" indent="-1143000">
                  <a:buFont typeface="Arial" panose="020B0604020202020204" pitchFamily="34" charset="0"/>
                  <a:buChar char="•"/>
                </a:pPr>
                <a:r>
                  <a:rPr lang="en-CA" sz="7000" dirty="0"/>
                  <a:t>Dirac Spinors </a:t>
                </a:r>
                <a:r>
                  <a:rPr lang="en-CA" sz="5400" dirty="0"/>
                  <a:t>(</a:t>
                </a:r>
                <a14:m>
                  <m:oMath xmlns:m="http://schemas.openxmlformats.org/officeDocument/2006/math">
                    <m:r>
                      <a:rPr lang="en-CA" sz="5400" b="0" i="1" dirty="0" smtClean="0">
                        <a:latin typeface="Cambria Math" panose="02040503050406030204" pitchFamily="18" charset="0"/>
                      </a:rPr>
                      <m:t>≈</m:t>
                    </m:r>
                  </m:oMath>
                </a14:m>
                <a:r>
                  <a:rPr lang="en-CA" sz="5400" dirty="0"/>
                  <a:t> 2 Weyl Spinors)</a:t>
                </a:r>
                <a:endParaRPr lang="en-CA" sz="7200" dirty="0"/>
              </a:p>
            </p:txBody>
          </p:sp>
        </mc:Choice>
        <mc:Fallback xmlns="">
          <p:sp>
            <p:nvSpPr>
              <p:cNvPr id="4" name="TextBox 3">
                <a:extLst>
                  <a:ext uri="{FF2B5EF4-FFF2-40B4-BE49-F238E27FC236}">
                    <a16:creationId xmlns:a16="http://schemas.microsoft.com/office/drawing/2014/main" id="{213496CB-C26C-3054-9A00-97350159630B}"/>
                  </a:ext>
                </a:extLst>
              </p:cNvPr>
              <p:cNvSpPr txBox="1">
                <a:spLocks noRot="1" noChangeAspect="1" noMove="1" noResize="1" noEditPoints="1" noAdjustHandles="1" noChangeArrowheads="1" noChangeShapeType="1" noTextEdit="1"/>
              </p:cNvSpPr>
              <p:nvPr/>
            </p:nvSpPr>
            <p:spPr>
              <a:xfrm>
                <a:off x="353960" y="-58994"/>
                <a:ext cx="11503743" cy="7232749"/>
              </a:xfrm>
              <a:prstGeom prst="rect">
                <a:avLst/>
              </a:prstGeom>
              <a:blipFill>
                <a:blip r:embed="rId3"/>
                <a:stretch>
                  <a:fillRect l="-3869" t="-3033" r="-2067" b="-3286"/>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560382422"/>
      </p:ext>
    </p:extLst>
  </p:cSld>
  <p:clrMapOvr>
    <a:masterClrMapping/>
  </p:clrMapOvr>
  <mc:AlternateContent xmlns:mc="http://schemas.openxmlformats.org/markup-compatibility/2006" xmlns:p14="http://schemas.microsoft.com/office/powerpoint/2010/main">
    <mc:Choice Requires="p14">
      <p:transition spd="slow" p14:dur="2000" advTm="23896"/>
    </mc:Choice>
    <mc:Fallback xmlns="">
      <p:transition spd="slow" advTm="23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9A090C3-C8C2-9CEE-2860-42A9568F8230}"/>
              </a:ext>
            </a:extLst>
          </p:cNvPr>
          <p:cNvCxnSpPr>
            <a:cxnSpLocks/>
          </p:cNvCxnSpPr>
          <p:nvPr/>
        </p:nvCxnSpPr>
        <p:spPr>
          <a:xfrm>
            <a:off x="0" y="295974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EAD1BC-1ADE-86BC-A07A-89BD4C7F0DD9}"/>
                  </a:ext>
                </a:extLst>
              </p:cNvPr>
              <p:cNvSpPr txBox="1"/>
              <p:nvPr/>
            </p:nvSpPr>
            <p:spPr>
              <a:xfrm>
                <a:off x="5647006" y="4258497"/>
                <a:ext cx="4831080" cy="13553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8000" b="0" i="1" smtClean="0">
                          <a:latin typeface="Cambria Math" panose="02040503050406030204" pitchFamily="18" charset="0"/>
                        </a:rPr>
                        <m:t>=</m:t>
                      </m:r>
                      <m:sSup>
                        <m:sSupPr>
                          <m:ctrlPr>
                            <a:rPr lang="en-GB" sz="8000" i="1">
                              <a:latin typeface="Cambria Math" panose="02040503050406030204" pitchFamily="18" charset="0"/>
                            </a:rPr>
                          </m:ctrlPr>
                        </m:sSupPr>
                        <m:e>
                          <m:r>
                            <a:rPr lang="en-GB" sz="8000" i="1">
                              <a:latin typeface="Cambria Math" panose="02040503050406030204" pitchFamily="18" charset="0"/>
                            </a:rPr>
                            <m:t>𝐵</m:t>
                          </m:r>
                        </m:e>
                        <m:sup>
                          <m:r>
                            <a:rPr lang="en-GB" sz="8000" i="1">
                              <a:latin typeface="Cambria Math" panose="02040503050406030204" pitchFamily="18" charset="0"/>
                              <a:ea typeface="Cambria Math" panose="02040503050406030204" pitchFamily="18" charset="0"/>
                            </a:rPr>
                            <m:t>†</m:t>
                          </m:r>
                        </m:sup>
                      </m:sSup>
                      <m:sSup>
                        <m:sSupPr>
                          <m:ctrlPr>
                            <a:rPr lang="en-GB" sz="8000" i="1">
                              <a:solidFill>
                                <a:srgbClr val="7030A0"/>
                              </a:solidFill>
                              <a:latin typeface="Cambria Math" panose="02040503050406030204" pitchFamily="18" charset="0"/>
                            </a:rPr>
                          </m:ctrlPr>
                        </m:sSupPr>
                        <m:e>
                          <m:r>
                            <a:rPr lang="en-CA" sz="8000" i="1">
                              <a:solidFill>
                                <a:srgbClr val="FF6600"/>
                              </a:solidFill>
                              <a:latin typeface="Cambria Math" panose="02040503050406030204" pitchFamily="18" charset="0"/>
                            </a:rPr>
                            <m:t>𝑊</m:t>
                          </m:r>
                        </m:e>
                        <m:sup>
                          <m:r>
                            <a:rPr lang="en-GB" sz="8000" i="1">
                              <a:latin typeface="Cambria Math" panose="02040503050406030204" pitchFamily="18" charset="0"/>
                              <a:ea typeface="Cambria Math" panose="02040503050406030204" pitchFamily="18" charset="0"/>
                            </a:rPr>
                            <m:t>†</m:t>
                          </m:r>
                        </m:sup>
                      </m:sSup>
                      <m:sSup>
                        <m:sSupPr>
                          <m:ctrlPr>
                            <a:rPr lang="en-GB" sz="8000" i="1">
                              <a:solidFill>
                                <a:srgbClr val="7030A0"/>
                              </a:solidFill>
                              <a:latin typeface="Cambria Math" panose="02040503050406030204" pitchFamily="18" charset="0"/>
                            </a:rPr>
                          </m:ctrlPr>
                        </m:sSupPr>
                        <m:e>
                          <m:r>
                            <a:rPr lang="en-GB" sz="8000" i="1">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29" name="TextBox 28">
                <a:extLst>
                  <a:ext uri="{FF2B5EF4-FFF2-40B4-BE49-F238E27FC236}">
                    <a16:creationId xmlns:a16="http://schemas.microsoft.com/office/drawing/2014/main" id="{DCEAD1BC-1ADE-86BC-A07A-89BD4C7F0DD9}"/>
                  </a:ext>
                </a:extLst>
              </p:cNvPr>
              <p:cNvSpPr txBox="1">
                <a:spLocks noRot="1" noChangeAspect="1" noMove="1" noResize="1" noEditPoints="1" noAdjustHandles="1" noChangeArrowheads="1" noChangeShapeType="1" noTextEdit="1"/>
              </p:cNvSpPr>
              <p:nvPr/>
            </p:nvSpPr>
            <p:spPr>
              <a:xfrm>
                <a:off x="5647006" y="4258497"/>
                <a:ext cx="4831080" cy="1355307"/>
              </a:xfrm>
              <a:prstGeom prst="rect">
                <a:avLst/>
              </a:prstGeom>
              <a:blipFill>
                <a:blip r:embed="rId3"/>
                <a:stretch>
                  <a:fillRect r="-37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C5CB615-612C-9C24-B870-946B7D3BE7A1}"/>
                  </a:ext>
                </a:extLst>
              </p:cNvPr>
              <p:cNvSpPr txBox="1"/>
              <p:nvPr/>
            </p:nvSpPr>
            <p:spPr>
              <a:xfrm>
                <a:off x="5509846" y="2886621"/>
                <a:ext cx="4667250" cy="1355307"/>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r>
                        <a:rPr lang="en-GB" sz="8000" b="0" i="1" smtClean="0">
                          <a:latin typeface="Cambria Math" panose="02040503050406030204" pitchFamily="18" charset="0"/>
                        </a:rPr>
                        <m:t>=</m:t>
                      </m:r>
                      <m:sSup>
                        <m:sSupPr>
                          <m:ctrlPr>
                            <a:rPr lang="en-GB" sz="8000" b="0" i="1" smtClean="0">
                              <a:latin typeface="Cambria Math" panose="02040503050406030204" pitchFamily="18" charset="0"/>
                            </a:rPr>
                          </m:ctrlPr>
                        </m:sSupPr>
                        <m:e>
                          <m:d>
                            <m:dPr>
                              <m:ctrlPr>
                                <a:rPr lang="en-GB" sz="8000" b="0" i="1" smtClean="0">
                                  <a:latin typeface="Cambria Math" panose="02040503050406030204" pitchFamily="18" charset="0"/>
                                </a:rPr>
                              </m:ctrlPr>
                            </m:dPr>
                            <m:e>
                              <m:r>
                                <a:rPr lang="en-GB" sz="8000" i="1">
                                  <a:latin typeface="Cambria Math" panose="02040503050406030204" pitchFamily="18" charset="0"/>
                                </a:rPr>
                                <m:t>𝐴</m:t>
                              </m:r>
                              <m:r>
                                <a:rPr lang="en-CA" sz="8000" i="1">
                                  <a:solidFill>
                                    <a:srgbClr val="FF6600"/>
                                  </a:solidFill>
                                  <a:latin typeface="Cambria Math" panose="02040503050406030204" pitchFamily="18" charset="0"/>
                                </a:rPr>
                                <m:t>𝑊</m:t>
                              </m:r>
                              <m:r>
                                <a:rPr lang="en-GB" sz="8000" i="1">
                                  <a:latin typeface="Cambria Math" panose="02040503050406030204" pitchFamily="18" charset="0"/>
                                </a:rPr>
                                <m:t>𝐵</m:t>
                              </m:r>
                            </m:e>
                          </m:d>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30" name="TextBox 29">
                <a:extLst>
                  <a:ext uri="{FF2B5EF4-FFF2-40B4-BE49-F238E27FC236}">
                    <a16:creationId xmlns:a16="http://schemas.microsoft.com/office/drawing/2014/main" id="{CC5CB615-612C-9C24-B870-946B7D3BE7A1}"/>
                  </a:ext>
                </a:extLst>
              </p:cNvPr>
              <p:cNvSpPr txBox="1">
                <a:spLocks noRot="1" noChangeAspect="1" noMove="1" noResize="1" noEditPoints="1" noAdjustHandles="1" noChangeArrowheads="1" noChangeShapeType="1" noTextEdit="1"/>
              </p:cNvSpPr>
              <p:nvPr/>
            </p:nvSpPr>
            <p:spPr>
              <a:xfrm>
                <a:off x="5509846" y="2886621"/>
                <a:ext cx="4667250" cy="135530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271FE5D-532C-E405-759B-9A45C3B2D809}"/>
                  </a:ext>
                </a:extLst>
              </p:cNvPr>
              <p:cNvSpPr txBox="1"/>
              <p:nvPr/>
            </p:nvSpPr>
            <p:spPr>
              <a:xfrm>
                <a:off x="5718444" y="5634393"/>
                <a:ext cx="4831080" cy="13553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8000" b="0" i="1" smtClean="0">
                          <a:latin typeface="Cambria Math" panose="02040503050406030204" pitchFamily="18" charset="0"/>
                        </a:rPr>
                        <m:t>=</m:t>
                      </m:r>
                      <m:sSup>
                        <m:sSupPr>
                          <m:ctrlPr>
                            <a:rPr lang="en-GB" sz="8000" i="1">
                              <a:latin typeface="Cambria Math" panose="02040503050406030204" pitchFamily="18" charset="0"/>
                            </a:rPr>
                          </m:ctrlPr>
                        </m:sSupPr>
                        <m:e>
                          <m:r>
                            <a:rPr lang="en-GB" sz="8000" i="1">
                              <a:latin typeface="Cambria Math" panose="02040503050406030204" pitchFamily="18" charset="0"/>
                            </a:rPr>
                            <m:t>𝐵</m:t>
                          </m:r>
                        </m:e>
                        <m:sup>
                          <m:r>
                            <a:rPr lang="en-GB" sz="8000" i="1">
                              <a:latin typeface="Cambria Math" panose="02040503050406030204" pitchFamily="18" charset="0"/>
                              <a:ea typeface="Cambria Math" panose="02040503050406030204" pitchFamily="18" charset="0"/>
                            </a:rPr>
                            <m:t>†</m:t>
                          </m:r>
                        </m:sup>
                      </m:sSup>
                      <m:r>
                        <a:rPr lang="en-CA" sz="8000" i="1">
                          <a:solidFill>
                            <a:srgbClr val="FF6600"/>
                          </a:solidFill>
                          <a:latin typeface="Cambria Math" panose="02040503050406030204" pitchFamily="18" charset="0"/>
                        </a:rPr>
                        <m:t>𝑊</m:t>
                      </m:r>
                      <m:sSup>
                        <m:sSupPr>
                          <m:ctrlPr>
                            <a:rPr lang="en-GB" sz="8000" i="1">
                              <a:solidFill>
                                <a:srgbClr val="7030A0"/>
                              </a:solidFill>
                              <a:latin typeface="Cambria Math" panose="02040503050406030204" pitchFamily="18" charset="0"/>
                            </a:rPr>
                          </m:ctrlPr>
                        </m:sSupPr>
                        <m:e>
                          <m:r>
                            <a:rPr lang="en-GB" sz="8000" i="1">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31" name="TextBox 30">
                <a:extLst>
                  <a:ext uri="{FF2B5EF4-FFF2-40B4-BE49-F238E27FC236}">
                    <a16:creationId xmlns:a16="http://schemas.microsoft.com/office/drawing/2014/main" id="{7271FE5D-532C-E405-759B-9A45C3B2D809}"/>
                  </a:ext>
                </a:extLst>
              </p:cNvPr>
              <p:cNvSpPr txBox="1">
                <a:spLocks noRot="1" noChangeAspect="1" noMove="1" noResize="1" noEditPoints="1" noAdjustHandles="1" noChangeArrowheads="1" noChangeShapeType="1" noTextEdit="1"/>
              </p:cNvSpPr>
              <p:nvPr/>
            </p:nvSpPr>
            <p:spPr>
              <a:xfrm>
                <a:off x="5718444" y="5634393"/>
                <a:ext cx="4831080" cy="135530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454772C-6B3C-DE4E-C710-8A189EB6FA1E}"/>
                  </a:ext>
                </a:extLst>
              </p:cNvPr>
              <p:cNvSpPr txBox="1"/>
              <p:nvPr/>
            </p:nvSpPr>
            <p:spPr>
              <a:xfrm>
                <a:off x="185738" y="2959746"/>
                <a:ext cx="5532706" cy="13234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8000" i="1" smtClean="0">
                          <a:solidFill>
                            <a:srgbClr val="FF6600"/>
                          </a:solidFill>
                          <a:latin typeface="Cambria Math" panose="02040503050406030204" pitchFamily="18" charset="0"/>
                        </a:rPr>
                        <m:t>𝑊</m:t>
                      </m:r>
                      <m:r>
                        <a:rPr lang="en-GB" sz="8000" b="0" i="1" smtClean="0">
                          <a:latin typeface="Cambria Math" panose="02040503050406030204" pitchFamily="18" charset="0"/>
                        </a:rPr>
                        <m:t>→</m:t>
                      </m:r>
                      <m:r>
                        <a:rPr lang="en-GB" sz="8000" b="0" i="1" smtClean="0">
                          <a:latin typeface="Cambria Math" panose="02040503050406030204" pitchFamily="18" charset="0"/>
                        </a:rPr>
                        <m:t>𝐴</m:t>
                      </m:r>
                      <m:r>
                        <a:rPr lang="en-CA" sz="8000" b="0" i="1" smtClean="0">
                          <a:latin typeface="Cambria Math" panose="02040503050406030204" pitchFamily="18" charset="0"/>
                        </a:rPr>
                        <m:t> </m:t>
                      </m:r>
                      <m:r>
                        <a:rPr lang="en-CA" sz="8000" i="1">
                          <a:solidFill>
                            <a:srgbClr val="FF6600"/>
                          </a:solidFill>
                          <a:latin typeface="Cambria Math" panose="02040503050406030204" pitchFamily="18" charset="0"/>
                        </a:rPr>
                        <m:t>𝑊</m:t>
                      </m:r>
                      <m:r>
                        <a:rPr lang="en-CA" sz="8000" b="0" i="1" smtClean="0">
                          <a:solidFill>
                            <a:srgbClr val="FF6600"/>
                          </a:solidFill>
                          <a:latin typeface="Cambria Math" panose="02040503050406030204" pitchFamily="18" charset="0"/>
                        </a:rPr>
                        <m:t> </m:t>
                      </m:r>
                      <m:r>
                        <a:rPr lang="en-GB" sz="8000" b="0" i="1" smtClean="0">
                          <a:latin typeface="Cambria Math" panose="02040503050406030204" pitchFamily="18" charset="0"/>
                        </a:rPr>
                        <m:t>𝐵</m:t>
                      </m:r>
                    </m:oMath>
                  </m:oMathPara>
                </a14:m>
                <a:endParaRPr lang="en-CA" sz="8000" dirty="0"/>
              </a:p>
            </p:txBody>
          </p:sp>
        </mc:Choice>
        <mc:Fallback xmlns="">
          <p:sp>
            <p:nvSpPr>
              <p:cNvPr id="32" name="TextBox 31">
                <a:extLst>
                  <a:ext uri="{FF2B5EF4-FFF2-40B4-BE49-F238E27FC236}">
                    <a16:creationId xmlns:a16="http://schemas.microsoft.com/office/drawing/2014/main" id="{E454772C-6B3C-DE4E-C710-8A189EB6FA1E}"/>
                  </a:ext>
                </a:extLst>
              </p:cNvPr>
              <p:cNvSpPr txBox="1">
                <a:spLocks noRot="1" noChangeAspect="1" noMove="1" noResize="1" noEditPoints="1" noAdjustHandles="1" noChangeArrowheads="1" noChangeShapeType="1" noTextEdit="1"/>
              </p:cNvSpPr>
              <p:nvPr/>
            </p:nvSpPr>
            <p:spPr>
              <a:xfrm>
                <a:off x="185738" y="2959746"/>
                <a:ext cx="5532706" cy="132343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7D382-0052-D66B-1C5D-44DDD639C4DC}"/>
                  </a:ext>
                </a:extLst>
              </p:cNvPr>
              <p:cNvSpPr txBox="1"/>
              <p:nvPr/>
            </p:nvSpPr>
            <p:spPr>
              <a:xfrm>
                <a:off x="0" y="1047337"/>
                <a:ext cx="7580498" cy="2021707"/>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CA" sz="6000" b="0" i="1" smtClean="0">
                          <a:solidFill>
                            <a:srgbClr val="FF6600"/>
                          </a:solidFill>
                          <a:latin typeface="Cambria Math" panose="02040503050406030204" pitchFamily="18" charset="0"/>
                        </a:rPr>
                        <m:t>𝑊</m:t>
                      </m:r>
                      <m:r>
                        <a:rPr lang="en-CA" sz="6000" i="1">
                          <a:latin typeface="Cambria Math" panose="02040503050406030204" pitchFamily="18" charset="0"/>
                        </a:rPr>
                        <m:t>=</m:t>
                      </m:r>
                      <m:d>
                        <m:dPr>
                          <m:begChr m:val="["/>
                          <m:endChr m:val="]"/>
                          <m:ctrlPr>
                            <a:rPr lang="en-GB" sz="6000" i="1">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p>
            </p:txBody>
          </p:sp>
        </mc:Choice>
        <mc:Fallback xmlns="">
          <p:sp>
            <p:nvSpPr>
              <p:cNvPr id="33" name="TextBox 32">
                <a:extLst>
                  <a:ext uri="{FF2B5EF4-FFF2-40B4-BE49-F238E27FC236}">
                    <a16:creationId xmlns:a16="http://schemas.microsoft.com/office/drawing/2014/main" id="{5E97D382-0052-D66B-1C5D-44DDD639C4DC}"/>
                  </a:ext>
                </a:extLst>
              </p:cNvPr>
              <p:cNvSpPr txBox="1">
                <a:spLocks noRot="1" noChangeAspect="1" noMove="1" noResize="1" noEditPoints="1" noAdjustHandles="1" noChangeArrowheads="1" noChangeShapeType="1" noTextEdit="1"/>
              </p:cNvSpPr>
              <p:nvPr/>
            </p:nvSpPr>
            <p:spPr>
              <a:xfrm>
                <a:off x="0" y="1047337"/>
                <a:ext cx="7580498" cy="202170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52F8965-890B-ACA8-F3E5-1F053FE1FC37}"/>
                  </a:ext>
                </a:extLst>
              </p:cNvPr>
              <p:cNvSpPr txBox="1"/>
              <p:nvPr/>
            </p:nvSpPr>
            <p:spPr>
              <a:xfrm>
                <a:off x="957263" y="4374036"/>
                <a:ext cx="4277896" cy="2302553"/>
              </a:xfrm>
              <a:prstGeom prst="rect">
                <a:avLst/>
              </a:prstGeom>
              <a:solidFill>
                <a:srgbClr val="ECF3FA"/>
              </a:solid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GB" sz="8000" b="0" i="1" smtClean="0">
                          <a:latin typeface="Cambria Math" panose="02040503050406030204" pitchFamily="18" charset="0"/>
                        </a:rPr>
                        <m:t>𝐵</m:t>
                      </m:r>
                      <m:r>
                        <a:rPr lang="en-GB" sz="8000" b="0" i="1" smtClean="0">
                          <a:latin typeface="Cambria Math" panose="02040503050406030204" pitchFamily="18" charset="0"/>
                        </a:rPr>
                        <m:t>=</m:t>
                      </m:r>
                      <m:sSup>
                        <m:sSupPr>
                          <m:ctrlPr>
                            <a:rPr lang="en-GB" sz="8000" i="1">
                              <a:latin typeface="Cambria Math" panose="02040503050406030204" pitchFamily="18" charset="0"/>
                            </a:rPr>
                          </m:ctrlPr>
                        </m:sSupPr>
                        <m:e>
                          <m:r>
                            <a:rPr lang="en-GB" sz="8000" b="0" i="1" smtClean="0">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a:p>
                <a:pPr algn="ctr"/>
                <a14:m>
                  <m:oMathPara xmlns:m="http://schemas.openxmlformats.org/officeDocument/2006/math">
                    <m:oMathParaPr>
                      <m:jc m:val="centerGroup"/>
                    </m:oMathParaPr>
                    <m:oMath xmlns:m="http://schemas.openxmlformats.org/officeDocument/2006/math">
                      <m:r>
                        <a:rPr lang="en-CA" sz="6000" i="1">
                          <a:solidFill>
                            <a:srgbClr val="FF6600"/>
                          </a:solidFill>
                          <a:latin typeface="Cambria Math" panose="02040503050406030204" pitchFamily="18" charset="0"/>
                        </a:rPr>
                        <m:t>𝑊</m:t>
                      </m:r>
                      <m:r>
                        <a:rPr lang="en-GB" sz="6000" i="1">
                          <a:latin typeface="Cambria Math" panose="02040503050406030204" pitchFamily="18" charset="0"/>
                        </a:rPr>
                        <m:t>→</m:t>
                      </m:r>
                      <m:r>
                        <a:rPr lang="en-GB" sz="6000" i="1">
                          <a:latin typeface="Cambria Math" panose="02040503050406030204" pitchFamily="18" charset="0"/>
                        </a:rPr>
                        <m:t>𝐴𝑊</m:t>
                      </m:r>
                      <m:sSup>
                        <m:sSupPr>
                          <m:ctrlPr>
                            <a:rPr lang="en-GB" sz="6000" i="1">
                              <a:solidFill>
                                <a:srgbClr val="7030A0"/>
                              </a:solidFill>
                              <a:latin typeface="Cambria Math" panose="02040503050406030204" pitchFamily="18" charset="0"/>
                            </a:rPr>
                          </m:ctrlPr>
                        </m:sSupPr>
                        <m:e>
                          <m:r>
                            <a:rPr lang="en-GB" sz="6000" i="1">
                              <a:latin typeface="Cambria Math" panose="02040503050406030204" pitchFamily="18" charset="0"/>
                            </a:rPr>
                            <m:t>𝐴</m:t>
                          </m:r>
                        </m:e>
                        <m:sup>
                          <m:r>
                            <a:rPr lang="en-GB" sz="6000" i="1">
                              <a:latin typeface="Cambria Math" panose="02040503050406030204" pitchFamily="18" charset="0"/>
                              <a:ea typeface="Cambria Math" panose="02040503050406030204" pitchFamily="18" charset="0"/>
                            </a:rPr>
                            <m:t>†</m:t>
                          </m:r>
                        </m:sup>
                      </m:sSup>
                    </m:oMath>
                  </m:oMathPara>
                </a14:m>
                <a:endParaRPr lang="en-CA" sz="6000" dirty="0"/>
              </a:p>
            </p:txBody>
          </p:sp>
        </mc:Choice>
        <mc:Fallback xmlns="">
          <p:sp>
            <p:nvSpPr>
              <p:cNvPr id="41" name="TextBox 40">
                <a:extLst>
                  <a:ext uri="{FF2B5EF4-FFF2-40B4-BE49-F238E27FC236}">
                    <a16:creationId xmlns:a16="http://schemas.microsoft.com/office/drawing/2014/main" id="{952F8965-890B-ACA8-F3E5-1F053FE1FC37}"/>
                  </a:ext>
                </a:extLst>
              </p:cNvPr>
              <p:cNvSpPr txBox="1">
                <a:spLocks noRot="1" noChangeAspect="1" noMove="1" noResize="1" noEditPoints="1" noAdjustHandles="1" noChangeArrowheads="1" noChangeShapeType="1" noTextEdit="1"/>
              </p:cNvSpPr>
              <p:nvPr/>
            </p:nvSpPr>
            <p:spPr>
              <a:xfrm>
                <a:off x="957263" y="4374036"/>
                <a:ext cx="4277896" cy="2302553"/>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p:grpSp>
        <p:nvGrpSpPr>
          <p:cNvPr id="53" name="Group 52">
            <a:extLst>
              <a:ext uri="{FF2B5EF4-FFF2-40B4-BE49-F238E27FC236}">
                <a16:creationId xmlns:a16="http://schemas.microsoft.com/office/drawing/2014/main" id="{082993BA-8F82-404C-5CCC-3F0B27FB1A1B}"/>
              </a:ext>
            </a:extLst>
          </p:cNvPr>
          <p:cNvGrpSpPr/>
          <p:nvPr/>
        </p:nvGrpSpPr>
        <p:grpSpPr>
          <a:xfrm>
            <a:off x="7303464" y="-88252"/>
            <a:ext cx="4948238" cy="3202704"/>
            <a:chOff x="7303464" y="-88252"/>
            <a:chExt cx="4948238" cy="3202704"/>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AB99E28-E4C8-785D-6F77-C3D2ECE24810}"/>
                    </a:ext>
                  </a:extLst>
                </p:cNvPr>
                <p:cNvSpPr txBox="1"/>
                <p:nvPr/>
              </p:nvSpPr>
              <p:spPr>
                <a:xfrm>
                  <a:off x="7303464" y="1244196"/>
                  <a:ext cx="4948238" cy="1870256"/>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CA" sz="9800" i="1">
                            <a:solidFill>
                              <a:srgbClr val="FF6600"/>
                            </a:solidFill>
                            <a:latin typeface="Cambria Math" panose="02040503050406030204" pitchFamily="18" charset="0"/>
                          </a:rPr>
                          <m:t>𝑊</m:t>
                        </m:r>
                        <m:r>
                          <a:rPr lang="en-CA" sz="9800" i="1">
                            <a:latin typeface="Cambria Math" panose="02040503050406030204" pitchFamily="18" charset="0"/>
                          </a:rPr>
                          <m:t>=</m:t>
                        </m:r>
                        <m:sSup>
                          <m:sSupPr>
                            <m:ctrlPr>
                              <a:rPr lang="en-CA" sz="9800" i="1">
                                <a:solidFill>
                                  <a:srgbClr val="0070C0"/>
                                </a:solidFill>
                                <a:latin typeface="Cambria Math" panose="02040503050406030204" pitchFamily="18" charset="0"/>
                              </a:rPr>
                            </m:ctrlPr>
                          </m:sSupPr>
                          <m:e>
                            <m:r>
                              <a:rPr lang="en-CA" sz="9800" i="1">
                                <a:solidFill>
                                  <a:srgbClr val="FF6600"/>
                                </a:solidFill>
                                <a:latin typeface="Cambria Math" panose="02040503050406030204" pitchFamily="18" charset="0"/>
                              </a:rPr>
                              <m:t>𝑊</m:t>
                            </m:r>
                          </m:e>
                          <m:sup>
                            <m:r>
                              <a:rPr lang="en-GB" sz="9800" i="1">
                                <a:latin typeface="Cambria Math" panose="02040503050406030204" pitchFamily="18" charset="0"/>
                                <a:ea typeface="Cambria Math" panose="02040503050406030204" pitchFamily="18" charset="0"/>
                              </a:rPr>
                              <m:t>†</m:t>
                            </m:r>
                          </m:sup>
                        </m:sSup>
                      </m:oMath>
                    </m:oMathPara>
                  </a14:m>
                  <a:endParaRPr lang="en-CA" sz="9800" dirty="0"/>
                </a:p>
              </p:txBody>
            </p:sp>
          </mc:Choice>
          <mc:Fallback xmlns="">
            <p:sp>
              <p:nvSpPr>
                <p:cNvPr id="54" name="TextBox 53">
                  <a:extLst>
                    <a:ext uri="{FF2B5EF4-FFF2-40B4-BE49-F238E27FC236}">
                      <a16:creationId xmlns:a16="http://schemas.microsoft.com/office/drawing/2014/main" id="{CAB99E28-E4C8-785D-6F77-C3D2ECE24810}"/>
                    </a:ext>
                  </a:extLst>
                </p:cNvPr>
                <p:cNvSpPr txBox="1">
                  <a:spLocks noRot="1" noChangeAspect="1" noMove="1" noResize="1" noEditPoints="1" noAdjustHandles="1" noChangeArrowheads="1" noChangeShapeType="1" noTextEdit="1"/>
                </p:cNvSpPr>
                <p:nvPr/>
              </p:nvSpPr>
              <p:spPr>
                <a:xfrm>
                  <a:off x="7303464" y="1244196"/>
                  <a:ext cx="4948238" cy="1870256"/>
                </a:xfrm>
                <a:prstGeom prst="rect">
                  <a:avLst/>
                </a:prstGeom>
                <a:blipFill>
                  <a:blip r:embed="rId9"/>
                  <a:stretch>
                    <a:fillRect/>
                  </a:stretch>
                </a:blipFill>
              </p:spPr>
              <p:txBody>
                <a:bodyPr/>
                <a:lstStyle/>
                <a:p>
                  <a:r>
                    <a:rPr lang="en-CA">
                      <a:noFill/>
                    </a:rPr>
                    <a:t> </a:t>
                  </a:r>
                </a:p>
              </p:txBody>
            </p:sp>
          </mc:Fallback>
        </mc:AlternateContent>
        <p:grpSp>
          <p:nvGrpSpPr>
            <p:cNvPr id="55" name="Group 54">
              <a:extLst>
                <a:ext uri="{FF2B5EF4-FFF2-40B4-BE49-F238E27FC236}">
                  <a16:creationId xmlns:a16="http://schemas.microsoft.com/office/drawing/2014/main" id="{86F82879-DB4F-20C7-D241-D7A68B79E3C2}"/>
                </a:ext>
              </a:extLst>
            </p:cNvPr>
            <p:cNvGrpSpPr/>
            <p:nvPr/>
          </p:nvGrpSpPr>
          <p:grpSpPr>
            <a:xfrm>
              <a:off x="8042030" y="-88252"/>
              <a:ext cx="4149970" cy="1469598"/>
              <a:chOff x="6564923" y="-79243"/>
              <a:chExt cx="4149970" cy="1469598"/>
            </a:xfrm>
          </p:grpSpPr>
          <p:sp>
            <p:nvSpPr>
              <p:cNvPr id="56" name="TextBox 55">
                <a:extLst>
                  <a:ext uri="{FF2B5EF4-FFF2-40B4-BE49-F238E27FC236}">
                    <a16:creationId xmlns:a16="http://schemas.microsoft.com/office/drawing/2014/main" id="{E6B25244-7E23-A3BF-27EB-FE46DD1CE366}"/>
                  </a:ext>
                </a:extLst>
              </p:cNvPr>
              <p:cNvSpPr txBox="1"/>
              <p:nvPr/>
            </p:nvSpPr>
            <p:spPr>
              <a:xfrm>
                <a:off x="6564923" y="-79243"/>
                <a:ext cx="4149970" cy="1323439"/>
              </a:xfrm>
              <a:prstGeom prst="rect">
                <a:avLst/>
              </a:prstGeom>
              <a:noFill/>
            </p:spPr>
            <p:txBody>
              <a:bodyPr wrap="square" rtlCol="0">
                <a:spAutoFit/>
              </a:bodyPr>
              <a:lstStyle/>
              <a:p>
                <a:pPr algn="ctr"/>
                <a:r>
                  <a:rPr lang="en-CA" sz="4000" dirty="0">
                    <a:solidFill>
                      <a:schemeClr val="tx1">
                        <a:lumMod val="50000"/>
                        <a:lumOff val="50000"/>
                      </a:schemeClr>
                    </a:solidFill>
                  </a:rPr>
                  <a:t>complex-conjugate transpose</a:t>
                </a:r>
              </a:p>
            </p:txBody>
          </p:sp>
          <p:cxnSp>
            <p:nvCxnSpPr>
              <p:cNvPr id="57" name="Straight Arrow Connector 56">
                <a:extLst>
                  <a:ext uri="{FF2B5EF4-FFF2-40B4-BE49-F238E27FC236}">
                    <a16:creationId xmlns:a16="http://schemas.microsoft.com/office/drawing/2014/main" id="{3BF049B0-5CA1-7018-A2E5-750907AA4E22}"/>
                  </a:ext>
                </a:extLst>
              </p:cNvPr>
              <p:cNvCxnSpPr>
                <a:cxnSpLocks/>
              </p:cNvCxnSpPr>
              <p:nvPr/>
            </p:nvCxnSpPr>
            <p:spPr>
              <a:xfrm>
                <a:off x="9915738" y="800331"/>
                <a:ext cx="326943" cy="590024"/>
              </a:xfrm>
              <a:prstGeom prst="straightConnector1">
                <a:avLst/>
              </a:prstGeom>
              <a:ln w="1143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61" name="Ink 60">
                <a:extLst>
                  <a:ext uri="{FF2B5EF4-FFF2-40B4-BE49-F238E27FC236}">
                    <a16:creationId xmlns:a16="http://schemas.microsoft.com/office/drawing/2014/main" id="{ECF3A29D-3A34-F1A4-A2CC-1E7C0AE268CC}"/>
                  </a:ext>
                </a:extLst>
              </p14:cNvPr>
              <p14:cNvContentPartPr/>
              <p14:nvPr>
                <p:extLst>
                  <p:ext uri="{42D2F446-02D8-4167-A562-619A0277C38B}">
                    <p15:isNarration xmlns:p15="http://schemas.microsoft.com/office/powerpoint/2012/main" val="1"/>
                  </p:ext>
                </p:extLst>
              </p14:nvPr>
            </p14:nvContentPartPr>
            <p14:xfrm>
              <a:off x="1730880" y="1229760"/>
              <a:ext cx="10450440" cy="5677200"/>
            </p14:xfrm>
          </p:contentPart>
        </mc:Choice>
        <mc:Fallback xmlns="">
          <p:pic>
            <p:nvPicPr>
              <p:cNvPr id="61" name="Ink 60">
                <a:extLst>
                  <a:ext uri="{FF2B5EF4-FFF2-40B4-BE49-F238E27FC236}">
                    <a16:creationId xmlns:a16="http://schemas.microsoft.com/office/drawing/2014/main" id="{ECF3A29D-3A34-F1A4-A2CC-1E7C0AE268CC}"/>
                  </a:ext>
                </a:extLst>
              </p:cNvPr>
              <p:cNvPicPr>
                <a:picLocks noGrp="1" noRot="1" noChangeAspect="1" noMove="1" noResize="1" noEditPoints="1" noAdjustHandles="1" noChangeArrowheads="1" noChangeShapeType="1"/>
              </p:cNvPicPr>
              <p:nvPr/>
            </p:nvPicPr>
            <p:blipFill>
              <a:blip r:embed="rId11"/>
              <a:stretch>
                <a:fillRect/>
              </a:stretch>
            </p:blipFill>
            <p:spPr>
              <a:xfrm>
                <a:off x="1721520" y="1220400"/>
                <a:ext cx="10469160" cy="5695920"/>
              </a:xfrm>
              <a:prstGeom prst="rect">
                <a:avLst/>
              </a:prstGeom>
            </p:spPr>
          </p:pic>
        </mc:Fallback>
      </mc:AlternateContent>
      <p:sp>
        <p:nvSpPr>
          <p:cNvPr id="62" name="TextBox 61">
            <a:extLst>
              <a:ext uri="{FF2B5EF4-FFF2-40B4-BE49-F238E27FC236}">
                <a16:creationId xmlns:a16="http://schemas.microsoft.com/office/drawing/2014/main" id="{6D7D2CB2-C7E6-8993-0ECC-B20303BB1D05}"/>
              </a:ext>
            </a:extLst>
          </p:cNvPr>
          <p:cNvSpPr txBox="1"/>
          <p:nvPr/>
        </p:nvSpPr>
        <p:spPr>
          <a:xfrm>
            <a:off x="1946399" y="-11826"/>
            <a:ext cx="4756266" cy="1200329"/>
          </a:xfrm>
          <a:prstGeom prst="rect">
            <a:avLst/>
          </a:prstGeom>
          <a:noFill/>
        </p:spPr>
        <p:txBody>
          <a:bodyPr wrap="square" rtlCol="0">
            <a:spAutoFit/>
          </a:bodyPr>
          <a:lstStyle/>
          <a:p>
            <a:pPr algn="ctr"/>
            <a:r>
              <a:rPr lang="en-CA" sz="7200" dirty="0"/>
              <a:t>Weyl Vector</a:t>
            </a:r>
          </a:p>
        </p:txBody>
      </p:sp>
    </p:spTree>
    <p:custDataLst>
      <p:tags r:id="rId1"/>
    </p:custDataLst>
    <p:extLst>
      <p:ext uri="{BB962C8B-B14F-4D97-AF65-F5344CB8AC3E}">
        <p14:creationId xmlns:p14="http://schemas.microsoft.com/office/powerpoint/2010/main" val="987480566"/>
      </p:ext>
    </p:extLst>
  </p:cSld>
  <p:clrMapOvr>
    <a:masterClrMapping/>
  </p:clrMapOvr>
  <mc:AlternateContent xmlns:mc="http://schemas.openxmlformats.org/markup-compatibility/2006" xmlns:p14="http://schemas.microsoft.com/office/powerpoint/2010/main">
    <mc:Choice Requires="p14">
      <p:transition spd="slow" p14:dur="2000" advTm="43576"/>
    </mc:Choice>
    <mc:Fallback xmlns="">
      <p:transition spd="slow" advTm="43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cmd type="call" cmd="playFrom(0.0)">
                                      <p:cBhvr>
                                        <p:cTn id="7" dur="1" fill="hold"/>
                                        <p:tgtEl>
                                          <p:spTgt spid="61"/>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9A090C3-C8C2-9CEE-2860-42A9568F8230}"/>
              </a:ext>
            </a:extLst>
          </p:cNvPr>
          <p:cNvCxnSpPr>
            <a:cxnSpLocks/>
          </p:cNvCxnSpPr>
          <p:nvPr/>
        </p:nvCxnSpPr>
        <p:spPr>
          <a:xfrm>
            <a:off x="0" y="1673502"/>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7D382-0052-D66B-1C5D-44DDD639C4DC}"/>
                  </a:ext>
                </a:extLst>
              </p:cNvPr>
              <p:cNvSpPr txBox="1"/>
              <p:nvPr/>
            </p:nvSpPr>
            <p:spPr>
              <a:xfrm>
                <a:off x="98812" y="84120"/>
                <a:ext cx="5718444" cy="1682064"/>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CA" sz="4800" b="0" i="1" smtClean="0">
                          <a:solidFill>
                            <a:srgbClr val="7030A0"/>
                          </a:solidFill>
                          <a:latin typeface="Cambria Math" panose="02040503050406030204" pitchFamily="18" charset="0"/>
                        </a:rPr>
                        <m:t>𝑉</m:t>
                      </m:r>
                      <m:r>
                        <a:rPr lang="en-CA"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m:rPr>
                                    <m:brk m:alnAt="7"/>
                                  </m:rPr>
                                  <a:rPr lang="en-GB" sz="4800" i="1">
                                    <a:solidFill>
                                      <a:srgbClr val="0070C0"/>
                                    </a:solidFill>
                                    <a:latin typeface="Cambria Math" panose="02040503050406030204" pitchFamily="18" charset="0"/>
                                  </a:rPr>
                                  <m:t>𝑧</m:t>
                                </m:r>
                              </m:e>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e>
                            </m:mr>
                          </m:m>
                        </m:e>
                      </m:d>
                    </m:oMath>
                  </m:oMathPara>
                </a14:m>
                <a:endParaRPr lang="en-CA" sz="4800" dirty="0"/>
              </a:p>
            </p:txBody>
          </p:sp>
        </mc:Choice>
        <mc:Fallback xmlns="">
          <p:sp>
            <p:nvSpPr>
              <p:cNvPr id="33" name="TextBox 32">
                <a:extLst>
                  <a:ext uri="{FF2B5EF4-FFF2-40B4-BE49-F238E27FC236}">
                    <a16:creationId xmlns:a16="http://schemas.microsoft.com/office/drawing/2014/main" id="{5E97D382-0052-D66B-1C5D-44DDD639C4DC}"/>
                  </a:ext>
                </a:extLst>
              </p:cNvPr>
              <p:cNvSpPr txBox="1">
                <a:spLocks noRot="1" noChangeAspect="1" noMove="1" noResize="1" noEditPoints="1" noAdjustHandles="1" noChangeArrowheads="1" noChangeShapeType="1" noTextEdit="1"/>
              </p:cNvSpPr>
              <p:nvPr/>
            </p:nvSpPr>
            <p:spPr>
              <a:xfrm>
                <a:off x="98812" y="84120"/>
                <a:ext cx="5718444" cy="168206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02FA358-4E5D-1EE0-C19D-293E403CD0B0}"/>
                  </a:ext>
                </a:extLst>
              </p:cNvPr>
              <p:cNvSpPr txBox="1"/>
              <p:nvPr/>
            </p:nvSpPr>
            <p:spPr>
              <a:xfrm>
                <a:off x="6093611" y="232273"/>
                <a:ext cx="5999577" cy="1431161"/>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func>
                        <m:funcPr>
                          <m:ctrlPr>
                            <a:rPr lang="en-CA" sz="7200" b="0" i="1" smtClean="0">
                              <a:solidFill>
                                <a:schemeClr val="tx1"/>
                              </a:solidFill>
                              <a:latin typeface="Cambria Math" panose="02040503050406030204" pitchFamily="18" charset="0"/>
                            </a:rPr>
                          </m:ctrlPr>
                        </m:funcPr>
                        <m:fName>
                          <m:r>
                            <m:rPr>
                              <m:sty m:val="p"/>
                            </m:rPr>
                            <a:rPr lang="en-CA" sz="7200" b="0" i="0" smtClean="0">
                              <a:solidFill>
                                <a:schemeClr val="tx1"/>
                              </a:solidFill>
                              <a:latin typeface="Cambria Math" panose="02040503050406030204" pitchFamily="18" charset="0"/>
                            </a:rPr>
                            <m:t>det</m:t>
                          </m:r>
                        </m:fName>
                        <m:e>
                          <m:r>
                            <a:rPr lang="en-CA" sz="7200" b="0" i="1" smtClean="0">
                              <a:solidFill>
                                <a:srgbClr val="7030A0"/>
                              </a:solidFill>
                              <a:latin typeface="Cambria Math" panose="02040503050406030204" pitchFamily="18" charset="0"/>
                            </a:rPr>
                            <m:t>𝑉</m:t>
                          </m:r>
                        </m:e>
                      </m:func>
                      <m:r>
                        <a:rPr lang="en-CA" sz="7200" b="0" i="1" smtClean="0">
                          <a:solidFill>
                            <a:schemeClr val="tx1"/>
                          </a:solidFill>
                          <a:latin typeface="Cambria Math" panose="02040503050406030204" pitchFamily="18" charset="0"/>
                        </a:rPr>
                        <m:t>=−</m:t>
                      </m:r>
                      <m:sSup>
                        <m:sSupPr>
                          <m:ctrlPr>
                            <a:rPr lang="en-CA" sz="7200" b="0" i="1" smtClean="0">
                              <a:solidFill>
                                <a:schemeClr val="tx1"/>
                              </a:solidFill>
                              <a:latin typeface="Cambria Math" panose="02040503050406030204" pitchFamily="18" charset="0"/>
                            </a:rPr>
                          </m:ctrlPr>
                        </m:sSupPr>
                        <m:e>
                          <m:d>
                            <m:dPr>
                              <m:begChr m:val="‖"/>
                              <m:endChr m:val="‖"/>
                              <m:ctrlPr>
                                <a:rPr lang="en-CA" sz="7200" b="0" i="1" smtClean="0">
                                  <a:solidFill>
                                    <a:schemeClr val="tx1"/>
                                  </a:solidFill>
                                  <a:latin typeface="Cambria Math" panose="02040503050406030204" pitchFamily="18" charset="0"/>
                                </a:rPr>
                              </m:ctrlPr>
                            </m:dPr>
                            <m:e>
                              <m:acc>
                                <m:accPr>
                                  <m:chr m:val="⃗"/>
                                  <m:ctrlPr>
                                    <a:rPr lang="en-CA" sz="7200" b="0" i="1" smtClean="0">
                                      <a:solidFill>
                                        <a:srgbClr val="7030A0"/>
                                      </a:solidFill>
                                      <a:latin typeface="Cambria Math" panose="02040503050406030204" pitchFamily="18" charset="0"/>
                                    </a:rPr>
                                  </m:ctrlPr>
                                </m:accPr>
                                <m:e>
                                  <m:r>
                                    <a:rPr lang="en-CA" sz="7200" b="0" i="1" smtClean="0">
                                      <a:solidFill>
                                        <a:srgbClr val="7030A0"/>
                                      </a:solidFill>
                                      <a:latin typeface="Cambria Math" panose="02040503050406030204" pitchFamily="18" charset="0"/>
                                    </a:rPr>
                                    <m:t>𝑣</m:t>
                                  </m:r>
                                </m:e>
                              </m:acc>
                            </m:e>
                          </m:d>
                        </m:e>
                        <m:sup>
                          <m:r>
                            <a:rPr lang="en-CA" sz="7200" b="0" i="1" smtClean="0">
                              <a:solidFill>
                                <a:schemeClr val="tx1"/>
                              </a:solidFill>
                              <a:latin typeface="Cambria Math" panose="02040503050406030204" pitchFamily="18" charset="0"/>
                            </a:rPr>
                            <m:t>2</m:t>
                          </m:r>
                        </m:sup>
                      </m:sSup>
                    </m:oMath>
                  </m:oMathPara>
                </a14:m>
                <a:endParaRPr lang="en-CA" sz="7200" dirty="0"/>
              </a:p>
            </p:txBody>
          </p:sp>
        </mc:Choice>
        <mc:Fallback xmlns="">
          <p:sp>
            <p:nvSpPr>
              <p:cNvPr id="16" name="TextBox 15">
                <a:extLst>
                  <a:ext uri="{FF2B5EF4-FFF2-40B4-BE49-F238E27FC236}">
                    <a16:creationId xmlns:a16="http://schemas.microsoft.com/office/drawing/2014/main" id="{E02FA358-4E5D-1EE0-C19D-293E403CD0B0}"/>
                  </a:ext>
                </a:extLst>
              </p:cNvPr>
              <p:cNvSpPr txBox="1">
                <a:spLocks noRot="1" noChangeAspect="1" noMove="1" noResize="1" noEditPoints="1" noAdjustHandles="1" noChangeArrowheads="1" noChangeShapeType="1" noTextEdit="1"/>
              </p:cNvSpPr>
              <p:nvPr/>
            </p:nvSpPr>
            <p:spPr>
              <a:xfrm>
                <a:off x="6093611" y="232273"/>
                <a:ext cx="5999577" cy="143116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226EF3-B832-0483-2990-41F3A5DCE3F0}"/>
                  </a:ext>
                </a:extLst>
              </p:cNvPr>
              <p:cNvSpPr txBox="1"/>
              <p:nvPr/>
            </p:nvSpPr>
            <p:spPr>
              <a:xfrm>
                <a:off x="1614087" y="1785092"/>
                <a:ext cx="6143564" cy="13553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8000" i="1" smtClean="0">
                          <a:solidFill>
                            <a:srgbClr val="7030A0"/>
                          </a:solidFill>
                          <a:latin typeface="Cambria Math" panose="02040503050406030204" pitchFamily="18" charset="0"/>
                        </a:rPr>
                        <m:t>𝑉</m:t>
                      </m:r>
                      <m:r>
                        <a:rPr lang="en-GB" sz="8000" b="0" i="1" smtClean="0">
                          <a:solidFill>
                            <a:srgbClr val="7030A0"/>
                          </a:solidFill>
                          <a:latin typeface="Cambria Math" panose="02040503050406030204" pitchFamily="18" charset="0"/>
                        </a:rPr>
                        <m:t> </m:t>
                      </m:r>
                      <m:r>
                        <a:rPr lang="en-GB" sz="8000" i="1">
                          <a:latin typeface="Cambria Math" panose="02040503050406030204" pitchFamily="18" charset="0"/>
                        </a:rPr>
                        <m:t>→</m:t>
                      </m:r>
                      <m:r>
                        <a:rPr lang="en-GB" sz="8000" b="0" i="1" smtClean="0">
                          <a:latin typeface="Cambria Math" panose="02040503050406030204" pitchFamily="18" charset="0"/>
                        </a:rPr>
                        <m:t>   </m:t>
                      </m:r>
                      <m:r>
                        <a:rPr lang="en-GB" sz="8000" i="1">
                          <a:latin typeface="Cambria Math" panose="02040503050406030204" pitchFamily="18" charset="0"/>
                        </a:rPr>
                        <m:t>𝐴</m:t>
                      </m:r>
                      <m:r>
                        <a:rPr lang="en-GB" sz="8000" i="1" smtClean="0">
                          <a:latin typeface="Cambria Math" panose="02040503050406030204" pitchFamily="18" charset="0"/>
                        </a:rPr>
                        <m:t> </m:t>
                      </m:r>
                      <m:r>
                        <a:rPr lang="en-GB" sz="8000" i="1">
                          <a:solidFill>
                            <a:srgbClr val="7030A0"/>
                          </a:solidFill>
                          <a:latin typeface="Cambria Math" panose="02040503050406030204" pitchFamily="18" charset="0"/>
                        </a:rPr>
                        <m:t>𝑉</m:t>
                      </m:r>
                      <m:sSup>
                        <m:sSupPr>
                          <m:ctrlPr>
                            <a:rPr lang="en-GB" sz="8000" i="1">
                              <a:solidFill>
                                <a:srgbClr val="7030A0"/>
                              </a:solidFill>
                              <a:latin typeface="Cambria Math" panose="02040503050406030204" pitchFamily="18" charset="0"/>
                            </a:rPr>
                          </m:ctrlPr>
                        </m:sSupPr>
                        <m:e>
                          <m:r>
                            <a:rPr lang="en-GB" sz="8000" i="1">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2" name="TextBox 1">
                <a:extLst>
                  <a:ext uri="{FF2B5EF4-FFF2-40B4-BE49-F238E27FC236}">
                    <a16:creationId xmlns:a16="http://schemas.microsoft.com/office/drawing/2014/main" id="{11226EF3-B832-0483-2990-41F3A5DCE3F0}"/>
                  </a:ext>
                </a:extLst>
              </p:cNvPr>
              <p:cNvSpPr txBox="1">
                <a:spLocks noRot="1" noChangeAspect="1" noMove="1" noResize="1" noEditPoints="1" noAdjustHandles="1" noChangeArrowheads="1" noChangeShapeType="1" noTextEdit="1"/>
              </p:cNvSpPr>
              <p:nvPr/>
            </p:nvSpPr>
            <p:spPr>
              <a:xfrm>
                <a:off x="1614087" y="1785092"/>
                <a:ext cx="6143564" cy="135530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8F9C12-C9EE-7544-8DAC-5EB7DCB528F5}"/>
                  </a:ext>
                </a:extLst>
              </p:cNvPr>
              <p:cNvSpPr txBox="1"/>
              <p:nvPr/>
            </p:nvSpPr>
            <p:spPr>
              <a:xfrm>
                <a:off x="21261" y="3015747"/>
                <a:ext cx="12485371" cy="4093428"/>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func>
                        <m:funcPr>
                          <m:ctrlPr>
                            <a:rPr lang="en-GB" sz="6600" b="0" i="1" smtClean="0">
                              <a:solidFill>
                                <a:schemeClr val="tx1"/>
                              </a:solidFill>
                              <a:latin typeface="Cambria Math" panose="02040503050406030204" pitchFamily="18" charset="0"/>
                            </a:rPr>
                          </m:ctrlPr>
                        </m:funcPr>
                        <m:fName>
                          <m:r>
                            <m:rPr>
                              <m:sty m:val="p"/>
                            </m:rPr>
                            <a:rPr lang="en-GB" sz="6600" b="0" i="0" smtClean="0">
                              <a:solidFill>
                                <a:schemeClr val="tx1"/>
                              </a:solidFill>
                              <a:latin typeface="Cambria Math" panose="02040503050406030204" pitchFamily="18" charset="0"/>
                            </a:rPr>
                            <m:t>det</m:t>
                          </m:r>
                        </m:fName>
                        <m:e>
                          <m:d>
                            <m:dPr>
                              <m:ctrlPr>
                                <a:rPr lang="en-GB" sz="6600" b="0" i="1" smtClean="0">
                                  <a:solidFill>
                                    <a:schemeClr val="tx1"/>
                                  </a:solidFill>
                                  <a:latin typeface="Cambria Math" panose="02040503050406030204" pitchFamily="18" charset="0"/>
                                </a:rPr>
                              </m:ctrlPr>
                            </m:dPr>
                            <m:e>
                              <m:r>
                                <a:rPr lang="en-GB" sz="6600" i="1">
                                  <a:solidFill>
                                    <a:srgbClr val="7030A0"/>
                                  </a:solidFill>
                                  <a:latin typeface="Cambria Math" panose="02040503050406030204" pitchFamily="18" charset="0"/>
                                </a:rPr>
                                <m:t>𝑉</m:t>
                              </m:r>
                            </m:e>
                          </m:d>
                        </m:e>
                      </m:func>
                      <m:r>
                        <a:rPr lang="en-GB" sz="6600" b="0" i="1" smtClean="0">
                          <a:latin typeface="Cambria Math" panose="02040503050406030204" pitchFamily="18" charset="0"/>
                        </a:rPr>
                        <m:t>=</m:t>
                      </m:r>
                      <m:func>
                        <m:funcPr>
                          <m:ctrlPr>
                            <a:rPr lang="en-GB" sz="6600" i="1">
                              <a:latin typeface="Cambria Math" panose="02040503050406030204" pitchFamily="18" charset="0"/>
                            </a:rPr>
                          </m:ctrlPr>
                        </m:funcPr>
                        <m:fName>
                          <m:r>
                            <m:rPr>
                              <m:sty m:val="p"/>
                            </m:rPr>
                            <a:rPr lang="en-GB" sz="6600">
                              <a:latin typeface="Cambria Math" panose="02040503050406030204" pitchFamily="18" charset="0"/>
                            </a:rPr>
                            <m:t>det</m:t>
                          </m:r>
                        </m:fName>
                        <m:e>
                          <m:d>
                            <m:dPr>
                              <m:ctrlPr>
                                <a:rPr lang="en-GB" sz="6600" i="1">
                                  <a:latin typeface="Cambria Math" panose="02040503050406030204" pitchFamily="18" charset="0"/>
                                </a:rPr>
                              </m:ctrlPr>
                            </m:dPr>
                            <m:e>
                              <m:r>
                                <a:rPr lang="en-GB" sz="6600" i="1">
                                  <a:latin typeface="Cambria Math" panose="02040503050406030204" pitchFamily="18" charset="0"/>
                                </a:rPr>
                                <m:t>𝐴</m:t>
                              </m:r>
                              <m:r>
                                <a:rPr lang="en-GB" sz="6600" i="1">
                                  <a:solidFill>
                                    <a:srgbClr val="7030A0"/>
                                  </a:solidFill>
                                  <a:latin typeface="Cambria Math" panose="02040503050406030204" pitchFamily="18" charset="0"/>
                                </a:rPr>
                                <m:t>𝑉</m:t>
                              </m:r>
                              <m:sSup>
                                <m:sSupPr>
                                  <m:ctrlPr>
                                    <a:rPr lang="en-GB" sz="6600" i="1">
                                      <a:solidFill>
                                        <a:srgbClr val="7030A0"/>
                                      </a:solidFill>
                                      <a:latin typeface="Cambria Math" panose="02040503050406030204" pitchFamily="18" charset="0"/>
                                    </a:rPr>
                                  </m:ctrlPr>
                                </m:sSupPr>
                                <m:e>
                                  <m:r>
                                    <a:rPr lang="en-GB" sz="6600" i="1">
                                      <a:latin typeface="Cambria Math" panose="02040503050406030204" pitchFamily="18" charset="0"/>
                                    </a:rPr>
                                    <m:t>𝐴</m:t>
                                  </m:r>
                                </m:e>
                                <m:sup>
                                  <m:r>
                                    <a:rPr lang="en-GB" sz="6600" i="1">
                                      <a:latin typeface="Cambria Math" panose="02040503050406030204" pitchFamily="18" charset="0"/>
                                      <a:ea typeface="Cambria Math" panose="02040503050406030204" pitchFamily="18" charset="0"/>
                                    </a:rPr>
                                    <m:t>†</m:t>
                                  </m:r>
                                </m:sup>
                              </m:sSup>
                            </m:e>
                          </m:d>
                        </m:e>
                      </m:func>
                    </m:oMath>
                  </m:oMathPara>
                </a14:m>
                <a:endParaRPr lang="en-CA" sz="6600" dirty="0"/>
              </a:p>
              <a:p>
                <a:pPr>
                  <a:spcAft>
                    <a:spcPts val="1800"/>
                  </a:spcAft>
                </a:pPr>
                <a14:m>
                  <m:oMathPara xmlns:m="http://schemas.openxmlformats.org/officeDocument/2006/math">
                    <m:oMathParaPr>
                      <m:jc m:val="left"/>
                    </m:oMathParaPr>
                    <m:oMath xmlns:m="http://schemas.openxmlformats.org/officeDocument/2006/math">
                      <m:func>
                        <m:funcPr>
                          <m:ctrlPr>
                            <a:rPr lang="en-GB" sz="6400" b="0" i="1" smtClean="0">
                              <a:solidFill>
                                <a:schemeClr val="tx1"/>
                              </a:solidFill>
                              <a:latin typeface="Cambria Math" panose="02040503050406030204" pitchFamily="18" charset="0"/>
                            </a:rPr>
                          </m:ctrlPr>
                        </m:funcPr>
                        <m:fName>
                          <m:r>
                            <m:rPr>
                              <m:sty m:val="p"/>
                            </m:rPr>
                            <a:rPr lang="en-GB" sz="6400" b="0" i="0" smtClean="0">
                              <a:solidFill>
                                <a:schemeClr val="tx1"/>
                              </a:solidFill>
                              <a:latin typeface="Cambria Math" panose="02040503050406030204" pitchFamily="18" charset="0"/>
                            </a:rPr>
                            <m:t>det</m:t>
                          </m:r>
                        </m:fName>
                        <m:e>
                          <m:d>
                            <m:dPr>
                              <m:ctrlPr>
                                <a:rPr lang="en-GB" sz="6400" b="0" i="1" smtClean="0">
                                  <a:solidFill>
                                    <a:schemeClr val="tx1"/>
                                  </a:solidFill>
                                  <a:latin typeface="Cambria Math" panose="02040503050406030204" pitchFamily="18" charset="0"/>
                                </a:rPr>
                              </m:ctrlPr>
                            </m:dPr>
                            <m:e>
                              <m:r>
                                <a:rPr lang="en-GB" sz="6400" i="1">
                                  <a:solidFill>
                                    <a:srgbClr val="7030A0"/>
                                  </a:solidFill>
                                  <a:latin typeface="Cambria Math" panose="02040503050406030204" pitchFamily="18" charset="0"/>
                                </a:rPr>
                                <m:t>𝑉</m:t>
                              </m:r>
                            </m:e>
                          </m:d>
                        </m:e>
                      </m:func>
                      <m:r>
                        <a:rPr lang="en-GB" sz="6400" b="0" i="1" smtClean="0">
                          <a:latin typeface="Cambria Math" panose="02040503050406030204" pitchFamily="18" charset="0"/>
                        </a:rPr>
                        <m:t>=</m:t>
                      </m:r>
                      <m:func>
                        <m:funcPr>
                          <m:ctrlPr>
                            <a:rPr lang="en-GB" sz="6400" i="1">
                              <a:latin typeface="Cambria Math" panose="02040503050406030204" pitchFamily="18" charset="0"/>
                            </a:rPr>
                          </m:ctrlPr>
                        </m:funcPr>
                        <m:fName>
                          <m:r>
                            <m:rPr>
                              <m:sty m:val="p"/>
                            </m:rPr>
                            <a:rPr lang="en-GB" sz="6400">
                              <a:latin typeface="Cambria Math" panose="02040503050406030204" pitchFamily="18" charset="0"/>
                            </a:rPr>
                            <m:t>det</m:t>
                          </m:r>
                        </m:fName>
                        <m:e>
                          <m:d>
                            <m:dPr>
                              <m:ctrlPr>
                                <a:rPr lang="en-GB" sz="6400" i="1">
                                  <a:latin typeface="Cambria Math" panose="02040503050406030204" pitchFamily="18" charset="0"/>
                                </a:rPr>
                              </m:ctrlPr>
                            </m:dPr>
                            <m:e>
                              <m:r>
                                <a:rPr lang="en-GB" sz="6400" i="1">
                                  <a:latin typeface="Cambria Math" panose="02040503050406030204" pitchFamily="18" charset="0"/>
                                </a:rPr>
                                <m:t>𝐴</m:t>
                              </m:r>
                            </m:e>
                          </m:d>
                        </m:e>
                      </m:func>
                      <m:func>
                        <m:funcPr>
                          <m:ctrlPr>
                            <a:rPr lang="en-GB" sz="6400" i="1">
                              <a:latin typeface="Cambria Math" panose="02040503050406030204" pitchFamily="18" charset="0"/>
                            </a:rPr>
                          </m:ctrlPr>
                        </m:funcPr>
                        <m:fName>
                          <m:r>
                            <m:rPr>
                              <m:sty m:val="p"/>
                            </m:rPr>
                            <a:rPr lang="en-GB" sz="6400">
                              <a:latin typeface="Cambria Math" panose="02040503050406030204" pitchFamily="18" charset="0"/>
                            </a:rPr>
                            <m:t>det</m:t>
                          </m:r>
                        </m:fName>
                        <m:e>
                          <m:d>
                            <m:dPr>
                              <m:ctrlPr>
                                <a:rPr lang="en-GB" sz="6400" i="1">
                                  <a:latin typeface="Cambria Math" panose="02040503050406030204" pitchFamily="18" charset="0"/>
                                </a:rPr>
                              </m:ctrlPr>
                            </m:dPr>
                            <m:e>
                              <m:r>
                                <a:rPr lang="en-GB" sz="6400" i="1">
                                  <a:solidFill>
                                    <a:srgbClr val="7030A0"/>
                                  </a:solidFill>
                                  <a:latin typeface="Cambria Math" panose="02040503050406030204" pitchFamily="18" charset="0"/>
                                </a:rPr>
                                <m:t>𝑉</m:t>
                              </m:r>
                            </m:e>
                          </m:d>
                        </m:e>
                      </m:func>
                      <m:func>
                        <m:funcPr>
                          <m:ctrlPr>
                            <a:rPr lang="en-GB" sz="6400" i="1">
                              <a:latin typeface="Cambria Math" panose="02040503050406030204" pitchFamily="18" charset="0"/>
                            </a:rPr>
                          </m:ctrlPr>
                        </m:funcPr>
                        <m:fName>
                          <m:r>
                            <m:rPr>
                              <m:sty m:val="p"/>
                            </m:rPr>
                            <a:rPr lang="en-GB" sz="6400">
                              <a:latin typeface="Cambria Math" panose="02040503050406030204" pitchFamily="18" charset="0"/>
                            </a:rPr>
                            <m:t>det</m:t>
                          </m:r>
                        </m:fName>
                        <m:e>
                          <m:d>
                            <m:dPr>
                              <m:ctrlPr>
                                <a:rPr lang="en-GB" sz="6400" i="1">
                                  <a:latin typeface="Cambria Math" panose="02040503050406030204" pitchFamily="18" charset="0"/>
                                </a:rPr>
                              </m:ctrlPr>
                            </m:dPr>
                            <m:e>
                              <m:sSup>
                                <m:sSupPr>
                                  <m:ctrlPr>
                                    <a:rPr lang="en-GB" sz="6400" b="0" i="1" smtClean="0">
                                      <a:latin typeface="Cambria Math" panose="02040503050406030204" pitchFamily="18" charset="0"/>
                                    </a:rPr>
                                  </m:ctrlPr>
                                </m:sSupPr>
                                <m:e>
                                  <m:d>
                                    <m:dPr>
                                      <m:ctrlPr>
                                        <a:rPr lang="en-GB" sz="6400" b="0" i="1" smtClean="0">
                                          <a:latin typeface="Cambria Math" panose="02040503050406030204" pitchFamily="18" charset="0"/>
                                        </a:rPr>
                                      </m:ctrlPr>
                                    </m:dPr>
                                    <m:e>
                                      <m:sSup>
                                        <m:sSupPr>
                                          <m:ctrlPr>
                                            <a:rPr lang="en-GB" sz="6400" i="1">
                                              <a:solidFill>
                                                <a:srgbClr val="7030A0"/>
                                              </a:solidFill>
                                              <a:latin typeface="Cambria Math" panose="02040503050406030204" pitchFamily="18" charset="0"/>
                                            </a:rPr>
                                          </m:ctrlPr>
                                        </m:sSupPr>
                                        <m:e>
                                          <m:r>
                                            <a:rPr lang="en-GB" sz="6400" i="1">
                                              <a:latin typeface="Cambria Math" panose="02040503050406030204" pitchFamily="18" charset="0"/>
                                            </a:rPr>
                                            <m:t>𝐴</m:t>
                                          </m:r>
                                        </m:e>
                                        <m:sup>
                                          <m:r>
                                            <a:rPr lang="en-GB" sz="6400" i="1">
                                              <a:latin typeface="Cambria Math" panose="02040503050406030204" pitchFamily="18" charset="0"/>
                                              <a:ea typeface="Cambria Math" panose="02040503050406030204" pitchFamily="18" charset="0"/>
                                            </a:rPr>
                                            <m:t>𝑇</m:t>
                                          </m:r>
                                        </m:sup>
                                      </m:sSup>
                                    </m:e>
                                  </m:d>
                                </m:e>
                                <m:sup>
                                  <m:r>
                                    <a:rPr lang="en-GB" sz="6400" b="0" i="1" smtClean="0">
                                      <a:latin typeface="Cambria Math" panose="02040503050406030204" pitchFamily="18" charset="0"/>
                                    </a:rPr>
                                    <m:t>∗</m:t>
                                  </m:r>
                                </m:sup>
                              </m:sSup>
                            </m:e>
                          </m:d>
                        </m:e>
                      </m:func>
                    </m:oMath>
                  </m:oMathPara>
                </a14:m>
                <a:endParaRPr lang="en-CA" sz="6400" dirty="0"/>
              </a:p>
              <a:p>
                <a:pPr lvl="1">
                  <a:spcAft>
                    <a:spcPts val="1800"/>
                  </a:spcAft>
                </a:pPr>
                <a14:m>
                  <m:oMathPara xmlns:m="http://schemas.openxmlformats.org/officeDocument/2006/math">
                    <m:oMathParaPr>
                      <m:jc m:val="left"/>
                    </m:oMathParaPr>
                    <m:oMath xmlns:m="http://schemas.openxmlformats.org/officeDocument/2006/math">
                      <m:r>
                        <a:rPr lang="en-GB" sz="6600" b="0" i="1" smtClean="0">
                          <a:solidFill>
                            <a:schemeClr val="tx1"/>
                          </a:solidFill>
                          <a:latin typeface="Cambria Math" panose="02040503050406030204" pitchFamily="18" charset="0"/>
                        </a:rPr>
                        <m:t>1</m:t>
                      </m:r>
                      <m:r>
                        <a:rPr lang="en-GB" sz="6600" b="0" i="1" smtClean="0">
                          <a:latin typeface="Cambria Math" panose="02040503050406030204" pitchFamily="18" charset="0"/>
                        </a:rPr>
                        <m:t>=</m:t>
                      </m:r>
                      <m:func>
                        <m:funcPr>
                          <m:ctrlPr>
                            <a:rPr lang="en-GB" sz="6600" i="1">
                              <a:latin typeface="Cambria Math" panose="02040503050406030204" pitchFamily="18" charset="0"/>
                            </a:rPr>
                          </m:ctrlPr>
                        </m:funcPr>
                        <m:fName>
                          <m:r>
                            <m:rPr>
                              <m:sty m:val="p"/>
                            </m:rPr>
                            <a:rPr lang="en-GB" sz="6600">
                              <a:latin typeface="Cambria Math" panose="02040503050406030204" pitchFamily="18" charset="0"/>
                            </a:rPr>
                            <m:t>det</m:t>
                          </m:r>
                        </m:fName>
                        <m:e>
                          <m:d>
                            <m:dPr>
                              <m:ctrlPr>
                                <a:rPr lang="en-GB" sz="6600" i="1">
                                  <a:latin typeface="Cambria Math" panose="02040503050406030204" pitchFamily="18" charset="0"/>
                                </a:rPr>
                              </m:ctrlPr>
                            </m:dPr>
                            <m:e>
                              <m:r>
                                <a:rPr lang="en-GB" sz="6600" i="1">
                                  <a:latin typeface="Cambria Math" panose="02040503050406030204" pitchFamily="18" charset="0"/>
                                </a:rPr>
                                <m:t>𝐴</m:t>
                              </m:r>
                            </m:e>
                          </m:d>
                        </m:e>
                      </m:func>
                      <m:func>
                        <m:funcPr>
                          <m:ctrlPr>
                            <a:rPr lang="en-GB" sz="6600" i="1">
                              <a:latin typeface="Cambria Math" panose="02040503050406030204" pitchFamily="18" charset="0"/>
                            </a:rPr>
                          </m:ctrlPr>
                        </m:funcPr>
                        <m:fName>
                          <m:r>
                            <m:rPr>
                              <m:sty m:val="p"/>
                            </m:rPr>
                            <a:rPr lang="en-GB" sz="6600">
                              <a:latin typeface="Cambria Math" panose="02040503050406030204" pitchFamily="18" charset="0"/>
                            </a:rPr>
                            <m:t>det</m:t>
                          </m:r>
                        </m:fName>
                        <m:e>
                          <m:sSup>
                            <m:sSupPr>
                              <m:ctrlPr>
                                <a:rPr lang="en-GB" sz="6600" b="0" i="1" smtClean="0">
                                  <a:latin typeface="Cambria Math" panose="02040503050406030204" pitchFamily="18" charset="0"/>
                                  <a:ea typeface="Cambria Math" panose="02040503050406030204" pitchFamily="18" charset="0"/>
                                </a:rPr>
                              </m:ctrlPr>
                            </m:sSupPr>
                            <m:e>
                              <m:d>
                                <m:dPr>
                                  <m:ctrlPr>
                                    <a:rPr lang="en-GB" sz="6600" i="1">
                                      <a:latin typeface="Cambria Math" panose="02040503050406030204" pitchFamily="18" charset="0"/>
                                    </a:rPr>
                                  </m:ctrlPr>
                                </m:dPr>
                                <m:e>
                                  <m:r>
                                    <a:rPr lang="en-GB" sz="6600" b="0" i="1" smtClean="0">
                                      <a:solidFill>
                                        <a:schemeClr val="tx1"/>
                                      </a:solidFill>
                                      <a:latin typeface="Cambria Math" panose="02040503050406030204" pitchFamily="18" charset="0"/>
                                    </a:rPr>
                                    <m:t>𝐴</m:t>
                                  </m:r>
                                </m:e>
                              </m:d>
                            </m:e>
                            <m:sup>
                              <m:r>
                                <a:rPr lang="en-GB" sz="6600" b="0" i="1" smtClean="0">
                                  <a:latin typeface="Cambria Math" panose="02040503050406030204" pitchFamily="18" charset="0"/>
                                  <a:ea typeface="Cambria Math" panose="02040503050406030204" pitchFamily="18" charset="0"/>
                                </a:rPr>
                                <m:t>∗</m:t>
                              </m:r>
                            </m:sup>
                          </m:sSup>
                        </m:e>
                      </m:func>
                    </m:oMath>
                  </m:oMathPara>
                </a14:m>
                <a:endParaRPr lang="en-CA" sz="6600" dirty="0"/>
              </a:p>
            </p:txBody>
          </p:sp>
        </mc:Choice>
        <mc:Fallback xmlns="">
          <p:sp>
            <p:nvSpPr>
              <p:cNvPr id="3" name="TextBox 2">
                <a:extLst>
                  <a:ext uri="{FF2B5EF4-FFF2-40B4-BE49-F238E27FC236}">
                    <a16:creationId xmlns:a16="http://schemas.microsoft.com/office/drawing/2014/main" id="{DD8F9C12-C9EE-7544-8DAC-5EB7DCB528F5}"/>
                  </a:ext>
                </a:extLst>
              </p:cNvPr>
              <p:cNvSpPr txBox="1">
                <a:spLocks noRot="1" noChangeAspect="1" noMove="1" noResize="1" noEditPoints="1" noAdjustHandles="1" noChangeArrowheads="1" noChangeShapeType="1" noTextEdit="1"/>
              </p:cNvSpPr>
              <p:nvPr/>
            </p:nvSpPr>
            <p:spPr>
              <a:xfrm>
                <a:off x="21261" y="3015747"/>
                <a:ext cx="12485371" cy="409342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299C1DD-CB73-1D63-474C-F24B3B19471B}"/>
                  </a:ext>
                </a:extLst>
              </p:cNvPr>
              <p:cNvSpPr txBox="1"/>
              <p:nvPr/>
            </p:nvSpPr>
            <p:spPr>
              <a:xfrm>
                <a:off x="7816644" y="2215358"/>
                <a:ext cx="4139380" cy="1754326"/>
              </a:xfrm>
              <a:prstGeom prst="rect">
                <a:avLst/>
              </a:prstGeom>
              <a:noFill/>
              <a:ln w="57150">
                <a:solidFill>
                  <a:schemeClr val="tx1"/>
                </a:solidFill>
              </a:ln>
            </p:spPr>
            <p:txBody>
              <a:bodyPr wrap="square" rtlCol="0">
                <a:spAutoFit/>
              </a:bodyPr>
              <a:lstStyle/>
              <a:p>
                <a:pPr algn="r"/>
                <a14:m>
                  <m:oMathPara xmlns:m="http://schemas.openxmlformats.org/officeDocument/2006/math">
                    <m:oMathParaPr>
                      <m:jc m:val="center"/>
                    </m:oMathParaPr>
                    <m:oMath xmlns:m="http://schemas.openxmlformats.org/officeDocument/2006/math">
                      <m:func>
                        <m:funcPr>
                          <m:ctrlPr>
                            <a:rPr lang="en-GB" sz="5400" b="0" i="1" smtClean="0">
                              <a:solidFill>
                                <a:schemeClr val="tx1"/>
                              </a:solidFill>
                              <a:latin typeface="Cambria Math" panose="02040503050406030204" pitchFamily="18" charset="0"/>
                            </a:rPr>
                          </m:ctrlPr>
                        </m:funcPr>
                        <m:fName>
                          <m:r>
                            <m:rPr>
                              <m:sty m:val="p"/>
                            </m:rPr>
                            <a:rPr lang="en-GB" sz="5400" b="0" i="0" smtClean="0">
                              <a:solidFill>
                                <a:schemeClr val="tx1"/>
                              </a:solidFill>
                              <a:latin typeface="Cambria Math" panose="02040503050406030204" pitchFamily="18" charset="0"/>
                            </a:rPr>
                            <m:t>det</m:t>
                          </m:r>
                        </m:fName>
                        <m:e>
                          <m:d>
                            <m:dPr>
                              <m:ctrlPr>
                                <a:rPr lang="en-GB" sz="5400" b="0" i="1" smtClean="0">
                                  <a:solidFill>
                                    <a:schemeClr val="tx1"/>
                                  </a:solidFill>
                                  <a:latin typeface="Cambria Math" panose="02040503050406030204" pitchFamily="18" charset="0"/>
                                </a:rPr>
                              </m:ctrlPr>
                            </m:dPr>
                            <m:e>
                              <m:r>
                                <a:rPr lang="en-GB" sz="5400" b="0" i="1" smtClean="0">
                                  <a:solidFill>
                                    <a:schemeClr val="tx1"/>
                                  </a:solidFill>
                                  <a:latin typeface="Cambria Math" panose="02040503050406030204" pitchFamily="18" charset="0"/>
                                </a:rPr>
                                <m:t>𝐴𝐵</m:t>
                              </m:r>
                            </m:e>
                          </m:d>
                        </m:e>
                      </m:func>
                      <m:r>
                        <a:rPr lang="en-GB" sz="5400" b="0" i="1" smtClean="0">
                          <a:solidFill>
                            <a:schemeClr val="tx1"/>
                          </a:solidFill>
                          <a:latin typeface="Cambria Math" panose="02040503050406030204" pitchFamily="18" charset="0"/>
                        </a:rPr>
                        <m:t>=</m:t>
                      </m:r>
                    </m:oMath>
                  </m:oMathPara>
                </a14:m>
                <a:endParaRPr lang="en-GB" sz="5400" b="0" i="1" dirty="0">
                  <a:solidFill>
                    <a:schemeClr val="tx1"/>
                  </a:solidFill>
                  <a:latin typeface="Cambria Math" panose="02040503050406030204" pitchFamily="18" charset="0"/>
                </a:endParaRPr>
              </a:p>
              <a:p>
                <a:pPr algn="r"/>
                <a14:m>
                  <m:oMathPara xmlns:m="http://schemas.openxmlformats.org/officeDocument/2006/math">
                    <m:oMathParaPr>
                      <m:jc m:val="center"/>
                    </m:oMathParaPr>
                    <m:oMath xmlns:m="http://schemas.openxmlformats.org/officeDocument/2006/math">
                      <m:func>
                        <m:funcPr>
                          <m:ctrlPr>
                            <a:rPr lang="en-GB" sz="5400" i="1">
                              <a:solidFill>
                                <a:schemeClr val="tx1"/>
                              </a:solidFill>
                              <a:latin typeface="Cambria Math" panose="02040503050406030204" pitchFamily="18" charset="0"/>
                            </a:rPr>
                          </m:ctrlPr>
                        </m:funcPr>
                        <m:fName>
                          <m:r>
                            <m:rPr>
                              <m:sty m:val="p"/>
                            </m:rPr>
                            <a:rPr lang="en-GB" sz="5400">
                              <a:solidFill>
                                <a:schemeClr val="tx1"/>
                              </a:solidFill>
                              <a:latin typeface="Cambria Math" panose="02040503050406030204" pitchFamily="18" charset="0"/>
                            </a:rPr>
                            <m:t>det</m:t>
                          </m:r>
                        </m:fName>
                        <m:e>
                          <m:d>
                            <m:dPr>
                              <m:ctrlPr>
                                <a:rPr lang="en-GB" sz="5400" i="1">
                                  <a:solidFill>
                                    <a:schemeClr val="tx1"/>
                                  </a:solidFill>
                                  <a:latin typeface="Cambria Math" panose="02040503050406030204" pitchFamily="18" charset="0"/>
                                </a:rPr>
                              </m:ctrlPr>
                            </m:dPr>
                            <m:e>
                              <m:r>
                                <a:rPr lang="en-GB" sz="5400" i="1">
                                  <a:solidFill>
                                    <a:schemeClr val="tx1"/>
                                  </a:solidFill>
                                  <a:latin typeface="Cambria Math" panose="02040503050406030204" pitchFamily="18" charset="0"/>
                                </a:rPr>
                                <m:t>𝐴</m:t>
                              </m:r>
                            </m:e>
                          </m:d>
                        </m:e>
                      </m:func>
                      <m:func>
                        <m:funcPr>
                          <m:ctrlPr>
                            <a:rPr lang="en-GB" sz="5400" i="1">
                              <a:solidFill>
                                <a:schemeClr val="tx1"/>
                              </a:solidFill>
                              <a:latin typeface="Cambria Math" panose="02040503050406030204" pitchFamily="18" charset="0"/>
                            </a:rPr>
                          </m:ctrlPr>
                        </m:funcPr>
                        <m:fName>
                          <m:r>
                            <m:rPr>
                              <m:sty m:val="p"/>
                            </m:rPr>
                            <a:rPr lang="en-GB" sz="5400">
                              <a:solidFill>
                                <a:schemeClr val="tx1"/>
                              </a:solidFill>
                              <a:latin typeface="Cambria Math" panose="02040503050406030204" pitchFamily="18" charset="0"/>
                            </a:rPr>
                            <m:t>det</m:t>
                          </m:r>
                        </m:fName>
                        <m:e>
                          <m:d>
                            <m:dPr>
                              <m:ctrlPr>
                                <a:rPr lang="en-GB" sz="5400" i="1">
                                  <a:solidFill>
                                    <a:schemeClr val="tx1"/>
                                  </a:solidFill>
                                  <a:latin typeface="Cambria Math" panose="02040503050406030204" pitchFamily="18" charset="0"/>
                                </a:rPr>
                              </m:ctrlPr>
                            </m:dPr>
                            <m:e>
                              <m:r>
                                <a:rPr lang="en-GB" sz="5400" i="1">
                                  <a:solidFill>
                                    <a:schemeClr val="tx1"/>
                                  </a:solidFill>
                                  <a:latin typeface="Cambria Math" panose="02040503050406030204" pitchFamily="18" charset="0"/>
                                </a:rPr>
                                <m:t>𝐵</m:t>
                              </m:r>
                            </m:e>
                          </m:d>
                        </m:e>
                      </m:func>
                    </m:oMath>
                  </m:oMathPara>
                </a14:m>
                <a:endParaRPr lang="en-CA" sz="5400" dirty="0">
                  <a:solidFill>
                    <a:schemeClr val="tx1"/>
                  </a:solidFill>
                </a:endParaRPr>
              </a:p>
            </p:txBody>
          </p:sp>
        </mc:Choice>
        <mc:Fallback xmlns="">
          <p:sp>
            <p:nvSpPr>
              <p:cNvPr id="4" name="TextBox 3">
                <a:extLst>
                  <a:ext uri="{FF2B5EF4-FFF2-40B4-BE49-F238E27FC236}">
                    <a16:creationId xmlns:a16="http://schemas.microsoft.com/office/drawing/2014/main" id="{4299C1DD-CB73-1D63-474C-F24B3B19471B}"/>
                  </a:ext>
                </a:extLst>
              </p:cNvPr>
              <p:cNvSpPr txBox="1">
                <a:spLocks noRot="1" noChangeAspect="1" noMove="1" noResize="1" noEditPoints="1" noAdjustHandles="1" noChangeArrowheads="1" noChangeShapeType="1" noTextEdit="1"/>
              </p:cNvSpPr>
              <p:nvPr/>
            </p:nvSpPr>
            <p:spPr>
              <a:xfrm>
                <a:off x="7816644" y="2215358"/>
                <a:ext cx="4139380" cy="1754326"/>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C6F8C-36A1-6DF1-99A8-66F93B6F7725}"/>
                  </a:ext>
                </a:extLst>
              </p:cNvPr>
              <p:cNvSpPr txBox="1"/>
              <p:nvPr/>
            </p:nvSpPr>
            <p:spPr>
              <a:xfrm>
                <a:off x="7576772" y="5757549"/>
                <a:ext cx="4379252" cy="1015663"/>
              </a:xfrm>
              <a:prstGeom prst="rect">
                <a:avLst/>
              </a:prstGeom>
              <a:solidFill>
                <a:srgbClr val="ECF3FA"/>
              </a:solidFill>
              <a:ln w="5715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CA" sz="6000" b="0" i="1" smtClean="0">
                              <a:latin typeface="Cambria Math" panose="02040503050406030204" pitchFamily="18" charset="0"/>
                            </a:rPr>
                          </m:ctrlPr>
                        </m:dPr>
                        <m:e>
                          <m:func>
                            <m:funcPr>
                              <m:ctrlPr>
                                <a:rPr lang="en-GB" sz="6000" i="1">
                                  <a:latin typeface="Cambria Math" panose="02040503050406030204" pitchFamily="18" charset="0"/>
                                </a:rPr>
                              </m:ctrlPr>
                            </m:funcPr>
                            <m:fName>
                              <m:r>
                                <m:rPr>
                                  <m:sty m:val="p"/>
                                </m:rPr>
                                <a:rPr lang="en-GB" sz="6000">
                                  <a:latin typeface="Cambria Math" panose="02040503050406030204" pitchFamily="18" charset="0"/>
                                </a:rPr>
                                <m:t>det</m:t>
                              </m:r>
                            </m:fName>
                            <m:e>
                              <m:d>
                                <m:dPr>
                                  <m:ctrlPr>
                                    <a:rPr lang="en-GB" sz="6000" i="1">
                                      <a:latin typeface="Cambria Math" panose="02040503050406030204" pitchFamily="18" charset="0"/>
                                    </a:rPr>
                                  </m:ctrlPr>
                                </m:dPr>
                                <m:e>
                                  <m:r>
                                    <a:rPr lang="en-GB" sz="6000" i="1">
                                      <a:latin typeface="Cambria Math" panose="02040503050406030204" pitchFamily="18" charset="0"/>
                                    </a:rPr>
                                    <m:t>𝐴</m:t>
                                  </m:r>
                                </m:e>
                              </m:d>
                            </m:e>
                          </m:func>
                        </m:e>
                      </m:d>
                      <m:r>
                        <a:rPr lang="en-CA" sz="6000" b="0" i="1" smtClean="0">
                          <a:solidFill>
                            <a:schemeClr val="tx1"/>
                          </a:solidFill>
                          <a:latin typeface="Cambria Math" panose="02040503050406030204" pitchFamily="18" charset="0"/>
                        </a:rPr>
                        <m:t>=</m:t>
                      </m:r>
                      <m:r>
                        <a:rPr lang="en-GB" sz="6000" b="0" i="1" smtClean="0">
                          <a:solidFill>
                            <a:schemeClr val="tx1"/>
                          </a:solidFill>
                          <a:latin typeface="Cambria Math" panose="02040503050406030204" pitchFamily="18" charset="0"/>
                        </a:rPr>
                        <m:t>1</m:t>
                      </m:r>
                    </m:oMath>
                  </m:oMathPara>
                </a14:m>
                <a:endParaRPr lang="en-CA" sz="6000" dirty="0"/>
              </a:p>
            </p:txBody>
          </p:sp>
        </mc:Choice>
        <mc:Fallback xmlns="">
          <p:sp>
            <p:nvSpPr>
              <p:cNvPr id="7" name="TextBox 6">
                <a:extLst>
                  <a:ext uri="{FF2B5EF4-FFF2-40B4-BE49-F238E27FC236}">
                    <a16:creationId xmlns:a16="http://schemas.microsoft.com/office/drawing/2014/main" id="{C70C6F8C-36A1-6DF1-99A8-66F93B6F7725}"/>
                  </a:ext>
                </a:extLst>
              </p:cNvPr>
              <p:cNvSpPr txBox="1">
                <a:spLocks noRot="1" noChangeAspect="1" noMove="1" noResize="1" noEditPoints="1" noAdjustHandles="1" noChangeArrowheads="1" noChangeShapeType="1" noTextEdit="1"/>
              </p:cNvSpPr>
              <p:nvPr/>
            </p:nvSpPr>
            <p:spPr>
              <a:xfrm>
                <a:off x="7576772" y="5757549"/>
                <a:ext cx="4379252" cy="1015663"/>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1" name="Ink 10">
                <a:extLst>
                  <a:ext uri="{FF2B5EF4-FFF2-40B4-BE49-F238E27FC236}">
                    <a16:creationId xmlns:a16="http://schemas.microsoft.com/office/drawing/2014/main" id="{38DBCBB0-70F9-1ABD-C27D-DC1152BC9A81}"/>
                  </a:ext>
                </a:extLst>
              </p14:cNvPr>
              <p14:cNvContentPartPr/>
              <p14:nvPr>
                <p:extLst>
                  <p:ext uri="{42D2F446-02D8-4167-A562-619A0277C38B}">
                    <p15:isNarration xmlns:p15="http://schemas.microsoft.com/office/powerpoint/2012/main" val="1"/>
                  </p:ext>
                </p:extLst>
              </p14:nvPr>
            </p14:nvContentPartPr>
            <p14:xfrm>
              <a:off x="254520" y="1308240"/>
              <a:ext cx="11845080" cy="5464080"/>
            </p14:xfrm>
          </p:contentPart>
        </mc:Choice>
        <mc:Fallback xmlns="">
          <p:pic>
            <p:nvPicPr>
              <p:cNvPr id="11" name="Ink 10">
                <a:extLst>
                  <a:ext uri="{FF2B5EF4-FFF2-40B4-BE49-F238E27FC236}">
                    <a16:creationId xmlns:a16="http://schemas.microsoft.com/office/drawing/2014/main" id="{38DBCBB0-70F9-1ABD-C27D-DC1152BC9A81}"/>
                  </a:ext>
                </a:extLst>
              </p:cNvPr>
              <p:cNvPicPr>
                <a:picLocks noGrp="1" noRot="1" noChangeAspect="1" noMove="1" noResize="1" noEditPoints="1" noAdjustHandles="1" noChangeArrowheads="1" noChangeShapeType="1"/>
              </p:cNvPicPr>
              <p:nvPr/>
            </p:nvPicPr>
            <p:blipFill>
              <a:blip r:embed="rId10"/>
              <a:stretch>
                <a:fillRect/>
              </a:stretch>
            </p:blipFill>
            <p:spPr>
              <a:xfrm>
                <a:off x="245160" y="1298880"/>
                <a:ext cx="11863800" cy="5482800"/>
              </a:xfrm>
              <a:prstGeom prst="rect">
                <a:avLst/>
              </a:prstGeom>
            </p:spPr>
          </p:pic>
        </mc:Fallback>
      </mc:AlternateContent>
    </p:spTree>
    <p:custDataLst>
      <p:tags r:id="rId1"/>
    </p:custDataLst>
    <p:extLst>
      <p:ext uri="{BB962C8B-B14F-4D97-AF65-F5344CB8AC3E}">
        <p14:creationId xmlns:p14="http://schemas.microsoft.com/office/powerpoint/2010/main" val="2354558908"/>
      </p:ext>
    </p:extLst>
  </p:cSld>
  <p:clrMapOvr>
    <a:masterClrMapping/>
  </p:clrMapOvr>
  <mc:AlternateContent xmlns:mc="http://schemas.openxmlformats.org/markup-compatibility/2006" xmlns:p14="http://schemas.microsoft.com/office/powerpoint/2010/main">
    <mc:Choice Requires="p14">
      <p:transition spd="med" p14:dur="700" advTm="31165">
        <p:fade/>
      </p:transition>
    </mc:Choice>
    <mc:Fallback xmlns="">
      <p:transition spd="med" advTm="311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3" grpId="0" uiExpand="1" build="p"/>
      <p:bldP spid="4"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9A090C3-C8C2-9CEE-2860-42A9568F8230}"/>
              </a:ext>
            </a:extLst>
          </p:cNvPr>
          <p:cNvCxnSpPr>
            <a:cxnSpLocks/>
          </p:cNvCxnSpPr>
          <p:nvPr/>
        </p:nvCxnSpPr>
        <p:spPr>
          <a:xfrm>
            <a:off x="0" y="1673502"/>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7D382-0052-D66B-1C5D-44DDD639C4DC}"/>
                  </a:ext>
                </a:extLst>
              </p:cNvPr>
              <p:cNvSpPr txBox="1"/>
              <p:nvPr/>
            </p:nvSpPr>
            <p:spPr>
              <a:xfrm>
                <a:off x="98812" y="84120"/>
                <a:ext cx="5718444" cy="1682064"/>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CA" sz="4800" b="0" i="1" smtClean="0">
                          <a:solidFill>
                            <a:srgbClr val="7030A0"/>
                          </a:solidFill>
                          <a:latin typeface="Cambria Math" panose="02040503050406030204" pitchFamily="18" charset="0"/>
                        </a:rPr>
                        <m:t>𝑉</m:t>
                      </m:r>
                      <m:r>
                        <a:rPr lang="en-CA"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m:rPr>
                                    <m:brk m:alnAt="7"/>
                                  </m:rPr>
                                  <a:rPr lang="en-GB" sz="4800" i="1">
                                    <a:solidFill>
                                      <a:srgbClr val="0070C0"/>
                                    </a:solidFill>
                                    <a:latin typeface="Cambria Math" panose="02040503050406030204" pitchFamily="18" charset="0"/>
                                  </a:rPr>
                                  <m:t>𝑧</m:t>
                                </m:r>
                              </m:e>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e>
                            </m:mr>
                          </m:m>
                        </m:e>
                      </m:d>
                    </m:oMath>
                  </m:oMathPara>
                </a14:m>
                <a:endParaRPr lang="en-CA" sz="4800" dirty="0"/>
              </a:p>
            </p:txBody>
          </p:sp>
        </mc:Choice>
        <mc:Fallback xmlns="">
          <p:sp>
            <p:nvSpPr>
              <p:cNvPr id="33" name="TextBox 32">
                <a:extLst>
                  <a:ext uri="{FF2B5EF4-FFF2-40B4-BE49-F238E27FC236}">
                    <a16:creationId xmlns:a16="http://schemas.microsoft.com/office/drawing/2014/main" id="{5E97D382-0052-D66B-1C5D-44DDD639C4DC}"/>
                  </a:ext>
                </a:extLst>
              </p:cNvPr>
              <p:cNvSpPr txBox="1">
                <a:spLocks noRot="1" noChangeAspect="1" noMove="1" noResize="1" noEditPoints="1" noAdjustHandles="1" noChangeArrowheads="1" noChangeShapeType="1" noTextEdit="1"/>
              </p:cNvSpPr>
              <p:nvPr/>
            </p:nvSpPr>
            <p:spPr>
              <a:xfrm>
                <a:off x="98812" y="84120"/>
                <a:ext cx="5718444" cy="168206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02FA358-4E5D-1EE0-C19D-293E403CD0B0}"/>
                  </a:ext>
                </a:extLst>
              </p:cNvPr>
              <p:cNvSpPr txBox="1"/>
              <p:nvPr/>
            </p:nvSpPr>
            <p:spPr>
              <a:xfrm>
                <a:off x="6093611" y="232273"/>
                <a:ext cx="5999577" cy="1431161"/>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func>
                        <m:funcPr>
                          <m:ctrlPr>
                            <a:rPr lang="en-CA" sz="7200" b="0" i="1" smtClean="0">
                              <a:solidFill>
                                <a:schemeClr val="tx1"/>
                              </a:solidFill>
                              <a:latin typeface="Cambria Math" panose="02040503050406030204" pitchFamily="18" charset="0"/>
                            </a:rPr>
                          </m:ctrlPr>
                        </m:funcPr>
                        <m:fName>
                          <m:r>
                            <m:rPr>
                              <m:sty m:val="p"/>
                            </m:rPr>
                            <a:rPr lang="en-CA" sz="7200" b="0" i="0" smtClean="0">
                              <a:solidFill>
                                <a:schemeClr val="tx1"/>
                              </a:solidFill>
                              <a:latin typeface="Cambria Math" panose="02040503050406030204" pitchFamily="18" charset="0"/>
                            </a:rPr>
                            <m:t>det</m:t>
                          </m:r>
                        </m:fName>
                        <m:e>
                          <m:r>
                            <a:rPr lang="en-CA" sz="7200" b="0" i="1" smtClean="0">
                              <a:solidFill>
                                <a:srgbClr val="7030A0"/>
                              </a:solidFill>
                              <a:latin typeface="Cambria Math" panose="02040503050406030204" pitchFamily="18" charset="0"/>
                            </a:rPr>
                            <m:t>𝑉</m:t>
                          </m:r>
                        </m:e>
                      </m:func>
                      <m:r>
                        <a:rPr lang="en-CA" sz="7200" b="0" i="1" smtClean="0">
                          <a:solidFill>
                            <a:schemeClr val="tx1"/>
                          </a:solidFill>
                          <a:latin typeface="Cambria Math" panose="02040503050406030204" pitchFamily="18" charset="0"/>
                        </a:rPr>
                        <m:t>=−</m:t>
                      </m:r>
                      <m:sSup>
                        <m:sSupPr>
                          <m:ctrlPr>
                            <a:rPr lang="en-CA" sz="7200" b="0" i="1" smtClean="0">
                              <a:solidFill>
                                <a:schemeClr val="tx1"/>
                              </a:solidFill>
                              <a:latin typeface="Cambria Math" panose="02040503050406030204" pitchFamily="18" charset="0"/>
                            </a:rPr>
                          </m:ctrlPr>
                        </m:sSupPr>
                        <m:e>
                          <m:d>
                            <m:dPr>
                              <m:begChr m:val="‖"/>
                              <m:endChr m:val="‖"/>
                              <m:ctrlPr>
                                <a:rPr lang="en-CA" sz="7200" b="0" i="1" smtClean="0">
                                  <a:solidFill>
                                    <a:schemeClr val="tx1"/>
                                  </a:solidFill>
                                  <a:latin typeface="Cambria Math" panose="02040503050406030204" pitchFamily="18" charset="0"/>
                                </a:rPr>
                              </m:ctrlPr>
                            </m:dPr>
                            <m:e>
                              <m:acc>
                                <m:accPr>
                                  <m:chr m:val="⃗"/>
                                  <m:ctrlPr>
                                    <a:rPr lang="en-CA" sz="7200" b="0" i="1" smtClean="0">
                                      <a:solidFill>
                                        <a:srgbClr val="7030A0"/>
                                      </a:solidFill>
                                      <a:latin typeface="Cambria Math" panose="02040503050406030204" pitchFamily="18" charset="0"/>
                                    </a:rPr>
                                  </m:ctrlPr>
                                </m:accPr>
                                <m:e>
                                  <m:r>
                                    <a:rPr lang="en-CA" sz="7200" b="0" i="1" smtClean="0">
                                      <a:solidFill>
                                        <a:srgbClr val="7030A0"/>
                                      </a:solidFill>
                                      <a:latin typeface="Cambria Math" panose="02040503050406030204" pitchFamily="18" charset="0"/>
                                    </a:rPr>
                                    <m:t>𝑣</m:t>
                                  </m:r>
                                </m:e>
                              </m:acc>
                            </m:e>
                          </m:d>
                        </m:e>
                        <m:sup>
                          <m:r>
                            <a:rPr lang="en-CA" sz="7200" b="0" i="1" smtClean="0">
                              <a:solidFill>
                                <a:schemeClr val="tx1"/>
                              </a:solidFill>
                              <a:latin typeface="Cambria Math" panose="02040503050406030204" pitchFamily="18" charset="0"/>
                            </a:rPr>
                            <m:t>2</m:t>
                          </m:r>
                        </m:sup>
                      </m:sSup>
                    </m:oMath>
                  </m:oMathPara>
                </a14:m>
                <a:endParaRPr lang="en-CA" sz="7200" dirty="0"/>
              </a:p>
            </p:txBody>
          </p:sp>
        </mc:Choice>
        <mc:Fallback xmlns="">
          <p:sp>
            <p:nvSpPr>
              <p:cNvPr id="16" name="TextBox 15">
                <a:extLst>
                  <a:ext uri="{FF2B5EF4-FFF2-40B4-BE49-F238E27FC236}">
                    <a16:creationId xmlns:a16="http://schemas.microsoft.com/office/drawing/2014/main" id="{E02FA358-4E5D-1EE0-C19D-293E403CD0B0}"/>
                  </a:ext>
                </a:extLst>
              </p:cNvPr>
              <p:cNvSpPr txBox="1">
                <a:spLocks noRot="1" noChangeAspect="1" noMove="1" noResize="1" noEditPoints="1" noAdjustHandles="1" noChangeArrowheads="1" noChangeShapeType="1" noTextEdit="1"/>
              </p:cNvSpPr>
              <p:nvPr/>
            </p:nvSpPr>
            <p:spPr>
              <a:xfrm>
                <a:off x="6093611" y="232273"/>
                <a:ext cx="5999577" cy="143116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226EF3-B832-0483-2990-41F3A5DCE3F0}"/>
                  </a:ext>
                </a:extLst>
              </p:cNvPr>
              <p:cNvSpPr txBox="1"/>
              <p:nvPr/>
            </p:nvSpPr>
            <p:spPr>
              <a:xfrm>
                <a:off x="7221568" y="1766184"/>
                <a:ext cx="3764590" cy="13553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8000" i="1" smtClean="0">
                          <a:latin typeface="Cambria Math" panose="02040503050406030204" pitchFamily="18" charset="0"/>
                        </a:rPr>
                        <m:t>𝐴</m:t>
                      </m:r>
                      <m:r>
                        <a:rPr lang="en-CA" sz="8000" b="0" i="1" smtClean="0">
                          <a:latin typeface="Cambria Math" panose="02040503050406030204" pitchFamily="18" charset="0"/>
                        </a:rPr>
                        <m:t>   </m:t>
                      </m:r>
                      <m:r>
                        <a:rPr lang="en-GB" sz="8000" i="1">
                          <a:solidFill>
                            <a:srgbClr val="7030A0"/>
                          </a:solidFill>
                          <a:latin typeface="Cambria Math" panose="02040503050406030204" pitchFamily="18" charset="0"/>
                        </a:rPr>
                        <m:t>𝑉</m:t>
                      </m:r>
                      <m:r>
                        <a:rPr lang="en-CA" sz="8000" b="0" i="1" smtClean="0">
                          <a:solidFill>
                            <a:srgbClr val="7030A0"/>
                          </a:solidFill>
                          <a:latin typeface="Cambria Math" panose="02040503050406030204" pitchFamily="18" charset="0"/>
                        </a:rPr>
                        <m:t>  </m:t>
                      </m:r>
                      <m:sSup>
                        <m:sSupPr>
                          <m:ctrlPr>
                            <a:rPr lang="en-GB" sz="8000" i="1">
                              <a:solidFill>
                                <a:srgbClr val="7030A0"/>
                              </a:solidFill>
                              <a:latin typeface="Cambria Math" panose="02040503050406030204" pitchFamily="18" charset="0"/>
                            </a:rPr>
                          </m:ctrlPr>
                        </m:sSupPr>
                        <m:e>
                          <m:r>
                            <a:rPr lang="en-GB" sz="8000" i="1">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2" name="TextBox 1">
                <a:extLst>
                  <a:ext uri="{FF2B5EF4-FFF2-40B4-BE49-F238E27FC236}">
                    <a16:creationId xmlns:a16="http://schemas.microsoft.com/office/drawing/2014/main" id="{11226EF3-B832-0483-2990-41F3A5DCE3F0}"/>
                  </a:ext>
                </a:extLst>
              </p:cNvPr>
              <p:cNvSpPr txBox="1">
                <a:spLocks noRot="1" noChangeAspect="1" noMove="1" noResize="1" noEditPoints="1" noAdjustHandles="1" noChangeArrowheads="1" noChangeShapeType="1" noTextEdit="1"/>
              </p:cNvSpPr>
              <p:nvPr/>
            </p:nvSpPr>
            <p:spPr>
              <a:xfrm>
                <a:off x="7221568" y="1766184"/>
                <a:ext cx="3764590" cy="135530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C6F8C-36A1-6DF1-99A8-66F93B6F7725}"/>
                  </a:ext>
                </a:extLst>
              </p:cNvPr>
              <p:cNvSpPr txBox="1"/>
              <p:nvPr/>
            </p:nvSpPr>
            <p:spPr>
              <a:xfrm>
                <a:off x="120712" y="1877773"/>
                <a:ext cx="4279838" cy="1602170"/>
              </a:xfrm>
              <a:prstGeom prst="rect">
                <a:avLst/>
              </a:prstGeom>
              <a:solidFill>
                <a:srgbClr val="ECF3FA"/>
              </a:solidFill>
              <a:ln w="57150">
                <a:solidFill>
                  <a:schemeClr val="tx1"/>
                </a:solidFill>
              </a:ln>
            </p:spPr>
            <p:txBody>
              <a:bodyPr wrap="square">
                <a:spAutoFit/>
              </a:bodyPr>
              <a:lstStyle/>
              <a:p>
                <a:r>
                  <a:rPr lang="en-CA" sz="4800" b="0" dirty="0"/>
                  <a:t>     </a:t>
                </a:r>
                <a14:m>
                  <m:oMath xmlns:m="http://schemas.openxmlformats.org/officeDocument/2006/math">
                    <m:d>
                      <m:dPr>
                        <m:begChr m:val="|"/>
                        <m:endChr m:val="|"/>
                        <m:ctrlPr>
                          <a:rPr lang="en-CA" sz="4800" b="0" i="1" smtClean="0">
                            <a:latin typeface="Cambria Math" panose="02040503050406030204" pitchFamily="18" charset="0"/>
                          </a:rPr>
                        </m:ctrlPr>
                      </m:dPr>
                      <m:e>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det</m:t>
                            </m:r>
                          </m:fName>
                          <m:e>
                            <m:d>
                              <m:dPr>
                                <m:ctrlPr>
                                  <a:rPr lang="en-GB" sz="4800" i="1">
                                    <a:latin typeface="Cambria Math" panose="02040503050406030204" pitchFamily="18" charset="0"/>
                                  </a:rPr>
                                </m:ctrlPr>
                              </m:dPr>
                              <m:e>
                                <m:r>
                                  <a:rPr lang="en-GB" sz="4800" i="1">
                                    <a:latin typeface="Cambria Math" panose="02040503050406030204" pitchFamily="18" charset="0"/>
                                  </a:rPr>
                                  <m:t>𝐴</m:t>
                                </m:r>
                              </m:e>
                            </m:d>
                          </m:e>
                        </m:func>
                      </m:e>
                    </m:d>
                    <m:r>
                      <a:rPr lang="en-CA" sz="4800" b="0" i="1" smtClean="0">
                        <a:solidFill>
                          <a:schemeClr val="tx1"/>
                        </a:solidFill>
                        <a:latin typeface="Cambria Math" panose="02040503050406030204" pitchFamily="18" charset="0"/>
                      </a:rPr>
                      <m:t>=</m:t>
                    </m:r>
                    <m:r>
                      <a:rPr lang="en-GB" sz="4800" b="0" i="1" smtClean="0">
                        <a:solidFill>
                          <a:schemeClr val="tx1"/>
                        </a:solidFill>
                        <a:latin typeface="Cambria Math" panose="02040503050406030204" pitchFamily="18" charset="0"/>
                      </a:rPr>
                      <m:t>1</m:t>
                    </m:r>
                  </m:oMath>
                </a14:m>
                <a:endParaRPr lang="en-CA" sz="4800" dirty="0"/>
              </a:p>
              <a:p>
                <a:pP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m:t>
                      </m:r>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det</m:t>
                          </m:r>
                        </m:fName>
                        <m:e>
                          <m:d>
                            <m:dPr>
                              <m:ctrlPr>
                                <a:rPr lang="en-GB" sz="4800" i="1">
                                  <a:latin typeface="Cambria Math" panose="02040503050406030204" pitchFamily="18" charset="0"/>
                                </a:rPr>
                              </m:ctrlPr>
                            </m:dPr>
                            <m:e>
                              <m:r>
                                <a:rPr lang="en-GB" sz="4800" i="1">
                                  <a:latin typeface="Cambria Math" panose="02040503050406030204" pitchFamily="18" charset="0"/>
                                </a:rPr>
                                <m:t>𝐴</m:t>
                              </m:r>
                            </m:e>
                          </m:d>
                        </m:e>
                      </m:func>
                      <m:r>
                        <a:rPr lang="en-CA" sz="4800" b="0" i="1" smtClean="0">
                          <a:latin typeface="Cambria Math" panose="02040503050406030204" pitchFamily="18" charset="0"/>
                        </a:rPr>
                        <m:t>=</m:t>
                      </m:r>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𝑒</m:t>
                          </m:r>
                        </m:e>
                        <m:sup>
                          <m:r>
                            <a:rPr lang="en-CA" sz="4800" b="0" i="1" smtClean="0">
                              <a:latin typeface="Cambria Math" panose="02040503050406030204" pitchFamily="18" charset="0"/>
                            </a:rPr>
                            <m:t>𝑖</m:t>
                          </m:r>
                          <m:r>
                            <a:rPr lang="en-CA" sz="4800" b="0" i="1" smtClean="0">
                              <a:latin typeface="Cambria Math" panose="02040503050406030204" pitchFamily="18" charset="0"/>
                            </a:rPr>
                            <m:t>𝜃</m:t>
                          </m:r>
                        </m:sup>
                      </m:sSup>
                    </m:oMath>
                  </m:oMathPara>
                </a14:m>
                <a:endParaRPr lang="en-CA" sz="4800" dirty="0"/>
              </a:p>
            </p:txBody>
          </p:sp>
        </mc:Choice>
        <mc:Fallback xmlns="">
          <p:sp>
            <p:nvSpPr>
              <p:cNvPr id="7" name="TextBox 6">
                <a:extLst>
                  <a:ext uri="{FF2B5EF4-FFF2-40B4-BE49-F238E27FC236}">
                    <a16:creationId xmlns:a16="http://schemas.microsoft.com/office/drawing/2014/main" id="{C70C6F8C-36A1-6DF1-99A8-66F93B6F7725}"/>
                  </a:ext>
                </a:extLst>
              </p:cNvPr>
              <p:cNvSpPr txBox="1">
                <a:spLocks noRot="1" noChangeAspect="1" noMove="1" noResize="1" noEditPoints="1" noAdjustHandles="1" noChangeArrowheads="1" noChangeShapeType="1" noTextEdit="1"/>
              </p:cNvSpPr>
              <p:nvPr/>
            </p:nvSpPr>
            <p:spPr>
              <a:xfrm>
                <a:off x="120712" y="1877773"/>
                <a:ext cx="4279838" cy="1602170"/>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7FA3F2C-DD43-9910-A881-FBFC594BC39F}"/>
                  </a:ext>
                </a:extLst>
              </p:cNvPr>
              <p:cNvSpPr txBox="1"/>
              <p:nvPr/>
            </p:nvSpPr>
            <p:spPr>
              <a:xfrm>
                <a:off x="5171115" y="3208352"/>
                <a:ext cx="7168809" cy="356552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600" b="0" i="1" smtClean="0">
                          <a:latin typeface="Cambria Math" panose="02040503050406030204" pitchFamily="18" charset="0"/>
                        </a:rPr>
                        <m:t>=</m:t>
                      </m:r>
                      <m:d>
                        <m:dPr>
                          <m:ctrlPr>
                            <a:rPr lang="en-CA" sz="6600" b="0" i="1" smtClean="0">
                              <a:latin typeface="Cambria Math" panose="02040503050406030204" pitchFamily="18" charset="0"/>
                            </a:rPr>
                          </m:ctrlPr>
                        </m:dPr>
                        <m:e>
                          <m:r>
                            <a:rPr lang="en-GB" sz="6600" i="1">
                              <a:latin typeface="Cambria Math" panose="02040503050406030204" pitchFamily="18" charset="0"/>
                            </a:rPr>
                            <m:t>𝐴</m:t>
                          </m:r>
                          <m:sSup>
                            <m:sSupPr>
                              <m:ctrlPr>
                                <a:rPr lang="en-CA" sz="6600" i="1" smtClean="0">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𝑒</m:t>
                              </m:r>
                            </m:e>
                            <m:sup>
                              <m:r>
                                <a:rPr lang="en-CA" sz="6600" i="1">
                                  <a:solidFill>
                                    <a:srgbClr val="00B050"/>
                                  </a:solidFill>
                                  <a:latin typeface="Cambria Math" panose="02040503050406030204" pitchFamily="18" charset="0"/>
                                </a:rPr>
                                <m:t>𝑖</m:t>
                              </m:r>
                              <m:r>
                                <a:rPr lang="en-CA" sz="6600" i="1">
                                  <a:solidFill>
                                    <a:srgbClr val="00B050"/>
                                  </a:solidFill>
                                  <a:latin typeface="Cambria Math" panose="02040503050406030204" pitchFamily="18" charset="0"/>
                                </a:rPr>
                                <m:t>𝜙</m:t>
                              </m:r>
                            </m:sup>
                          </m:sSup>
                        </m:e>
                      </m:d>
                      <m:r>
                        <a:rPr lang="en-GB" sz="6600" i="1">
                          <a:solidFill>
                            <a:srgbClr val="7030A0"/>
                          </a:solidFill>
                          <a:latin typeface="Cambria Math" panose="02040503050406030204" pitchFamily="18" charset="0"/>
                        </a:rPr>
                        <m:t>𝑉</m:t>
                      </m:r>
                      <m:sSup>
                        <m:sSupPr>
                          <m:ctrlPr>
                            <a:rPr lang="en-GB" sz="6600" i="1">
                              <a:solidFill>
                                <a:srgbClr val="7030A0"/>
                              </a:solidFill>
                              <a:latin typeface="Cambria Math" panose="02040503050406030204" pitchFamily="18" charset="0"/>
                            </a:rPr>
                          </m:ctrlPr>
                        </m:sSupPr>
                        <m:e>
                          <m:d>
                            <m:dPr>
                              <m:ctrlPr>
                                <a:rPr lang="en-CA" sz="6600" b="0" i="1" smtClean="0">
                                  <a:latin typeface="Cambria Math" panose="02040503050406030204" pitchFamily="18" charset="0"/>
                                </a:rPr>
                              </m:ctrlPr>
                            </m:dPr>
                            <m:e>
                              <m:r>
                                <a:rPr lang="en-GB" sz="6600" i="1">
                                  <a:latin typeface="Cambria Math" panose="02040503050406030204" pitchFamily="18" charset="0"/>
                                </a:rPr>
                                <m:t>𝐴</m:t>
                              </m:r>
                              <m:sSup>
                                <m:sSupPr>
                                  <m:ctrlPr>
                                    <a:rPr lang="en-CA" sz="6600" i="1" smtClean="0">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𝑒</m:t>
                                  </m:r>
                                </m:e>
                                <m:sup>
                                  <m:r>
                                    <a:rPr lang="en-CA" sz="6600" i="1">
                                      <a:solidFill>
                                        <a:srgbClr val="00B050"/>
                                      </a:solidFill>
                                      <a:latin typeface="Cambria Math" panose="02040503050406030204" pitchFamily="18" charset="0"/>
                                    </a:rPr>
                                    <m:t>𝑖</m:t>
                                  </m:r>
                                  <m:r>
                                    <a:rPr lang="en-CA" sz="6600" i="1">
                                      <a:solidFill>
                                        <a:srgbClr val="00B050"/>
                                      </a:solidFill>
                                      <a:latin typeface="Cambria Math" panose="02040503050406030204" pitchFamily="18" charset="0"/>
                                    </a:rPr>
                                    <m:t>𝜙</m:t>
                                  </m:r>
                                </m:sup>
                              </m:sSup>
                            </m:e>
                          </m:d>
                        </m:e>
                        <m:sup>
                          <m:r>
                            <a:rPr lang="en-GB" sz="6600" i="1">
                              <a:latin typeface="Cambria Math" panose="02040503050406030204" pitchFamily="18" charset="0"/>
                              <a:ea typeface="Cambria Math" panose="02040503050406030204" pitchFamily="18" charset="0"/>
                            </a:rPr>
                            <m:t>†</m:t>
                          </m:r>
                        </m:sup>
                      </m:sSup>
                    </m:oMath>
                  </m:oMathPara>
                </a14:m>
                <a:endParaRPr lang="en-CA" sz="6600" dirty="0"/>
              </a:p>
              <a:p>
                <a:pPr/>
                <a14:m>
                  <m:oMathPara xmlns:m="http://schemas.openxmlformats.org/officeDocument/2006/math">
                    <m:oMathParaPr>
                      <m:jc m:val="left"/>
                    </m:oMathParaPr>
                    <m:oMath xmlns:m="http://schemas.openxmlformats.org/officeDocument/2006/math">
                      <m:r>
                        <a:rPr lang="en-CA" sz="6600" b="0" i="1" smtClean="0">
                          <a:latin typeface="Cambria Math" panose="02040503050406030204" pitchFamily="18" charset="0"/>
                        </a:rPr>
                        <m:t>=  </m:t>
                      </m:r>
                      <m:r>
                        <a:rPr lang="en-GB" sz="6600" i="1">
                          <a:latin typeface="Cambria Math" panose="02040503050406030204" pitchFamily="18" charset="0"/>
                        </a:rPr>
                        <m:t>𝐴</m:t>
                      </m:r>
                      <m:sSup>
                        <m:sSupPr>
                          <m:ctrlPr>
                            <a:rPr lang="en-CA" sz="6600" i="1" smtClean="0">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𝑒</m:t>
                          </m:r>
                        </m:e>
                        <m:sup>
                          <m:r>
                            <a:rPr lang="en-CA" sz="6600" i="1">
                              <a:solidFill>
                                <a:srgbClr val="00B050"/>
                              </a:solidFill>
                              <a:latin typeface="Cambria Math" panose="02040503050406030204" pitchFamily="18" charset="0"/>
                            </a:rPr>
                            <m:t>𝑖</m:t>
                          </m:r>
                          <m:r>
                            <a:rPr lang="en-CA" sz="6600" i="1">
                              <a:solidFill>
                                <a:srgbClr val="00B050"/>
                              </a:solidFill>
                              <a:latin typeface="Cambria Math" panose="02040503050406030204" pitchFamily="18" charset="0"/>
                            </a:rPr>
                            <m:t>𝜙</m:t>
                          </m:r>
                        </m:sup>
                      </m:sSup>
                      <m:r>
                        <a:rPr lang="en-CA" sz="6600" b="0" i="1" smtClean="0">
                          <a:solidFill>
                            <a:srgbClr val="00B050"/>
                          </a:solidFill>
                          <a:latin typeface="Cambria Math" panose="02040503050406030204" pitchFamily="18" charset="0"/>
                        </a:rPr>
                        <m:t>  </m:t>
                      </m:r>
                      <m:r>
                        <a:rPr lang="en-GB" sz="6600" i="1">
                          <a:solidFill>
                            <a:srgbClr val="7030A0"/>
                          </a:solidFill>
                          <a:latin typeface="Cambria Math" panose="02040503050406030204" pitchFamily="18" charset="0"/>
                        </a:rPr>
                        <m:t>𝑉</m:t>
                      </m:r>
                      <m:r>
                        <a:rPr lang="en-CA" sz="6600" b="0" i="1" smtClean="0">
                          <a:solidFill>
                            <a:srgbClr val="7030A0"/>
                          </a:solidFill>
                          <a:latin typeface="Cambria Math" panose="02040503050406030204" pitchFamily="18" charset="0"/>
                        </a:rPr>
                        <m:t>  </m:t>
                      </m:r>
                      <m:sSup>
                        <m:sSupPr>
                          <m:ctrlPr>
                            <a:rPr lang="en-CA" sz="6600" i="1" smtClean="0">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𝑒</m:t>
                          </m:r>
                        </m:e>
                        <m:sup>
                          <m:r>
                            <a:rPr lang="en-CA" sz="6600" b="0" i="1" smtClean="0">
                              <a:solidFill>
                                <a:schemeClr val="tx1"/>
                              </a:solidFill>
                              <a:latin typeface="Cambria Math" panose="02040503050406030204" pitchFamily="18" charset="0"/>
                            </a:rPr>
                            <m:t>−</m:t>
                          </m:r>
                          <m:r>
                            <a:rPr lang="en-CA" sz="6600" i="1">
                              <a:solidFill>
                                <a:srgbClr val="00B050"/>
                              </a:solidFill>
                              <a:latin typeface="Cambria Math" panose="02040503050406030204" pitchFamily="18" charset="0"/>
                            </a:rPr>
                            <m:t>𝑖</m:t>
                          </m:r>
                          <m:r>
                            <a:rPr lang="en-CA" sz="6600" i="1">
                              <a:solidFill>
                                <a:srgbClr val="00B050"/>
                              </a:solidFill>
                              <a:latin typeface="Cambria Math" panose="02040503050406030204" pitchFamily="18" charset="0"/>
                            </a:rPr>
                            <m:t>𝜙</m:t>
                          </m:r>
                        </m:sup>
                      </m:sSup>
                      <m:sSup>
                        <m:sSupPr>
                          <m:ctrlPr>
                            <a:rPr lang="en-GB" sz="6600" i="1">
                              <a:solidFill>
                                <a:srgbClr val="7030A0"/>
                              </a:solidFill>
                              <a:latin typeface="Cambria Math" panose="02040503050406030204" pitchFamily="18" charset="0"/>
                            </a:rPr>
                          </m:ctrlPr>
                        </m:sSupPr>
                        <m:e>
                          <m:r>
                            <a:rPr lang="en-GB" sz="6600" i="1">
                              <a:latin typeface="Cambria Math" panose="02040503050406030204" pitchFamily="18" charset="0"/>
                            </a:rPr>
                            <m:t>𝐴</m:t>
                          </m:r>
                        </m:e>
                        <m:sup>
                          <m:r>
                            <a:rPr lang="en-GB" sz="6600" i="1">
                              <a:latin typeface="Cambria Math" panose="02040503050406030204" pitchFamily="18" charset="0"/>
                              <a:ea typeface="Cambria Math" panose="02040503050406030204" pitchFamily="18" charset="0"/>
                            </a:rPr>
                            <m:t>†</m:t>
                          </m:r>
                        </m:sup>
                      </m:sSup>
                    </m:oMath>
                  </m:oMathPara>
                </a14:m>
                <a:endParaRPr lang="en-CA" sz="6600" dirty="0"/>
              </a:p>
              <a:p>
                <a:pPr/>
                <a14:m>
                  <m:oMathPara xmlns:m="http://schemas.openxmlformats.org/officeDocument/2006/math">
                    <m:oMathParaPr>
                      <m:jc m:val="left"/>
                    </m:oMathParaPr>
                    <m:oMath xmlns:m="http://schemas.openxmlformats.org/officeDocument/2006/math">
                      <m:r>
                        <a:rPr lang="en-CA" sz="6600" b="0" i="1" smtClean="0">
                          <a:latin typeface="Cambria Math" panose="02040503050406030204" pitchFamily="18" charset="0"/>
                        </a:rPr>
                        <m:t>=     </m:t>
                      </m:r>
                      <m:r>
                        <a:rPr lang="en-GB" sz="6600" i="1">
                          <a:latin typeface="Cambria Math" panose="02040503050406030204" pitchFamily="18" charset="0"/>
                        </a:rPr>
                        <m:t>𝐴</m:t>
                      </m:r>
                      <m:r>
                        <a:rPr lang="en-CA" sz="6600" b="0" i="1" smtClean="0">
                          <a:latin typeface="Cambria Math" panose="02040503050406030204" pitchFamily="18" charset="0"/>
                        </a:rPr>
                        <m:t>     </m:t>
                      </m:r>
                      <m:r>
                        <a:rPr lang="en-GB" sz="6600" i="1">
                          <a:solidFill>
                            <a:srgbClr val="7030A0"/>
                          </a:solidFill>
                          <a:latin typeface="Cambria Math" panose="02040503050406030204" pitchFamily="18" charset="0"/>
                        </a:rPr>
                        <m:t>𝑉</m:t>
                      </m:r>
                      <m:r>
                        <a:rPr lang="en-CA" sz="6600" b="0" i="1" smtClean="0">
                          <a:solidFill>
                            <a:srgbClr val="7030A0"/>
                          </a:solidFill>
                          <a:latin typeface="Cambria Math" panose="02040503050406030204" pitchFamily="18" charset="0"/>
                        </a:rPr>
                        <m:t>    </m:t>
                      </m:r>
                      <m:sSup>
                        <m:sSupPr>
                          <m:ctrlPr>
                            <a:rPr lang="en-GB" sz="6600" i="1">
                              <a:solidFill>
                                <a:srgbClr val="7030A0"/>
                              </a:solidFill>
                              <a:latin typeface="Cambria Math" panose="02040503050406030204" pitchFamily="18" charset="0"/>
                            </a:rPr>
                          </m:ctrlPr>
                        </m:sSupPr>
                        <m:e>
                          <m:r>
                            <a:rPr lang="en-GB" sz="6600" i="1">
                              <a:latin typeface="Cambria Math" panose="02040503050406030204" pitchFamily="18" charset="0"/>
                            </a:rPr>
                            <m:t>𝐴</m:t>
                          </m:r>
                        </m:e>
                        <m:sup>
                          <m:r>
                            <a:rPr lang="en-GB" sz="6600" i="1">
                              <a:latin typeface="Cambria Math" panose="02040503050406030204" pitchFamily="18" charset="0"/>
                              <a:ea typeface="Cambria Math" panose="02040503050406030204" pitchFamily="18" charset="0"/>
                            </a:rPr>
                            <m:t>†</m:t>
                          </m:r>
                        </m:sup>
                      </m:sSup>
                    </m:oMath>
                  </m:oMathPara>
                </a14:m>
                <a:endParaRPr lang="en-CA" sz="6600" dirty="0"/>
              </a:p>
            </p:txBody>
          </p:sp>
        </mc:Choice>
        <mc:Fallback xmlns="">
          <p:sp>
            <p:nvSpPr>
              <p:cNvPr id="5" name="TextBox 4">
                <a:extLst>
                  <a:ext uri="{FF2B5EF4-FFF2-40B4-BE49-F238E27FC236}">
                    <a16:creationId xmlns:a16="http://schemas.microsoft.com/office/drawing/2014/main" id="{D7FA3F2C-DD43-9910-A881-FBFC594BC39F}"/>
                  </a:ext>
                </a:extLst>
              </p:cNvPr>
              <p:cNvSpPr txBox="1">
                <a:spLocks noRot="1" noChangeAspect="1" noMove="1" noResize="1" noEditPoints="1" noAdjustHandles="1" noChangeArrowheads="1" noChangeShapeType="1" noTextEdit="1"/>
              </p:cNvSpPr>
              <p:nvPr/>
            </p:nvSpPr>
            <p:spPr>
              <a:xfrm>
                <a:off x="5171115" y="3208352"/>
                <a:ext cx="7168809" cy="3565528"/>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9132C1-F515-1B8F-D073-6E1FB942179E}"/>
                  </a:ext>
                </a:extLst>
              </p:cNvPr>
              <p:cNvSpPr txBox="1"/>
              <p:nvPr/>
            </p:nvSpPr>
            <p:spPr>
              <a:xfrm>
                <a:off x="120711" y="4023614"/>
                <a:ext cx="4915746" cy="2436436"/>
              </a:xfrm>
              <a:prstGeom prst="rect">
                <a:avLst/>
              </a:prstGeom>
              <a:solidFill>
                <a:srgbClr val="ECF3FA"/>
              </a:solidFill>
              <a:ln w="57150">
                <a:solidFill>
                  <a:schemeClr val="tx1"/>
                </a:solidFill>
              </a:ln>
            </p:spPr>
            <p:txBody>
              <a:bodyPr wrap="square">
                <a:spAutoFit/>
              </a:bodyPr>
              <a:lstStyle/>
              <a:p>
                <a:r>
                  <a:rPr lang="en-GB" sz="4800" dirty="0"/>
                  <a:t>Using </a:t>
                </a:r>
                <a14:m>
                  <m:oMath xmlns:m="http://schemas.openxmlformats.org/officeDocument/2006/math">
                    <m:r>
                      <a:rPr lang="en-GB" sz="4800" i="1">
                        <a:latin typeface="Cambria Math" panose="02040503050406030204" pitchFamily="18" charset="0"/>
                      </a:rPr>
                      <m:t>𝐴</m:t>
                    </m:r>
                    <m:r>
                      <a:rPr lang="en-CA" sz="4800" i="1">
                        <a:latin typeface="Cambria Math" panose="02040503050406030204" pitchFamily="18" charset="0"/>
                      </a:rPr>
                      <m:t>→</m:t>
                    </m:r>
                    <m:r>
                      <a:rPr lang="en-GB" sz="4800" i="1">
                        <a:latin typeface="Cambria Math" panose="02040503050406030204" pitchFamily="18" charset="0"/>
                      </a:rPr>
                      <m:t>𝐴</m:t>
                    </m:r>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b="0" i="1" smtClean="0">
                            <a:latin typeface="Cambria Math" panose="02040503050406030204" pitchFamily="18" charset="0"/>
                          </a:rPr>
                          <m:t>−</m:t>
                        </m:r>
                        <m:r>
                          <a:rPr lang="en-CA" sz="4800" i="1">
                            <a:latin typeface="Cambria Math" panose="02040503050406030204" pitchFamily="18" charset="0"/>
                          </a:rPr>
                          <m:t>𝑖</m:t>
                        </m:r>
                        <m:f>
                          <m:fPr>
                            <m:type m:val="skw"/>
                            <m:ctrlPr>
                              <a:rPr lang="en-CA" sz="4800" i="1" smtClean="0">
                                <a:latin typeface="Cambria Math" panose="02040503050406030204" pitchFamily="18" charset="0"/>
                              </a:rPr>
                            </m:ctrlPr>
                          </m:fPr>
                          <m:num>
                            <m:r>
                              <a:rPr lang="en-CA" sz="4800" i="1">
                                <a:latin typeface="Cambria Math" panose="02040503050406030204" pitchFamily="18" charset="0"/>
                              </a:rPr>
                              <m:t>𝜃</m:t>
                            </m:r>
                          </m:num>
                          <m:den>
                            <m:r>
                              <a:rPr lang="en-CA" sz="4800" i="1">
                                <a:latin typeface="Cambria Math" panose="02040503050406030204" pitchFamily="18" charset="0"/>
                              </a:rPr>
                              <m:t>2</m:t>
                            </m:r>
                          </m:den>
                        </m:f>
                      </m:sup>
                    </m:sSup>
                  </m:oMath>
                </a14:m>
                <a:endParaRPr lang="en-GB" sz="4800" dirty="0"/>
              </a:p>
              <a:p>
                <a:r>
                  <a:rPr lang="en-GB" sz="4800" dirty="0"/>
                  <a:t>we can force:</a:t>
                </a:r>
              </a:p>
              <a:p>
                <a:pPr algn="ctr"/>
                <a:r>
                  <a:rPr lang="en-GB" sz="4800" dirty="0"/>
                  <a:t> </a:t>
                </a:r>
                <a14:m>
                  <m:oMath xmlns:m="http://schemas.openxmlformats.org/officeDocument/2006/math">
                    <m:func>
                      <m:funcPr>
                        <m:ctrlPr>
                          <a:rPr lang="en-GB" sz="4800" i="1" smtClean="0">
                            <a:solidFill>
                              <a:srgbClr val="C00000"/>
                            </a:solidFill>
                            <a:latin typeface="Cambria Math" panose="02040503050406030204" pitchFamily="18" charset="0"/>
                          </a:rPr>
                        </m:ctrlPr>
                      </m:funcPr>
                      <m:fName>
                        <m:r>
                          <m:rPr>
                            <m:sty m:val="p"/>
                          </m:rPr>
                          <a:rPr lang="en-GB" sz="4800">
                            <a:solidFill>
                              <a:srgbClr val="C00000"/>
                            </a:solidFill>
                            <a:latin typeface="Cambria Math" panose="02040503050406030204" pitchFamily="18" charset="0"/>
                          </a:rPr>
                          <m:t>det</m:t>
                        </m:r>
                      </m:fName>
                      <m:e>
                        <m:d>
                          <m:dPr>
                            <m:ctrlPr>
                              <a:rPr lang="en-GB" sz="4800" i="1">
                                <a:solidFill>
                                  <a:srgbClr val="C00000"/>
                                </a:solidFill>
                                <a:latin typeface="Cambria Math" panose="02040503050406030204" pitchFamily="18" charset="0"/>
                              </a:rPr>
                            </m:ctrlPr>
                          </m:dPr>
                          <m:e>
                            <m:r>
                              <a:rPr lang="en-GB" sz="4800" i="1">
                                <a:solidFill>
                                  <a:srgbClr val="C00000"/>
                                </a:solidFill>
                                <a:latin typeface="Cambria Math" panose="02040503050406030204" pitchFamily="18" charset="0"/>
                              </a:rPr>
                              <m:t>𝐴</m:t>
                            </m:r>
                          </m:e>
                        </m:d>
                      </m:e>
                    </m:func>
                    <m:r>
                      <a:rPr lang="en-CA" sz="4800" b="0" i="1" smtClean="0">
                        <a:solidFill>
                          <a:srgbClr val="C00000"/>
                        </a:solidFill>
                        <a:latin typeface="Cambria Math" panose="02040503050406030204" pitchFamily="18" charset="0"/>
                      </a:rPr>
                      <m:t>=+1</m:t>
                    </m:r>
                  </m:oMath>
                </a14:m>
                <a:endParaRPr lang="en-CA" sz="4800" b="0" dirty="0"/>
              </a:p>
            </p:txBody>
          </p:sp>
        </mc:Choice>
        <mc:Fallback xmlns="">
          <p:sp>
            <p:nvSpPr>
              <p:cNvPr id="8" name="TextBox 7">
                <a:extLst>
                  <a:ext uri="{FF2B5EF4-FFF2-40B4-BE49-F238E27FC236}">
                    <a16:creationId xmlns:a16="http://schemas.microsoft.com/office/drawing/2014/main" id="{8B9132C1-F515-1B8F-D073-6E1FB942179E}"/>
                  </a:ext>
                </a:extLst>
              </p:cNvPr>
              <p:cNvSpPr txBox="1">
                <a:spLocks noRot="1" noChangeAspect="1" noMove="1" noResize="1" noEditPoints="1" noAdjustHandles="1" noChangeArrowheads="1" noChangeShapeType="1" noTextEdit="1"/>
              </p:cNvSpPr>
              <p:nvPr/>
            </p:nvSpPr>
            <p:spPr>
              <a:xfrm>
                <a:off x="120711" y="4023614"/>
                <a:ext cx="4915746" cy="2436436"/>
              </a:xfrm>
              <a:prstGeom prst="rect">
                <a:avLst/>
              </a:prstGeom>
              <a:blipFill>
                <a:blip r:embed="rId8"/>
                <a:stretch>
                  <a:fillRect l="-5153"/>
                </a:stretch>
              </a:blipFill>
              <a:ln w="57150">
                <a:solidFill>
                  <a:schemeClr val="tx1"/>
                </a:solidFill>
              </a:ln>
            </p:spPr>
            <p:txBody>
              <a:bodyPr/>
              <a:lstStyle/>
              <a:p>
                <a:r>
                  <a:rPr lang="en-CA">
                    <a:noFill/>
                  </a:rPr>
                  <a:t> </a:t>
                </a:r>
              </a:p>
            </p:txBody>
          </p:sp>
        </mc:Fallback>
      </mc:AlternateContent>
      <p:grpSp>
        <p:nvGrpSpPr>
          <p:cNvPr id="14" name="Group 13">
            <a:extLst>
              <a:ext uri="{FF2B5EF4-FFF2-40B4-BE49-F238E27FC236}">
                <a16:creationId xmlns:a16="http://schemas.microsoft.com/office/drawing/2014/main" id="{7C7AE531-85E0-6CE2-0E74-16C496D266D3}"/>
              </a:ext>
            </a:extLst>
          </p:cNvPr>
          <p:cNvGrpSpPr/>
          <p:nvPr/>
        </p:nvGrpSpPr>
        <p:grpSpPr>
          <a:xfrm>
            <a:off x="7221568" y="2989943"/>
            <a:ext cx="3084907" cy="696686"/>
            <a:chOff x="6945802" y="2989943"/>
            <a:chExt cx="3084907" cy="696686"/>
          </a:xfrm>
        </p:grpSpPr>
        <p:cxnSp>
          <p:nvCxnSpPr>
            <p:cNvPr id="10" name="Straight Arrow Connector 9">
              <a:extLst>
                <a:ext uri="{FF2B5EF4-FFF2-40B4-BE49-F238E27FC236}">
                  <a16:creationId xmlns:a16="http://schemas.microsoft.com/office/drawing/2014/main" id="{27A564EF-6648-947E-0D65-0BEA395189B5}"/>
                </a:ext>
              </a:extLst>
            </p:cNvPr>
            <p:cNvCxnSpPr/>
            <p:nvPr/>
          </p:nvCxnSpPr>
          <p:spPr>
            <a:xfrm flipH="1">
              <a:off x="6945802" y="2989943"/>
              <a:ext cx="282312" cy="69668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B2CB73-332E-619F-01E5-BBAADE68FC76}"/>
                </a:ext>
              </a:extLst>
            </p:cNvPr>
            <p:cNvCxnSpPr>
              <a:cxnSpLocks/>
            </p:cNvCxnSpPr>
            <p:nvPr/>
          </p:nvCxnSpPr>
          <p:spPr>
            <a:xfrm>
              <a:off x="9818222" y="2989943"/>
              <a:ext cx="212487" cy="69668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2" name="Ink 21">
                <a:extLst>
                  <a:ext uri="{FF2B5EF4-FFF2-40B4-BE49-F238E27FC236}">
                    <a16:creationId xmlns:a16="http://schemas.microsoft.com/office/drawing/2014/main" id="{12A63DC3-BD41-F275-81D2-5C8BC838ACC5}"/>
                  </a:ext>
                </a:extLst>
              </p14:cNvPr>
              <p14:cNvContentPartPr/>
              <p14:nvPr>
                <p:extLst>
                  <p:ext uri="{42D2F446-02D8-4167-A562-619A0277C38B}">
                    <p15:isNarration xmlns:p15="http://schemas.microsoft.com/office/powerpoint/2012/main" val="1"/>
                  </p:ext>
                </p:extLst>
              </p14:nvPr>
            </p14:nvContentPartPr>
            <p14:xfrm>
              <a:off x="567360" y="4752360"/>
              <a:ext cx="10596600" cy="1812960"/>
            </p14:xfrm>
          </p:contentPart>
        </mc:Choice>
        <mc:Fallback xmlns="">
          <p:pic>
            <p:nvPicPr>
              <p:cNvPr id="22" name="Ink 21">
                <a:extLst>
                  <a:ext uri="{FF2B5EF4-FFF2-40B4-BE49-F238E27FC236}">
                    <a16:creationId xmlns:a16="http://schemas.microsoft.com/office/drawing/2014/main" id="{12A63DC3-BD41-F275-81D2-5C8BC838ACC5}"/>
                  </a:ext>
                </a:extLst>
              </p:cNvPr>
              <p:cNvPicPr>
                <a:picLocks noGrp="1" noRot="1" noChangeAspect="1" noMove="1" noResize="1" noEditPoints="1" noAdjustHandles="1" noChangeArrowheads="1" noChangeShapeType="1"/>
              </p:cNvPicPr>
              <p:nvPr/>
            </p:nvPicPr>
            <p:blipFill>
              <a:blip r:embed="rId10"/>
              <a:stretch>
                <a:fillRect/>
              </a:stretch>
            </p:blipFill>
            <p:spPr>
              <a:xfrm>
                <a:off x="558000" y="4743000"/>
                <a:ext cx="10615320" cy="1831680"/>
              </a:xfrm>
              <a:prstGeom prst="rect">
                <a:avLst/>
              </a:prstGeom>
            </p:spPr>
          </p:pic>
        </mc:Fallback>
      </mc:AlternateContent>
    </p:spTree>
    <p:custDataLst>
      <p:tags r:id="rId1"/>
    </p:custDataLst>
    <p:extLst>
      <p:ext uri="{BB962C8B-B14F-4D97-AF65-F5344CB8AC3E}">
        <p14:creationId xmlns:p14="http://schemas.microsoft.com/office/powerpoint/2010/main" val="2282888684"/>
      </p:ext>
    </p:extLst>
  </p:cSld>
  <p:clrMapOvr>
    <a:masterClrMapping/>
  </p:clrMapOvr>
  <mc:AlternateContent xmlns:mc="http://schemas.openxmlformats.org/markup-compatibility/2006" xmlns:p14="http://schemas.microsoft.com/office/powerpoint/2010/main">
    <mc:Choice Requires="p14">
      <p:transition spd="med" p14:dur="700" advTm="20367">
        <p:fade/>
      </p:transition>
    </mc:Choice>
    <mc:Fallback xmlns="">
      <p:transition spd="med" advTm="203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9A090C3-C8C2-9CEE-2860-42A9568F8230}"/>
              </a:ext>
            </a:extLst>
          </p:cNvPr>
          <p:cNvCxnSpPr>
            <a:cxnSpLocks/>
          </p:cNvCxnSpPr>
          <p:nvPr/>
        </p:nvCxnSpPr>
        <p:spPr>
          <a:xfrm>
            <a:off x="0" y="1673502"/>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7D382-0052-D66B-1C5D-44DDD639C4DC}"/>
                  </a:ext>
                </a:extLst>
              </p:cNvPr>
              <p:cNvSpPr txBox="1"/>
              <p:nvPr/>
            </p:nvSpPr>
            <p:spPr>
              <a:xfrm>
                <a:off x="98812" y="84120"/>
                <a:ext cx="5997188" cy="1682064"/>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CA" sz="4800" i="1">
                          <a:solidFill>
                            <a:srgbClr val="FF6600"/>
                          </a:solidFill>
                          <a:latin typeface="Cambria Math" panose="02040503050406030204" pitchFamily="18" charset="0"/>
                        </a:rPr>
                        <m:t>𝑊</m:t>
                      </m:r>
                      <m:r>
                        <a:rPr lang="en-CA"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e>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e>
                            </m:mr>
                          </m:m>
                        </m:e>
                      </m:d>
                    </m:oMath>
                  </m:oMathPara>
                </a14:m>
                <a:endParaRPr lang="en-CA" sz="4800" dirty="0"/>
              </a:p>
            </p:txBody>
          </p:sp>
        </mc:Choice>
        <mc:Fallback xmlns="">
          <p:sp>
            <p:nvSpPr>
              <p:cNvPr id="33" name="TextBox 32">
                <a:extLst>
                  <a:ext uri="{FF2B5EF4-FFF2-40B4-BE49-F238E27FC236}">
                    <a16:creationId xmlns:a16="http://schemas.microsoft.com/office/drawing/2014/main" id="{5E97D382-0052-D66B-1C5D-44DDD639C4DC}"/>
                  </a:ext>
                </a:extLst>
              </p:cNvPr>
              <p:cNvSpPr txBox="1">
                <a:spLocks noRot="1" noChangeAspect="1" noMove="1" noResize="1" noEditPoints="1" noAdjustHandles="1" noChangeArrowheads="1" noChangeShapeType="1" noTextEdit="1"/>
              </p:cNvSpPr>
              <p:nvPr/>
            </p:nvSpPr>
            <p:spPr>
              <a:xfrm>
                <a:off x="98812" y="84120"/>
                <a:ext cx="5997188" cy="168206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02FA358-4E5D-1EE0-C19D-293E403CD0B0}"/>
                  </a:ext>
                </a:extLst>
              </p:cNvPr>
              <p:cNvSpPr txBox="1"/>
              <p:nvPr/>
            </p:nvSpPr>
            <p:spPr>
              <a:xfrm>
                <a:off x="6194812" y="110772"/>
                <a:ext cx="5999577" cy="1677382"/>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func>
                        <m:funcPr>
                          <m:ctrlPr>
                            <a:rPr lang="en-CA" sz="8800" b="0" i="1" smtClean="0">
                              <a:solidFill>
                                <a:schemeClr val="tx1"/>
                              </a:solidFill>
                              <a:latin typeface="Cambria Math" panose="02040503050406030204" pitchFamily="18" charset="0"/>
                            </a:rPr>
                          </m:ctrlPr>
                        </m:funcPr>
                        <m:fName>
                          <m:r>
                            <m:rPr>
                              <m:sty m:val="p"/>
                            </m:rPr>
                            <a:rPr lang="en-CA" sz="8800" b="0" i="0" smtClean="0">
                              <a:solidFill>
                                <a:schemeClr val="tx1"/>
                              </a:solidFill>
                              <a:latin typeface="Cambria Math" panose="02040503050406030204" pitchFamily="18" charset="0"/>
                            </a:rPr>
                            <m:t>det</m:t>
                          </m:r>
                        </m:fName>
                        <m:e>
                          <m:r>
                            <a:rPr lang="en-CA" sz="8800" i="1">
                              <a:solidFill>
                                <a:srgbClr val="FF6600"/>
                              </a:solidFill>
                              <a:latin typeface="Cambria Math" panose="02040503050406030204" pitchFamily="18" charset="0"/>
                            </a:rPr>
                            <m:t>𝑊</m:t>
                          </m:r>
                        </m:e>
                      </m:func>
                      <m:r>
                        <a:rPr lang="en-CA" sz="8800" b="0" i="1" smtClean="0">
                          <a:solidFill>
                            <a:schemeClr val="tx1"/>
                          </a:solidFill>
                          <a:latin typeface="Cambria Math" panose="02040503050406030204" pitchFamily="18" charset="0"/>
                        </a:rPr>
                        <m:t>=</m:t>
                      </m:r>
                      <m:sSup>
                        <m:sSupPr>
                          <m:ctrlPr>
                            <a:rPr lang="en-CA" sz="8800" b="0" i="1" smtClean="0">
                              <a:solidFill>
                                <a:schemeClr val="tx1"/>
                              </a:solidFill>
                              <a:latin typeface="Cambria Math" panose="02040503050406030204" pitchFamily="18" charset="0"/>
                            </a:rPr>
                          </m:ctrlPr>
                        </m:sSupPr>
                        <m:e>
                          <m:r>
                            <a:rPr lang="en-CA" sz="8800" b="0" i="1" smtClean="0">
                              <a:solidFill>
                                <a:srgbClr val="DAA600"/>
                              </a:solidFill>
                              <a:latin typeface="Cambria Math" panose="02040503050406030204" pitchFamily="18" charset="0"/>
                            </a:rPr>
                            <m:t>𝑠</m:t>
                          </m:r>
                        </m:e>
                        <m:sup>
                          <m:r>
                            <a:rPr lang="en-CA" sz="8800" b="0" i="1" smtClean="0">
                              <a:solidFill>
                                <a:schemeClr val="tx1"/>
                              </a:solidFill>
                              <a:latin typeface="Cambria Math" panose="02040503050406030204" pitchFamily="18" charset="0"/>
                            </a:rPr>
                            <m:t>2</m:t>
                          </m:r>
                        </m:sup>
                      </m:sSup>
                    </m:oMath>
                  </m:oMathPara>
                </a14:m>
                <a:endParaRPr lang="en-CA" sz="8800" dirty="0"/>
              </a:p>
            </p:txBody>
          </p:sp>
        </mc:Choice>
        <mc:Fallback xmlns="">
          <p:sp>
            <p:nvSpPr>
              <p:cNvPr id="16" name="TextBox 15">
                <a:extLst>
                  <a:ext uri="{FF2B5EF4-FFF2-40B4-BE49-F238E27FC236}">
                    <a16:creationId xmlns:a16="http://schemas.microsoft.com/office/drawing/2014/main" id="{E02FA358-4E5D-1EE0-C19D-293E403CD0B0}"/>
                  </a:ext>
                </a:extLst>
              </p:cNvPr>
              <p:cNvSpPr txBox="1">
                <a:spLocks noRot="1" noChangeAspect="1" noMove="1" noResize="1" noEditPoints="1" noAdjustHandles="1" noChangeArrowheads="1" noChangeShapeType="1" noTextEdit="1"/>
              </p:cNvSpPr>
              <p:nvPr/>
            </p:nvSpPr>
            <p:spPr>
              <a:xfrm>
                <a:off x="6194812" y="110772"/>
                <a:ext cx="5999577" cy="1677382"/>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1E90E7-DDFF-0391-30A6-B581F23B7AA2}"/>
                  </a:ext>
                </a:extLst>
              </p:cNvPr>
              <p:cNvSpPr txBox="1"/>
              <p:nvPr/>
            </p:nvSpPr>
            <p:spPr>
              <a:xfrm>
                <a:off x="1614087" y="1785092"/>
                <a:ext cx="6143564" cy="13553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8000" i="1">
                          <a:solidFill>
                            <a:srgbClr val="FF6600"/>
                          </a:solidFill>
                          <a:latin typeface="Cambria Math" panose="02040503050406030204" pitchFamily="18" charset="0"/>
                        </a:rPr>
                        <m:t>𝑊</m:t>
                      </m:r>
                      <m:r>
                        <a:rPr lang="en-GB" sz="8000" i="1">
                          <a:latin typeface="Cambria Math" panose="02040503050406030204" pitchFamily="18" charset="0"/>
                        </a:rPr>
                        <m:t>→</m:t>
                      </m:r>
                      <m:r>
                        <a:rPr lang="en-GB" sz="8000" b="0" i="1" smtClean="0">
                          <a:latin typeface="Cambria Math" panose="02040503050406030204" pitchFamily="18" charset="0"/>
                        </a:rPr>
                        <m:t>   </m:t>
                      </m:r>
                      <m:r>
                        <a:rPr lang="en-GB" sz="8000" i="1">
                          <a:latin typeface="Cambria Math" panose="02040503050406030204" pitchFamily="18" charset="0"/>
                        </a:rPr>
                        <m:t>𝐴</m:t>
                      </m:r>
                      <m:r>
                        <a:rPr lang="en-CA" sz="8000" i="1">
                          <a:solidFill>
                            <a:srgbClr val="FF6600"/>
                          </a:solidFill>
                          <a:latin typeface="Cambria Math" panose="02040503050406030204" pitchFamily="18" charset="0"/>
                        </a:rPr>
                        <m:t>𝑊</m:t>
                      </m:r>
                      <m:sSup>
                        <m:sSupPr>
                          <m:ctrlPr>
                            <a:rPr lang="en-GB" sz="8000" i="1">
                              <a:solidFill>
                                <a:srgbClr val="7030A0"/>
                              </a:solidFill>
                              <a:latin typeface="Cambria Math" panose="02040503050406030204" pitchFamily="18" charset="0"/>
                            </a:rPr>
                          </m:ctrlPr>
                        </m:sSupPr>
                        <m:e>
                          <m:r>
                            <a:rPr lang="en-GB" sz="8000" i="1">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5" name="TextBox 4">
                <a:extLst>
                  <a:ext uri="{FF2B5EF4-FFF2-40B4-BE49-F238E27FC236}">
                    <a16:creationId xmlns:a16="http://schemas.microsoft.com/office/drawing/2014/main" id="{831E90E7-DDFF-0391-30A6-B581F23B7AA2}"/>
                  </a:ext>
                </a:extLst>
              </p:cNvPr>
              <p:cNvSpPr txBox="1">
                <a:spLocks noRot="1" noChangeAspect="1" noMove="1" noResize="1" noEditPoints="1" noAdjustHandles="1" noChangeArrowheads="1" noChangeShapeType="1" noTextEdit="1"/>
              </p:cNvSpPr>
              <p:nvPr/>
            </p:nvSpPr>
            <p:spPr>
              <a:xfrm>
                <a:off x="1614087" y="1785092"/>
                <a:ext cx="6143564" cy="1355307"/>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6CB259-034A-DEC5-6F53-A9622D170633}"/>
                  </a:ext>
                </a:extLst>
              </p:cNvPr>
              <p:cNvSpPr txBox="1"/>
              <p:nvPr/>
            </p:nvSpPr>
            <p:spPr>
              <a:xfrm>
                <a:off x="21261" y="3015747"/>
                <a:ext cx="12485371" cy="3971728"/>
              </a:xfrm>
              <a:prstGeom prst="rect">
                <a:avLst/>
              </a:prstGeom>
              <a:noFill/>
            </p:spPr>
            <p:txBody>
              <a:bodyPr wrap="square" rtlCol="0">
                <a:spAutoFit/>
              </a:bodyPr>
              <a:lstStyle/>
              <a:p>
                <a:pPr>
                  <a:spcAft>
                    <a:spcPts val="1800"/>
                  </a:spcAft>
                </a:pPr>
                <a14:m>
                  <m:oMathPara xmlns:m="http://schemas.openxmlformats.org/officeDocument/2006/math">
                    <m:oMathParaPr>
                      <m:jc m:val="left"/>
                    </m:oMathParaPr>
                    <m:oMath xmlns:m="http://schemas.openxmlformats.org/officeDocument/2006/math">
                      <m:func>
                        <m:funcPr>
                          <m:ctrlPr>
                            <a:rPr lang="en-GB" sz="6300" b="0" i="1" smtClean="0">
                              <a:solidFill>
                                <a:schemeClr val="tx1"/>
                              </a:solidFill>
                              <a:latin typeface="Cambria Math" panose="02040503050406030204" pitchFamily="18" charset="0"/>
                            </a:rPr>
                          </m:ctrlPr>
                        </m:funcPr>
                        <m:fName>
                          <m:r>
                            <m:rPr>
                              <m:sty m:val="p"/>
                            </m:rPr>
                            <a:rPr lang="en-GB" sz="6300" b="0" i="0" smtClean="0">
                              <a:solidFill>
                                <a:schemeClr val="tx1"/>
                              </a:solidFill>
                              <a:latin typeface="Cambria Math" panose="02040503050406030204" pitchFamily="18" charset="0"/>
                            </a:rPr>
                            <m:t>det</m:t>
                          </m:r>
                        </m:fName>
                        <m:e>
                          <m:d>
                            <m:dPr>
                              <m:ctrlPr>
                                <a:rPr lang="en-GB" sz="6300" b="0" i="1" smtClean="0">
                                  <a:solidFill>
                                    <a:schemeClr val="tx1"/>
                                  </a:solidFill>
                                  <a:latin typeface="Cambria Math" panose="02040503050406030204" pitchFamily="18" charset="0"/>
                                </a:rPr>
                              </m:ctrlPr>
                            </m:dPr>
                            <m:e>
                              <m:r>
                                <a:rPr lang="en-CA" sz="6300" i="1">
                                  <a:solidFill>
                                    <a:srgbClr val="FF6600"/>
                                  </a:solidFill>
                                  <a:latin typeface="Cambria Math" panose="02040503050406030204" pitchFamily="18" charset="0"/>
                                </a:rPr>
                                <m:t>𝑊</m:t>
                              </m:r>
                            </m:e>
                          </m:d>
                        </m:e>
                      </m:func>
                      <m:r>
                        <a:rPr lang="en-GB" sz="6300" b="0" i="1" smtClean="0">
                          <a:latin typeface="Cambria Math" panose="02040503050406030204" pitchFamily="18" charset="0"/>
                        </a:rPr>
                        <m:t>=</m:t>
                      </m:r>
                      <m:func>
                        <m:funcPr>
                          <m:ctrlPr>
                            <a:rPr lang="en-GB" sz="6300" i="1">
                              <a:latin typeface="Cambria Math" panose="02040503050406030204" pitchFamily="18" charset="0"/>
                            </a:rPr>
                          </m:ctrlPr>
                        </m:funcPr>
                        <m:fName>
                          <m:r>
                            <m:rPr>
                              <m:sty m:val="p"/>
                            </m:rPr>
                            <a:rPr lang="en-GB" sz="6300">
                              <a:latin typeface="Cambria Math" panose="02040503050406030204" pitchFamily="18" charset="0"/>
                            </a:rPr>
                            <m:t>det</m:t>
                          </m:r>
                        </m:fName>
                        <m:e>
                          <m:d>
                            <m:dPr>
                              <m:ctrlPr>
                                <a:rPr lang="en-GB" sz="6300" i="1">
                                  <a:latin typeface="Cambria Math" panose="02040503050406030204" pitchFamily="18" charset="0"/>
                                </a:rPr>
                              </m:ctrlPr>
                            </m:dPr>
                            <m:e>
                              <m:r>
                                <a:rPr lang="en-GB" sz="6300" i="1">
                                  <a:latin typeface="Cambria Math" panose="02040503050406030204" pitchFamily="18" charset="0"/>
                                </a:rPr>
                                <m:t>𝐴</m:t>
                              </m:r>
                              <m:r>
                                <a:rPr lang="en-CA" sz="6300" i="1">
                                  <a:solidFill>
                                    <a:srgbClr val="FF6600"/>
                                  </a:solidFill>
                                  <a:latin typeface="Cambria Math" panose="02040503050406030204" pitchFamily="18" charset="0"/>
                                </a:rPr>
                                <m:t>𝑊</m:t>
                              </m:r>
                              <m:sSup>
                                <m:sSupPr>
                                  <m:ctrlPr>
                                    <a:rPr lang="en-GB" sz="6300" i="1">
                                      <a:solidFill>
                                        <a:srgbClr val="7030A0"/>
                                      </a:solidFill>
                                      <a:latin typeface="Cambria Math" panose="02040503050406030204" pitchFamily="18" charset="0"/>
                                    </a:rPr>
                                  </m:ctrlPr>
                                </m:sSupPr>
                                <m:e>
                                  <m:r>
                                    <a:rPr lang="en-GB" sz="6300" i="1">
                                      <a:latin typeface="Cambria Math" panose="02040503050406030204" pitchFamily="18" charset="0"/>
                                    </a:rPr>
                                    <m:t>𝐴</m:t>
                                  </m:r>
                                </m:e>
                                <m:sup>
                                  <m:r>
                                    <a:rPr lang="en-GB" sz="6300" i="1">
                                      <a:latin typeface="Cambria Math" panose="02040503050406030204" pitchFamily="18" charset="0"/>
                                      <a:ea typeface="Cambria Math" panose="02040503050406030204" pitchFamily="18" charset="0"/>
                                    </a:rPr>
                                    <m:t>†</m:t>
                                  </m:r>
                                </m:sup>
                              </m:sSup>
                            </m:e>
                          </m:d>
                        </m:e>
                      </m:func>
                    </m:oMath>
                  </m:oMathPara>
                </a14:m>
                <a:endParaRPr lang="en-CA" sz="6300" dirty="0"/>
              </a:p>
              <a:p>
                <a:pPr>
                  <a:spcAft>
                    <a:spcPts val="1800"/>
                  </a:spcAft>
                </a:pPr>
                <a14:m>
                  <m:oMathPara xmlns:m="http://schemas.openxmlformats.org/officeDocument/2006/math">
                    <m:oMathParaPr>
                      <m:jc m:val="left"/>
                    </m:oMathParaPr>
                    <m:oMath xmlns:m="http://schemas.openxmlformats.org/officeDocument/2006/math">
                      <m:func>
                        <m:funcPr>
                          <m:ctrlPr>
                            <a:rPr lang="en-GB" sz="6000" b="0" i="1" smtClean="0">
                              <a:solidFill>
                                <a:schemeClr val="tx1"/>
                              </a:solidFill>
                              <a:latin typeface="Cambria Math" panose="02040503050406030204" pitchFamily="18" charset="0"/>
                            </a:rPr>
                          </m:ctrlPr>
                        </m:funcPr>
                        <m:fName>
                          <m:r>
                            <m:rPr>
                              <m:sty m:val="p"/>
                            </m:rPr>
                            <a:rPr lang="en-GB" sz="6000" b="0" i="0" smtClean="0">
                              <a:solidFill>
                                <a:schemeClr val="tx1"/>
                              </a:solidFill>
                              <a:latin typeface="Cambria Math" panose="02040503050406030204" pitchFamily="18" charset="0"/>
                            </a:rPr>
                            <m:t>det</m:t>
                          </m:r>
                        </m:fName>
                        <m:e>
                          <m:d>
                            <m:dPr>
                              <m:ctrlPr>
                                <a:rPr lang="en-GB" sz="6000" b="0" i="1" smtClean="0">
                                  <a:solidFill>
                                    <a:schemeClr val="tx1"/>
                                  </a:solidFill>
                                  <a:latin typeface="Cambria Math" panose="02040503050406030204" pitchFamily="18" charset="0"/>
                                </a:rPr>
                              </m:ctrlPr>
                            </m:dPr>
                            <m:e>
                              <m:r>
                                <a:rPr lang="en-CA" sz="6000" i="1">
                                  <a:solidFill>
                                    <a:srgbClr val="FF6600"/>
                                  </a:solidFill>
                                  <a:latin typeface="Cambria Math" panose="02040503050406030204" pitchFamily="18" charset="0"/>
                                </a:rPr>
                                <m:t>𝑊</m:t>
                              </m:r>
                            </m:e>
                          </m:d>
                        </m:e>
                      </m:func>
                      <m:r>
                        <a:rPr lang="en-GB" sz="6000" b="0" i="1" smtClean="0">
                          <a:latin typeface="Cambria Math" panose="02040503050406030204" pitchFamily="18" charset="0"/>
                        </a:rPr>
                        <m:t>=</m:t>
                      </m:r>
                      <m:func>
                        <m:funcPr>
                          <m:ctrlPr>
                            <a:rPr lang="en-GB" sz="6000" i="1">
                              <a:latin typeface="Cambria Math" panose="02040503050406030204" pitchFamily="18" charset="0"/>
                            </a:rPr>
                          </m:ctrlPr>
                        </m:funcPr>
                        <m:fName>
                          <m:r>
                            <m:rPr>
                              <m:sty m:val="p"/>
                            </m:rPr>
                            <a:rPr lang="en-GB" sz="6000">
                              <a:latin typeface="Cambria Math" panose="02040503050406030204" pitchFamily="18" charset="0"/>
                            </a:rPr>
                            <m:t>det</m:t>
                          </m:r>
                        </m:fName>
                        <m:e>
                          <m:d>
                            <m:dPr>
                              <m:ctrlPr>
                                <a:rPr lang="en-GB" sz="6000" i="1">
                                  <a:latin typeface="Cambria Math" panose="02040503050406030204" pitchFamily="18" charset="0"/>
                                </a:rPr>
                              </m:ctrlPr>
                            </m:dPr>
                            <m:e>
                              <m:r>
                                <a:rPr lang="en-GB" sz="6000" i="1">
                                  <a:latin typeface="Cambria Math" panose="02040503050406030204" pitchFamily="18" charset="0"/>
                                </a:rPr>
                                <m:t>𝐴</m:t>
                              </m:r>
                            </m:e>
                          </m:d>
                        </m:e>
                      </m:func>
                      <m:func>
                        <m:funcPr>
                          <m:ctrlPr>
                            <a:rPr lang="en-GB" sz="6000" i="1">
                              <a:latin typeface="Cambria Math" panose="02040503050406030204" pitchFamily="18" charset="0"/>
                            </a:rPr>
                          </m:ctrlPr>
                        </m:funcPr>
                        <m:fName>
                          <m:r>
                            <m:rPr>
                              <m:sty m:val="p"/>
                            </m:rPr>
                            <a:rPr lang="en-GB" sz="6000">
                              <a:latin typeface="Cambria Math" panose="02040503050406030204" pitchFamily="18" charset="0"/>
                            </a:rPr>
                            <m:t>det</m:t>
                          </m:r>
                        </m:fName>
                        <m:e>
                          <m:d>
                            <m:dPr>
                              <m:ctrlPr>
                                <a:rPr lang="en-GB" sz="6000" i="1">
                                  <a:latin typeface="Cambria Math" panose="02040503050406030204" pitchFamily="18" charset="0"/>
                                </a:rPr>
                              </m:ctrlPr>
                            </m:dPr>
                            <m:e>
                              <m:r>
                                <a:rPr lang="en-CA" sz="6000" i="1">
                                  <a:solidFill>
                                    <a:srgbClr val="FF6600"/>
                                  </a:solidFill>
                                  <a:latin typeface="Cambria Math" panose="02040503050406030204" pitchFamily="18" charset="0"/>
                                </a:rPr>
                                <m:t>𝑊</m:t>
                              </m:r>
                            </m:e>
                          </m:d>
                        </m:e>
                      </m:func>
                      <m:func>
                        <m:funcPr>
                          <m:ctrlPr>
                            <a:rPr lang="en-GB" sz="6000" i="1">
                              <a:latin typeface="Cambria Math" panose="02040503050406030204" pitchFamily="18" charset="0"/>
                            </a:rPr>
                          </m:ctrlPr>
                        </m:funcPr>
                        <m:fName>
                          <m:r>
                            <m:rPr>
                              <m:sty m:val="p"/>
                            </m:rPr>
                            <a:rPr lang="en-GB" sz="6000">
                              <a:latin typeface="Cambria Math" panose="02040503050406030204" pitchFamily="18" charset="0"/>
                            </a:rPr>
                            <m:t>det</m:t>
                          </m:r>
                        </m:fName>
                        <m:e>
                          <m:d>
                            <m:dPr>
                              <m:ctrlPr>
                                <a:rPr lang="en-GB" sz="6000" i="1">
                                  <a:latin typeface="Cambria Math" panose="02040503050406030204" pitchFamily="18" charset="0"/>
                                </a:rPr>
                              </m:ctrlPr>
                            </m:dPr>
                            <m:e>
                              <m:sSup>
                                <m:sSupPr>
                                  <m:ctrlPr>
                                    <a:rPr lang="en-GB" sz="6000" b="0" i="1" smtClean="0">
                                      <a:latin typeface="Cambria Math" panose="02040503050406030204" pitchFamily="18" charset="0"/>
                                    </a:rPr>
                                  </m:ctrlPr>
                                </m:sSupPr>
                                <m:e>
                                  <m:d>
                                    <m:dPr>
                                      <m:ctrlPr>
                                        <a:rPr lang="en-GB" sz="6000" b="0" i="1" smtClean="0">
                                          <a:latin typeface="Cambria Math" panose="02040503050406030204" pitchFamily="18" charset="0"/>
                                        </a:rPr>
                                      </m:ctrlPr>
                                    </m:dPr>
                                    <m:e>
                                      <m:sSup>
                                        <m:sSupPr>
                                          <m:ctrlPr>
                                            <a:rPr lang="en-GB" sz="6000" i="1">
                                              <a:solidFill>
                                                <a:srgbClr val="7030A0"/>
                                              </a:solidFill>
                                              <a:latin typeface="Cambria Math" panose="02040503050406030204" pitchFamily="18" charset="0"/>
                                            </a:rPr>
                                          </m:ctrlPr>
                                        </m:sSupPr>
                                        <m:e>
                                          <m:r>
                                            <a:rPr lang="en-GB" sz="6000" i="1">
                                              <a:latin typeface="Cambria Math" panose="02040503050406030204" pitchFamily="18" charset="0"/>
                                            </a:rPr>
                                            <m:t>𝐴</m:t>
                                          </m:r>
                                        </m:e>
                                        <m:sup>
                                          <m:r>
                                            <a:rPr lang="en-GB" sz="6000" i="1">
                                              <a:latin typeface="Cambria Math" panose="02040503050406030204" pitchFamily="18" charset="0"/>
                                              <a:ea typeface="Cambria Math" panose="02040503050406030204" pitchFamily="18" charset="0"/>
                                            </a:rPr>
                                            <m:t>𝑇</m:t>
                                          </m:r>
                                        </m:sup>
                                      </m:sSup>
                                    </m:e>
                                  </m:d>
                                </m:e>
                                <m:sup>
                                  <m:r>
                                    <a:rPr lang="en-GB" sz="6000" b="0" i="1" smtClean="0">
                                      <a:latin typeface="Cambria Math" panose="02040503050406030204" pitchFamily="18" charset="0"/>
                                    </a:rPr>
                                    <m:t>∗</m:t>
                                  </m:r>
                                </m:sup>
                              </m:sSup>
                            </m:e>
                          </m:d>
                        </m:e>
                      </m:func>
                    </m:oMath>
                  </m:oMathPara>
                </a14:m>
                <a:endParaRPr lang="en-CA" sz="6000" dirty="0"/>
              </a:p>
              <a:p>
                <a:pPr lvl="1">
                  <a:spcAft>
                    <a:spcPts val="1800"/>
                  </a:spcAft>
                </a:pPr>
                <a14:m>
                  <m:oMathPara xmlns:m="http://schemas.openxmlformats.org/officeDocument/2006/math">
                    <m:oMathParaPr>
                      <m:jc m:val="left"/>
                    </m:oMathParaPr>
                    <m:oMath xmlns:m="http://schemas.openxmlformats.org/officeDocument/2006/math">
                      <m:r>
                        <a:rPr lang="en-GB" sz="6600" b="0" i="1" smtClean="0">
                          <a:solidFill>
                            <a:schemeClr val="tx1"/>
                          </a:solidFill>
                          <a:latin typeface="Cambria Math" panose="02040503050406030204" pitchFamily="18" charset="0"/>
                        </a:rPr>
                        <m:t>1</m:t>
                      </m:r>
                      <m:r>
                        <a:rPr lang="en-GB" sz="6600" b="0" i="1" smtClean="0">
                          <a:latin typeface="Cambria Math" panose="02040503050406030204" pitchFamily="18" charset="0"/>
                        </a:rPr>
                        <m:t>=</m:t>
                      </m:r>
                      <m:func>
                        <m:funcPr>
                          <m:ctrlPr>
                            <a:rPr lang="en-GB" sz="6600" i="1">
                              <a:latin typeface="Cambria Math" panose="02040503050406030204" pitchFamily="18" charset="0"/>
                            </a:rPr>
                          </m:ctrlPr>
                        </m:funcPr>
                        <m:fName>
                          <m:r>
                            <m:rPr>
                              <m:sty m:val="p"/>
                            </m:rPr>
                            <a:rPr lang="en-GB" sz="6600">
                              <a:latin typeface="Cambria Math" panose="02040503050406030204" pitchFamily="18" charset="0"/>
                            </a:rPr>
                            <m:t>det</m:t>
                          </m:r>
                        </m:fName>
                        <m:e>
                          <m:d>
                            <m:dPr>
                              <m:ctrlPr>
                                <a:rPr lang="en-GB" sz="6600" i="1">
                                  <a:latin typeface="Cambria Math" panose="02040503050406030204" pitchFamily="18" charset="0"/>
                                </a:rPr>
                              </m:ctrlPr>
                            </m:dPr>
                            <m:e>
                              <m:r>
                                <a:rPr lang="en-GB" sz="6600" i="1">
                                  <a:latin typeface="Cambria Math" panose="02040503050406030204" pitchFamily="18" charset="0"/>
                                </a:rPr>
                                <m:t>𝐴</m:t>
                              </m:r>
                            </m:e>
                          </m:d>
                        </m:e>
                      </m:func>
                      <m:func>
                        <m:funcPr>
                          <m:ctrlPr>
                            <a:rPr lang="en-GB" sz="6600" i="1">
                              <a:latin typeface="Cambria Math" panose="02040503050406030204" pitchFamily="18" charset="0"/>
                            </a:rPr>
                          </m:ctrlPr>
                        </m:funcPr>
                        <m:fName>
                          <m:r>
                            <m:rPr>
                              <m:sty m:val="p"/>
                            </m:rPr>
                            <a:rPr lang="en-GB" sz="6600">
                              <a:latin typeface="Cambria Math" panose="02040503050406030204" pitchFamily="18" charset="0"/>
                            </a:rPr>
                            <m:t>det</m:t>
                          </m:r>
                        </m:fName>
                        <m:e>
                          <m:sSup>
                            <m:sSupPr>
                              <m:ctrlPr>
                                <a:rPr lang="en-GB" sz="6600" b="0" i="1" smtClean="0">
                                  <a:latin typeface="Cambria Math" panose="02040503050406030204" pitchFamily="18" charset="0"/>
                                  <a:ea typeface="Cambria Math" panose="02040503050406030204" pitchFamily="18" charset="0"/>
                                </a:rPr>
                              </m:ctrlPr>
                            </m:sSupPr>
                            <m:e>
                              <m:d>
                                <m:dPr>
                                  <m:ctrlPr>
                                    <a:rPr lang="en-GB" sz="6600" i="1">
                                      <a:latin typeface="Cambria Math" panose="02040503050406030204" pitchFamily="18" charset="0"/>
                                    </a:rPr>
                                  </m:ctrlPr>
                                </m:dPr>
                                <m:e>
                                  <m:r>
                                    <a:rPr lang="en-GB" sz="6600" b="0" i="1" smtClean="0">
                                      <a:solidFill>
                                        <a:schemeClr val="tx1"/>
                                      </a:solidFill>
                                      <a:latin typeface="Cambria Math" panose="02040503050406030204" pitchFamily="18" charset="0"/>
                                    </a:rPr>
                                    <m:t>𝐴</m:t>
                                  </m:r>
                                </m:e>
                              </m:d>
                            </m:e>
                            <m:sup>
                              <m:r>
                                <a:rPr lang="en-GB" sz="6600" b="0" i="1" smtClean="0">
                                  <a:latin typeface="Cambria Math" panose="02040503050406030204" pitchFamily="18" charset="0"/>
                                  <a:ea typeface="Cambria Math" panose="02040503050406030204" pitchFamily="18" charset="0"/>
                                </a:rPr>
                                <m:t>∗</m:t>
                              </m:r>
                            </m:sup>
                          </m:sSup>
                        </m:e>
                      </m:func>
                    </m:oMath>
                  </m:oMathPara>
                </a14:m>
                <a:endParaRPr lang="en-CA" sz="6600" dirty="0"/>
              </a:p>
            </p:txBody>
          </p:sp>
        </mc:Choice>
        <mc:Fallback xmlns="">
          <p:sp>
            <p:nvSpPr>
              <p:cNvPr id="6" name="TextBox 5">
                <a:extLst>
                  <a:ext uri="{FF2B5EF4-FFF2-40B4-BE49-F238E27FC236}">
                    <a16:creationId xmlns:a16="http://schemas.microsoft.com/office/drawing/2014/main" id="{C76CB259-034A-DEC5-6F53-A9622D170633}"/>
                  </a:ext>
                </a:extLst>
              </p:cNvPr>
              <p:cNvSpPr txBox="1">
                <a:spLocks noRot="1" noChangeAspect="1" noMove="1" noResize="1" noEditPoints="1" noAdjustHandles="1" noChangeArrowheads="1" noChangeShapeType="1" noTextEdit="1"/>
              </p:cNvSpPr>
              <p:nvPr/>
            </p:nvSpPr>
            <p:spPr>
              <a:xfrm>
                <a:off x="21261" y="3015747"/>
                <a:ext cx="12485371" cy="397172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DB933C-9E66-066B-22F5-FC1FB4BD22B5}"/>
                  </a:ext>
                </a:extLst>
              </p:cNvPr>
              <p:cNvSpPr txBox="1"/>
              <p:nvPr/>
            </p:nvSpPr>
            <p:spPr>
              <a:xfrm>
                <a:off x="7816644" y="2215358"/>
                <a:ext cx="4139380" cy="1754326"/>
              </a:xfrm>
              <a:prstGeom prst="rect">
                <a:avLst/>
              </a:prstGeom>
              <a:noFill/>
              <a:ln w="57150">
                <a:solidFill>
                  <a:schemeClr val="tx1"/>
                </a:solidFill>
              </a:ln>
            </p:spPr>
            <p:txBody>
              <a:bodyPr wrap="square" rtlCol="0">
                <a:spAutoFit/>
              </a:bodyPr>
              <a:lstStyle/>
              <a:p>
                <a:pPr algn="r"/>
                <a14:m>
                  <m:oMathPara xmlns:m="http://schemas.openxmlformats.org/officeDocument/2006/math">
                    <m:oMathParaPr>
                      <m:jc m:val="center"/>
                    </m:oMathParaPr>
                    <m:oMath xmlns:m="http://schemas.openxmlformats.org/officeDocument/2006/math">
                      <m:func>
                        <m:funcPr>
                          <m:ctrlPr>
                            <a:rPr lang="en-GB" sz="5400" b="0" i="1" smtClean="0">
                              <a:solidFill>
                                <a:schemeClr val="tx1"/>
                              </a:solidFill>
                              <a:latin typeface="Cambria Math" panose="02040503050406030204" pitchFamily="18" charset="0"/>
                            </a:rPr>
                          </m:ctrlPr>
                        </m:funcPr>
                        <m:fName>
                          <m:r>
                            <m:rPr>
                              <m:sty m:val="p"/>
                            </m:rPr>
                            <a:rPr lang="en-GB" sz="5400" b="0" i="0" smtClean="0">
                              <a:solidFill>
                                <a:schemeClr val="tx1"/>
                              </a:solidFill>
                              <a:latin typeface="Cambria Math" panose="02040503050406030204" pitchFamily="18" charset="0"/>
                            </a:rPr>
                            <m:t>det</m:t>
                          </m:r>
                        </m:fName>
                        <m:e>
                          <m:d>
                            <m:dPr>
                              <m:ctrlPr>
                                <a:rPr lang="en-GB" sz="5400" b="0" i="1" smtClean="0">
                                  <a:solidFill>
                                    <a:schemeClr val="tx1"/>
                                  </a:solidFill>
                                  <a:latin typeface="Cambria Math" panose="02040503050406030204" pitchFamily="18" charset="0"/>
                                </a:rPr>
                              </m:ctrlPr>
                            </m:dPr>
                            <m:e>
                              <m:r>
                                <a:rPr lang="en-GB" sz="5400" b="0" i="1" smtClean="0">
                                  <a:solidFill>
                                    <a:schemeClr val="tx1"/>
                                  </a:solidFill>
                                  <a:latin typeface="Cambria Math" panose="02040503050406030204" pitchFamily="18" charset="0"/>
                                </a:rPr>
                                <m:t>𝐴𝐵</m:t>
                              </m:r>
                            </m:e>
                          </m:d>
                        </m:e>
                      </m:func>
                      <m:r>
                        <a:rPr lang="en-GB" sz="5400" b="0" i="1" smtClean="0">
                          <a:solidFill>
                            <a:schemeClr val="tx1"/>
                          </a:solidFill>
                          <a:latin typeface="Cambria Math" panose="02040503050406030204" pitchFamily="18" charset="0"/>
                        </a:rPr>
                        <m:t>=</m:t>
                      </m:r>
                    </m:oMath>
                  </m:oMathPara>
                </a14:m>
                <a:endParaRPr lang="en-GB" sz="5400" b="0" i="1" dirty="0">
                  <a:solidFill>
                    <a:schemeClr val="tx1"/>
                  </a:solidFill>
                  <a:latin typeface="Cambria Math" panose="02040503050406030204" pitchFamily="18" charset="0"/>
                </a:endParaRPr>
              </a:p>
              <a:p>
                <a:pPr algn="r"/>
                <a14:m>
                  <m:oMathPara xmlns:m="http://schemas.openxmlformats.org/officeDocument/2006/math">
                    <m:oMathParaPr>
                      <m:jc m:val="center"/>
                    </m:oMathParaPr>
                    <m:oMath xmlns:m="http://schemas.openxmlformats.org/officeDocument/2006/math">
                      <m:func>
                        <m:funcPr>
                          <m:ctrlPr>
                            <a:rPr lang="en-GB" sz="5400" i="1">
                              <a:solidFill>
                                <a:schemeClr val="tx1"/>
                              </a:solidFill>
                              <a:latin typeface="Cambria Math" panose="02040503050406030204" pitchFamily="18" charset="0"/>
                            </a:rPr>
                          </m:ctrlPr>
                        </m:funcPr>
                        <m:fName>
                          <m:r>
                            <m:rPr>
                              <m:sty m:val="p"/>
                            </m:rPr>
                            <a:rPr lang="en-GB" sz="5400">
                              <a:solidFill>
                                <a:schemeClr val="tx1"/>
                              </a:solidFill>
                              <a:latin typeface="Cambria Math" panose="02040503050406030204" pitchFamily="18" charset="0"/>
                            </a:rPr>
                            <m:t>det</m:t>
                          </m:r>
                        </m:fName>
                        <m:e>
                          <m:d>
                            <m:dPr>
                              <m:ctrlPr>
                                <a:rPr lang="en-GB" sz="5400" i="1">
                                  <a:solidFill>
                                    <a:schemeClr val="tx1"/>
                                  </a:solidFill>
                                  <a:latin typeface="Cambria Math" panose="02040503050406030204" pitchFamily="18" charset="0"/>
                                </a:rPr>
                              </m:ctrlPr>
                            </m:dPr>
                            <m:e>
                              <m:r>
                                <a:rPr lang="en-GB" sz="5400" i="1">
                                  <a:solidFill>
                                    <a:schemeClr val="tx1"/>
                                  </a:solidFill>
                                  <a:latin typeface="Cambria Math" panose="02040503050406030204" pitchFamily="18" charset="0"/>
                                </a:rPr>
                                <m:t>𝐴</m:t>
                              </m:r>
                            </m:e>
                          </m:d>
                        </m:e>
                      </m:func>
                      <m:func>
                        <m:funcPr>
                          <m:ctrlPr>
                            <a:rPr lang="en-GB" sz="5400" i="1">
                              <a:solidFill>
                                <a:schemeClr val="tx1"/>
                              </a:solidFill>
                              <a:latin typeface="Cambria Math" panose="02040503050406030204" pitchFamily="18" charset="0"/>
                            </a:rPr>
                          </m:ctrlPr>
                        </m:funcPr>
                        <m:fName>
                          <m:r>
                            <m:rPr>
                              <m:sty m:val="p"/>
                            </m:rPr>
                            <a:rPr lang="en-GB" sz="5400">
                              <a:solidFill>
                                <a:schemeClr val="tx1"/>
                              </a:solidFill>
                              <a:latin typeface="Cambria Math" panose="02040503050406030204" pitchFamily="18" charset="0"/>
                            </a:rPr>
                            <m:t>det</m:t>
                          </m:r>
                        </m:fName>
                        <m:e>
                          <m:d>
                            <m:dPr>
                              <m:ctrlPr>
                                <a:rPr lang="en-GB" sz="5400" i="1">
                                  <a:solidFill>
                                    <a:schemeClr val="tx1"/>
                                  </a:solidFill>
                                  <a:latin typeface="Cambria Math" panose="02040503050406030204" pitchFamily="18" charset="0"/>
                                </a:rPr>
                              </m:ctrlPr>
                            </m:dPr>
                            <m:e>
                              <m:r>
                                <a:rPr lang="en-GB" sz="5400" i="1">
                                  <a:solidFill>
                                    <a:schemeClr val="tx1"/>
                                  </a:solidFill>
                                  <a:latin typeface="Cambria Math" panose="02040503050406030204" pitchFamily="18" charset="0"/>
                                </a:rPr>
                                <m:t>𝐵</m:t>
                              </m:r>
                            </m:e>
                          </m:d>
                        </m:e>
                      </m:func>
                    </m:oMath>
                  </m:oMathPara>
                </a14:m>
                <a:endParaRPr lang="en-CA" sz="5400" dirty="0">
                  <a:solidFill>
                    <a:schemeClr val="tx1"/>
                  </a:solidFill>
                </a:endParaRPr>
              </a:p>
            </p:txBody>
          </p:sp>
        </mc:Choice>
        <mc:Fallback xmlns="">
          <p:sp>
            <p:nvSpPr>
              <p:cNvPr id="8" name="TextBox 7">
                <a:extLst>
                  <a:ext uri="{FF2B5EF4-FFF2-40B4-BE49-F238E27FC236}">
                    <a16:creationId xmlns:a16="http://schemas.microsoft.com/office/drawing/2014/main" id="{E8DB933C-9E66-066B-22F5-FC1FB4BD22B5}"/>
                  </a:ext>
                </a:extLst>
              </p:cNvPr>
              <p:cNvSpPr txBox="1">
                <a:spLocks noRot="1" noChangeAspect="1" noMove="1" noResize="1" noEditPoints="1" noAdjustHandles="1" noChangeArrowheads="1" noChangeShapeType="1" noTextEdit="1"/>
              </p:cNvSpPr>
              <p:nvPr/>
            </p:nvSpPr>
            <p:spPr>
              <a:xfrm>
                <a:off x="7816644" y="2215358"/>
                <a:ext cx="4139380" cy="1754326"/>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7B557D4-462D-2A59-4845-F7A9652A468F}"/>
                  </a:ext>
                </a:extLst>
              </p:cNvPr>
              <p:cNvSpPr txBox="1"/>
              <p:nvPr/>
            </p:nvSpPr>
            <p:spPr>
              <a:xfrm>
                <a:off x="7576772" y="5757549"/>
                <a:ext cx="4379252" cy="1015663"/>
              </a:xfrm>
              <a:prstGeom prst="rect">
                <a:avLst/>
              </a:prstGeom>
              <a:solidFill>
                <a:srgbClr val="ECF3FA"/>
              </a:solidFill>
              <a:ln w="5715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CA" sz="6000" b="0" i="1" smtClean="0">
                              <a:latin typeface="Cambria Math" panose="02040503050406030204" pitchFamily="18" charset="0"/>
                            </a:rPr>
                          </m:ctrlPr>
                        </m:dPr>
                        <m:e>
                          <m:func>
                            <m:funcPr>
                              <m:ctrlPr>
                                <a:rPr lang="en-GB" sz="6000" i="1">
                                  <a:latin typeface="Cambria Math" panose="02040503050406030204" pitchFamily="18" charset="0"/>
                                </a:rPr>
                              </m:ctrlPr>
                            </m:funcPr>
                            <m:fName>
                              <m:r>
                                <m:rPr>
                                  <m:sty m:val="p"/>
                                </m:rPr>
                                <a:rPr lang="en-GB" sz="6000">
                                  <a:latin typeface="Cambria Math" panose="02040503050406030204" pitchFamily="18" charset="0"/>
                                </a:rPr>
                                <m:t>det</m:t>
                              </m:r>
                            </m:fName>
                            <m:e>
                              <m:d>
                                <m:dPr>
                                  <m:ctrlPr>
                                    <a:rPr lang="en-GB" sz="6000" i="1">
                                      <a:latin typeface="Cambria Math" panose="02040503050406030204" pitchFamily="18" charset="0"/>
                                    </a:rPr>
                                  </m:ctrlPr>
                                </m:dPr>
                                <m:e>
                                  <m:r>
                                    <a:rPr lang="en-GB" sz="6000" i="1">
                                      <a:latin typeface="Cambria Math" panose="02040503050406030204" pitchFamily="18" charset="0"/>
                                    </a:rPr>
                                    <m:t>𝐴</m:t>
                                  </m:r>
                                </m:e>
                              </m:d>
                            </m:e>
                          </m:func>
                        </m:e>
                      </m:d>
                      <m:r>
                        <a:rPr lang="en-CA" sz="6000" b="0" i="1" smtClean="0">
                          <a:solidFill>
                            <a:schemeClr val="tx1"/>
                          </a:solidFill>
                          <a:latin typeface="Cambria Math" panose="02040503050406030204" pitchFamily="18" charset="0"/>
                        </a:rPr>
                        <m:t>=</m:t>
                      </m:r>
                      <m:r>
                        <a:rPr lang="en-GB" sz="6000" b="0" i="1" smtClean="0">
                          <a:solidFill>
                            <a:schemeClr val="tx1"/>
                          </a:solidFill>
                          <a:latin typeface="Cambria Math" panose="02040503050406030204" pitchFamily="18" charset="0"/>
                        </a:rPr>
                        <m:t>1</m:t>
                      </m:r>
                    </m:oMath>
                  </m:oMathPara>
                </a14:m>
                <a:endParaRPr lang="en-CA" sz="6000" dirty="0"/>
              </a:p>
            </p:txBody>
          </p:sp>
        </mc:Choice>
        <mc:Fallback xmlns="">
          <p:sp>
            <p:nvSpPr>
              <p:cNvPr id="9" name="TextBox 8">
                <a:extLst>
                  <a:ext uri="{FF2B5EF4-FFF2-40B4-BE49-F238E27FC236}">
                    <a16:creationId xmlns:a16="http://schemas.microsoft.com/office/drawing/2014/main" id="{F7B557D4-462D-2A59-4845-F7A9652A468F}"/>
                  </a:ext>
                </a:extLst>
              </p:cNvPr>
              <p:cNvSpPr txBox="1">
                <a:spLocks noRot="1" noChangeAspect="1" noMove="1" noResize="1" noEditPoints="1" noAdjustHandles="1" noChangeArrowheads="1" noChangeShapeType="1" noTextEdit="1"/>
              </p:cNvSpPr>
              <p:nvPr/>
            </p:nvSpPr>
            <p:spPr>
              <a:xfrm>
                <a:off x="7576772" y="5757549"/>
                <a:ext cx="4379252" cy="1015663"/>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8" name="Ink 17">
                <a:extLst>
                  <a:ext uri="{FF2B5EF4-FFF2-40B4-BE49-F238E27FC236}">
                    <a16:creationId xmlns:a16="http://schemas.microsoft.com/office/drawing/2014/main" id="{F53222DF-8056-D287-D4FA-B6660743A0DB}"/>
                  </a:ext>
                </a:extLst>
              </p14:cNvPr>
              <p14:cNvContentPartPr/>
              <p14:nvPr>
                <p:extLst>
                  <p:ext uri="{42D2F446-02D8-4167-A562-619A0277C38B}">
                    <p15:isNarration xmlns:p15="http://schemas.microsoft.com/office/powerpoint/2012/main" val="1"/>
                  </p:ext>
                </p:extLst>
              </p14:nvPr>
            </p14:nvContentPartPr>
            <p14:xfrm>
              <a:off x="290160" y="1414800"/>
              <a:ext cx="11776680" cy="5211000"/>
            </p14:xfrm>
          </p:contentPart>
        </mc:Choice>
        <mc:Fallback xmlns="">
          <p:pic>
            <p:nvPicPr>
              <p:cNvPr id="18" name="Ink 17">
                <a:extLst>
                  <a:ext uri="{FF2B5EF4-FFF2-40B4-BE49-F238E27FC236}">
                    <a16:creationId xmlns:a16="http://schemas.microsoft.com/office/drawing/2014/main" id="{F53222DF-8056-D287-D4FA-B6660743A0DB}"/>
                  </a:ext>
                </a:extLst>
              </p:cNvPr>
              <p:cNvPicPr>
                <a:picLocks noGrp="1" noRot="1" noChangeAspect="1" noMove="1" noResize="1" noEditPoints="1" noAdjustHandles="1" noChangeArrowheads="1" noChangeShapeType="1"/>
              </p:cNvPicPr>
              <p:nvPr/>
            </p:nvPicPr>
            <p:blipFill>
              <a:blip r:embed="rId10"/>
              <a:stretch>
                <a:fillRect/>
              </a:stretch>
            </p:blipFill>
            <p:spPr>
              <a:xfrm>
                <a:off x="280800" y="1405440"/>
                <a:ext cx="11795400" cy="5229720"/>
              </a:xfrm>
              <a:prstGeom prst="rect">
                <a:avLst/>
              </a:prstGeom>
            </p:spPr>
          </p:pic>
        </mc:Fallback>
      </mc:AlternateContent>
    </p:spTree>
    <p:custDataLst>
      <p:tags r:id="rId1"/>
    </p:custDataLst>
    <p:extLst>
      <p:ext uri="{BB962C8B-B14F-4D97-AF65-F5344CB8AC3E}">
        <p14:creationId xmlns:p14="http://schemas.microsoft.com/office/powerpoint/2010/main" val="922238033"/>
      </p:ext>
    </p:extLst>
  </p:cSld>
  <p:clrMapOvr>
    <a:masterClrMapping/>
  </p:clrMapOvr>
  <mc:AlternateContent xmlns:mc="http://schemas.openxmlformats.org/markup-compatibility/2006" xmlns:p14="http://schemas.microsoft.com/office/powerpoint/2010/main">
    <mc:Choice Requires="p14">
      <p:transition spd="med" p14:dur="700" advTm="19985">
        <p:fade/>
      </p:transition>
    </mc:Choice>
    <mc:Fallback xmlns="">
      <p:transition spd="med" advTm="199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md type="call" cmd="playFrom(0.0)">
                                      <p:cBhvr>
                                        <p:cTn id="7" dur="1" fill="hold"/>
                                        <p:tgtEl>
                                          <p:spTgt spid="18"/>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P spid="6" grpId="0" uiExpand="1" build="p"/>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9A090C3-C8C2-9CEE-2860-42A9568F8230}"/>
              </a:ext>
            </a:extLst>
          </p:cNvPr>
          <p:cNvCxnSpPr>
            <a:cxnSpLocks/>
          </p:cNvCxnSpPr>
          <p:nvPr/>
        </p:nvCxnSpPr>
        <p:spPr>
          <a:xfrm>
            <a:off x="0" y="1673502"/>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226EF3-B832-0483-2990-41F3A5DCE3F0}"/>
                  </a:ext>
                </a:extLst>
              </p:cNvPr>
              <p:cNvSpPr txBox="1"/>
              <p:nvPr/>
            </p:nvSpPr>
            <p:spPr>
              <a:xfrm>
                <a:off x="7073644" y="1766184"/>
                <a:ext cx="3764590" cy="13553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8000" i="1" smtClean="0">
                          <a:latin typeface="Cambria Math" panose="02040503050406030204" pitchFamily="18" charset="0"/>
                        </a:rPr>
                        <m:t>𝐴</m:t>
                      </m:r>
                      <m:r>
                        <a:rPr lang="en-CA" sz="8000" b="0" i="1" smtClean="0">
                          <a:latin typeface="Cambria Math" panose="02040503050406030204" pitchFamily="18" charset="0"/>
                        </a:rPr>
                        <m:t>   </m:t>
                      </m:r>
                      <m:r>
                        <a:rPr lang="en-CA" sz="8000" i="1">
                          <a:solidFill>
                            <a:srgbClr val="FF6600"/>
                          </a:solidFill>
                          <a:latin typeface="Cambria Math" panose="02040503050406030204" pitchFamily="18" charset="0"/>
                        </a:rPr>
                        <m:t>𝑊</m:t>
                      </m:r>
                      <m:r>
                        <a:rPr lang="en-CA" sz="8000" b="0" i="1" smtClean="0">
                          <a:solidFill>
                            <a:srgbClr val="FF6600"/>
                          </a:solidFill>
                          <a:latin typeface="Cambria Math" panose="02040503050406030204" pitchFamily="18" charset="0"/>
                        </a:rPr>
                        <m:t>   </m:t>
                      </m:r>
                      <m:sSup>
                        <m:sSupPr>
                          <m:ctrlPr>
                            <a:rPr lang="en-GB" sz="8000" i="1">
                              <a:solidFill>
                                <a:srgbClr val="7030A0"/>
                              </a:solidFill>
                              <a:latin typeface="Cambria Math" panose="02040503050406030204" pitchFamily="18" charset="0"/>
                            </a:rPr>
                          </m:ctrlPr>
                        </m:sSupPr>
                        <m:e>
                          <m:r>
                            <a:rPr lang="en-GB" sz="8000" i="1">
                              <a:latin typeface="Cambria Math" panose="02040503050406030204" pitchFamily="18" charset="0"/>
                            </a:rPr>
                            <m:t>𝐴</m:t>
                          </m:r>
                        </m:e>
                        <m:sup>
                          <m:r>
                            <a:rPr lang="en-GB" sz="8000" i="1">
                              <a:latin typeface="Cambria Math" panose="02040503050406030204" pitchFamily="18" charset="0"/>
                              <a:ea typeface="Cambria Math" panose="02040503050406030204" pitchFamily="18" charset="0"/>
                            </a:rPr>
                            <m:t>†</m:t>
                          </m:r>
                        </m:sup>
                      </m:sSup>
                    </m:oMath>
                  </m:oMathPara>
                </a14:m>
                <a:endParaRPr lang="en-CA" sz="8000" dirty="0"/>
              </a:p>
            </p:txBody>
          </p:sp>
        </mc:Choice>
        <mc:Fallback xmlns="">
          <p:sp>
            <p:nvSpPr>
              <p:cNvPr id="2" name="TextBox 1">
                <a:extLst>
                  <a:ext uri="{FF2B5EF4-FFF2-40B4-BE49-F238E27FC236}">
                    <a16:creationId xmlns:a16="http://schemas.microsoft.com/office/drawing/2014/main" id="{11226EF3-B832-0483-2990-41F3A5DCE3F0}"/>
                  </a:ext>
                </a:extLst>
              </p:cNvPr>
              <p:cNvSpPr txBox="1">
                <a:spLocks noRot="1" noChangeAspect="1" noMove="1" noResize="1" noEditPoints="1" noAdjustHandles="1" noChangeArrowheads="1" noChangeShapeType="1" noTextEdit="1"/>
              </p:cNvSpPr>
              <p:nvPr/>
            </p:nvSpPr>
            <p:spPr>
              <a:xfrm>
                <a:off x="7073644" y="1766184"/>
                <a:ext cx="3764590" cy="1355307"/>
              </a:xfrm>
              <a:prstGeom prst="rect">
                <a:avLst/>
              </a:prstGeom>
              <a:blipFill>
                <a:blip r:embed="rId3"/>
                <a:stretch>
                  <a:fillRect r="-98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C6F8C-36A1-6DF1-99A8-66F93B6F7725}"/>
                  </a:ext>
                </a:extLst>
              </p:cNvPr>
              <p:cNvSpPr txBox="1"/>
              <p:nvPr/>
            </p:nvSpPr>
            <p:spPr>
              <a:xfrm>
                <a:off x="120712" y="1877773"/>
                <a:ext cx="4279838" cy="1602170"/>
              </a:xfrm>
              <a:prstGeom prst="rect">
                <a:avLst/>
              </a:prstGeom>
              <a:solidFill>
                <a:srgbClr val="ECF3FA"/>
              </a:solidFill>
              <a:ln w="57150">
                <a:solidFill>
                  <a:schemeClr val="tx1"/>
                </a:solidFill>
              </a:ln>
            </p:spPr>
            <p:txBody>
              <a:bodyPr wrap="square">
                <a:spAutoFit/>
              </a:bodyPr>
              <a:lstStyle/>
              <a:p>
                <a:r>
                  <a:rPr lang="en-CA" sz="4800" b="0" dirty="0"/>
                  <a:t>     </a:t>
                </a:r>
                <a14:m>
                  <m:oMath xmlns:m="http://schemas.openxmlformats.org/officeDocument/2006/math">
                    <m:d>
                      <m:dPr>
                        <m:begChr m:val="|"/>
                        <m:endChr m:val="|"/>
                        <m:ctrlPr>
                          <a:rPr lang="en-CA" sz="4800" b="0" i="1" smtClean="0">
                            <a:latin typeface="Cambria Math" panose="02040503050406030204" pitchFamily="18" charset="0"/>
                          </a:rPr>
                        </m:ctrlPr>
                      </m:dPr>
                      <m:e>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det</m:t>
                            </m:r>
                          </m:fName>
                          <m:e>
                            <m:d>
                              <m:dPr>
                                <m:ctrlPr>
                                  <a:rPr lang="en-GB" sz="4800" i="1">
                                    <a:latin typeface="Cambria Math" panose="02040503050406030204" pitchFamily="18" charset="0"/>
                                  </a:rPr>
                                </m:ctrlPr>
                              </m:dPr>
                              <m:e>
                                <m:r>
                                  <a:rPr lang="en-GB" sz="4800" i="1">
                                    <a:latin typeface="Cambria Math" panose="02040503050406030204" pitchFamily="18" charset="0"/>
                                  </a:rPr>
                                  <m:t>𝐴</m:t>
                                </m:r>
                              </m:e>
                            </m:d>
                          </m:e>
                        </m:func>
                      </m:e>
                    </m:d>
                    <m:r>
                      <a:rPr lang="en-CA" sz="4800" b="0" i="1" smtClean="0">
                        <a:solidFill>
                          <a:schemeClr val="tx1"/>
                        </a:solidFill>
                        <a:latin typeface="Cambria Math" panose="02040503050406030204" pitchFamily="18" charset="0"/>
                      </a:rPr>
                      <m:t>=</m:t>
                    </m:r>
                    <m:r>
                      <a:rPr lang="en-GB" sz="4800" b="0" i="1" smtClean="0">
                        <a:solidFill>
                          <a:schemeClr val="tx1"/>
                        </a:solidFill>
                        <a:latin typeface="Cambria Math" panose="02040503050406030204" pitchFamily="18" charset="0"/>
                      </a:rPr>
                      <m:t>1</m:t>
                    </m:r>
                  </m:oMath>
                </a14:m>
                <a:endParaRPr lang="en-CA" sz="4800" dirty="0"/>
              </a:p>
              <a:p>
                <a:pP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m:t>
                      </m:r>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det</m:t>
                          </m:r>
                        </m:fName>
                        <m:e>
                          <m:d>
                            <m:dPr>
                              <m:ctrlPr>
                                <a:rPr lang="en-GB" sz="4800" i="1">
                                  <a:latin typeface="Cambria Math" panose="02040503050406030204" pitchFamily="18" charset="0"/>
                                </a:rPr>
                              </m:ctrlPr>
                            </m:dPr>
                            <m:e>
                              <m:r>
                                <a:rPr lang="en-GB" sz="4800" i="1">
                                  <a:latin typeface="Cambria Math" panose="02040503050406030204" pitchFamily="18" charset="0"/>
                                </a:rPr>
                                <m:t>𝐴</m:t>
                              </m:r>
                            </m:e>
                          </m:d>
                        </m:e>
                      </m:func>
                      <m:r>
                        <a:rPr lang="en-CA" sz="4800" b="0" i="1" smtClean="0">
                          <a:latin typeface="Cambria Math" panose="02040503050406030204" pitchFamily="18" charset="0"/>
                        </a:rPr>
                        <m:t>=</m:t>
                      </m:r>
                      <m:sSup>
                        <m:sSupPr>
                          <m:ctrlPr>
                            <a:rPr lang="en-CA" sz="4800" b="0" i="1" smtClean="0">
                              <a:latin typeface="Cambria Math" panose="02040503050406030204" pitchFamily="18" charset="0"/>
                            </a:rPr>
                          </m:ctrlPr>
                        </m:sSupPr>
                        <m:e>
                          <m:r>
                            <a:rPr lang="en-CA" sz="4800" b="0" i="1" smtClean="0">
                              <a:latin typeface="Cambria Math" panose="02040503050406030204" pitchFamily="18" charset="0"/>
                            </a:rPr>
                            <m:t>𝑒</m:t>
                          </m:r>
                        </m:e>
                        <m:sup>
                          <m:r>
                            <a:rPr lang="en-CA" sz="4800" b="0" i="1" smtClean="0">
                              <a:latin typeface="Cambria Math" panose="02040503050406030204" pitchFamily="18" charset="0"/>
                            </a:rPr>
                            <m:t>𝑖</m:t>
                          </m:r>
                          <m:r>
                            <a:rPr lang="en-CA" sz="4800" b="0" i="1" smtClean="0">
                              <a:latin typeface="Cambria Math" panose="02040503050406030204" pitchFamily="18" charset="0"/>
                            </a:rPr>
                            <m:t>𝜃</m:t>
                          </m:r>
                        </m:sup>
                      </m:sSup>
                    </m:oMath>
                  </m:oMathPara>
                </a14:m>
                <a:endParaRPr lang="en-CA" sz="4800" dirty="0"/>
              </a:p>
            </p:txBody>
          </p:sp>
        </mc:Choice>
        <mc:Fallback xmlns="">
          <p:sp>
            <p:nvSpPr>
              <p:cNvPr id="7" name="TextBox 6">
                <a:extLst>
                  <a:ext uri="{FF2B5EF4-FFF2-40B4-BE49-F238E27FC236}">
                    <a16:creationId xmlns:a16="http://schemas.microsoft.com/office/drawing/2014/main" id="{C70C6F8C-36A1-6DF1-99A8-66F93B6F7725}"/>
                  </a:ext>
                </a:extLst>
              </p:cNvPr>
              <p:cNvSpPr txBox="1">
                <a:spLocks noRot="1" noChangeAspect="1" noMove="1" noResize="1" noEditPoints="1" noAdjustHandles="1" noChangeArrowheads="1" noChangeShapeType="1" noTextEdit="1"/>
              </p:cNvSpPr>
              <p:nvPr/>
            </p:nvSpPr>
            <p:spPr>
              <a:xfrm>
                <a:off x="120712" y="1877773"/>
                <a:ext cx="4279838" cy="1602170"/>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7FA3F2C-DD43-9910-A881-FBFC594BC39F}"/>
                  </a:ext>
                </a:extLst>
              </p:cNvPr>
              <p:cNvSpPr txBox="1"/>
              <p:nvPr/>
            </p:nvSpPr>
            <p:spPr>
              <a:xfrm>
                <a:off x="5023191" y="3208352"/>
                <a:ext cx="7168809" cy="356552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600" b="0" i="1" smtClean="0">
                          <a:latin typeface="Cambria Math" panose="02040503050406030204" pitchFamily="18" charset="0"/>
                        </a:rPr>
                        <m:t>=</m:t>
                      </m:r>
                      <m:d>
                        <m:dPr>
                          <m:ctrlPr>
                            <a:rPr lang="en-CA" sz="6600" b="0" i="1" smtClean="0">
                              <a:latin typeface="Cambria Math" panose="02040503050406030204" pitchFamily="18" charset="0"/>
                            </a:rPr>
                          </m:ctrlPr>
                        </m:dPr>
                        <m:e>
                          <m:r>
                            <a:rPr lang="en-GB" sz="6600" i="1">
                              <a:latin typeface="Cambria Math" panose="02040503050406030204" pitchFamily="18" charset="0"/>
                            </a:rPr>
                            <m:t>𝐴</m:t>
                          </m:r>
                          <m:sSup>
                            <m:sSupPr>
                              <m:ctrlPr>
                                <a:rPr lang="en-CA" sz="6600" i="1" smtClean="0">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𝑒</m:t>
                              </m:r>
                            </m:e>
                            <m:sup>
                              <m:r>
                                <a:rPr lang="en-CA" sz="6600" i="1">
                                  <a:solidFill>
                                    <a:srgbClr val="00B050"/>
                                  </a:solidFill>
                                  <a:latin typeface="Cambria Math" panose="02040503050406030204" pitchFamily="18" charset="0"/>
                                </a:rPr>
                                <m:t>𝑖</m:t>
                              </m:r>
                              <m:r>
                                <a:rPr lang="en-CA" sz="6600" i="1">
                                  <a:solidFill>
                                    <a:srgbClr val="00B050"/>
                                  </a:solidFill>
                                  <a:latin typeface="Cambria Math" panose="02040503050406030204" pitchFamily="18" charset="0"/>
                                </a:rPr>
                                <m:t>𝜙</m:t>
                              </m:r>
                            </m:sup>
                          </m:sSup>
                        </m:e>
                      </m:d>
                      <m:r>
                        <a:rPr lang="en-CA" sz="6600" i="1">
                          <a:solidFill>
                            <a:srgbClr val="FF6600"/>
                          </a:solidFill>
                          <a:latin typeface="Cambria Math" panose="02040503050406030204" pitchFamily="18" charset="0"/>
                        </a:rPr>
                        <m:t>𝑊</m:t>
                      </m:r>
                      <m:sSup>
                        <m:sSupPr>
                          <m:ctrlPr>
                            <a:rPr lang="en-GB" sz="6600" i="1">
                              <a:solidFill>
                                <a:srgbClr val="7030A0"/>
                              </a:solidFill>
                              <a:latin typeface="Cambria Math" panose="02040503050406030204" pitchFamily="18" charset="0"/>
                            </a:rPr>
                          </m:ctrlPr>
                        </m:sSupPr>
                        <m:e>
                          <m:d>
                            <m:dPr>
                              <m:ctrlPr>
                                <a:rPr lang="en-CA" sz="6600" b="0" i="1" smtClean="0">
                                  <a:latin typeface="Cambria Math" panose="02040503050406030204" pitchFamily="18" charset="0"/>
                                </a:rPr>
                              </m:ctrlPr>
                            </m:dPr>
                            <m:e>
                              <m:r>
                                <a:rPr lang="en-GB" sz="6600" i="1">
                                  <a:latin typeface="Cambria Math" panose="02040503050406030204" pitchFamily="18" charset="0"/>
                                </a:rPr>
                                <m:t>𝐴</m:t>
                              </m:r>
                              <m:sSup>
                                <m:sSupPr>
                                  <m:ctrlPr>
                                    <a:rPr lang="en-CA" sz="6600" i="1" smtClean="0">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𝑒</m:t>
                                  </m:r>
                                </m:e>
                                <m:sup>
                                  <m:r>
                                    <a:rPr lang="en-CA" sz="6600" i="1">
                                      <a:solidFill>
                                        <a:srgbClr val="00B050"/>
                                      </a:solidFill>
                                      <a:latin typeface="Cambria Math" panose="02040503050406030204" pitchFamily="18" charset="0"/>
                                    </a:rPr>
                                    <m:t>𝑖</m:t>
                                  </m:r>
                                  <m:r>
                                    <a:rPr lang="en-CA" sz="6600" i="1">
                                      <a:solidFill>
                                        <a:srgbClr val="00B050"/>
                                      </a:solidFill>
                                      <a:latin typeface="Cambria Math" panose="02040503050406030204" pitchFamily="18" charset="0"/>
                                    </a:rPr>
                                    <m:t>𝜙</m:t>
                                  </m:r>
                                </m:sup>
                              </m:sSup>
                            </m:e>
                          </m:d>
                        </m:e>
                        <m:sup>
                          <m:r>
                            <a:rPr lang="en-GB" sz="6600" i="1">
                              <a:latin typeface="Cambria Math" panose="02040503050406030204" pitchFamily="18" charset="0"/>
                              <a:ea typeface="Cambria Math" panose="02040503050406030204" pitchFamily="18" charset="0"/>
                            </a:rPr>
                            <m:t>†</m:t>
                          </m:r>
                        </m:sup>
                      </m:sSup>
                    </m:oMath>
                  </m:oMathPara>
                </a14:m>
                <a:endParaRPr lang="en-CA" sz="6600" dirty="0"/>
              </a:p>
              <a:p>
                <a:pPr/>
                <a14:m>
                  <m:oMathPara xmlns:m="http://schemas.openxmlformats.org/officeDocument/2006/math">
                    <m:oMathParaPr>
                      <m:jc m:val="left"/>
                    </m:oMathParaPr>
                    <m:oMath xmlns:m="http://schemas.openxmlformats.org/officeDocument/2006/math">
                      <m:r>
                        <a:rPr lang="en-CA" sz="6600" b="0" i="1" smtClean="0">
                          <a:latin typeface="Cambria Math" panose="02040503050406030204" pitchFamily="18" charset="0"/>
                        </a:rPr>
                        <m:t>=  </m:t>
                      </m:r>
                      <m:r>
                        <a:rPr lang="en-GB" sz="6600" i="1">
                          <a:latin typeface="Cambria Math" panose="02040503050406030204" pitchFamily="18" charset="0"/>
                        </a:rPr>
                        <m:t>𝐴</m:t>
                      </m:r>
                      <m:sSup>
                        <m:sSupPr>
                          <m:ctrlPr>
                            <a:rPr lang="en-CA" sz="6600" i="1" smtClean="0">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𝑒</m:t>
                          </m:r>
                        </m:e>
                        <m:sup>
                          <m:r>
                            <a:rPr lang="en-CA" sz="6600" i="1">
                              <a:solidFill>
                                <a:srgbClr val="00B050"/>
                              </a:solidFill>
                              <a:latin typeface="Cambria Math" panose="02040503050406030204" pitchFamily="18" charset="0"/>
                            </a:rPr>
                            <m:t>𝑖</m:t>
                          </m:r>
                          <m:r>
                            <a:rPr lang="en-CA" sz="6600" i="1">
                              <a:solidFill>
                                <a:srgbClr val="00B050"/>
                              </a:solidFill>
                              <a:latin typeface="Cambria Math" panose="02040503050406030204" pitchFamily="18" charset="0"/>
                            </a:rPr>
                            <m:t>𝜙</m:t>
                          </m:r>
                        </m:sup>
                      </m:sSup>
                      <m:r>
                        <a:rPr lang="en-CA" sz="6600" b="0" i="1" smtClean="0">
                          <a:solidFill>
                            <a:srgbClr val="00B050"/>
                          </a:solidFill>
                          <a:latin typeface="Cambria Math" panose="02040503050406030204" pitchFamily="18" charset="0"/>
                        </a:rPr>
                        <m:t>  </m:t>
                      </m:r>
                      <m:r>
                        <a:rPr lang="en-CA" sz="6600" i="1">
                          <a:solidFill>
                            <a:srgbClr val="FF6600"/>
                          </a:solidFill>
                          <a:latin typeface="Cambria Math" panose="02040503050406030204" pitchFamily="18" charset="0"/>
                        </a:rPr>
                        <m:t>𝑊</m:t>
                      </m:r>
                      <m:r>
                        <a:rPr lang="en-CA" sz="6600" b="0" i="1" smtClean="0">
                          <a:solidFill>
                            <a:srgbClr val="FF6600"/>
                          </a:solidFill>
                          <a:latin typeface="Cambria Math" panose="02040503050406030204" pitchFamily="18" charset="0"/>
                        </a:rPr>
                        <m:t>  </m:t>
                      </m:r>
                      <m:sSup>
                        <m:sSupPr>
                          <m:ctrlPr>
                            <a:rPr lang="en-CA" sz="6600" i="1" smtClean="0">
                              <a:solidFill>
                                <a:srgbClr val="00B050"/>
                              </a:solidFill>
                              <a:latin typeface="Cambria Math" panose="02040503050406030204" pitchFamily="18" charset="0"/>
                            </a:rPr>
                          </m:ctrlPr>
                        </m:sSupPr>
                        <m:e>
                          <m:r>
                            <a:rPr lang="en-CA" sz="6600" i="1">
                              <a:solidFill>
                                <a:srgbClr val="00B050"/>
                              </a:solidFill>
                              <a:latin typeface="Cambria Math" panose="02040503050406030204" pitchFamily="18" charset="0"/>
                            </a:rPr>
                            <m:t>𝑒</m:t>
                          </m:r>
                        </m:e>
                        <m:sup>
                          <m:r>
                            <a:rPr lang="en-CA" sz="6600" b="0" i="1" smtClean="0">
                              <a:solidFill>
                                <a:schemeClr val="tx1"/>
                              </a:solidFill>
                              <a:latin typeface="Cambria Math" panose="02040503050406030204" pitchFamily="18" charset="0"/>
                            </a:rPr>
                            <m:t>−</m:t>
                          </m:r>
                          <m:r>
                            <a:rPr lang="en-CA" sz="6600" i="1">
                              <a:solidFill>
                                <a:srgbClr val="00B050"/>
                              </a:solidFill>
                              <a:latin typeface="Cambria Math" panose="02040503050406030204" pitchFamily="18" charset="0"/>
                            </a:rPr>
                            <m:t>𝑖</m:t>
                          </m:r>
                          <m:r>
                            <a:rPr lang="en-CA" sz="6600" i="1">
                              <a:solidFill>
                                <a:srgbClr val="00B050"/>
                              </a:solidFill>
                              <a:latin typeface="Cambria Math" panose="02040503050406030204" pitchFamily="18" charset="0"/>
                            </a:rPr>
                            <m:t>𝜙</m:t>
                          </m:r>
                        </m:sup>
                      </m:sSup>
                      <m:sSup>
                        <m:sSupPr>
                          <m:ctrlPr>
                            <a:rPr lang="en-GB" sz="6600" i="1">
                              <a:solidFill>
                                <a:srgbClr val="7030A0"/>
                              </a:solidFill>
                              <a:latin typeface="Cambria Math" panose="02040503050406030204" pitchFamily="18" charset="0"/>
                            </a:rPr>
                          </m:ctrlPr>
                        </m:sSupPr>
                        <m:e>
                          <m:r>
                            <a:rPr lang="en-GB" sz="6600" i="1">
                              <a:latin typeface="Cambria Math" panose="02040503050406030204" pitchFamily="18" charset="0"/>
                            </a:rPr>
                            <m:t>𝐴</m:t>
                          </m:r>
                        </m:e>
                        <m:sup>
                          <m:r>
                            <a:rPr lang="en-GB" sz="6600" i="1">
                              <a:latin typeface="Cambria Math" panose="02040503050406030204" pitchFamily="18" charset="0"/>
                              <a:ea typeface="Cambria Math" panose="02040503050406030204" pitchFamily="18" charset="0"/>
                            </a:rPr>
                            <m:t>†</m:t>
                          </m:r>
                        </m:sup>
                      </m:sSup>
                    </m:oMath>
                  </m:oMathPara>
                </a14:m>
                <a:endParaRPr lang="en-CA" sz="6600" dirty="0"/>
              </a:p>
              <a:p>
                <a:pPr/>
                <a14:m>
                  <m:oMathPara xmlns:m="http://schemas.openxmlformats.org/officeDocument/2006/math">
                    <m:oMathParaPr>
                      <m:jc m:val="left"/>
                    </m:oMathParaPr>
                    <m:oMath xmlns:m="http://schemas.openxmlformats.org/officeDocument/2006/math">
                      <m:r>
                        <a:rPr lang="en-CA" sz="6600" b="0" i="1" smtClean="0">
                          <a:latin typeface="Cambria Math" panose="02040503050406030204" pitchFamily="18" charset="0"/>
                        </a:rPr>
                        <m:t>=     </m:t>
                      </m:r>
                      <m:r>
                        <a:rPr lang="en-GB" sz="6600" i="1">
                          <a:latin typeface="Cambria Math" panose="02040503050406030204" pitchFamily="18" charset="0"/>
                        </a:rPr>
                        <m:t>𝐴</m:t>
                      </m:r>
                      <m:r>
                        <a:rPr lang="en-CA" sz="6600" b="0" i="1" smtClean="0">
                          <a:latin typeface="Cambria Math" panose="02040503050406030204" pitchFamily="18" charset="0"/>
                        </a:rPr>
                        <m:t>    </m:t>
                      </m:r>
                      <m:r>
                        <a:rPr lang="en-CA" sz="6600" i="1">
                          <a:solidFill>
                            <a:srgbClr val="FF6600"/>
                          </a:solidFill>
                          <a:latin typeface="Cambria Math" panose="02040503050406030204" pitchFamily="18" charset="0"/>
                        </a:rPr>
                        <m:t>𝑊</m:t>
                      </m:r>
                      <m:r>
                        <a:rPr lang="en-CA" sz="6600" b="0" i="1" smtClean="0">
                          <a:solidFill>
                            <a:srgbClr val="FF6600"/>
                          </a:solidFill>
                          <a:latin typeface="Cambria Math" panose="02040503050406030204" pitchFamily="18" charset="0"/>
                        </a:rPr>
                        <m:t>    </m:t>
                      </m:r>
                      <m:sSup>
                        <m:sSupPr>
                          <m:ctrlPr>
                            <a:rPr lang="en-GB" sz="6600" i="1">
                              <a:solidFill>
                                <a:srgbClr val="7030A0"/>
                              </a:solidFill>
                              <a:latin typeface="Cambria Math" panose="02040503050406030204" pitchFamily="18" charset="0"/>
                            </a:rPr>
                          </m:ctrlPr>
                        </m:sSupPr>
                        <m:e>
                          <m:r>
                            <a:rPr lang="en-GB" sz="6600" i="1">
                              <a:latin typeface="Cambria Math" panose="02040503050406030204" pitchFamily="18" charset="0"/>
                            </a:rPr>
                            <m:t>𝐴</m:t>
                          </m:r>
                        </m:e>
                        <m:sup>
                          <m:r>
                            <a:rPr lang="en-GB" sz="6600" i="1">
                              <a:latin typeface="Cambria Math" panose="02040503050406030204" pitchFamily="18" charset="0"/>
                              <a:ea typeface="Cambria Math" panose="02040503050406030204" pitchFamily="18" charset="0"/>
                            </a:rPr>
                            <m:t>†</m:t>
                          </m:r>
                        </m:sup>
                      </m:sSup>
                    </m:oMath>
                  </m:oMathPara>
                </a14:m>
                <a:endParaRPr lang="en-CA" sz="6600" dirty="0"/>
              </a:p>
            </p:txBody>
          </p:sp>
        </mc:Choice>
        <mc:Fallback xmlns="">
          <p:sp>
            <p:nvSpPr>
              <p:cNvPr id="5" name="TextBox 4">
                <a:extLst>
                  <a:ext uri="{FF2B5EF4-FFF2-40B4-BE49-F238E27FC236}">
                    <a16:creationId xmlns:a16="http://schemas.microsoft.com/office/drawing/2014/main" id="{D7FA3F2C-DD43-9910-A881-FBFC594BC39F}"/>
                  </a:ext>
                </a:extLst>
              </p:cNvPr>
              <p:cNvSpPr txBox="1">
                <a:spLocks noRot="1" noChangeAspect="1" noMove="1" noResize="1" noEditPoints="1" noAdjustHandles="1" noChangeArrowheads="1" noChangeShapeType="1" noTextEdit="1"/>
              </p:cNvSpPr>
              <p:nvPr/>
            </p:nvSpPr>
            <p:spPr>
              <a:xfrm>
                <a:off x="5023191" y="3208352"/>
                <a:ext cx="7168809" cy="3565528"/>
              </a:xfrm>
              <a:prstGeom prst="rect">
                <a:avLst/>
              </a:prstGeom>
              <a:blipFill>
                <a:blip r:embed="rId5"/>
                <a:stretch>
                  <a:fillRect/>
                </a:stretch>
              </a:blipFill>
            </p:spPr>
            <p:txBody>
              <a:bodyPr/>
              <a:lstStyle/>
              <a:p>
                <a:r>
                  <a:rPr lang="en-CA">
                    <a:noFill/>
                  </a:rPr>
                  <a:t> </a:t>
                </a:r>
              </a:p>
            </p:txBody>
          </p:sp>
        </mc:Fallback>
      </mc:AlternateContent>
      <p:grpSp>
        <p:nvGrpSpPr>
          <p:cNvPr id="14" name="Group 13">
            <a:extLst>
              <a:ext uri="{FF2B5EF4-FFF2-40B4-BE49-F238E27FC236}">
                <a16:creationId xmlns:a16="http://schemas.microsoft.com/office/drawing/2014/main" id="{7C7AE531-85E0-6CE2-0E74-16C496D266D3}"/>
              </a:ext>
            </a:extLst>
          </p:cNvPr>
          <p:cNvGrpSpPr/>
          <p:nvPr/>
        </p:nvGrpSpPr>
        <p:grpSpPr>
          <a:xfrm>
            <a:off x="7073644" y="2989943"/>
            <a:ext cx="3084907" cy="696686"/>
            <a:chOff x="6945802" y="2989943"/>
            <a:chExt cx="3084907" cy="696686"/>
          </a:xfrm>
        </p:grpSpPr>
        <p:cxnSp>
          <p:nvCxnSpPr>
            <p:cNvPr id="10" name="Straight Arrow Connector 9">
              <a:extLst>
                <a:ext uri="{FF2B5EF4-FFF2-40B4-BE49-F238E27FC236}">
                  <a16:creationId xmlns:a16="http://schemas.microsoft.com/office/drawing/2014/main" id="{27A564EF-6648-947E-0D65-0BEA395189B5}"/>
                </a:ext>
              </a:extLst>
            </p:cNvPr>
            <p:cNvCxnSpPr/>
            <p:nvPr/>
          </p:nvCxnSpPr>
          <p:spPr>
            <a:xfrm flipH="1">
              <a:off x="6945802" y="2989943"/>
              <a:ext cx="282312" cy="69668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B2CB73-332E-619F-01E5-BBAADE68FC76}"/>
                </a:ext>
              </a:extLst>
            </p:cNvPr>
            <p:cNvCxnSpPr>
              <a:cxnSpLocks/>
            </p:cNvCxnSpPr>
            <p:nvPr/>
          </p:nvCxnSpPr>
          <p:spPr>
            <a:xfrm>
              <a:off x="9818222" y="2989943"/>
              <a:ext cx="212487" cy="69668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790361-A800-D848-0BEA-8066CF85D2F3}"/>
                  </a:ext>
                </a:extLst>
              </p:cNvPr>
              <p:cNvSpPr txBox="1"/>
              <p:nvPr/>
            </p:nvSpPr>
            <p:spPr>
              <a:xfrm>
                <a:off x="98812" y="84120"/>
                <a:ext cx="5997188" cy="1682064"/>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CA" sz="4800" i="1">
                          <a:solidFill>
                            <a:srgbClr val="FF6600"/>
                          </a:solidFill>
                          <a:latin typeface="Cambria Math" panose="02040503050406030204" pitchFamily="18" charset="0"/>
                        </a:rPr>
                        <m:t>𝑊</m:t>
                      </m:r>
                      <m:r>
                        <a:rPr lang="en-CA"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e>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e>
                            </m:mr>
                          </m:m>
                        </m:e>
                      </m:d>
                    </m:oMath>
                  </m:oMathPara>
                </a14:m>
                <a:endParaRPr lang="en-CA" sz="4800" dirty="0"/>
              </a:p>
            </p:txBody>
          </p:sp>
        </mc:Choice>
        <mc:Fallback xmlns="">
          <p:sp>
            <p:nvSpPr>
              <p:cNvPr id="3" name="TextBox 2">
                <a:extLst>
                  <a:ext uri="{FF2B5EF4-FFF2-40B4-BE49-F238E27FC236}">
                    <a16:creationId xmlns:a16="http://schemas.microsoft.com/office/drawing/2014/main" id="{85790361-A800-D848-0BEA-8066CF85D2F3}"/>
                  </a:ext>
                </a:extLst>
              </p:cNvPr>
              <p:cNvSpPr txBox="1">
                <a:spLocks noRot="1" noChangeAspect="1" noMove="1" noResize="1" noEditPoints="1" noAdjustHandles="1" noChangeArrowheads="1" noChangeShapeType="1" noTextEdit="1"/>
              </p:cNvSpPr>
              <p:nvPr/>
            </p:nvSpPr>
            <p:spPr>
              <a:xfrm>
                <a:off x="98812" y="84120"/>
                <a:ext cx="5997188" cy="168206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8F4883F-0108-38DC-DE89-E7EDF91A75C5}"/>
                  </a:ext>
                </a:extLst>
              </p:cNvPr>
              <p:cNvSpPr txBox="1"/>
              <p:nvPr/>
            </p:nvSpPr>
            <p:spPr>
              <a:xfrm>
                <a:off x="6194812" y="110772"/>
                <a:ext cx="5999577" cy="1677382"/>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func>
                        <m:funcPr>
                          <m:ctrlPr>
                            <a:rPr lang="en-CA" sz="8800" b="0" i="1" smtClean="0">
                              <a:solidFill>
                                <a:schemeClr val="tx1"/>
                              </a:solidFill>
                              <a:latin typeface="Cambria Math" panose="02040503050406030204" pitchFamily="18" charset="0"/>
                            </a:rPr>
                          </m:ctrlPr>
                        </m:funcPr>
                        <m:fName>
                          <m:r>
                            <m:rPr>
                              <m:sty m:val="p"/>
                            </m:rPr>
                            <a:rPr lang="en-CA" sz="8800" b="0" i="0" smtClean="0">
                              <a:solidFill>
                                <a:schemeClr val="tx1"/>
                              </a:solidFill>
                              <a:latin typeface="Cambria Math" panose="02040503050406030204" pitchFamily="18" charset="0"/>
                            </a:rPr>
                            <m:t>det</m:t>
                          </m:r>
                        </m:fName>
                        <m:e>
                          <m:r>
                            <a:rPr lang="en-CA" sz="8800" i="1">
                              <a:solidFill>
                                <a:srgbClr val="FF6600"/>
                              </a:solidFill>
                              <a:latin typeface="Cambria Math" panose="02040503050406030204" pitchFamily="18" charset="0"/>
                            </a:rPr>
                            <m:t>𝑊</m:t>
                          </m:r>
                        </m:e>
                      </m:func>
                      <m:r>
                        <a:rPr lang="en-CA" sz="8800" b="0" i="1" smtClean="0">
                          <a:solidFill>
                            <a:schemeClr val="tx1"/>
                          </a:solidFill>
                          <a:latin typeface="Cambria Math" panose="02040503050406030204" pitchFamily="18" charset="0"/>
                        </a:rPr>
                        <m:t>=</m:t>
                      </m:r>
                      <m:sSup>
                        <m:sSupPr>
                          <m:ctrlPr>
                            <a:rPr lang="en-CA" sz="8800" b="0" i="1" smtClean="0">
                              <a:solidFill>
                                <a:schemeClr val="tx1"/>
                              </a:solidFill>
                              <a:latin typeface="Cambria Math" panose="02040503050406030204" pitchFamily="18" charset="0"/>
                            </a:rPr>
                          </m:ctrlPr>
                        </m:sSupPr>
                        <m:e>
                          <m:r>
                            <a:rPr lang="en-CA" sz="8800" b="0" i="1" smtClean="0">
                              <a:solidFill>
                                <a:srgbClr val="DAA600"/>
                              </a:solidFill>
                              <a:latin typeface="Cambria Math" panose="02040503050406030204" pitchFamily="18" charset="0"/>
                            </a:rPr>
                            <m:t>𝑠</m:t>
                          </m:r>
                        </m:e>
                        <m:sup>
                          <m:r>
                            <a:rPr lang="en-CA" sz="8800" b="0" i="1" smtClean="0">
                              <a:solidFill>
                                <a:schemeClr val="tx1"/>
                              </a:solidFill>
                              <a:latin typeface="Cambria Math" panose="02040503050406030204" pitchFamily="18" charset="0"/>
                            </a:rPr>
                            <m:t>2</m:t>
                          </m:r>
                        </m:sup>
                      </m:sSup>
                    </m:oMath>
                  </m:oMathPara>
                </a14:m>
                <a:endParaRPr lang="en-CA" sz="8800" dirty="0"/>
              </a:p>
            </p:txBody>
          </p:sp>
        </mc:Choice>
        <mc:Fallback xmlns="">
          <p:sp>
            <p:nvSpPr>
              <p:cNvPr id="4" name="TextBox 3">
                <a:extLst>
                  <a:ext uri="{FF2B5EF4-FFF2-40B4-BE49-F238E27FC236}">
                    <a16:creationId xmlns:a16="http://schemas.microsoft.com/office/drawing/2014/main" id="{08F4883F-0108-38DC-DE89-E7EDF91A75C5}"/>
                  </a:ext>
                </a:extLst>
              </p:cNvPr>
              <p:cNvSpPr txBox="1">
                <a:spLocks noRot="1" noChangeAspect="1" noMove="1" noResize="1" noEditPoints="1" noAdjustHandles="1" noChangeArrowheads="1" noChangeShapeType="1" noTextEdit="1"/>
              </p:cNvSpPr>
              <p:nvPr/>
            </p:nvSpPr>
            <p:spPr>
              <a:xfrm>
                <a:off x="6194812" y="110772"/>
                <a:ext cx="5999577" cy="167738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96B8D64-E4F9-FD8A-16CA-E4BAB5E82C6E}"/>
                  </a:ext>
                </a:extLst>
              </p:cNvPr>
              <p:cNvSpPr txBox="1"/>
              <p:nvPr/>
            </p:nvSpPr>
            <p:spPr>
              <a:xfrm>
                <a:off x="120711" y="4023614"/>
                <a:ext cx="4915746" cy="2436436"/>
              </a:xfrm>
              <a:prstGeom prst="rect">
                <a:avLst/>
              </a:prstGeom>
              <a:solidFill>
                <a:srgbClr val="ECF3FA"/>
              </a:solidFill>
              <a:ln w="57150">
                <a:solidFill>
                  <a:schemeClr val="tx1"/>
                </a:solidFill>
              </a:ln>
            </p:spPr>
            <p:txBody>
              <a:bodyPr wrap="square">
                <a:spAutoFit/>
              </a:bodyPr>
              <a:lstStyle/>
              <a:p>
                <a:r>
                  <a:rPr lang="en-GB" sz="4800" dirty="0"/>
                  <a:t>Using </a:t>
                </a:r>
                <a14:m>
                  <m:oMath xmlns:m="http://schemas.openxmlformats.org/officeDocument/2006/math">
                    <m:r>
                      <a:rPr lang="en-GB" sz="4800" i="1">
                        <a:latin typeface="Cambria Math" panose="02040503050406030204" pitchFamily="18" charset="0"/>
                      </a:rPr>
                      <m:t>𝐴</m:t>
                    </m:r>
                    <m:r>
                      <a:rPr lang="en-CA" sz="4800" i="1">
                        <a:latin typeface="Cambria Math" panose="02040503050406030204" pitchFamily="18" charset="0"/>
                      </a:rPr>
                      <m:t>→</m:t>
                    </m:r>
                    <m:r>
                      <a:rPr lang="en-GB" sz="4800" i="1">
                        <a:latin typeface="Cambria Math" panose="02040503050406030204" pitchFamily="18" charset="0"/>
                      </a:rPr>
                      <m:t>𝐴</m:t>
                    </m:r>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b="0" i="1" smtClean="0">
                            <a:latin typeface="Cambria Math" panose="02040503050406030204" pitchFamily="18" charset="0"/>
                          </a:rPr>
                          <m:t>−</m:t>
                        </m:r>
                        <m:r>
                          <a:rPr lang="en-CA" sz="4800" i="1">
                            <a:latin typeface="Cambria Math" panose="02040503050406030204" pitchFamily="18" charset="0"/>
                          </a:rPr>
                          <m:t>𝑖</m:t>
                        </m:r>
                        <m:f>
                          <m:fPr>
                            <m:type m:val="skw"/>
                            <m:ctrlPr>
                              <a:rPr lang="en-CA" sz="4800" i="1" smtClean="0">
                                <a:latin typeface="Cambria Math" panose="02040503050406030204" pitchFamily="18" charset="0"/>
                              </a:rPr>
                            </m:ctrlPr>
                          </m:fPr>
                          <m:num>
                            <m:r>
                              <a:rPr lang="en-CA" sz="4800" i="1">
                                <a:latin typeface="Cambria Math" panose="02040503050406030204" pitchFamily="18" charset="0"/>
                              </a:rPr>
                              <m:t>𝜃</m:t>
                            </m:r>
                          </m:num>
                          <m:den>
                            <m:r>
                              <a:rPr lang="en-CA" sz="4800" i="1">
                                <a:latin typeface="Cambria Math" panose="02040503050406030204" pitchFamily="18" charset="0"/>
                              </a:rPr>
                              <m:t>2</m:t>
                            </m:r>
                          </m:den>
                        </m:f>
                      </m:sup>
                    </m:sSup>
                  </m:oMath>
                </a14:m>
                <a:endParaRPr lang="en-GB" sz="4800" dirty="0"/>
              </a:p>
              <a:p>
                <a:r>
                  <a:rPr lang="en-GB" sz="4800" dirty="0"/>
                  <a:t>we can force:</a:t>
                </a:r>
              </a:p>
              <a:p>
                <a:pPr algn="ctr"/>
                <a:r>
                  <a:rPr lang="en-GB" sz="4800" dirty="0"/>
                  <a:t> </a:t>
                </a:r>
                <a14:m>
                  <m:oMath xmlns:m="http://schemas.openxmlformats.org/officeDocument/2006/math">
                    <m:func>
                      <m:funcPr>
                        <m:ctrlPr>
                          <a:rPr lang="en-GB" sz="4800" i="1" smtClean="0">
                            <a:solidFill>
                              <a:srgbClr val="C00000"/>
                            </a:solidFill>
                            <a:latin typeface="Cambria Math" panose="02040503050406030204" pitchFamily="18" charset="0"/>
                          </a:rPr>
                        </m:ctrlPr>
                      </m:funcPr>
                      <m:fName>
                        <m:r>
                          <m:rPr>
                            <m:sty m:val="p"/>
                          </m:rPr>
                          <a:rPr lang="en-GB" sz="4800">
                            <a:solidFill>
                              <a:srgbClr val="C00000"/>
                            </a:solidFill>
                            <a:latin typeface="Cambria Math" panose="02040503050406030204" pitchFamily="18" charset="0"/>
                          </a:rPr>
                          <m:t>det</m:t>
                        </m:r>
                      </m:fName>
                      <m:e>
                        <m:d>
                          <m:dPr>
                            <m:ctrlPr>
                              <a:rPr lang="en-GB" sz="4800" i="1">
                                <a:solidFill>
                                  <a:srgbClr val="C00000"/>
                                </a:solidFill>
                                <a:latin typeface="Cambria Math" panose="02040503050406030204" pitchFamily="18" charset="0"/>
                              </a:rPr>
                            </m:ctrlPr>
                          </m:dPr>
                          <m:e>
                            <m:r>
                              <a:rPr lang="en-GB" sz="4800" i="1">
                                <a:solidFill>
                                  <a:srgbClr val="C00000"/>
                                </a:solidFill>
                                <a:latin typeface="Cambria Math" panose="02040503050406030204" pitchFamily="18" charset="0"/>
                              </a:rPr>
                              <m:t>𝐴</m:t>
                            </m:r>
                          </m:e>
                        </m:d>
                      </m:e>
                    </m:func>
                    <m:r>
                      <a:rPr lang="en-CA" sz="4800" b="0" i="1" smtClean="0">
                        <a:solidFill>
                          <a:srgbClr val="C00000"/>
                        </a:solidFill>
                        <a:latin typeface="Cambria Math" panose="02040503050406030204" pitchFamily="18" charset="0"/>
                      </a:rPr>
                      <m:t>=+1</m:t>
                    </m:r>
                  </m:oMath>
                </a14:m>
                <a:endParaRPr lang="en-CA" sz="4800" b="0" dirty="0"/>
              </a:p>
            </p:txBody>
          </p:sp>
        </mc:Choice>
        <mc:Fallback xmlns="">
          <p:sp>
            <p:nvSpPr>
              <p:cNvPr id="6" name="TextBox 5">
                <a:extLst>
                  <a:ext uri="{FF2B5EF4-FFF2-40B4-BE49-F238E27FC236}">
                    <a16:creationId xmlns:a16="http://schemas.microsoft.com/office/drawing/2014/main" id="{F96B8D64-E4F9-FD8A-16CA-E4BAB5E82C6E}"/>
                  </a:ext>
                </a:extLst>
              </p:cNvPr>
              <p:cNvSpPr txBox="1">
                <a:spLocks noRot="1" noChangeAspect="1" noMove="1" noResize="1" noEditPoints="1" noAdjustHandles="1" noChangeArrowheads="1" noChangeShapeType="1" noTextEdit="1"/>
              </p:cNvSpPr>
              <p:nvPr/>
            </p:nvSpPr>
            <p:spPr>
              <a:xfrm>
                <a:off x="120711" y="4023614"/>
                <a:ext cx="4915746" cy="2436436"/>
              </a:xfrm>
              <a:prstGeom prst="rect">
                <a:avLst/>
              </a:prstGeom>
              <a:blipFill>
                <a:blip r:embed="rId8"/>
                <a:stretch>
                  <a:fillRect l="-5153"/>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3" name="Ink 12">
                <a:extLst>
                  <a:ext uri="{FF2B5EF4-FFF2-40B4-BE49-F238E27FC236}">
                    <a16:creationId xmlns:a16="http://schemas.microsoft.com/office/drawing/2014/main" id="{A3703E8F-BEA9-F058-6601-B893BFFDE894}"/>
                  </a:ext>
                </a:extLst>
              </p14:cNvPr>
              <p14:cNvContentPartPr/>
              <p14:nvPr>
                <p:extLst>
                  <p:ext uri="{42D2F446-02D8-4167-A562-619A0277C38B}">
                    <p15:isNarration xmlns:p15="http://schemas.microsoft.com/office/powerpoint/2012/main" val="1"/>
                  </p:ext>
                </p:extLst>
              </p14:nvPr>
            </p14:nvContentPartPr>
            <p14:xfrm>
              <a:off x="849960" y="4675320"/>
              <a:ext cx="10255680" cy="1890000"/>
            </p14:xfrm>
          </p:contentPart>
        </mc:Choice>
        <mc:Fallback xmlns="">
          <p:pic>
            <p:nvPicPr>
              <p:cNvPr id="13" name="Ink 12">
                <a:extLst>
                  <a:ext uri="{FF2B5EF4-FFF2-40B4-BE49-F238E27FC236}">
                    <a16:creationId xmlns:a16="http://schemas.microsoft.com/office/drawing/2014/main" id="{A3703E8F-BEA9-F058-6601-B893BFFDE894}"/>
                  </a:ext>
                </a:extLst>
              </p:cNvPr>
              <p:cNvPicPr>
                <a:picLocks noGrp="1" noRot="1" noChangeAspect="1" noMove="1" noResize="1" noEditPoints="1" noAdjustHandles="1" noChangeArrowheads="1" noChangeShapeType="1"/>
              </p:cNvPicPr>
              <p:nvPr/>
            </p:nvPicPr>
            <p:blipFill>
              <a:blip r:embed="rId10"/>
              <a:stretch>
                <a:fillRect/>
              </a:stretch>
            </p:blipFill>
            <p:spPr>
              <a:xfrm>
                <a:off x="840600" y="4665960"/>
                <a:ext cx="10274400" cy="1908720"/>
              </a:xfrm>
              <a:prstGeom prst="rect">
                <a:avLst/>
              </a:prstGeom>
            </p:spPr>
          </p:pic>
        </mc:Fallback>
      </mc:AlternateContent>
    </p:spTree>
    <p:custDataLst>
      <p:tags r:id="rId1"/>
    </p:custDataLst>
    <p:extLst>
      <p:ext uri="{BB962C8B-B14F-4D97-AF65-F5344CB8AC3E}">
        <p14:creationId xmlns:p14="http://schemas.microsoft.com/office/powerpoint/2010/main" val="1434289924"/>
      </p:ext>
    </p:extLst>
  </p:cSld>
  <p:clrMapOvr>
    <a:masterClrMapping/>
  </p:clrMapOvr>
  <mc:AlternateContent xmlns:mc="http://schemas.openxmlformats.org/markup-compatibility/2006" xmlns:p14="http://schemas.microsoft.com/office/powerpoint/2010/main">
    <mc:Choice Requires="p14">
      <p:transition spd="med" p14:dur="700" advTm="22750">
        <p:fade/>
      </p:transition>
    </mc:Choice>
    <mc:Fallback xmlns="">
      <p:transition spd="med" advTm="22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9A090C3-C8C2-9CEE-2860-42A9568F8230}"/>
              </a:ext>
            </a:extLst>
          </p:cNvPr>
          <p:cNvCxnSpPr>
            <a:cxnSpLocks/>
          </p:cNvCxnSpPr>
          <p:nvPr/>
        </p:nvCxnSpPr>
        <p:spPr>
          <a:xfrm>
            <a:off x="0" y="1673502"/>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7D382-0052-D66B-1C5D-44DDD639C4DC}"/>
                  </a:ext>
                </a:extLst>
              </p:cNvPr>
              <p:cNvSpPr txBox="1"/>
              <p:nvPr/>
            </p:nvSpPr>
            <p:spPr>
              <a:xfrm>
                <a:off x="98812" y="84120"/>
                <a:ext cx="5718444" cy="1682064"/>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CA" sz="4800" b="0" i="1" smtClean="0">
                          <a:solidFill>
                            <a:srgbClr val="7030A0"/>
                          </a:solidFill>
                          <a:latin typeface="Cambria Math" panose="02040503050406030204" pitchFamily="18" charset="0"/>
                        </a:rPr>
                        <m:t>𝑉</m:t>
                      </m:r>
                      <m:r>
                        <a:rPr lang="en-CA"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m:rPr>
                                    <m:brk m:alnAt="7"/>
                                  </m:rPr>
                                  <a:rPr lang="en-GB" sz="4800" i="1">
                                    <a:solidFill>
                                      <a:srgbClr val="0070C0"/>
                                    </a:solidFill>
                                    <a:latin typeface="Cambria Math" panose="02040503050406030204" pitchFamily="18" charset="0"/>
                                  </a:rPr>
                                  <m:t>𝑧</m:t>
                                </m:r>
                              </m:e>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e>
                            </m:mr>
                          </m:m>
                        </m:e>
                      </m:d>
                    </m:oMath>
                  </m:oMathPara>
                </a14:m>
                <a:endParaRPr lang="en-CA" sz="4800" dirty="0"/>
              </a:p>
            </p:txBody>
          </p:sp>
        </mc:Choice>
        <mc:Fallback xmlns="">
          <p:sp>
            <p:nvSpPr>
              <p:cNvPr id="33" name="TextBox 32">
                <a:extLst>
                  <a:ext uri="{FF2B5EF4-FFF2-40B4-BE49-F238E27FC236}">
                    <a16:creationId xmlns:a16="http://schemas.microsoft.com/office/drawing/2014/main" id="{5E97D382-0052-D66B-1C5D-44DDD639C4DC}"/>
                  </a:ext>
                </a:extLst>
              </p:cNvPr>
              <p:cNvSpPr txBox="1">
                <a:spLocks noRot="1" noChangeAspect="1" noMove="1" noResize="1" noEditPoints="1" noAdjustHandles="1" noChangeArrowheads="1" noChangeShapeType="1" noTextEdit="1"/>
              </p:cNvSpPr>
              <p:nvPr/>
            </p:nvSpPr>
            <p:spPr>
              <a:xfrm>
                <a:off x="98812" y="84120"/>
                <a:ext cx="5718444" cy="168206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02FA358-4E5D-1EE0-C19D-293E403CD0B0}"/>
                  </a:ext>
                </a:extLst>
              </p:cNvPr>
              <p:cNvSpPr txBox="1"/>
              <p:nvPr/>
            </p:nvSpPr>
            <p:spPr>
              <a:xfrm>
                <a:off x="6507056" y="78902"/>
                <a:ext cx="4790210" cy="1800493"/>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func>
                        <m:funcPr>
                          <m:ctrlPr>
                            <a:rPr lang="en-CA" sz="9600" b="0" i="1" smtClean="0">
                              <a:solidFill>
                                <a:schemeClr val="tx1"/>
                              </a:solidFill>
                              <a:latin typeface="Cambria Math" panose="02040503050406030204" pitchFamily="18" charset="0"/>
                            </a:rPr>
                          </m:ctrlPr>
                        </m:funcPr>
                        <m:fName>
                          <m:r>
                            <m:rPr>
                              <m:sty m:val="p"/>
                            </m:rPr>
                            <a:rPr lang="en-CA" sz="9600" b="0" i="0" smtClean="0">
                              <a:solidFill>
                                <a:schemeClr val="tx1"/>
                              </a:solidFill>
                              <a:latin typeface="Cambria Math" panose="02040503050406030204" pitchFamily="18" charset="0"/>
                            </a:rPr>
                            <m:t>tr</m:t>
                          </m:r>
                        </m:fName>
                        <m:e>
                          <m:r>
                            <a:rPr lang="en-CA" sz="9600" b="0" i="1" smtClean="0">
                              <a:solidFill>
                                <a:srgbClr val="7030A0"/>
                              </a:solidFill>
                              <a:latin typeface="Cambria Math" panose="02040503050406030204" pitchFamily="18" charset="0"/>
                            </a:rPr>
                            <m:t>𝑉</m:t>
                          </m:r>
                        </m:e>
                      </m:func>
                      <m:r>
                        <a:rPr lang="en-CA" sz="9600" b="0" i="1" smtClean="0">
                          <a:solidFill>
                            <a:schemeClr val="tx1"/>
                          </a:solidFill>
                          <a:latin typeface="Cambria Math" panose="02040503050406030204" pitchFamily="18" charset="0"/>
                        </a:rPr>
                        <m:t>=0</m:t>
                      </m:r>
                    </m:oMath>
                  </m:oMathPara>
                </a14:m>
                <a:endParaRPr lang="en-CA" sz="9600" dirty="0"/>
              </a:p>
            </p:txBody>
          </p:sp>
        </mc:Choice>
        <mc:Fallback xmlns="">
          <p:sp>
            <p:nvSpPr>
              <p:cNvPr id="16" name="TextBox 15">
                <a:extLst>
                  <a:ext uri="{FF2B5EF4-FFF2-40B4-BE49-F238E27FC236}">
                    <a16:creationId xmlns:a16="http://schemas.microsoft.com/office/drawing/2014/main" id="{E02FA358-4E5D-1EE0-C19D-293E403CD0B0}"/>
                  </a:ext>
                </a:extLst>
              </p:cNvPr>
              <p:cNvSpPr txBox="1">
                <a:spLocks noRot="1" noChangeAspect="1" noMove="1" noResize="1" noEditPoints="1" noAdjustHandles="1" noChangeArrowheads="1" noChangeShapeType="1" noTextEdit="1"/>
              </p:cNvSpPr>
              <p:nvPr/>
            </p:nvSpPr>
            <p:spPr>
              <a:xfrm>
                <a:off x="6507056" y="78902"/>
                <a:ext cx="4790210" cy="1800493"/>
              </a:xfrm>
              <a:prstGeom prst="rect">
                <a:avLst/>
              </a:prstGeom>
              <a:blipFill>
                <a:blip r:embed="rId4"/>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71724244-8E51-DEE8-378E-D06DA7E2A7B0}"/>
              </a:ext>
            </a:extLst>
          </p:cNvPr>
          <p:cNvSpPr txBox="1"/>
          <p:nvPr/>
        </p:nvSpPr>
        <p:spPr>
          <a:xfrm>
            <a:off x="157806" y="3591998"/>
            <a:ext cx="6058571" cy="2800767"/>
          </a:xfrm>
          <a:prstGeom prst="rect">
            <a:avLst/>
          </a:prstGeom>
          <a:noFill/>
        </p:spPr>
        <p:txBody>
          <a:bodyPr wrap="square">
            <a:spAutoFit/>
          </a:bodyPr>
          <a:lstStyle/>
          <a:p>
            <a:pPr algn="ctr">
              <a:spcAft>
                <a:spcPts val="1800"/>
              </a:spcAft>
            </a:pPr>
            <a:r>
              <a:rPr lang="en-CA" sz="8800" dirty="0">
                <a:solidFill>
                  <a:schemeClr val="tx1">
                    <a:lumMod val="65000"/>
                    <a:lumOff val="35000"/>
                  </a:schemeClr>
                </a:solidFill>
              </a:rPr>
              <a:t>(See video #6 for proof)</a:t>
            </a:r>
          </a:p>
        </p:txBody>
      </p:sp>
      <p:grpSp>
        <p:nvGrpSpPr>
          <p:cNvPr id="8" name="Group 7">
            <a:extLst>
              <a:ext uri="{FF2B5EF4-FFF2-40B4-BE49-F238E27FC236}">
                <a16:creationId xmlns:a16="http://schemas.microsoft.com/office/drawing/2014/main" id="{901672BA-E77D-09E1-D2A1-EB31EDFDFCC1}"/>
              </a:ext>
            </a:extLst>
          </p:cNvPr>
          <p:cNvGrpSpPr/>
          <p:nvPr/>
        </p:nvGrpSpPr>
        <p:grpSpPr>
          <a:xfrm>
            <a:off x="6507056" y="3591998"/>
            <a:ext cx="5378685" cy="2999638"/>
            <a:chOff x="6507056" y="2542407"/>
            <a:chExt cx="5378685" cy="2999638"/>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0C6F8C-36A1-6DF1-99A8-66F93B6F7725}"/>
                    </a:ext>
                  </a:extLst>
                </p:cNvPr>
                <p:cNvSpPr txBox="1"/>
                <p:nvPr/>
              </p:nvSpPr>
              <p:spPr>
                <a:xfrm>
                  <a:off x="6507056" y="3871075"/>
                  <a:ext cx="5378685" cy="1670970"/>
                </a:xfrm>
                <a:prstGeom prst="rect">
                  <a:avLst/>
                </a:prstGeom>
                <a:solidFill>
                  <a:srgbClr val="ECF3FA"/>
                </a:solidFill>
                <a:ln w="5715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CA" sz="10000" b="0" i="1" smtClean="0">
                                <a:latin typeface="Cambria Math" panose="02040503050406030204" pitchFamily="18" charset="0"/>
                              </a:rPr>
                            </m:ctrlPr>
                          </m:sSupPr>
                          <m:e>
                            <m:r>
                              <a:rPr lang="en-GB" sz="10000" i="1" smtClean="0">
                                <a:latin typeface="Cambria Math" panose="02040503050406030204" pitchFamily="18" charset="0"/>
                              </a:rPr>
                              <m:t>𝐴</m:t>
                            </m:r>
                          </m:e>
                          <m:sup>
                            <m:r>
                              <a:rPr lang="en-CA" sz="10000" b="0" i="1" smtClean="0">
                                <a:latin typeface="Cambria Math" panose="02040503050406030204" pitchFamily="18" charset="0"/>
                              </a:rPr>
                              <m:t>−1</m:t>
                            </m:r>
                          </m:sup>
                        </m:sSup>
                        <m:r>
                          <a:rPr lang="en-CA" sz="10000" b="0" i="1" smtClean="0">
                            <a:solidFill>
                              <a:schemeClr val="tx1"/>
                            </a:solidFill>
                            <a:latin typeface="Cambria Math" panose="02040503050406030204" pitchFamily="18" charset="0"/>
                          </a:rPr>
                          <m:t>=</m:t>
                        </m:r>
                        <m:sSup>
                          <m:sSupPr>
                            <m:ctrlPr>
                              <a:rPr lang="en-CA" sz="10000" b="0" i="1" smtClean="0">
                                <a:solidFill>
                                  <a:schemeClr val="tx1"/>
                                </a:solidFill>
                                <a:latin typeface="Cambria Math" panose="02040503050406030204" pitchFamily="18" charset="0"/>
                              </a:rPr>
                            </m:ctrlPr>
                          </m:sSupPr>
                          <m:e>
                            <m:r>
                              <a:rPr lang="en-CA" sz="10000" b="0" i="1" smtClean="0">
                                <a:solidFill>
                                  <a:schemeClr val="tx1"/>
                                </a:solidFill>
                                <a:latin typeface="Cambria Math" panose="02040503050406030204" pitchFamily="18" charset="0"/>
                              </a:rPr>
                              <m:t>𝐴</m:t>
                            </m:r>
                          </m:e>
                          <m:sup>
                            <m:r>
                              <a:rPr lang="en-GB" sz="10000" i="1">
                                <a:latin typeface="Cambria Math" panose="02040503050406030204" pitchFamily="18" charset="0"/>
                                <a:ea typeface="Cambria Math" panose="02040503050406030204" pitchFamily="18" charset="0"/>
                              </a:rPr>
                              <m:t>†</m:t>
                            </m:r>
                          </m:sup>
                        </m:sSup>
                      </m:oMath>
                    </m:oMathPara>
                  </a14:m>
                  <a:endParaRPr lang="en-CA" sz="10000" dirty="0"/>
                </a:p>
              </p:txBody>
            </p:sp>
          </mc:Choice>
          <mc:Fallback xmlns="">
            <p:sp>
              <p:nvSpPr>
                <p:cNvPr id="7" name="TextBox 6">
                  <a:extLst>
                    <a:ext uri="{FF2B5EF4-FFF2-40B4-BE49-F238E27FC236}">
                      <a16:creationId xmlns:a16="http://schemas.microsoft.com/office/drawing/2014/main" id="{C70C6F8C-36A1-6DF1-99A8-66F93B6F7725}"/>
                    </a:ext>
                  </a:extLst>
                </p:cNvPr>
                <p:cNvSpPr txBox="1">
                  <a:spLocks noRot="1" noChangeAspect="1" noMove="1" noResize="1" noEditPoints="1" noAdjustHandles="1" noChangeArrowheads="1" noChangeShapeType="1" noTextEdit="1"/>
                </p:cNvSpPr>
                <p:nvPr/>
              </p:nvSpPr>
              <p:spPr>
                <a:xfrm>
                  <a:off x="6507056" y="3871075"/>
                  <a:ext cx="5378685" cy="1670970"/>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p:sp>
          <p:nvSpPr>
            <p:cNvPr id="6" name="TextBox 5">
              <a:extLst>
                <a:ext uri="{FF2B5EF4-FFF2-40B4-BE49-F238E27FC236}">
                  <a16:creationId xmlns:a16="http://schemas.microsoft.com/office/drawing/2014/main" id="{6292799B-B70A-B0D2-4B26-AB25B09241C0}"/>
                </a:ext>
              </a:extLst>
            </p:cNvPr>
            <p:cNvSpPr txBox="1"/>
            <p:nvPr/>
          </p:nvSpPr>
          <p:spPr>
            <a:xfrm>
              <a:off x="7354357" y="2542407"/>
              <a:ext cx="3684081" cy="1200329"/>
            </a:xfrm>
            <a:prstGeom prst="rect">
              <a:avLst/>
            </a:prstGeom>
            <a:noFill/>
          </p:spPr>
          <p:txBody>
            <a:bodyPr wrap="square">
              <a:spAutoFit/>
            </a:bodyPr>
            <a:lstStyle/>
            <a:p>
              <a:pPr algn="ctr">
                <a:spcAft>
                  <a:spcPts val="1800"/>
                </a:spcAft>
              </a:pPr>
              <a:r>
                <a:rPr lang="en-CA" sz="7200" dirty="0"/>
                <a:t>Unitary</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B0EE6D-9C44-50D6-D109-8F015748F776}"/>
                  </a:ext>
                </a:extLst>
              </p:cNvPr>
              <p:cNvSpPr txBox="1"/>
              <p:nvPr/>
            </p:nvSpPr>
            <p:spPr>
              <a:xfrm>
                <a:off x="2385611" y="1886071"/>
                <a:ext cx="7072713" cy="16079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9600" i="1" smtClean="0">
                          <a:solidFill>
                            <a:srgbClr val="7030A0"/>
                          </a:solidFill>
                          <a:latin typeface="Cambria Math" panose="02040503050406030204" pitchFamily="18" charset="0"/>
                        </a:rPr>
                        <m:t>𝑉</m:t>
                      </m:r>
                      <m:r>
                        <a:rPr lang="en-GB" sz="9600" b="0" i="1" smtClean="0">
                          <a:solidFill>
                            <a:srgbClr val="7030A0"/>
                          </a:solidFill>
                          <a:latin typeface="Cambria Math" panose="02040503050406030204" pitchFamily="18" charset="0"/>
                        </a:rPr>
                        <m:t> </m:t>
                      </m:r>
                      <m:r>
                        <a:rPr lang="en-GB" sz="9600" i="1">
                          <a:latin typeface="Cambria Math" panose="02040503050406030204" pitchFamily="18" charset="0"/>
                        </a:rPr>
                        <m:t>→</m:t>
                      </m:r>
                      <m:r>
                        <a:rPr lang="en-GB" sz="9600" b="0" i="1" smtClean="0">
                          <a:latin typeface="Cambria Math" panose="02040503050406030204" pitchFamily="18" charset="0"/>
                        </a:rPr>
                        <m:t>   </m:t>
                      </m:r>
                      <m:r>
                        <a:rPr lang="en-GB" sz="9600" i="1">
                          <a:latin typeface="Cambria Math" panose="02040503050406030204" pitchFamily="18" charset="0"/>
                        </a:rPr>
                        <m:t>𝐴</m:t>
                      </m:r>
                      <m:r>
                        <a:rPr lang="en-GB" sz="9600" i="1" smtClean="0">
                          <a:latin typeface="Cambria Math" panose="02040503050406030204" pitchFamily="18" charset="0"/>
                        </a:rPr>
                        <m:t> </m:t>
                      </m:r>
                      <m:r>
                        <a:rPr lang="en-GB" sz="9600" i="1">
                          <a:solidFill>
                            <a:srgbClr val="7030A0"/>
                          </a:solidFill>
                          <a:latin typeface="Cambria Math" panose="02040503050406030204" pitchFamily="18" charset="0"/>
                        </a:rPr>
                        <m:t>𝑉</m:t>
                      </m:r>
                      <m:sSup>
                        <m:sSupPr>
                          <m:ctrlPr>
                            <a:rPr lang="en-GB" sz="9600" i="1">
                              <a:solidFill>
                                <a:srgbClr val="7030A0"/>
                              </a:solidFill>
                              <a:latin typeface="Cambria Math" panose="02040503050406030204" pitchFamily="18" charset="0"/>
                            </a:rPr>
                          </m:ctrlPr>
                        </m:sSupPr>
                        <m:e>
                          <m:r>
                            <a:rPr lang="en-GB" sz="9600" i="1">
                              <a:latin typeface="Cambria Math" panose="02040503050406030204" pitchFamily="18" charset="0"/>
                            </a:rPr>
                            <m:t>𝐴</m:t>
                          </m:r>
                        </m:e>
                        <m:sup>
                          <m:r>
                            <a:rPr lang="en-GB" sz="9600" i="1">
                              <a:latin typeface="Cambria Math" panose="02040503050406030204" pitchFamily="18" charset="0"/>
                              <a:ea typeface="Cambria Math" panose="02040503050406030204" pitchFamily="18" charset="0"/>
                            </a:rPr>
                            <m:t>†</m:t>
                          </m:r>
                        </m:sup>
                      </m:sSup>
                    </m:oMath>
                  </m:oMathPara>
                </a14:m>
                <a:endParaRPr lang="en-CA" sz="9600" dirty="0"/>
              </a:p>
            </p:txBody>
          </p:sp>
        </mc:Choice>
        <mc:Fallback xmlns="">
          <p:sp>
            <p:nvSpPr>
              <p:cNvPr id="14" name="TextBox 13">
                <a:extLst>
                  <a:ext uri="{FF2B5EF4-FFF2-40B4-BE49-F238E27FC236}">
                    <a16:creationId xmlns:a16="http://schemas.microsoft.com/office/drawing/2014/main" id="{DEB0EE6D-9C44-50D6-D109-8F015748F776}"/>
                  </a:ext>
                </a:extLst>
              </p:cNvPr>
              <p:cNvSpPr txBox="1">
                <a:spLocks noRot="1" noChangeAspect="1" noMove="1" noResize="1" noEditPoints="1" noAdjustHandles="1" noChangeArrowheads="1" noChangeShapeType="1" noTextEdit="1"/>
              </p:cNvSpPr>
              <p:nvPr/>
            </p:nvSpPr>
            <p:spPr>
              <a:xfrm>
                <a:off x="2385611" y="1886071"/>
                <a:ext cx="7072713" cy="160794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7" name="Ink 26">
                <a:extLst>
                  <a:ext uri="{FF2B5EF4-FFF2-40B4-BE49-F238E27FC236}">
                    <a16:creationId xmlns:a16="http://schemas.microsoft.com/office/drawing/2014/main" id="{8427EF45-B575-E407-CD36-C49F8C071ED1}"/>
                  </a:ext>
                </a:extLst>
              </p14:cNvPr>
              <p14:cNvContentPartPr/>
              <p14:nvPr>
                <p:extLst>
                  <p:ext uri="{42D2F446-02D8-4167-A562-619A0277C38B}">
                    <p15:isNarration xmlns:p15="http://schemas.microsoft.com/office/powerpoint/2012/main" val="1"/>
                  </p:ext>
                </p:extLst>
              </p14:nvPr>
            </p14:nvContentPartPr>
            <p14:xfrm>
              <a:off x="6578280" y="1415520"/>
              <a:ext cx="5217480" cy="5010120"/>
            </p14:xfrm>
          </p:contentPart>
        </mc:Choice>
        <mc:Fallback xmlns="">
          <p:pic>
            <p:nvPicPr>
              <p:cNvPr id="27" name="Ink 26">
                <a:extLst>
                  <a:ext uri="{FF2B5EF4-FFF2-40B4-BE49-F238E27FC236}">
                    <a16:creationId xmlns:a16="http://schemas.microsoft.com/office/drawing/2014/main" id="{8427EF45-B575-E407-CD36-C49F8C071ED1}"/>
                  </a:ext>
                </a:extLst>
              </p:cNvPr>
              <p:cNvPicPr>
                <a:picLocks noGrp="1" noRot="1" noChangeAspect="1" noMove="1" noResize="1" noEditPoints="1" noAdjustHandles="1" noChangeArrowheads="1" noChangeShapeType="1"/>
              </p:cNvPicPr>
              <p:nvPr/>
            </p:nvPicPr>
            <p:blipFill>
              <a:blip r:embed="rId8"/>
              <a:stretch>
                <a:fillRect/>
              </a:stretch>
            </p:blipFill>
            <p:spPr>
              <a:xfrm>
                <a:off x="6568920" y="1406160"/>
                <a:ext cx="5236200" cy="5028840"/>
              </a:xfrm>
              <a:prstGeom prst="rect">
                <a:avLst/>
              </a:prstGeom>
            </p:spPr>
          </p:pic>
        </mc:Fallback>
      </mc:AlternateContent>
    </p:spTree>
    <p:custDataLst>
      <p:tags r:id="rId1"/>
    </p:custDataLst>
    <p:extLst>
      <p:ext uri="{BB962C8B-B14F-4D97-AF65-F5344CB8AC3E}">
        <p14:creationId xmlns:p14="http://schemas.microsoft.com/office/powerpoint/2010/main" val="2236136300"/>
      </p:ext>
    </p:extLst>
  </p:cSld>
  <p:clrMapOvr>
    <a:masterClrMapping/>
  </p:clrMapOvr>
  <mc:AlternateContent xmlns:mc="http://schemas.openxmlformats.org/markup-compatibility/2006" xmlns:p14="http://schemas.microsoft.com/office/powerpoint/2010/main">
    <mc:Choice Requires="p14">
      <p:transition spd="med" p14:dur="700" advTm="14625">
        <p:fade/>
      </p:transition>
    </mc:Choice>
    <mc:Fallback xmlns="">
      <p:transition spd="med" advTm="146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md type="call" cmd="playFrom(0.0)">
                                      <p:cBhvr>
                                        <p:cTn id="7" dur="1" fill="hold"/>
                                        <p:tgtEl>
                                          <p:spTgt spid="27"/>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9A090C3-C8C2-9CEE-2860-42A9568F8230}"/>
              </a:ext>
            </a:extLst>
          </p:cNvPr>
          <p:cNvCxnSpPr>
            <a:cxnSpLocks/>
          </p:cNvCxnSpPr>
          <p:nvPr/>
        </p:nvCxnSpPr>
        <p:spPr>
          <a:xfrm>
            <a:off x="0" y="1673502"/>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E97D382-0052-D66B-1C5D-44DDD639C4DC}"/>
                  </a:ext>
                </a:extLst>
              </p:cNvPr>
              <p:cNvSpPr txBox="1"/>
              <p:nvPr/>
            </p:nvSpPr>
            <p:spPr>
              <a:xfrm>
                <a:off x="98811" y="84120"/>
                <a:ext cx="5966139" cy="1682064"/>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CA" sz="4800" i="1">
                          <a:solidFill>
                            <a:srgbClr val="FF6600"/>
                          </a:solidFill>
                          <a:latin typeface="Cambria Math" panose="02040503050406030204" pitchFamily="18" charset="0"/>
                        </a:rPr>
                        <m:t>𝑊</m:t>
                      </m:r>
                      <m:r>
                        <a:rPr lang="en-CA"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e>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e>
                            </m:mr>
                          </m:m>
                        </m:e>
                      </m:d>
                    </m:oMath>
                  </m:oMathPara>
                </a14:m>
                <a:endParaRPr lang="en-CA" sz="4800" dirty="0"/>
              </a:p>
            </p:txBody>
          </p:sp>
        </mc:Choice>
        <mc:Fallback xmlns="">
          <p:sp>
            <p:nvSpPr>
              <p:cNvPr id="33" name="TextBox 32">
                <a:extLst>
                  <a:ext uri="{FF2B5EF4-FFF2-40B4-BE49-F238E27FC236}">
                    <a16:creationId xmlns:a16="http://schemas.microsoft.com/office/drawing/2014/main" id="{5E97D382-0052-D66B-1C5D-44DDD639C4DC}"/>
                  </a:ext>
                </a:extLst>
              </p:cNvPr>
              <p:cNvSpPr txBox="1">
                <a:spLocks noRot="1" noChangeAspect="1" noMove="1" noResize="1" noEditPoints="1" noAdjustHandles="1" noChangeArrowheads="1" noChangeShapeType="1" noTextEdit="1"/>
              </p:cNvSpPr>
              <p:nvPr/>
            </p:nvSpPr>
            <p:spPr>
              <a:xfrm>
                <a:off x="98811" y="84120"/>
                <a:ext cx="5966139" cy="1682064"/>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02FA358-4E5D-1EE0-C19D-293E403CD0B0}"/>
                  </a:ext>
                </a:extLst>
              </p:cNvPr>
              <p:cNvSpPr txBox="1"/>
              <p:nvPr/>
            </p:nvSpPr>
            <p:spPr>
              <a:xfrm>
                <a:off x="6507056" y="78902"/>
                <a:ext cx="4790210" cy="1800493"/>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func>
                        <m:funcPr>
                          <m:ctrlPr>
                            <a:rPr lang="en-CA" sz="9600" b="0" i="1" smtClean="0">
                              <a:solidFill>
                                <a:schemeClr val="tx1"/>
                              </a:solidFill>
                              <a:latin typeface="Cambria Math" panose="02040503050406030204" pitchFamily="18" charset="0"/>
                            </a:rPr>
                          </m:ctrlPr>
                        </m:funcPr>
                        <m:fName>
                          <m:r>
                            <m:rPr>
                              <m:sty m:val="p"/>
                            </m:rPr>
                            <a:rPr lang="en-CA" sz="9600" b="0" i="0" smtClean="0">
                              <a:solidFill>
                                <a:schemeClr val="tx1"/>
                              </a:solidFill>
                              <a:latin typeface="Cambria Math" panose="02040503050406030204" pitchFamily="18" charset="0"/>
                            </a:rPr>
                            <m:t>tr</m:t>
                          </m:r>
                        </m:fName>
                        <m:e>
                          <m:r>
                            <a:rPr lang="en-CA" sz="9600" i="1">
                              <a:solidFill>
                                <a:srgbClr val="FF6600"/>
                              </a:solidFill>
                              <a:latin typeface="Cambria Math" panose="02040503050406030204" pitchFamily="18" charset="0"/>
                            </a:rPr>
                            <m:t>𝑊</m:t>
                          </m:r>
                        </m:e>
                      </m:func>
                      <m:r>
                        <a:rPr lang="en-CA" sz="9600" b="0" i="1" smtClean="0">
                          <a:solidFill>
                            <a:schemeClr val="tx1"/>
                          </a:solidFill>
                          <a:latin typeface="Cambria Math" panose="02040503050406030204" pitchFamily="18" charset="0"/>
                        </a:rPr>
                        <m:t>≠0</m:t>
                      </m:r>
                    </m:oMath>
                  </m:oMathPara>
                </a14:m>
                <a:endParaRPr lang="en-CA" sz="9600" dirty="0"/>
              </a:p>
            </p:txBody>
          </p:sp>
        </mc:Choice>
        <mc:Fallback xmlns="">
          <p:sp>
            <p:nvSpPr>
              <p:cNvPr id="16" name="TextBox 15">
                <a:extLst>
                  <a:ext uri="{FF2B5EF4-FFF2-40B4-BE49-F238E27FC236}">
                    <a16:creationId xmlns:a16="http://schemas.microsoft.com/office/drawing/2014/main" id="{E02FA358-4E5D-1EE0-C19D-293E403CD0B0}"/>
                  </a:ext>
                </a:extLst>
              </p:cNvPr>
              <p:cNvSpPr txBox="1">
                <a:spLocks noRot="1" noChangeAspect="1" noMove="1" noResize="1" noEditPoints="1" noAdjustHandles="1" noChangeArrowheads="1" noChangeShapeType="1" noTextEdit="1"/>
              </p:cNvSpPr>
              <p:nvPr/>
            </p:nvSpPr>
            <p:spPr>
              <a:xfrm>
                <a:off x="6507056" y="78902"/>
                <a:ext cx="4790210" cy="180049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292799B-B70A-B0D2-4B26-AB25B09241C0}"/>
                  </a:ext>
                </a:extLst>
              </p:cNvPr>
              <p:cNvSpPr txBox="1"/>
              <p:nvPr/>
            </p:nvSpPr>
            <p:spPr>
              <a:xfrm>
                <a:off x="-3262" y="3500688"/>
                <a:ext cx="12192000" cy="3170099"/>
              </a:xfrm>
              <a:prstGeom prst="rect">
                <a:avLst/>
              </a:prstGeom>
              <a:noFill/>
            </p:spPr>
            <p:txBody>
              <a:bodyPr wrap="square">
                <a:spAutoFit/>
              </a:bodyPr>
              <a:lstStyle/>
              <a:p>
                <a:pPr algn="ctr">
                  <a:spcAft>
                    <a:spcPts val="1800"/>
                  </a:spcAft>
                </a:pPr>
                <a14:m>
                  <m:oMath xmlns:m="http://schemas.openxmlformats.org/officeDocument/2006/math">
                    <m:r>
                      <a:rPr lang="en-CA" sz="10000" b="0" i="1" smtClean="0">
                        <a:latin typeface="Cambria Math" panose="02040503050406030204" pitchFamily="18" charset="0"/>
                      </a:rPr>
                      <m:t>𝐴</m:t>
                    </m:r>
                  </m:oMath>
                </a14:m>
                <a:r>
                  <a:rPr lang="en-CA" sz="10000" dirty="0"/>
                  <a:t> is not guaranteed to be Unitary.</a:t>
                </a:r>
              </a:p>
            </p:txBody>
          </p:sp>
        </mc:Choice>
        <mc:Fallback xmlns="">
          <p:sp>
            <p:nvSpPr>
              <p:cNvPr id="6" name="TextBox 5">
                <a:extLst>
                  <a:ext uri="{FF2B5EF4-FFF2-40B4-BE49-F238E27FC236}">
                    <a16:creationId xmlns:a16="http://schemas.microsoft.com/office/drawing/2014/main" id="{6292799B-B70A-B0D2-4B26-AB25B09241C0}"/>
                  </a:ext>
                </a:extLst>
              </p:cNvPr>
              <p:cNvSpPr txBox="1">
                <a:spLocks noRot="1" noChangeAspect="1" noMove="1" noResize="1" noEditPoints="1" noAdjustHandles="1" noChangeArrowheads="1" noChangeShapeType="1" noTextEdit="1"/>
              </p:cNvSpPr>
              <p:nvPr/>
            </p:nvSpPr>
            <p:spPr>
              <a:xfrm>
                <a:off x="-3262" y="3500688"/>
                <a:ext cx="12192000" cy="3170099"/>
              </a:xfrm>
              <a:prstGeom prst="rect">
                <a:avLst/>
              </a:prstGeom>
              <a:blipFill>
                <a:blip r:embed="rId5"/>
                <a:stretch>
                  <a:fillRect t="-10385" r="-5800" b="-2173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BDFDB0B-24CC-DB2C-8BB6-849B32957824}"/>
                  </a:ext>
                </a:extLst>
              </p:cNvPr>
              <p:cNvSpPr txBox="1"/>
              <p:nvPr/>
            </p:nvSpPr>
            <p:spPr>
              <a:xfrm>
                <a:off x="2385611" y="1886071"/>
                <a:ext cx="7501339" cy="16079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9600" i="1">
                          <a:solidFill>
                            <a:srgbClr val="FF6600"/>
                          </a:solidFill>
                          <a:latin typeface="Cambria Math" panose="02040503050406030204" pitchFamily="18" charset="0"/>
                        </a:rPr>
                        <m:t>𝑊</m:t>
                      </m:r>
                      <m:r>
                        <a:rPr lang="en-GB" sz="9600" b="0" i="1" smtClean="0">
                          <a:solidFill>
                            <a:srgbClr val="7030A0"/>
                          </a:solidFill>
                          <a:latin typeface="Cambria Math" panose="02040503050406030204" pitchFamily="18" charset="0"/>
                        </a:rPr>
                        <m:t> </m:t>
                      </m:r>
                      <m:r>
                        <a:rPr lang="en-GB" sz="9600" i="1">
                          <a:latin typeface="Cambria Math" panose="02040503050406030204" pitchFamily="18" charset="0"/>
                        </a:rPr>
                        <m:t>→</m:t>
                      </m:r>
                      <m:r>
                        <a:rPr lang="en-GB" sz="9600" b="0" i="1" smtClean="0">
                          <a:latin typeface="Cambria Math" panose="02040503050406030204" pitchFamily="18" charset="0"/>
                        </a:rPr>
                        <m:t>   </m:t>
                      </m:r>
                      <m:r>
                        <a:rPr lang="en-GB" sz="9600" i="1">
                          <a:latin typeface="Cambria Math" panose="02040503050406030204" pitchFamily="18" charset="0"/>
                        </a:rPr>
                        <m:t>𝐴</m:t>
                      </m:r>
                      <m:r>
                        <a:rPr lang="en-CA" sz="9600" i="1">
                          <a:solidFill>
                            <a:srgbClr val="FF6600"/>
                          </a:solidFill>
                          <a:latin typeface="Cambria Math" panose="02040503050406030204" pitchFamily="18" charset="0"/>
                        </a:rPr>
                        <m:t>𝑊</m:t>
                      </m:r>
                      <m:sSup>
                        <m:sSupPr>
                          <m:ctrlPr>
                            <a:rPr lang="en-GB" sz="9600" i="1">
                              <a:solidFill>
                                <a:srgbClr val="7030A0"/>
                              </a:solidFill>
                              <a:latin typeface="Cambria Math" panose="02040503050406030204" pitchFamily="18" charset="0"/>
                            </a:rPr>
                          </m:ctrlPr>
                        </m:sSupPr>
                        <m:e>
                          <m:r>
                            <a:rPr lang="en-GB" sz="9600" i="1">
                              <a:latin typeface="Cambria Math" panose="02040503050406030204" pitchFamily="18" charset="0"/>
                            </a:rPr>
                            <m:t>𝐴</m:t>
                          </m:r>
                        </m:e>
                        <m:sup>
                          <m:r>
                            <a:rPr lang="en-GB" sz="9600" i="1">
                              <a:latin typeface="Cambria Math" panose="02040503050406030204" pitchFamily="18" charset="0"/>
                              <a:ea typeface="Cambria Math" panose="02040503050406030204" pitchFamily="18" charset="0"/>
                            </a:rPr>
                            <m:t>†</m:t>
                          </m:r>
                        </m:sup>
                      </m:sSup>
                    </m:oMath>
                  </m:oMathPara>
                </a14:m>
                <a:endParaRPr lang="en-CA" sz="9600" dirty="0"/>
              </a:p>
            </p:txBody>
          </p:sp>
        </mc:Choice>
        <mc:Fallback xmlns="">
          <p:sp>
            <p:nvSpPr>
              <p:cNvPr id="3" name="TextBox 2">
                <a:extLst>
                  <a:ext uri="{FF2B5EF4-FFF2-40B4-BE49-F238E27FC236}">
                    <a16:creationId xmlns:a16="http://schemas.microsoft.com/office/drawing/2014/main" id="{2BDFDB0B-24CC-DB2C-8BB6-849B32957824}"/>
                  </a:ext>
                </a:extLst>
              </p:cNvPr>
              <p:cNvSpPr txBox="1">
                <a:spLocks noRot="1" noChangeAspect="1" noMove="1" noResize="1" noEditPoints="1" noAdjustHandles="1" noChangeArrowheads="1" noChangeShapeType="1" noTextEdit="1"/>
              </p:cNvSpPr>
              <p:nvPr/>
            </p:nvSpPr>
            <p:spPr>
              <a:xfrm>
                <a:off x="2385611" y="1886071"/>
                <a:ext cx="7501339" cy="160794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8" name="Ink 7">
                <a:extLst>
                  <a:ext uri="{FF2B5EF4-FFF2-40B4-BE49-F238E27FC236}">
                    <a16:creationId xmlns:a16="http://schemas.microsoft.com/office/drawing/2014/main" id="{1C957AA5-7BEF-EEE8-F474-AF5D7767A0AA}"/>
                  </a:ext>
                </a:extLst>
              </p14:cNvPr>
              <p14:cNvContentPartPr/>
              <p14:nvPr>
                <p:extLst>
                  <p:ext uri="{42D2F446-02D8-4167-A562-619A0277C38B}">
                    <p15:isNarration xmlns:p15="http://schemas.microsoft.com/office/powerpoint/2012/main" val="1"/>
                  </p:ext>
                </p:extLst>
              </p14:nvPr>
            </p14:nvContentPartPr>
            <p14:xfrm>
              <a:off x="7148520" y="1427760"/>
              <a:ext cx="3528720" cy="152280"/>
            </p14:xfrm>
          </p:contentPart>
        </mc:Choice>
        <mc:Fallback xmlns="">
          <p:pic>
            <p:nvPicPr>
              <p:cNvPr id="8" name="Ink 7">
                <a:extLst>
                  <a:ext uri="{FF2B5EF4-FFF2-40B4-BE49-F238E27FC236}">
                    <a16:creationId xmlns:a16="http://schemas.microsoft.com/office/drawing/2014/main" id="{1C957AA5-7BEF-EEE8-F474-AF5D7767A0AA}"/>
                  </a:ext>
                </a:extLst>
              </p:cNvPr>
              <p:cNvPicPr>
                <a:picLocks noGrp="1" noRot="1" noChangeAspect="1" noMove="1" noResize="1" noEditPoints="1" noAdjustHandles="1" noChangeArrowheads="1" noChangeShapeType="1"/>
              </p:cNvPicPr>
              <p:nvPr/>
            </p:nvPicPr>
            <p:blipFill>
              <a:blip r:embed="rId8"/>
              <a:stretch>
                <a:fillRect/>
              </a:stretch>
            </p:blipFill>
            <p:spPr>
              <a:xfrm>
                <a:off x="7139160" y="1418400"/>
                <a:ext cx="3547440" cy="171000"/>
              </a:xfrm>
              <a:prstGeom prst="rect">
                <a:avLst/>
              </a:prstGeom>
            </p:spPr>
          </p:pic>
        </mc:Fallback>
      </mc:AlternateContent>
      <p:sp>
        <p:nvSpPr>
          <p:cNvPr id="2" name="TextBox 1">
            <a:extLst>
              <a:ext uri="{FF2B5EF4-FFF2-40B4-BE49-F238E27FC236}">
                <a16:creationId xmlns:a16="http://schemas.microsoft.com/office/drawing/2014/main" id="{73EF6651-8EAC-55F9-3DC5-7FFA53554C16}"/>
              </a:ext>
            </a:extLst>
          </p:cNvPr>
          <p:cNvSpPr txBox="1"/>
          <p:nvPr/>
        </p:nvSpPr>
        <p:spPr>
          <a:xfrm>
            <a:off x="8493521" y="0"/>
            <a:ext cx="2702147" cy="461665"/>
          </a:xfrm>
          <a:prstGeom prst="rect">
            <a:avLst/>
          </a:prstGeom>
          <a:noFill/>
        </p:spPr>
        <p:txBody>
          <a:bodyPr wrap="square">
            <a:spAutoFit/>
          </a:bodyPr>
          <a:lstStyle/>
          <a:p>
            <a:pPr algn="ctr">
              <a:spcAft>
                <a:spcPts val="1800"/>
              </a:spcAft>
            </a:pPr>
            <a:r>
              <a:rPr lang="en-CA" sz="2400" dirty="0">
                <a:solidFill>
                  <a:schemeClr val="tx1">
                    <a:lumMod val="50000"/>
                    <a:lumOff val="50000"/>
                  </a:schemeClr>
                </a:solidFill>
              </a:rPr>
              <a:t>not always equal</a:t>
            </a:r>
          </a:p>
        </p:txBody>
      </p:sp>
    </p:spTree>
    <p:custDataLst>
      <p:tags r:id="rId1"/>
    </p:custDataLst>
    <p:extLst>
      <p:ext uri="{BB962C8B-B14F-4D97-AF65-F5344CB8AC3E}">
        <p14:creationId xmlns:p14="http://schemas.microsoft.com/office/powerpoint/2010/main" val="2681955378"/>
      </p:ext>
    </p:extLst>
  </p:cSld>
  <p:clrMapOvr>
    <a:masterClrMapping/>
  </p:clrMapOvr>
  <mc:AlternateContent xmlns:mc="http://schemas.openxmlformats.org/markup-compatibility/2006" xmlns:p14="http://schemas.microsoft.com/office/powerpoint/2010/main">
    <mc:Choice Requires="p14">
      <p:transition spd="med" p14:dur="700" advTm="14383">
        <p:fade/>
      </p:transition>
    </mc:Choice>
    <mc:Fallback xmlns="">
      <p:transition spd="med" advTm="143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P spid="3" grpId="0"/>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3736B3-83FF-53BE-1660-93E5A3241242}"/>
                  </a:ext>
                </a:extLst>
              </p:cNvPr>
              <p:cNvSpPr txBox="1"/>
              <p:nvPr/>
            </p:nvSpPr>
            <p:spPr>
              <a:xfrm>
                <a:off x="200579" y="202296"/>
                <a:ext cx="5133422" cy="1938992"/>
              </a:xfrm>
              <a:prstGeom prst="rect">
                <a:avLst/>
              </a:prstGeom>
              <a:noFill/>
            </p:spPr>
            <p:txBody>
              <a:bodyPr wrap="square" rtlCol="0">
                <a:spAutoFit/>
              </a:bodyPr>
              <a:lstStyle/>
              <a:p>
                <a:pPr algn="ctr"/>
                <a:r>
                  <a:rPr lang="en-GB" sz="6000" dirty="0"/>
                  <a:t>Pauli Vector </a:t>
                </a:r>
                <a14:m>
                  <m:oMath xmlns:m="http://schemas.openxmlformats.org/officeDocument/2006/math">
                    <m:r>
                      <a:rPr lang="en-GB" sz="6000" i="1" dirty="0" smtClean="0">
                        <a:solidFill>
                          <a:srgbClr val="7030A0"/>
                        </a:solidFill>
                        <a:latin typeface="Cambria Math" panose="02040503050406030204" pitchFamily="18" charset="0"/>
                      </a:rPr>
                      <m:t>𝑉</m:t>
                    </m:r>
                  </m:oMath>
                </a14:m>
                <a:endParaRPr lang="en-GB" sz="6000" dirty="0"/>
              </a:p>
              <a:p>
                <a:pPr algn="ctr"/>
                <a:r>
                  <a:rPr lang="en-GB" sz="6000" dirty="0"/>
                  <a:t>Transformation:</a:t>
                </a:r>
                <a:endParaRPr lang="en-CA" sz="6000" dirty="0"/>
              </a:p>
            </p:txBody>
          </p:sp>
        </mc:Choice>
        <mc:Fallback xmlns="">
          <p:sp>
            <p:nvSpPr>
              <p:cNvPr id="11" name="TextBox 10">
                <a:extLst>
                  <a:ext uri="{FF2B5EF4-FFF2-40B4-BE49-F238E27FC236}">
                    <a16:creationId xmlns:a16="http://schemas.microsoft.com/office/drawing/2014/main" id="{5B3736B3-83FF-53BE-1660-93E5A3241242}"/>
                  </a:ext>
                </a:extLst>
              </p:cNvPr>
              <p:cNvSpPr txBox="1">
                <a:spLocks noRot="1" noChangeAspect="1" noMove="1" noResize="1" noEditPoints="1" noAdjustHandles="1" noChangeArrowheads="1" noChangeShapeType="1" noTextEdit="1"/>
              </p:cNvSpPr>
              <p:nvPr/>
            </p:nvSpPr>
            <p:spPr>
              <a:xfrm>
                <a:off x="200579" y="202296"/>
                <a:ext cx="5133422" cy="1938992"/>
              </a:xfrm>
              <a:prstGeom prst="rect">
                <a:avLst/>
              </a:prstGeom>
              <a:blipFill>
                <a:blip r:embed="rId3"/>
                <a:stretch>
                  <a:fillRect l="-7007" t="-9434" r="-6888" b="-204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DA165E3-7BB7-987D-63E6-0E10009A3685}"/>
                  </a:ext>
                </a:extLst>
              </p:cNvPr>
              <p:cNvSpPr txBox="1"/>
              <p:nvPr/>
            </p:nvSpPr>
            <p:spPr>
              <a:xfrm>
                <a:off x="5534251" y="218670"/>
                <a:ext cx="6381298" cy="3173818"/>
              </a:xfrm>
              <a:prstGeom prst="rect">
                <a:avLst/>
              </a:prstGeom>
              <a:noFill/>
              <a:ln w="38100">
                <a:solidFill>
                  <a:schemeClr val="tx1"/>
                </a:solidFill>
              </a:ln>
            </p:spPr>
            <p:txBody>
              <a:bodyPr wrap="square" rtlCol="0">
                <a:spAutoFit/>
              </a:bodyPr>
              <a:lstStyle/>
              <a:p>
                <a:pPr marL="685800" indent="-685800">
                  <a:spcAft>
                    <a:spcPts val="600"/>
                  </a:spcAft>
                  <a:buFont typeface="Arial" panose="020B0604020202020204" pitchFamily="34" charset="0"/>
                  <a:buChar char="•"/>
                </a:pPr>
                <a:r>
                  <a:rPr lang="en-GB" sz="4800" dirty="0"/>
                  <a:t>Special: </a:t>
                </a:r>
                <a14:m>
                  <m:oMath xmlns:m="http://schemas.openxmlformats.org/officeDocument/2006/math">
                    <m:func>
                      <m:funcPr>
                        <m:ctrlPr>
                          <a:rPr lang="en-GB" sz="4800" b="0" i="1" smtClean="0">
                            <a:latin typeface="Cambria Math" panose="02040503050406030204" pitchFamily="18" charset="0"/>
                          </a:rPr>
                        </m:ctrlPr>
                      </m:funcPr>
                      <m:fName>
                        <m:r>
                          <m:rPr>
                            <m:sty m:val="p"/>
                          </m:rPr>
                          <a:rPr lang="en-GB" sz="4800" b="0" i="0" smtClean="0">
                            <a:latin typeface="Cambria Math" panose="02040503050406030204" pitchFamily="18" charset="0"/>
                          </a:rPr>
                          <m:t>det</m:t>
                        </m:r>
                      </m:fName>
                      <m:e>
                        <m:d>
                          <m:dPr>
                            <m:ctrlPr>
                              <a:rPr lang="en-GB" sz="4800" b="0" i="1" smtClean="0">
                                <a:latin typeface="Cambria Math" panose="02040503050406030204" pitchFamily="18" charset="0"/>
                              </a:rPr>
                            </m:ctrlPr>
                          </m:dPr>
                          <m:e>
                            <m:r>
                              <a:rPr lang="en-CA" sz="4800" b="0" i="1" smtClean="0">
                                <a:latin typeface="Cambria Math" panose="02040503050406030204" pitchFamily="18" charset="0"/>
                              </a:rPr>
                              <m:t>𝑈</m:t>
                            </m:r>
                          </m:e>
                        </m:d>
                      </m:e>
                    </m:func>
                    <m:r>
                      <a:rPr lang="en-GB" sz="4800" b="0" i="1" smtClean="0">
                        <a:latin typeface="Cambria Math" panose="02040503050406030204" pitchFamily="18" charset="0"/>
                      </a:rPr>
                      <m:t>=+1</m:t>
                    </m:r>
                  </m:oMath>
                </a14:m>
                <a:endParaRPr lang="en-CA" sz="4800" dirty="0"/>
              </a:p>
              <a:p>
                <a:pPr marL="685800" indent="-685800">
                  <a:spcAft>
                    <a:spcPts val="600"/>
                  </a:spcAft>
                  <a:buFont typeface="Arial" panose="020B0604020202020204" pitchFamily="34" charset="0"/>
                  <a:buChar char="•"/>
                </a:pPr>
                <a:r>
                  <a:rPr lang="en-GB" sz="4800" dirty="0"/>
                  <a:t>Unitary: </a:t>
                </a:r>
                <a14:m>
                  <m:oMath xmlns:m="http://schemas.openxmlformats.org/officeDocument/2006/math">
                    <m:sSup>
                      <m:sSupPr>
                        <m:ctrlPr>
                          <a:rPr lang="en-GB" sz="4800" b="0" i="1" smtClean="0">
                            <a:latin typeface="Cambria Math" panose="02040503050406030204" pitchFamily="18" charset="0"/>
                          </a:rPr>
                        </m:ctrlPr>
                      </m:sSupPr>
                      <m:e>
                        <m:r>
                          <a:rPr lang="en-CA" sz="4800" b="0" i="1" smtClean="0">
                            <a:latin typeface="Cambria Math" panose="02040503050406030204" pitchFamily="18" charset="0"/>
                          </a:rPr>
                          <m:t>𝑈</m:t>
                        </m:r>
                      </m:e>
                      <m:sup>
                        <m:r>
                          <a:rPr lang="en-GB" sz="4800" b="0" i="1" smtClean="0">
                            <a:latin typeface="Cambria Math" panose="02040503050406030204" pitchFamily="18" charset="0"/>
                          </a:rPr>
                          <m:t>−1</m:t>
                        </m:r>
                      </m:sup>
                    </m:sSup>
                    <m:r>
                      <a:rPr lang="en-GB" sz="4800" b="0" i="1" smtClean="0">
                        <a:latin typeface="Cambria Math" panose="02040503050406030204" pitchFamily="18" charset="0"/>
                      </a:rPr>
                      <m:t>=</m:t>
                    </m:r>
                    <m:sSup>
                      <m:sSupPr>
                        <m:ctrlPr>
                          <a:rPr lang="en-GB" sz="4800" b="0" i="1" smtClean="0">
                            <a:latin typeface="Cambria Math" panose="02040503050406030204" pitchFamily="18" charset="0"/>
                          </a:rPr>
                        </m:ctrlPr>
                      </m:sSupPr>
                      <m:e>
                        <m:r>
                          <a:rPr lang="en-CA" sz="4800" b="0" i="1" smtClean="0">
                            <a:latin typeface="Cambria Math" panose="02040503050406030204" pitchFamily="18" charset="0"/>
                          </a:rPr>
                          <m:t>𝑈</m:t>
                        </m:r>
                      </m:e>
                      <m:sup>
                        <m:r>
                          <a:rPr lang="en-GB" sz="4800" i="1">
                            <a:latin typeface="Cambria Math" panose="02040503050406030204" pitchFamily="18" charset="0"/>
                            <a:ea typeface="Cambria Math" panose="02040503050406030204" pitchFamily="18" charset="0"/>
                          </a:rPr>
                          <m:t>†</m:t>
                        </m:r>
                      </m:sup>
                    </m:sSup>
                  </m:oMath>
                </a14:m>
                <a:endParaRPr lang="en-CA" sz="4800" dirty="0"/>
              </a:p>
              <a:p>
                <a:pPr>
                  <a:spcAft>
                    <a:spcPts val="600"/>
                  </a:spcAft>
                </a:pPr>
                <a14:m>
                  <m:oMath xmlns:m="http://schemas.openxmlformats.org/officeDocument/2006/math">
                    <m:r>
                      <a:rPr lang="en-CA" sz="4800" i="1" u="sng">
                        <a:latin typeface="Cambria Math" panose="02040503050406030204" pitchFamily="18" charset="0"/>
                      </a:rPr>
                      <m:t>𝑈</m:t>
                    </m:r>
                    <m:r>
                      <a:rPr lang="en-CA" sz="4800" i="1" u="sng">
                        <a:latin typeface="Cambria Math" panose="02040503050406030204" pitchFamily="18" charset="0"/>
                      </a:rPr>
                      <m:t>∈</m:t>
                    </m:r>
                    <m:r>
                      <a:rPr lang="en-GB" sz="4800" i="1" u="sng">
                        <a:latin typeface="Cambria Math" panose="02040503050406030204" pitchFamily="18" charset="0"/>
                      </a:rPr>
                      <m:t>𝑆𝑈</m:t>
                    </m:r>
                    <m:r>
                      <a:rPr lang="en-GB" sz="4800" i="1" u="sng">
                        <a:latin typeface="Cambria Math" panose="02040503050406030204" pitchFamily="18" charset="0"/>
                      </a:rPr>
                      <m:t>(2) </m:t>
                    </m:r>
                  </m:oMath>
                </a14:m>
                <a:r>
                  <a:rPr lang="en-GB" sz="4800" u="sng" dirty="0"/>
                  <a:t>Matrices</a:t>
                </a:r>
                <a:endParaRPr lang="en-GB" sz="4800" dirty="0"/>
              </a:p>
              <a:p>
                <a:pPr>
                  <a:spcAft>
                    <a:spcPts val="600"/>
                  </a:spcAft>
                </a:pPr>
                <a:r>
                  <a:rPr lang="en-GB" sz="4000" dirty="0">
                    <a:solidFill>
                      <a:schemeClr val="tx1">
                        <a:lumMod val="65000"/>
                        <a:lumOff val="35000"/>
                      </a:schemeClr>
                    </a:solidFill>
                  </a:rPr>
                  <a:t>(Special Unitary 2x2)</a:t>
                </a:r>
              </a:p>
            </p:txBody>
          </p:sp>
        </mc:Choice>
        <mc:Fallback xmlns="">
          <p:sp>
            <p:nvSpPr>
              <p:cNvPr id="2" name="TextBox 1">
                <a:extLst>
                  <a:ext uri="{FF2B5EF4-FFF2-40B4-BE49-F238E27FC236}">
                    <a16:creationId xmlns:a16="http://schemas.microsoft.com/office/drawing/2014/main" id="{ADA165E3-7BB7-987D-63E6-0E10009A3685}"/>
                  </a:ext>
                </a:extLst>
              </p:cNvPr>
              <p:cNvSpPr txBox="1">
                <a:spLocks noRot="1" noChangeAspect="1" noMove="1" noResize="1" noEditPoints="1" noAdjustHandles="1" noChangeArrowheads="1" noChangeShapeType="1" noTextEdit="1"/>
              </p:cNvSpPr>
              <p:nvPr/>
            </p:nvSpPr>
            <p:spPr>
              <a:xfrm>
                <a:off x="5534251" y="218670"/>
                <a:ext cx="6381298" cy="3173818"/>
              </a:xfrm>
              <a:prstGeom prst="rect">
                <a:avLst/>
              </a:prstGeom>
              <a:blipFill>
                <a:blip r:embed="rId4"/>
                <a:stretch>
                  <a:fillRect l="-3704" t="-3605" b="-6641"/>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463496-2535-A4A4-D1A0-E89C2C938B2B}"/>
                  </a:ext>
                </a:extLst>
              </p:cNvPr>
              <p:cNvSpPr txBox="1"/>
              <p:nvPr/>
            </p:nvSpPr>
            <p:spPr>
              <a:xfrm>
                <a:off x="5534251" y="4071628"/>
                <a:ext cx="6381298" cy="2339102"/>
              </a:xfrm>
              <a:prstGeom prst="rect">
                <a:avLst/>
              </a:prstGeom>
              <a:noFill/>
              <a:ln w="38100">
                <a:solidFill>
                  <a:schemeClr val="tx1"/>
                </a:solidFill>
              </a:ln>
            </p:spPr>
            <p:txBody>
              <a:bodyPr wrap="square" rtlCol="0">
                <a:spAutoFit/>
              </a:bodyPr>
              <a:lstStyle/>
              <a:p>
                <a:pPr marL="685800" indent="-685800">
                  <a:spcAft>
                    <a:spcPts val="600"/>
                  </a:spcAft>
                  <a:buFont typeface="Arial" panose="020B0604020202020204" pitchFamily="34" charset="0"/>
                  <a:buChar char="•"/>
                </a:pPr>
                <a:r>
                  <a:rPr lang="en-GB" sz="4800" dirty="0"/>
                  <a:t>Special: </a:t>
                </a:r>
                <a14:m>
                  <m:oMath xmlns:m="http://schemas.openxmlformats.org/officeDocument/2006/math">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det</m:t>
                        </m:r>
                      </m:fName>
                      <m:e>
                        <m:d>
                          <m:dPr>
                            <m:ctrlPr>
                              <a:rPr lang="en-GB" sz="4800" i="1">
                                <a:latin typeface="Cambria Math" panose="02040503050406030204" pitchFamily="18" charset="0"/>
                              </a:rPr>
                            </m:ctrlPr>
                          </m:dPr>
                          <m:e>
                            <m:r>
                              <a:rPr lang="en-CA" sz="4800" i="1">
                                <a:latin typeface="Cambria Math" panose="02040503050406030204" pitchFamily="18" charset="0"/>
                              </a:rPr>
                              <m:t>𝐿</m:t>
                            </m:r>
                          </m:e>
                        </m:d>
                      </m:e>
                    </m:func>
                    <m:r>
                      <a:rPr lang="en-GB" sz="4800" i="1">
                        <a:latin typeface="Cambria Math" panose="02040503050406030204" pitchFamily="18" charset="0"/>
                      </a:rPr>
                      <m:t>=+1</m:t>
                    </m:r>
                  </m:oMath>
                </a14:m>
                <a:endParaRPr lang="en-CA" sz="4800" b="0" i="1" u="sng" dirty="0">
                  <a:latin typeface="Cambria Math" panose="02040503050406030204" pitchFamily="18" charset="0"/>
                </a:endParaRPr>
              </a:p>
              <a:p>
                <a:pPr>
                  <a:spcAft>
                    <a:spcPts val="600"/>
                  </a:spcAft>
                </a:pPr>
                <a14:m>
                  <m:oMath xmlns:m="http://schemas.openxmlformats.org/officeDocument/2006/math">
                    <m:r>
                      <a:rPr lang="en-CA" sz="4800" b="0" i="1" u="sng" smtClean="0">
                        <a:latin typeface="Cambria Math" panose="02040503050406030204" pitchFamily="18" charset="0"/>
                      </a:rPr>
                      <m:t>𝐿</m:t>
                    </m:r>
                    <m:r>
                      <a:rPr lang="en-CA" sz="4800" b="0" i="1" u="sng" smtClean="0">
                        <a:latin typeface="Cambria Math" panose="02040503050406030204" pitchFamily="18" charset="0"/>
                      </a:rPr>
                      <m:t>∈</m:t>
                    </m:r>
                    <m:r>
                      <a:rPr lang="en-GB" sz="4800" b="0" i="1" u="sng" smtClean="0">
                        <a:latin typeface="Cambria Math" panose="02040503050406030204" pitchFamily="18" charset="0"/>
                      </a:rPr>
                      <m:t>𝑆</m:t>
                    </m:r>
                    <m:r>
                      <a:rPr lang="en-CA" sz="4800" b="0" i="1" u="sng" smtClean="0">
                        <a:latin typeface="Cambria Math" panose="02040503050406030204" pitchFamily="18" charset="0"/>
                      </a:rPr>
                      <m:t>𝐿</m:t>
                    </m:r>
                    <m:r>
                      <a:rPr lang="en-GB" sz="4800" b="0" i="1" u="sng" smtClean="0">
                        <a:latin typeface="Cambria Math" panose="02040503050406030204" pitchFamily="18" charset="0"/>
                      </a:rPr>
                      <m:t>(2</m:t>
                    </m:r>
                    <m:r>
                      <a:rPr lang="en-CA" sz="4800" b="0" i="1" u="sng" smtClean="0">
                        <a:latin typeface="Cambria Math" panose="02040503050406030204" pitchFamily="18" charset="0"/>
                      </a:rPr>
                      <m:t>,</m:t>
                    </m:r>
                    <m:r>
                      <a:rPr lang="en-CA" sz="4800" b="0" i="1" u="sng" smtClean="0">
                        <a:latin typeface="Cambria Math" panose="02040503050406030204" pitchFamily="18" charset="0"/>
                      </a:rPr>
                      <m:t>ℂ</m:t>
                    </m:r>
                    <m:r>
                      <a:rPr lang="en-GB" sz="4800" b="0" i="1" u="sng" smtClean="0">
                        <a:latin typeface="Cambria Math" panose="02040503050406030204" pitchFamily="18" charset="0"/>
                      </a:rPr>
                      <m:t>) </m:t>
                    </m:r>
                  </m:oMath>
                </a14:m>
                <a:r>
                  <a:rPr lang="en-GB" sz="4800" u="sng" dirty="0"/>
                  <a:t>Matrices</a:t>
                </a:r>
                <a:r>
                  <a:rPr lang="en-GB" sz="4800" dirty="0"/>
                  <a:t>:</a:t>
                </a:r>
              </a:p>
              <a:p>
                <a:pPr>
                  <a:spcAft>
                    <a:spcPts val="600"/>
                  </a:spcAft>
                </a:pPr>
                <a:r>
                  <a:rPr lang="en-GB" sz="4000" dirty="0">
                    <a:solidFill>
                      <a:schemeClr val="tx1">
                        <a:lumMod val="65000"/>
                        <a:lumOff val="35000"/>
                      </a:schemeClr>
                    </a:solidFill>
                  </a:rPr>
                  <a:t>(Special Linear 2x2)</a:t>
                </a:r>
              </a:p>
            </p:txBody>
          </p:sp>
        </mc:Choice>
        <mc:Fallback xmlns="">
          <p:sp>
            <p:nvSpPr>
              <p:cNvPr id="3" name="TextBox 2">
                <a:extLst>
                  <a:ext uri="{FF2B5EF4-FFF2-40B4-BE49-F238E27FC236}">
                    <a16:creationId xmlns:a16="http://schemas.microsoft.com/office/drawing/2014/main" id="{6B463496-2535-A4A4-D1A0-E89C2C938B2B}"/>
                  </a:ext>
                </a:extLst>
              </p:cNvPr>
              <p:cNvSpPr txBox="1">
                <a:spLocks noRot="1" noChangeAspect="1" noMove="1" noResize="1" noEditPoints="1" noAdjustHandles="1" noChangeArrowheads="1" noChangeShapeType="1" noTextEdit="1"/>
              </p:cNvSpPr>
              <p:nvPr/>
            </p:nvSpPr>
            <p:spPr>
              <a:xfrm>
                <a:off x="5534251" y="4071628"/>
                <a:ext cx="6381298" cy="2339102"/>
              </a:xfrm>
              <a:prstGeom prst="rect">
                <a:avLst/>
              </a:prstGeom>
              <a:blipFill>
                <a:blip r:embed="rId5"/>
                <a:stretch>
                  <a:fillRect l="-3704" t="-4872" b="-9231"/>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DAE392D-F69B-8B14-31EB-4DBFD00FC1A8}"/>
                  </a:ext>
                </a:extLst>
              </p:cNvPr>
              <p:cNvSpPr txBox="1"/>
              <p:nvPr/>
            </p:nvSpPr>
            <p:spPr>
              <a:xfrm>
                <a:off x="1128712" y="1938581"/>
                <a:ext cx="3386138" cy="1670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0000" b="0" i="1" smtClean="0">
                          <a:latin typeface="Cambria Math" panose="02040503050406030204" pitchFamily="18" charset="0"/>
                        </a:rPr>
                        <m:t>𝑈</m:t>
                      </m:r>
                      <m:r>
                        <a:rPr lang="en-CA" sz="10000" i="1" smtClean="0">
                          <a:solidFill>
                            <a:srgbClr val="7030A0"/>
                          </a:solidFill>
                          <a:latin typeface="Cambria Math" panose="02040503050406030204" pitchFamily="18" charset="0"/>
                        </a:rPr>
                        <m:t>𝑉</m:t>
                      </m:r>
                      <m:sSup>
                        <m:sSupPr>
                          <m:ctrlPr>
                            <a:rPr lang="en-CA" sz="10000" b="0" i="1" smtClean="0">
                              <a:latin typeface="Cambria Math" panose="02040503050406030204" pitchFamily="18" charset="0"/>
                            </a:rPr>
                          </m:ctrlPr>
                        </m:sSupPr>
                        <m:e>
                          <m:r>
                            <a:rPr lang="en-CA" sz="10000" i="1">
                              <a:latin typeface="Cambria Math" panose="02040503050406030204" pitchFamily="18" charset="0"/>
                            </a:rPr>
                            <m:t>𝑈</m:t>
                          </m:r>
                        </m:e>
                        <m:sup>
                          <m:r>
                            <a:rPr lang="en-GB" sz="10000" i="1">
                              <a:latin typeface="Cambria Math" panose="02040503050406030204" pitchFamily="18" charset="0"/>
                              <a:ea typeface="Cambria Math" panose="02040503050406030204" pitchFamily="18" charset="0"/>
                            </a:rPr>
                            <m:t>†</m:t>
                          </m:r>
                        </m:sup>
                      </m:sSup>
                    </m:oMath>
                  </m:oMathPara>
                </a14:m>
                <a:endParaRPr lang="en-CA" sz="10000" dirty="0"/>
              </a:p>
            </p:txBody>
          </p:sp>
        </mc:Choice>
        <mc:Fallback xmlns="">
          <p:sp>
            <p:nvSpPr>
              <p:cNvPr id="16" name="TextBox 15">
                <a:extLst>
                  <a:ext uri="{FF2B5EF4-FFF2-40B4-BE49-F238E27FC236}">
                    <a16:creationId xmlns:a16="http://schemas.microsoft.com/office/drawing/2014/main" id="{2DAE392D-F69B-8B14-31EB-4DBFD00FC1A8}"/>
                  </a:ext>
                </a:extLst>
              </p:cNvPr>
              <p:cNvSpPr txBox="1">
                <a:spLocks noRot="1" noChangeAspect="1" noMove="1" noResize="1" noEditPoints="1" noAdjustHandles="1" noChangeArrowheads="1" noChangeShapeType="1" noTextEdit="1"/>
              </p:cNvSpPr>
              <p:nvPr/>
            </p:nvSpPr>
            <p:spPr>
              <a:xfrm>
                <a:off x="1128712" y="1938581"/>
                <a:ext cx="3386138" cy="1670970"/>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E1B0AF0-902A-4026-47DF-730316CAB509}"/>
                  </a:ext>
                </a:extLst>
              </p:cNvPr>
              <p:cNvSpPr txBox="1"/>
              <p:nvPr/>
            </p:nvSpPr>
            <p:spPr>
              <a:xfrm>
                <a:off x="1281112" y="5345836"/>
                <a:ext cx="3081337" cy="1670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0000" b="0" i="1" smtClean="0">
                          <a:latin typeface="Cambria Math" panose="02040503050406030204" pitchFamily="18" charset="0"/>
                        </a:rPr>
                        <m:t>𝐿</m:t>
                      </m:r>
                      <m:r>
                        <a:rPr lang="en-CA" sz="9600" i="1">
                          <a:solidFill>
                            <a:srgbClr val="FF6600"/>
                          </a:solidFill>
                          <a:latin typeface="Cambria Math" panose="02040503050406030204" pitchFamily="18" charset="0"/>
                        </a:rPr>
                        <m:t>𝑊</m:t>
                      </m:r>
                      <m:sSup>
                        <m:sSupPr>
                          <m:ctrlPr>
                            <a:rPr lang="en-CA" sz="10000" b="0" i="1" smtClean="0">
                              <a:latin typeface="Cambria Math" panose="02040503050406030204" pitchFamily="18" charset="0"/>
                            </a:rPr>
                          </m:ctrlPr>
                        </m:sSupPr>
                        <m:e>
                          <m:r>
                            <a:rPr lang="en-CA" sz="10000" b="0" i="1" smtClean="0">
                              <a:latin typeface="Cambria Math" panose="02040503050406030204" pitchFamily="18" charset="0"/>
                            </a:rPr>
                            <m:t>𝐿</m:t>
                          </m:r>
                        </m:e>
                        <m:sup>
                          <m:r>
                            <a:rPr lang="en-GB" sz="10000" i="1">
                              <a:latin typeface="Cambria Math" panose="02040503050406030204" pitchFamily="18" charset="0"/>
                              <a:ea typeface="Cambria Math" panose="02040503050406030204" pitchFamily="18" charset="0"/>
                            </a:rPr>
                            <m:t>†</m:t>
                          </m:r>
                        </m:sup>
                      </m:sSup>
                    </m:oMath>
                  </m:oMathPara>
                </a14:m>
                <a:endParaRPr lang="en-CA" sz="10000" dirty="0"/>
              </a:p>
            </p:txBody>
          </p:sp>
        </mc:Choice>
        <mc:Fallback xmlns="">
          <p:sp>
            <p:nvSpPr>
              <p:cNvPr id="17" name="TextBox 16">
                <a:extLst>
                  <a:ext uri="{FF2B5EF4-FFF2-40B4-BE49-F238E27FC236}">
                    <a16:creationId xmlns:a16="http://schemas.microsoft.com/office/drawing/2014/main" id="{BE1B0AF0-902A-4026-47DF-730316CAB509}"/>
                  </a:ext>
                </a:extLst>
              </p:cNvPr>
              <p:cNvSpPr txBox="1">
                <a:spLocks noRot="1" noChangeAspect="1" noMove="1" noResize="1" noEditPoints="1" noAdjustHandles="1" noChangeArrowheads="1" noChangeShapeType="1" noTextEdit="1"/>
              </p:cNvSpPr>
              <p:nvPr/>
            </p:nvSpPr>
            <p:spPr>
              <a:xfrm>
                <a:off x="1281112" y="5345836"/>
                <a:ext cx="3081337" cy="1670970"/>
              </a:xfrm>
              <a:prstGeom prst="rect">
                <a:avLst/>
              </a:prstGeom>
              <a:blipFill>
                <a:blip r:embed="rId7"/>
                <a:stretch>
                  <a:fillRect/>
                </a:stretch>
              </a:blipFill>
            </p:spPr>
            <p:txBody>
              <a:bodyPr/>
              <a:lstStyle/>
              <a:p>
                <a:r>
                  <a:rPr lang="en-CA">
                    <a:noFill/>
                  </a:rPr>
                  <a:t> </a:t>
                </a:r>
              </a:p>
            </p:txBody>
          </p:sp>
        </mc:Fallback>
      </mc:AlternateContent>
      <p:cxnSp>
        <p:nvCxnSpPr>
          <p:cNvPr id="19" name="Straight Connector 18">
            <a:extLst>
              <a:ext uri="{FF2B5EF4-FFF2-40B4-BE49-F238E27FC236}">
                <a16:creationId xmlns:a16="http://schemas.microsoft.com/office/drawing/2014/main" id="{358B9625-7A38-5E51-E229-5AB96364A7B3}"/>
              </a:ext>
            </a:extLst>
          </p:cNvPr>
          <p:cNvCxnSpPr>
            <a:cxnSpLocks/>
          </p:cNvCxnSpPr>
          <p:nvPr/>
        </p:nvCxnSpPr>
        <p:spPr>
          <a:xfrm>
            <a:off x="0" y="357321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C821B0F-AE9C-35E3-EA21-99CEEAC2B303}"/>
                  </a:ext>
                </a:extLst>
              </p:cNvPr>
              <p:cNvSpPr txBox="1"/>
              <p:nvPr/>
            </p:nvSpPr>
            <p:spPr>
              <a:xfrm>
                <a:off x="197920" y="3609551"/>
                <a:ext cx="5133422" cy="1938992"/>
              </a:xfrm>
              <a:prstGeom prst="rect">
                <a:avLst/>
              </a:prstGeom>
              <a:noFill/>
            </p:spPr>
            <p:txBody>
              <a:bodyPr wrap="square" rtlCol="0">
                <a:spAutoFit/>
              </a:bodyPr>
              <a:lstStyle/>
              <a:p>
                <a:pPr algn="ctr"/>
                <a:r>
                  <a:rPr lang="en-GB" sz="6000" dirty="0"/>
                  <a:t>Weyl Vector </a:t>
                </a:r>
                <a14:m>
                  <m:oMath xmlns:m="http://schemas.openxmlformats.org/officeDocument/2006/math">
                    <m:r>
                      <a:rPr lang="en-CA" sz="6000" i="1">
                        <a:solidFill>
                          <a:srgbClr val="FF6600"/>
                        </a:solidFill>
                        <a:latin typeface="Cambria Math" panose="02040503050406030204" pitchFamily="18" charset="0"/>
                      </a:rPr>
                      <m:t>𝑊</m:t>
                    </m:r>
                  </m:oMath>
                </a14:m>
                <a:endParaRPr lang="en-GB" sz="6000" dirty="0"/>
              </a:p>
              <a:p>
                <a:pPr algn="ctr"/>
                <a:r>
                  <a:rPr lang="en-GB" sz="6000" dirty="0"/>
                  <a:t>Transformation:</a:t>
                </a:r>
                <a:endParaRPr lang="en-CA" sz="6000" dirty="0"/>
              </a:p>
            </p:txBody>
          </p:sp>
        </mc:Choice>
        <mc:Fallback xmlns="">
          <p:sp>
            <p:nvSpPr>
              <p:cNvPr id="21" name="TextBox 20">
                <a:extLst>
                  <a:ext uri="{FF2B5EF4-FFF2-40B4-BE49-F238E27FC236}">
                    <a16:creationId xmlns:a16="http://schemas.microsoft.com/office/drawing/2014/main" id="{4C821B0F-AE9C-35E3-EA21-99CEEAC2B303}"/>
                  </a:ext>
                </a:extLst>
              </p:cNvPr>
              <p:cNvSpPr txBox="1">
                <a:spLocks noRot="1" noChangeAspect="1" noMove="1" noResize="1" noEditPoints="1" noAdjustHandles="1" noChangeArrowheads="1" noChangeShapeType="1" noTextEdit="1"/>
              </p:cNvSpPr>
              <p:nvPr/>
            </p:nvSpPr>
            <p:spPr>
              <a:xfrm>
                <a:off x="197920" y="3609551"/>
                <a:ext cx="5133422" cy="1938992"/>
              </a:xfrm>
              <a:prstGeom prst="rect">
                <a:avLst/>
              </a:prstGeom>
              <a:blipFill>
                <a:blip r:embed="rId8"/>
                <a:stretch>
                  <a:fillRect l="-6880" t="-9434" r="-6880" b="-20440"/>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8" name="Ink 27">
                <a:extLst>
                  <a:ext uri="{FF2B5EF4-FFF2-40B4-BE49-F238E27FC236}">
                    <a16:creationId xmlns:a16="http://schemas.microsoft.com/office/drawing/2014/main" id="{187B187F-DF15-9CDE-C80E-26C3EBB997CE}"/>
                  </a:ext>
                </a:extLst>
              </p14:cNvPr>
              <p14:cNvContentPartPr/>
              <p14:nvPr>
                <p:extLst>
                  <p:ext uri="{42D2F446-02D8-4167-A562-619A0277C38B}">
                    <p15:isNarration xmlns:p15="http://schemas.microsoft.com/office/powerpoint/2012/main" val="1"/>
                  </p:ext>
                </p:extLst>
              </p14:nvPr>
            </p14:nvContentPartPr>
            <p14:xfrm>
              <a:off x="6303240" y="191880"/>
              <a:ext cx="5613120" cy="5645880"/>
            </p14:xfrm>
          </p:contentPart>
        </mc:Choice>
        <mc:Fallback xmlns="">
          <p:pic>
            <p:nvPicPr>
              <p:cNvPr id="28" name="Ink 27">
                <a:extLst>
                  <a:ext uri="{FF2B5EF4-FFF2-40B4-BE49-F238E27FC236}">
                    <a16:creationId xmlns:a16="http://schemas.microsoft.com/office/drawing/2014/main" id="{187B187F-DF15-9CDE-C80E-26C3EBB997CE}"/>
                  </a:ext>
                </a:extLst>
              </p:cNvPr>
              <p:cNvPicPr>
                <a:picLocks noGrp="1" noRot="1" noChangeAspect="1" noMove="1" noResize="1" noEditPoints="1" noAdjustHandles="1" noChangeArrowheads="1" noChangeShapeType="1"/>
              </p:cNvPicPr>
              <p:nvPr/>
            </p:nvPicPr>
            <p:blipFill>
              <a:blip r:embed="rId10"/>
              <a:stretch>
                <a:fillRect/>
              </a:stretch>
            </p:blipFill>
            <p:spPr>
              <a:xfrm>
                <a:off x="6293880" y="182520"/>
                <a:ext cx="5631840" cy="5664600"/>
              </a:xfrm>
              <a:prstGeom prst="rect">
                <a:avLst/>
              </a:prstGeom>
            </p:spPr>
          </p:pic>
        </mc:Fallback>
      </mc:AlternateContent>
    </p:spTree>
    <p:custDataLst>
      <p:tags r:id="rId1"/>
    </p:custDataLst>
    <p:extLst>
      <p:ext uri="{BB962C8B-B14F-4D97-AF65-F5344CB8AC3E}">
        <p14:creationId xmlns:p14="http://schemas.microsoft.com/office/powerpoint/2010/main" val="513198526"/>
      </p:ext>
    </p:extLst>
  </p:cSld>
  <p:clrMapOvr>
    <a:masterClrMapping/>
  </p:clrMapOvr>
  <mc:AlternateContent xmlns:mc="http://schemas.openxmlformats.org/markup-compatibility/2006" xmlns:p14="http://schemas.microsoft.com/office/powerpoint/2010/main">
    <mc:Choice Requires="p14">
      <p:transition spd="slow" p14:dur="2000" advTm="46589"/>
    </mc:Choice>
    <mc:Fallback xmlns="">
      <p:transition spd="slow" advTm="46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md type="call" cmd="playFrom(0.0)">
                                      <p:cBhvr>
                                        <p:cTn id="7" dur="1" fill="hold"/>
                                        <p:tgtEl>
                                          <p:spTgt spid="2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bg/>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bg/>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1" end="1"/>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3" grpId="0" uiExpand="1" build="p" animBg="1"/>
      <p:bldP spid="16" grpId="0"/>
      <p:bldP spid="17" grpId="0"/>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0C0447-AFE3-9B90-C556-9D829C7C3EE0}"/>
                  </a:ext>
                </a:extLst>
              </p:cNvPr>
              <p:cNvSpPr txBox="1"/>
              <p:nvPr/>
            </p:nvSpPr>
            <p:spPr>
              <a:xfrm>
                <a:off x="4238133" y="1466253"/>
                <a:ext cx="7823075" cy="2826287"/>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d>
                        <m:dPr>
                          <m:begChr m:val="["/>
                          <m:endChr m:val="]"/>
                          <m:ctrlPr>
                            <a:rPr lang="en-GB" sz="4800" b="0" i="1" dirty="0" smtClean="0">
                              <a:latin typeface="Cambria Math" panose="02040503050406030204" pitchFamily="18" charset="0"/>
                              <a:ea typeface="Cambria Math" panose="02040503050406030204" pitchFamily="18" charset="0"/>
                            </a:rPr>
                          </m:ctrlPr>
                        </m:dPr>
                        <m:e>
                          <m:m>
                            <m:mPr>
                              <m:mcs>
                                <m:mc>
                                  <m:mcPr>
                                    <m:count m:val="2"/>
                                    <m:mcJc m:val="center"/>
                                  </m:mcPr>
                                </m:mc>
                              </m:mcs>
                              <m:ctrlPr>
                                <a:rPr lang="en-GB" sz="4800" b="0" i="1" dirty="0" smtClean="0">
                                  <a:latin typeface="Cambria Math" panose="02040503050406030204" pitchFamily="18" charset="0"/>
                                  <a:ea typeface="Cambria Math" panose="02040503050406030204" pitchFamily="18" charset="0"/>
                                </a:rPr>
                              </m:ctrlPr>
                            </m:mPr>
                            <m:mr>
                              <m:e>
                                <m:m>
                                  <m:mPr>
                                    <m:mcs>
                                      <m:mc>
                                        <m:mcPr>
                                          <m:count m:val="2"/>
                                          <m:mcJc m:val="center"/>
                                        </m:mcPr>
                                      </m:mc>
                                    </m:mcs>
                                    <m:ctrlPr>
                                      <a:rPr lang="en-GB" sz="4800" i="1" dirty="0">
                                        <a:latin typeface="Cambria Math" panose="02040503050406030204" pitchFamily="18" charset="0"/>
                                        <a:ea typeface="Cambria Math" panose="02040503050406030204" pitchFamily="18" charset="0"/>
                                      </a:rPr>
                                    </m:ctrlPr>
                                  </m:mPr>
                                  <m:mr>
                                    <m:e>
                                      <m:eqArr>
                                        <m:eqArrPr>
                                          <m:ctrlPr>
                                            <a:rPr lang="en-CA" sz="4800" i="1" dirty="0">
                                              <a:latin typeface="Cambria Math" panose="02040503050406030204" pitchFamily="18" charset="0"/>
                                              <a:ea typeface="Cambria Math" panose="02040503050406030204" pitchFamily="18" charset="0"/>
                                            </a:rPr>
                                          </m:ctrlPr>
                                        </m:eqArrPr>
                                        <m:e>
                                          <m:func>
                                            <m:funcPr>
                                              <m:ctrlPr>
                                                <a:rPr lang="en-CA" sz="4800" b="0" i="1" dirty="0" smtClean="0">
                                                  <a:latin typeface="Cambria Math" panose="02040503050406030204" pitchFamily="18" charset="0"/>
                                                  <a:ea typeface="Cambria Math" panose="02040503050406030204" pitchFamily="18" charset="0"/>
                                                </a:rPr>
                                              </m:ctrlPr>
                                            </m:funcPr>
                                            <m:fName>
                                              <m:r>
                                                <m:rPr>
                                                  <m:sty m:val="p"/>
                                                </m:rPr>
                                                <a:rPr lang="en-CA" sz="4800" b="0" i="0" dirty="0" smtClean="0">
                                                  <a:latin typeface="Cambria Math" panose="02040503050406030204" pitchFamily="18" charset="0"/>
                                                  <a:ea typeface="Cambria Math" panose="02040503050406030204" pitchFamily="18" charset="0"/>
                                                </a:rPr>
                                                <m:t>cosh</m:t>
                                              </m:r>
                                            </m:fName>
                                            <m:e>
                                              <m:r>
                                                <a:rPr lang="en-CA" sz="4800" b="0" i="1" dirty="0" smtClean="0">
                                                  <a:solidFill>
                                                    <a:srgbClr val="00B050"/>
                                                  </a:solidFill>
                                                  <a:latin typeface="Cambria Math" panose="02040503050406030204" pitchFamily="18" charset="0"/>
                                                  <a:ea typeface="Cambria Math" panose="02040503050406030204" pitchFamily="18" charset="0"/>
                                                </a:rPr>
                                                <m:t>𝜙</m:t>
                                              </m:r>
                                            </m:e>
                                          </m:func>
                                        </m:e>
                                        <m:e>
                                          <m:func>
                                            <m:funcPr>
                                              <m:ctrlPr>
                                                <a:rPr lang="en-CA" sz="4800" i="1" dirty="0">
                                                  <a:latin typeface="Cambria Math" panose="02040503050406030204" pitchFamily="18" charset="0"/>
                                                  <a:ea typeface="Cambria Math" panose="02040503050406030204" pitchFamily="18" charset="0"/>
                                                </a:rPr>
                                              </m:ctrlPr>
                                            </m:funcPr>
                                            <m:fName>
                                              <m:r>
                                                <m:rPr>
                                                  <m:sty m:val="p"/>
                                                </m:rPr>
                                                <a:rPr lang="en-CA" sz="4800" dirty="0">
                                                  <a:latin typeface="Cambria Math" panose="02040503050406030204" pitchFamily="18" charset="0"/>
                                                  <a:ea typeface="Cambria Math" panose="02040503050406030204" pitchFamily="18" charset="0"/>
                                                </a:rPr>
                                                <m:t>sinh</m:t>
                                              </m:r>
                                            </m:fName>
                                            <m:e>
                                              <m:r>
                                                <a:rPr lang="en-CA" sz="4800" i="1" dirty="0" smtClean="0">
                                                  <a:solidFill>
                                                    <a:srgbClr val="00B050"/>
                                                  </a:solidFill>
                                                  <a:latin typeface="Cambria Math" panose="02040503050406030204" pitchFamily="18" charset="0"/>
                                                  <a:ea typeface="Cambria Math" panose="02040503050406030204" pitchFamily="18" charset="0"/>
                                                </a:rPr>
                                                <m:t>𝜙</m:t>
                                              </m:r>
                                            </m:e>
                                          </m:func>
                                        </m:e>
                                        <m:e>
                                          <m:r>
                                            <a:rPr lang="en-CA" sz="4800" i="1" dirty="0">
                                              <a:latin typeface="Cambria Math" panose="02040503050406030204" pitchFamily="18" charset="0"/>
                                              <a:ea typeface="Cambria Math" panose="02040503050406030204" pitchFamily="18" charset="0"/>
                                            </a:rPr>
                                            <m:t>0</m:t>
                                          </m:r>
                                        </m:e>
                                        <m:e>
                                          <m:r>
                                            <a:rPr lang="en-CA" sz="4800" i="1" dirty="0">
                                              <a:latin typeface="Cambria Math" panose="02040503050406030204" pitchFamily="18" charset="0"/>
                                              <a:ea typeface="Cambria Math" panose="02040503050406030204" pitchFamily="18" charset="0"/>
                                            </a:rPr>
                                            <m:t>0</m:t>
                                          </m:r>
                                        </m:e>
                                      </m:eqArr>
                                    </m:e>
                                    <m:e>
                                      <m:eqArr>
                                        <m:eqArrPr>
                                          <m:ctrlPr>
                                            <a:rPr lang="en-CA" sz="4800" b="0" i="1" dirty="0" smtClean="0">
                                              <a:latin typeface="Cambria Math" panose="02040503050406030204" pitchFamily="18" charset="0"/>
                                              <a:ea typeface="Cambria Math" panose="02040503050406030204" pitchFamily="18" charset="0"/>
                                            </a:rPr>
                                          </m:ctrlPr>
                                        </m:eqArrPr>
                                        <m:e>
                                          <m:func>
                                            <m:funcPr>
                                              <m:ctrlPr>
                                                <a:rPr lang="en-CA" sz="4800" i="1" dirty="0">
                                                  <a:latin typeface="Cambria Math" panose="02040503050406030204" pitchFamily="18" charset="0"/>
                                                  <a:ea typeface="Cambria Math" panose="02040503050406030204" pitchFamily="18" charset="0"/>
                                                </a:rPr>
                                              </m:ctrlPr>
                                            </m:funcPr>
                                            <m:fName>
                                              <m:r>
                                                <m:rPr>
                                                  <m:sty m:val="p"/>
                                                </m:rPr>
                                                <a:rPr lang="en-CA" sz="4800" b="0" i="0" dirty="0" smtClean="0">
                                                  <a:latin typeface="Cambria Math" panose="02040503050406030204" pitchFamily="18" charset="0"/>
                                                  <a:ea typeface="Cambria Math" panose="02040503050406030204" pitchFamily="18" charset="0"/>
                                                </a:rPr>
                                                <m:t>sin</m:t>
                                              </m:r>
                                              <m:r>
                                                <m:rPr>
                                                  <m:sty m:val="p"/>
                                                </m:rPr>
                                                <a:rPr lang="en-CA" sz="4800" dirty="0">
                                                  <a:latin typeface="Cambria Math" panose="02040503050406030204" pitchFamily="18" charset="0"/>
                                                  <a:ea typeface="Cambria Math" panose="02040503050406030204" pitchFamily="18" charset="0"/>
                                                </a:rPr>
                                                <m:t>h</m:t>
                                              </m:r>
                                            </m:fName>
                                            <m:e>
                                              <m:r>
                                                <a:rPr lang="en-CA" sz="4800" i="1" dirty="0" smtClean="0">
                                                  <a:solidFill>
                                                    <a:srgbClr val="00B050"/>
                                                  </a:solidFill>
                                                  <a:latin typeface="Cambria Math" panose="02040503050406030204" pitchFamily="18" charset="0"/>
                                                  <a:ea typeface="Cambria Math" panose="02040503050406030204" pitchFamily="18" charset="0"/>
                                                </a:rPr>
                                                <m:t>𝜙</m:t>
                                              </m:r>
                                            </m:e>
                                          </m:func>
                                        </m:e>
                                        <m:e>
                                          <m:func>
                                            <m:funcPr>
                                              <m:ctrlPr>
                                                <a:rPr lang="en-CA" sz="4800" i="1" dirty="0">
                                                  <a:latin typeface="Cambria Math" panose="02040503050406030204" pitchFamily="18" charset="0"/>
                                                  <a:ea typeface="Cambria Math" panose="02040503050406030204" pitchFamily="18" charset="0"/>
                                                </a:rPr>
                                              </m:ctrlPr>
                                            </m:funcPr>
                                            <m:fName>
                                              <m:r>
                                                <m:rPr>
                                                  <m:sty m:val="p"/>
                                                </m:rPr>
                                                <a:rPr lang="en-CA" sz="4800" dirty="0">
                                                  <a:latin typeface="Cambria Math" panose="02040503050406030204" pitchFamily="18" charset="0"/>
                                                  <a:ea typeface="Cambria Math" panose="02040503050406030204" pitchFamily="18" charset="0"/>
                                                </a:rPr>
                                                <m:t>cosh</m:t>
                                              </m:r>
                                            </m:fName>
                                            <m:e>
                                              <m:r>
                                                <a:rPr lang="en-CA" sz="4800" i="1" dirty="0" smtClean="0">
                                                  <a:solidFill>
                                                    <a:srgbClr val="00B050"/>
                                                  </a:solidFill>
                                                  <a:latin typeface="Cambria Math" panose="02040503050406030204" pitchFamily="18" charset="0"/>
                                                  <a:ea typeface="Cambria Math" panose="02040503050406030204" pitchFamily="18" charset="0"/>
                                                </a:rPr>
                                                <m:t>𝜙</m:t>
                                              </m:r>
                                            </m:e>
                                          </m:func>
                                        </m:e>
                                        <m:e>
                                          <m:r>
                                            <a:rPr lang="en-CA" sz="4800" b="0" i="1" dirty="0" smtClean="0">
                                              <a:latin typeface="Cambria Math" panose="02040503050406030204" pitchFamily="18" charset="0"/>
                                              <a:ea typeface="Cambria Math" panose="02040503050406030204" pitchFamily="18" charset="0"/>
                                            </a:rPr>
                                            <m:t>0</m:t>
                                          </m:r>
                                        </m:e>
                                        <m:e>
                                          <m:r>
                                            <a:rPr lang="en-CA" sz="4800" b="0" i="1" dirty="0" smtClean="0">
                                              <a:latin typeface="Cambria Math" panose="02040503050406030204" pitchFamily="18" charset="0"/>
                                              <a:ea typeface="Cambria Math" panose="02040503050406030204" pitchFamily="18" charset="0"/>
                                            </a:rPr>
                                            <m:t>0</m:t>
                                          </m:r>
                                        </m:e>
                                      </m:eqArr>
                                    </m:e>
                                  </m:mr>
                                </m:m>
                              </m:e>
                              <m:e>
                                <m:m>
                                  <m:mPr>
                                    <m:mcs>
                                      <m:mc>
                                        <m:mcPr>
                                          <m:count m:val="2"/>
                                          <m:mcJc m:val="center"/>
                                        </m:mcPr>
                                      </m:mc>
                                    </m:mcs>
                                    <m:ctrlPr>
                                      <a:rPr lang="en-GB" sz="4800" i="1" dirty="0">
                                        <a:latin typeface="Cambria Math" panose="02040503050406030204" pitchFamily="18" charset="0"/>
                                        <a:ea typeface="Cambria Math" panose="02040503050406030204" pitchFamily="18" charset="0"/>
                                      </a:rPr>
                                    </m:ctrlPr>
                                  </m:mPr>
                                  <m:mr>
                                    <m:e>
                                      <m:eqArr>
                                        <m:eqArrPr>
                                          <m:ctrlPr>
                                            <a:rPr lang="en-CA" sz="4800" i="1" dirty="0">
                                              <a:latin typeface="Cambria Math" panose="02040503050406030204" pitchFamily="18" charset="0"/>
                                              <a:ea typeface="Cambria Math" panose="02040503050406030204" pitchFamily="18" charset="0"/>
                                            </a:rPr>
                                          </m:ctrlPr>
                                        </m:eqArrPr>
                                        <m:e>
                                          <m:r>
                                            <a:rPr lang="en-CA" sz="4800" i="1" dirty="0">
                                              <a:latin typeface="Cambria Math" panose="02040503050406030204" pitchFamily="18" charset="0"/>
                                              <a:ea typeface="Cambria Math" panose="02040503050406030204" pitchFamily="18" charset="0"/>
                                            </a:rPr>
                                            <m:t>0</m:t>
                                          </m:r>
                                        </m:e>
                                        <m:e>
                                          <m:r>
                                            <a:rPr lang="en-CA" sz="4800" i="1" dirty="0">
                                              <a:latin typeface="Cambria Math" panose="02040503050406030204" pitchFamily="18" charset="0"/>
                                              <a:ea typeface="Cambria Math" panose="02040503050406030204" pitchFamily="18" charset="0"/>
                                            </a:rPr>
                                            <m:t>0</m:t>
                                          </m:r>
                                        </m:e>
                                        <m:e>
                                          <m:r>
                                            <a:rPr lang="en-CA" sz="4800" b="0" i="1" dirty="0" smtClean="0">
                                              <a:latin typeface="Cambria Math" panose="02040503050406030204" pitchFamily="18" charset="0"/>
                                              <a:ea typeface="Cambria Math" panose="02040503050406030204" pitchFamily="18" charset="0"/>
                                            </a:rPr>
                                            <m:t>1</m:t>
                                          </m:r>
                                        </m:e>
                                        <m:e>
                                          <m:r>
                                            <a:rPr lang="en-CA" sz="4800" i="1" dirty="0">
                                              <a:latin typeface="Cambria Math" panose="02040503050406030204" pitchFamily="18" charset="0"/>
                                              <a:ea typeface="Cambria Math" panose="02040503050406030204" pitchFamily="18" charset="0"/>
                                            </a:rPr>
                                            <m:t>0</m:t>
                                          </m:r>
                                        </m:e>
                                      </m:eqArr>
                                    </m:e>
                                    <m:e>
                                      <m:eqArr>
                                        <m:eqArrPr>
                                          <m:ctrlPr>
                                            <a:rPr lang="en-CA" sz="4800" i="1" dirty="0">
                                              <a:latin typeface="Cambria Math" panose="02040503050406030204" pitchFamily="18" charset="0"/>
                                              <a:ea typeface="Cambria Math" panose="02040503050406030204" pitchFamily="18" charset="0"/>
                                            </a:rPr>
                                          </m:ctrlPr>
                                        </m:eqArrPr>
                                        <m:e>
                                          <m:r>
                                            <a:rPr lang="en-CA" sz="4800" i="1" dirty="0">
                                              <a:latin typeface="Cambria Math" panose="02040503050406030204" pitchFamily="18" charset="0"/>
                                              <a:ea typeface="Cambria Math" panose="02040503050406030204" pitchFamily="18" charset="0"/>
                                            </a:rPr>
                                            <m:t>0</m:t>
                                          </m:r>
                                        </m:e>
                                        <m:e>
                                          <m:r>
                                            <a:rPr lang="en-CA" sz="4800" i="1" dirty="0">
                                              <a:latin typeface="Cambria Math" panose="02040503050406030204" pitchFamily="18" charset="0"/>
                                              <a:ea typeface="Cambria Math" panose="02040503050406030204" pitchFamily="18" charset="0"/>
                                            </a:rPr>
                                            <m:t>0</m:t>
                                          </m:r>
                                        </m:e>
                                        <m:e>
                                          <m:r>
                                            <a:rPr lang="en-CA" sz="4800" i="1" dirty="0">
                                              <a:latin typeface="Cambria Math" panose="02040503050406030204" pitchFamily="18" charset="0"/>
                                              <a:ea typeface="Cambria Math" panose="02040503050406030204" pitchFamily="18" charset="0"/>
                                            </a:rPr>
                                            <m:t>0</m:t>
                                          </m:r>
                                        </m:e>
                                        <m:e>
                                          <m:r>
                                            <a:rPr lang="en-CA" sz="4800" b="0" i="1" dirty="0" smtClean="0">
                                              <a:latin typeface="Cambria Math" panose="02040503050406030204" pitchFamily="18" charset="0"/>
                                              <a:ea typeface="Cambria Math" panose="02040503050406030204" pitchFamily="18" charset="0"/>
                                            </a:rPr>
                                            <m:t>1</m:t>
                                          </m:r>
                                        </m:e>
                                      </m:eqArr>
                                    </m:e>
                                  </m:mr>
                                </m:m>
                              </m:e>
                            </m:mr>
                          </m:m>
                        </m:e>
                      </m:d>
                      <m:d>
                        <m:dPr>
                          <m:begChr m:val="["/>
                          <m:endChr m:val="]"/>
                          <m:ctrlPr>
                            <a:rPr lang="en-GB" sz="4800" b="0" i="1" dirty="0" smtClean="0">
                              <a:latin typeface="Cambria Math" panose="02040503050406030204" pitchFamily="18" charset="0"/>
                              <a:ea typeface="Cambria Math" panose="02040503050406030204" pitchFamily="18" charset="0"/>
                            </a:rPr>
                          </m:ctrlPr>
                        </m:dPr>
                        <m:e>
                          <m:eqArr>
                            <m:eqArrPr>
                              <m:ctrlPr>
                                <a:rPr lang="en-GB" sz="4800" b="0" i="1" dirty="0" smtClean="0">
                                  <a:solidFill>
                                    <a:srgbClr val="0070C0"/>
                                  </a:solidFill>
                                  <a:latin typeface="Cambria Math" panose="02040503050406030204" pitchFamily="18" charset="0"/>
                                  <a:ea typeface="Cambria Math" panose="02040503050406030204" pitchFamily="18" charset="0"/>
                                </a:rPr>
                              </m:ctrlPr>
                            </m:eqArrPr>
                            <m:e>
                              <m:r>
                                <a:rPr lang="en-CA" sz="4800" b="0" i="1" dirty="0" smtClean="0">
                                  <a:solidFill>
                                    <a:schemeClr val="tx1"/>
                                  </a:solidFill>
                                  <a:latin typeface="Cambria Math" panose="02040503050406030204" pitchFamily="18" charset="0"/>
                                  <a:ea typeface="Cambria Math" panose="02040503050406030204" pitchFamily="18" charset="0"/>
                                </a:rPr>
                                <m:t>𝑐</m:t>
                              </m:r>
                              <m:r>
                                <a:rPr lang="en-CA" sz="4800" b="0" i="1" dirty="0" smtClean="0">
                                  <a:solidFill>
                                    <a:srgbClr val="0070C0"/>
                                  </a:solidFill>
                                  <a:latin typeface="Cambria Math" panose="02040503050406030204" pitchFamily="18" charset="0"/>
                                  <a:ea typeface="Cambria Math" panose="02040503050406030204" pitchFamily="18" charset="0"/>
                                </a:rPr>
                                <m:t>𝑡</m:t>
                              </m:r>
                            </m:e>
                            <m:e>
                              <m:r>
                                <a:rPr lang="en-GB" sz="4800" b="0" i="1" dirty="0" smtClean="0">
                                  <a:solidFill>
                                    <a:srgbClr val="0070C0"/>
                                  </a:solidFill>
                                  <a:latin typeface="Cambria Math" panose="02040503050406030204" pitchFamily="18" charset="0"/>
                                  <a:ea typeface="Cambria Math" panose="02040503050406030204" pitchFamily="18" charset="0"/>
                                </a:rPr>
                                <m:t>𝑥</m:t>
                              </m:r>
                            </m:e>
                            <m:e>
                              <m:r>
                                <a:rPr lang="en-GB" sz="4800" b="0" i="1" dirty="0" smtClean="0">
                                  <a:solidFill>
                                    <a:srgbClr val="0070C0"/>
                                  </a:solidFill>
                                  <a:latin typeface="Cambria Math" panose="02040503050406030204" pitchFamily="18" charset="0"/>
                                  <a:ea typeface="Cambria Math" panose="02040503050406030204" pitchFamily="18" charset="0"/>
                                </a:rPr>
                                <m:t>𝑦</m:t>
                              </m:r>
                            </m:e>
                            <m:e>
                              <m:r>
                                <a:rPr lang="en-GB" sz="4800" b="0" i="1" dirty="0" smtClean="0">
                                  <a:solidFill>
                                    <a:srgbClr val="0070C0"/>
                                  </a:solidFill>
                                  <a:latin typeface="Cambria Math" panose="02040503050406030204" pitchFamily="18" charset="0"/>
                                  <a:ea typeface="Cambria Math" panose="02040503050406030204" pitchFamily="18" charset="0"/>
                                </a:rPr>
                                <m:t>𝑧</m:t>
                              </m:r>
                            </m:e>
                          </m:eqArr>
                        </m:e>
                      </m:d>
                    </m:oMath>
                  </m:oMathPara>
                </a14:m>
                <a:endParaRPr lang="en-GB" sz="4800" i="1"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520C0447-AFE3-9B90-C556-9D829C7C3EE0}"/>
                  </a:ext>
                </a:extLst>
              </p:cNvPr>
              <p:cNvSpPr txBox="1">
                <a:spLocks noRot="1" noChangeAspect="1" noMove="1" noResize="1" noEditPoints="1" noAdjustHandles="1" noChangeArrowheads="1" noChangeShapeType="1" noTextEdit="1"/>
              </p:cNvSpPr>
              <p:nvPr/>
            </p:nvSpPr>
            <p:spPr>
              <a:xfrm>
                <a:off x="4238133" y="1466253"/>
                <a:ext cx="7823075" cy="2826287"/>
              </a:xfrm>
              <a:prstGeom prst="rect">
                <a:avLst/>
              </a:prstGeom>
              <a:blipFill>
                <a:blip r:embed="rId3"/>
                <a:stretch>
                  <a:fillRect/>
                </a:stretch>
              </a:blipFill>
              <a:ln w="57150">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7B330B-6D86-E559-7B76-1773873520C1}"/>
                  </a:ext>
                </a:extLst>
              </p:cNvPr>
              <p:cNvSpPr txBox="1"/>
              <p:nvPr/>
            </p:nvSpPr>
            <p:spPr>
              <a:xfrm>
                <a:off x="1841572" y="4611267"/>
                <a:ext cx="10064989" cy="1847685"/>
              </a:xfrm>
              <a:prstGeom prst="rect">
                <a:avLst/>
              </a:prstGeom>
              <a:noFill/>
              <a:effectLst>
                <a:softEdge rad="127000"/>
              </a:effectLst>
            </p:spPr>
            <p:txBody>
              <a:bodyPr wrap="square">
                <a:spAutoFit/>
              </a:bodyPr>
              <a:lstStyle/>
              <a:p>
                <a:pPr>
                  <a:spcAft>
                    <a:spcPts val="600"/>
                  </a:spcAft>
                </a:pPr>
                <a14:m>
                  <m:oMathPara xmlns:m="http://schemas.openxmlformats.org/officeDocument/2006/math">
                    <m:oMathParaPr>
                      <m:jc m:val="left"/>
                    </m:oMathParaPr>
                    <m:oMath xmlns:m="http://schemas.openxmlformats.org/officeDocument/2006/math">
                      <m:d>
                        <m:dPr>
                          <m:begChr m:val="["/>
                          <m:endChr m:val="]"/>
                          <m:ctrlPr>
                            <a:rPr lang="en-GB" sz="5400" i="1" dirty="0" smtClean="0">
                              <a:solidFill>
                                <a:srgbClr val="FF0000"/>
                              </a:solidFill>
                              <a:latin typeface="Cambria Math" panose="02040503050406030204" pitchFamily="18" charset="0"/>
                              <a:ea typeface="Cambria Math" panose="02040503050406030204" pitchFamily="18" charset="0"/>
                            </a:rPr>
                          </m:ctrlPr>
                        </m:dPr>
                        <m:e>
                          <m:m>
                            <m:mPr>
                              <m:mcs>
                                <m:mc>
                                  <m:mcPr>
                                    <m:count m:val="2"/>
                                    <m:mcJc m:val="center"/>
                                  </m:mcPr>
                                </m:mc>
                              </m:mcs>
                              <m:ctrlPr>
                                <a:rPr lang="en-GB" sz="5400" i="1" dirty="0">
                                  <a:solidFill>
                                    <a:srgbClr val="FF0000"/>
                                  </a:solidFill>
                                  <a:latin typeface="Cambria Math" panose="02040503050406030204" pitchFamily="18" charset="0"/>
                                  <a:ea typeface="Cambria Math" panose="02040503050406030204" pitchFamily="18" charset="0"/>
                                </a:rPr>
                              </m:ctrlPr>
                            </m:mPr>
                            <m:mr>
                              <m:e>
                                <m:r>
                                  <a:rPr lang="en-CA" sz="5400" b="0" i="1" dirty="0" smtClean="0">
                                    <a:solidFill>
                                      <a:srgbClr val="FF0000"/>
                                    </a:solidFill>
                                    <a:latin typeface="Cambria Math" panose="02040503050406030204" pitchFamily="18" charset="0"/>
                                    <a:ea typeface="Cambria Math" panose="02040503050406030204" pitchFamily="18" charset="0"/>
                                  </a:rPr>
                                  <m:t> </m:t>
                                </m:r>
                              </m:e>
                              <m:e/>
                            </m:mr>
                            <m:mr>
                              <m:e/>
                              <m:e>
                                <m:r>
                                  <a:rPr lang="en-CA" sz="5400" b="0" i="1" dirty="0" smtClean="0">
                                    <a:solidFill>
                                      <a:srgbClr val="FF0000"/>
                                    </a:solidFill>
                                    <a:latin typeface="Cambria Math" panose="02040503050406030204" pitchFamily="18" charset="0"/>
                                    <a:ea typeface="Cambria Math" panose="02040503050406030204" pitchFamily="18" charset="0"/>
                                  </a:rPr>
                                  <m:t> </m:t>
                                </m:r>
                              </m:e>
                            </m:mr>
                          </m:m>
                        </m:e>
                      </m:d>
                      <m:d>
                        <m:dPr>
                          <m:begChr m:val="["/>
                          <m:endChr m:val="]"/>
                          <m:ctrlPr>
                            <a:rPr lang="en-GB" sz="5400" i="1">
                              <a:latin typeface="Cambria Math" panose="02040503050406030204" pitchFamily="18" charset="0"/>
                            </a:rPr>
                          </m:ctrlPr>
                        </m:dPr>
                        <m:e>
                          <m:m>
                            <m:mPr>
                              <m:mcs>
                                <m:mc>
                                  <m:mcPr>
                                    <m:count m:val="2"/>
                                    <m:mcJc m:val="center"/>
                                  </m:mcPr>
                                </m:mc>
                              </m:mcs>
                              <m:ctrlPr>
                                <a:rPr lang="en-GB" sz="5400" i="1">
                                  <a:latin typeface="Cambria Math" panose="02040503050406030204" pitchFamily="18" charset="0"/>
                                </a:rPr>
                              </m:ctrlPr>
                            </m:mPr>
                            <m:mr>
                              <m:e>
                                <m:r>
                                  <a:rPr lang="en-CA" sz="5400" i="1">
                                    <a:latin typeface="Cambria Math" panose="02040503050406030204" pitchFamily="18" charset="0"/>
                                  </a:rPr>
                                  <m:t>𝑐</m:t>
                                </m:r>
                                <m:r>
                                  <a:rPr lang="en-CA" sz="5400" i="1">
                                    <a:solidFill>
                                      <a:srgbClr val="0070C0"/>
                                    </a:solidFill>
                                    <a:latin typeface="Cambria Math" panose="02040503050406030204" pitchFamily="18" charset="0"/>
                                  </a:rPr>
                                  <m:t>𝑡</m:t>
                                </m:r>
                                <m:r>
                                  <a:rPr lang="en-GB" sz="5400" i="1">
                                    <a:latin typeface="Cambria Math" panose="02040503050406030204" pitchFamily="18" charset="0"/>
                                  </a:rPr>
                                  <m:t>+</m:t>
                                </m:r>
                                <m:r>
                                  <m:rPr>
                                    <m:brk m:alnAt="7"/>
                                  </m:rPr>
                                  <a:rPr lang="en-GB" sz="5400" i="1">
                                    <a:solidFill>
                                      <a:srgbClr val="0070C0"/>
                                    </a:solidFill>
                                    <a:latin typeface="Cambria Math" panose="02040503050406030204" pitchFamily="18" charset="0"/>
                                  </a:rPr>
                                  <m:t>𝑧</m:t>
                                </m:r>
                              </m:e>
                              <m:e>
                                <m:r>
                                  <a:rPr lang="en-GB" sz="5400" i="1">
                                    <a:solidFill>
                                      <a:srgbClr val="0070C0"/>
                                    </a:solidFill>
                                    <a:latin typeface="Cambria Math" panose="02040503050406030204" pitchFamily="18" charset="0"/>
                                  </a:rPr>
                                  <m:t>𝑥</m:t>
                                </m:r>
                                <m:r>
                                  <a:rPr lang="en-GB" sz="5400" i="1">
                                    <a:latin typeface="Cambria Math" panose="02040503050406030204" pitchFamily="18" charset="0"/>
                                  </a:rPr>
                                  <m:t>−</m:t>
                                </m:r>
                                <m:r>
                                  <a:rPr lang="en-GB" sz="5400" i="1">
                                    <a:solidFill>
                                      <a:srgbClr val="0070C0"/>
                                    </a:solidFill>
                                    <a:latin typeface="Cambria Math" panose="02040503050406030204" pitchFamily="18" charset="0"/>
                                  </a:rPr>
                                  <m:t>𝑦</m:t>
                                </m:r>
                                <m:r>
                                  <a:rPr lang="en-GB" sz="5400" i="1">
                                    <a:latin typeface="Cambria Math" panose="02040503050406030204" pitchFamily="18" charset="0"/>
                                  </a:rPr>
                                  <m:t>𝑖</m:t>
                                </m:r>
                              </m:e>
                            </m:mr>
                            <m:mr>
                              <m:e>
                                <m:r>
                                  <a:rPr lang="en-GB" sz="5400" i="1">
                                    <a:solidFill>
                                      <a:srgbClr val="0070C0"/>
                                    </a:solidFill>
                                    <a:latin typeface="Cambria Math" panose="02040503050406030204" pitchFamily="18" charset="0"/>
                                  </a:rPr>
                                  <m:t>𝑥</m:t>
                                </m:r>
                                <m:r>
                                  <a:rPr lang="en-GB" sz="5400" i="1">
                                    <a:latin typeface="Cambria Math" panose="02040503050406030204" pitchFamily="18" charset="0"/>
                                  </a:rPr>
                                  <m:t>+</m:t>
                                </m:r>
                                <m:r>
                                  <a:rPr lang="en-GB" sz="5400" i="1">
                                    <a:solidFill>
                                      <a:srgbClr val="0070C0"/>
                                    </a:solidFill>
                                    <a:latin typeface="Cambria Math" panose="02040503050406030204" pitchFamily="18" charset="0"/>
                                  </a:rPr>
                                  <m:t>𝑦</m:t>
                                </m:r>
                                <m:r>
                                  <a:rPr lang="en-GB" sz="5400" i="1">
                                    <a:latin typeface="Cambria Math" panose="02040503050406030204" pitchFamily="18" charset="0"/>
                                  </a:rPr>
                                  <m:t>𝑖</m:t>
                                </m:r>
                              </m:e>
                              <m:e>
                                <m:r>
                                  <a:rPr lang="en-CA" sz="5400" i="1">
                                    <a:latin typeface="Cambria Math" panose="02040503050406030204" pitchFamily="18" charset="0"/>
                                  </a:rPr>
                                  <m:t>𝑐</m:t>
                                </m:r>
                                <m:r>
                                  <a:rPr lang="en-CA" sz="5400" i="1">
                                    <a:solidFill>
                                      <a:srgbClr val="0070C0"/>
                                    </a:solidFill>
                                    <a:latin typeface="Cambria Math" panose="02040503050406030204" pitchFamily="18" charset="0"/>
                                  </a:rPr>
                                  <m:t>𝑡</m:t>
                                </m:r>
                                <m:r>
                                  <a:rPr lang="en-GB" sz="5400" i="1">
                                    <a:latin typeface="Cambria Math" panose="02040503050406030204" pitchFamily="18" charset="0"/>
                                  </a:rPr>
                                  <m:t>−</m:t>
                                </m:r>
                                <m:r>
                                  <a:rPr lang="en-GB" sz="5400" i="1">
                                    <a:solidFill>
                                      <a:srgbClr val="0070C0"/>
                                    </a:solidFill>
                                    <a:latin typeface="Cambria Math" panose="02040503050406030204" pitchFamily="18" charset="0"/>
                                  </a:rPr>
                                  <m:t>𝑧</m:t>
                                </m:r>
                              </m:e>
                            </m:mr>
                          </m:m>
                        </m:e>
                      </m:d>
                      <m:sSup>
                        <m:sSupPr>
                          <m:ctrlPr>
                            <a:rPr lang="en-GB" sz="5400" b="0" i="1" dirty="0" smtClean="0">
                              <a:latin typeface="Cambria Math" panose="02040503050406030204" pitchFamily="18" charset="0"/>
                              <a:ea typeface="Cambria Math" panose="02040503050406030204" pitchFamily="18" charset="0"/>
                            </a:rPr>
                          </m:ctrlPr>
                        </m:sSupPr>
                        <m:e>
                          <m:d>
                            <m:dPr>
                              <m:begChr m:val="["/>
                              <m:endChr m:val="]"/>
                              <m:ctrlPr>
                                <a:rPr lang="en-GB" sz="5400" i="1" dirty="0" smtClean="0">
                                  <a:solidFill>
                                    <a:srgbClr val="FF0000"/>
                                  </a:solidFill>
                                  <a:latin typeface="Cambria Math" panose="02040503050406030204" pitchFamily="18" charset="0"/>
                                  <a:ea typeface="Cambria Math" panose="02040503050406030204" pitchFamily="18" charset="0"/>
                                </a:rPr>
                              </m:ctrlPr>
                            </m:dPr>
                            <m:e>
                              <m:m>
                                <m:mPr>
                                  <m:mcs>
                                    <m:mc>
                                      <m:mcPr>
                                        <m:count m:val="2"/>
                                        <m:mcJc m:val="center"/>
                                      </m:mcPr>
                                    </m:mc>
                                  </m:mcs>
                                  <m:ctrlPr>
                                    <a:rPr lang="en-GB" sz="5400" i="1" dirty="0">
                                      <a:solidFill>
                                        <a:srgbClr val="FF0000"/>
                                      </a:solidFill>
                                      <a:latin typeface="Cambria Math" panose="02040503050406030204" pitchFamily="18" charset="0"/>
                                      <a:ea typeface="Cambria Math" panose="02040503050406030204" pitchFamily="18" charset="0"/>
                                    </a:rPr>
                                  </m:ctrlPr>
                                </m:mPr>
                                <m:mr>
                                  <m:e>
                                    <m:r>
                                      <a:rPr lang="en-CA" sz="5400" b="0" i="1" dirty="0" smtClean="0">
                                        <a:solidFill>
                                          <a:srgbClr val="FF0000"/>
                                        </a:solidFill>
                                        <a:latin typeface="Cambria Math" panose="02040503050406030204" pitchFamily="18" charset="0"/>
                                        <a:ea typeface="Cambria Math" panose="02040503050406030204" pitchFamily="18" charset="0"/>
                                      </a:rPr>
                                      <m:t> </m:t>
                                    </m:r>
                                  </m:e>
                                  <m:e/>
                                </m:mr>
                                <m:mr>
                                  <m:e/>
                                  <m:e>
                                    <m:r>
                                      <a:rPr lang="en-CA" sz="5400" b="0" i="1" dirty="0" smtClean="0">
                                        <a:solidFill>
                                          <a:srgbClr val="FF0000"/>
                                        </a:solidFill>
                                        <a:latin typeface="Cambria Math" panose="02040503050406030204" pitchFamily="18" charset="0"/>
                                        <a:ea typeface="Cambria Math" panose="02040503050406030204" pitchFamily="18" charset="0"/>
                                      </a:rPr>
                                      <m:t> </m:t>
                                    </m:r>
                                  </m:e>
                                </m:mr>
                              </m:m>
                            </m:e>
                          </m:d>
                        </m:e>
                        <m:sup>
                          <m:r>
                            <a:rPr lang="en-GB" sz="5400" i="1">
                              <a:latin typeface="Cambria Math" panose="02040503050406030204" pitchFamily="18" charset="0"/>
                              <a:ea typeface="Cambria Math" panose="02040503050406030204" pitchFamily="18" charset="0"/>
                            </a:rPr>
                            <m:t>†</m:t>
                          </m:r>
                        </m:sup>
                      </m:sSup>
                    </m:oMath>
                  </m:oMathPara>
                </a14:m>
                <a:endParaRPr lang="en-GB" sz="54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97B330B-6D86-E559-7B76-1773873520C1}"/>
                  </a:ext>
                </a:extLst>
              </p:cNvPr>
              <p:cNvSpPr txBox="1">
                <a:spLocks noRot="1" noChangeAspect="1" noMove="1" noResize="1" noEditPoints="1" noAdjustHandles="1" noChangeArrowheads="1" noChangeShapeType="1" noTextEdit="1"/>
              </p:cNvSpPr>
              <p:nvPr/>
            </p:nvSpPr>
            <p:spPr>
              <a:xfrm>
                <a:off x="1841572" y="4611267"/>
                <a:ext cx="10064989" cy="1847685"/>
              </a:xfrm>
              <a:prstGeom prst="rect">
                <a:avLst/>
              </a:prstGeom>
              <a:blipFill>
                <a:blip r:embed="rId4"/>
                <a:stretch>
                  <a:fillRect r="-2726"/>
                </a:stretch>
              </a:blipFill>
              <a:effectLst>
                <a:softEdge rad="127000"/>
              </a:effectLst>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C17E9DFE-37A9-ED03-4E84-2CF5203204DB}"/>
              </a:ext>
            </a:extLst>
          </p:cNvPr>
          <p:cNvCxnSpPr>
            <a:cxnSpLocks/>
          </p:cNvCxnSpPr>
          <p:nvPr/>
        </p:nvCxnSpPr>
        <p:spPr>
          <a:xfrm>
            <a:off x="0" y="4420767"/>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BADC225-249B-AE12-2B1D-3E40275F85E8}"/>
              </a:ext>
            </a:extLst>
          </p:cNvPr>
          <p:cNvGrpSpPr/>
          <p:nvPr/>
        </p:nvGrpSpPr>
        <p:grpSpPr>
          <a:xfrm>
            <a:off x="4663215" y="35921"/>
            <a:ext cx="5810493" cy="1430331"/>
            <a:chOff x="4495677" y="-87320"/>
            <a:chExt cx="5810493" cy="143033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5FA964B-ACD0-F51F-6842-1EFFE947187D}"/>
                    </a:ext>
                  </a:extLst>
                </p:cNvPr>
                <p:cNvSpPr txBox="1"/>
                <p:nvPr/>
              </p:nvSpPr>
              <p:spPr>
                <a:xfrm>
                  <a:off x="5919480" y="-87320"/>
                  <a:ext cx="2824470" cy="1015663"/>
                </a:xfrm>
                <a:prstGeom prst="rect">
                  <a:avLst/>
                </a:prstGeom>
                <a:noFill/>
                <a:ln w="57150">
                  <a:noFill/>
                </a:ln>
                <a:effectLst/>
              </p:spPr>
              <p:txBody>
                <a:bodyPr wrap="square">
                  <a:spAutoFit/>
                </a:bodyPr>
                <a:lstStyle/>
                <a:p>
                  <a:pPr/>
                  <a14:m>
                    <m:oMathPara xmlns:m="http://schemas.openxmlformats.org/officeDocument/2006/math">
                      <m:oMathParaPr>
                        <m:jc m:val="left"/>
                      </m:oMathParaPr>
                      <m:oMath xmlns:m="http://schemas.openxmlformats.org/officeDocument/2006/math">
                        <m:r>
                          <a:rPr lang="en-CA" sz="6000" b="0" i="1" smtClean="0">
                            <a:latin typeface="Cambria Math" panose="02040503050406030204" pitchFamily="18" charset="0"/>
                            <a:ea typeface="Cambria Math" panose="02040503050406030204" pitchFamily="18" charset="0"/>
                          </a:rPr>
                          <m:t>𝑆𝑂</m:t>
                        </m:r>
                        <m:r>
                          <a:rPr lang="en-CA" sz="6000" b="0" i="1" smtClean="0">
                            <a:latin typeface="Cambria Math" panose="02040503050406030204" pitchFamily="18" charset="0"/>
                            <a:ea typeface="Cambria Math" panose="02040503050406030204" pitchFamily="18" charset="0"/>
                          </a:rPr>
                          <m:t>(1,3)</m:t>
                        </m:r>
                      </m:oMath>
                    </m:oMathPara>
                  </a14:m>
                  <a:endParaRPr lang="en-GB" sz="6000" i="1"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5FA964B-ACD0-F51F-6842-1EFFE947187D}"/>
                    </a:ext>
                  </a:extLst>
                </p:cNvPr>
                <p:cNvSpPr txBox="1">
                  <a:spLocks noRot="1" noChangeAspect="1" noMove="1" noResize="1" noEditPoints="1" noAdjustHandles="1" noChangeArrowheads="1" noChangeShapeType="1" noTextEdit="1"/>
                </p:cNvSpPr>
                <p:nvPr/>
              </p:nvSpPr>
              <p:spPr>
                <a:xfrm>
                  <a:off x="5919480" y="-87320"/>
                  <a:ext cx="2824470" cy="1015663"/>
                </a:xfrm>
                <a:prstGeom prst="rect">
                  <a:avLst/>
                </a:prstGeom>
                <a:blipFill>
                  <a:blip r:embed="rId5"/>
                  <a:stretch>
                    <a:fillRect/>
                  </a:stretch>
                </a:blipFill>
                <a:ln w="57150">
                  <a:noFill/>
                </a:ln>
                <a:effectLst/>
              </p:spPr>
              <p:txBody>
                <a:bodyPr/>
                <a:lstStyle/>
                <a:p>
                  <a:r>
                    <a:rPr lang="en-CA">
                      <a:noFill/>
                    </a:rPr>
                    <a:t> </a:t>
                  </a:r>
                </a:p>
              </p:txBody>
            </p:sp>
          </mc:Fallback>
        </mc:AlternateContent>
        <p:sp>
          <p:nvSpPr>
            <p:cNvPr id="16" name="Right Brace 15">
              <a:extLst>
                <a:ext uri="{FF2B5EF4-FFF2-40B4-BE49-F238E27FC236}">
                  <a16:creationId xmlns:a16="http://schemas.microsoft.com/office/drawing/2014/main" id="{2DD0621A-7F4B-BD58-B728-495340F3DF25}"/>
                </a:ext>
              </a:extLst>
            </p:cNvPr>
            <p:cNvSpPr/>
            <p:nvPr/>
          </p:nvSpPr>
          <p:spPr>
            <a:xfrm rot="16200000">
              <a:off x="7193589" y="-1769570"/>
              <a:ext cx="414669" cy="5810493"/>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
        <p:nvSpPr>
          <p:cNvPr id="25" name="TextBox 24">
            <a:extLst>
              <a:ext uri="{FF2B5EF4-FFF2-40B4-BE49-F238E27FC236}">
                <a16:creationId xmlns:a16="http://schemas.microsoft.com/office/drawing/2014/main" id="{4EBAE4A4-02DD-E803-726C-C6956BE4C646}"/>
              </a:ext>
            </a:extLst>
          </p:cNvPr>
          <p:cNvSpPr txBox="1"/>
          <p:nvPr/>
        </p:nvSpPr>
        <p:spPr>
          <a:xfrm>
            <a:off x="171450" y="1334781"/>
            <a:ext cx="3800092" cy="2862322"/>
          </a:xfrm>
          <a:prstGeom prst="rect">
            <a:avLst/>
          </a:prstGeom>
          <a:noFill/>
        </p:spPr>
        <p:txBody>
          <a:bodyPr wrap="square" rtlCol="0">
            <a:spAutoFit/>
          </a:bodyPr>
          <a:lstStyle/>
          <a:p>
            <a:pPr algn="ctr"/>
            <a:r>
              <a:rPr lang="en-CA" sz="6000" dirty="0"/>
              <a:t>4D</a:t>
            </a:r>
          </a:p>
          <a:p>
            <a:pPr algn="ctr"/>
            <a:r>
              <a:rPr lang="en-CA" sz="6000" dirty="0"/>
              <a:t>Spacetime Vector</a:t>
            </a:r>
          </a:p>
        </p:txBody>
      </p:sp>
      <p:sp>
        <p:nvSpPr>
          <p:cNvPr id="26" name="TextBox 25">
            <a:extLst>
              <a:ext uri="{FF2B5EF4-FFF2-40B4-BE49-F238E27FC236}">
                <a16:creationId xmlns:a16="http://schemas.microsoft.com/office/drawing/2014/main" id="{66F43798-F642-63EF-DFCC-625BBE960268}"/>
              </a:ext>
            </a:extLst>
          </p:cNvPr>
          <p:cNvSpPr txBox="1"/>
          <p:nvPr/>
        </p:nvSpPr>
        <p:spPr>
          <a:xfrm>
            <a:off x="-38100" y="4731269"/>
            <a:ext cx="2031761" cy="1754326"/>
          </a:xfrm>
          <a:prstGeom prst="rect">
            <a:avLst/>
          </a:prstGeom>
          <a:noFill/>
        </p:spPr>
        <p:txBody>
          <a:bodyPr wrap="square" rtlCol="0">
            <a:spAutoFit/>
          </a:bodyPr>
          <a:lstStyle/>
          <a:p>
            <a:pPr algn="ctr"/>
            <a:r>
              <a:rPr lang="en-CA" sz="5400" dirty="0"/>
              <a:t>Weyl</a:t>
            </a:r>
            <a:br>
              <a:rPr lang="en-CA" sz="5400" dirty="0"/>
            </a:br>
            <a:r>
              <a:rPr lang="en-CA" sz="5400" dirty="0"/>
              <a:t>Vector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E434981-33B4-DDFC-194C-F9632FF3C7B2}"/>
                  </a:ext>
                </a:extLst>
              </p:cNvPr>
              <p:cNvSpPr txBox="1"/>
              <p:nvPr/>
            </p:nvSpPr>
            <p:spPr>
              <a:xfrm>
                <a:off x="2020729" y="5148453"/>
                <a:ext cx="2236454"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800" i="1" smtClean="0">
                          <a:solidFill>
                            <a:srgbClr val="FF0000"/>
                          </a:solidFill>
                          <a:latin typeface="Cambria Math" panose="02040503050406030204" pitchFamily="18" charset="0"/>
                        </a:rPr>
                        <m:t>𝑆𝐿</m:t>
                      </m:r>
                      <m:r>
                        <a:rPr lang="en-CA" sz="4800" i="1" smtClean="0">
                          <a:solidFill>
                            <a:srgbClr val="FF0000"/>
                          </a:solidFill>
                          <a:latin typeface="Cambria Math" panose="02040503050406030204" pitchFamily="18" charset="0"/>
                        </a:rPr>
                        <m:t>(2,</m:t>
                      </m:r>
                      <m:r>
                        <a:rPr lang="en-CA" sz="4800" i="1" smtClean="0">
                          <a:solidFill>
                            <a:srgbClr val="FF0000"/>
                          </a:solidFill>
                          <a:latin typeface="Cambria Math" panose="02040503050406030204" pitchFamily="18" charset="0"/>
                        </a:rPr>
                        <m:t>ℂ</m:t>
                      </m:r>
                      <m:r>
                        <a:rPr lang="en-CA" sz="4800" i="1" smtClean="0">
                          <a:solidFill>
                            <a:srgbClr val="FF0000"/>
                          </a:solidFill>
                          <a:latin typeface="Cambria Math" panose="02040503050406030204" pitchFamily="18" charset="0"/>
                        </a:rPr>
                        <m:t>)</m:t>
                      </m:r>
                    </m:oMath>
                  </m:oMathPara>
                </a14:m>
                <a:endParaRPr lang="en-CA" sz="4800" dirty="0">
                  <a:solidFill>
                    <a:srgbClr val="FF0000"/>
                  </a:solidFill>
                </a:endParaRPr>
              </a:p>
            </p:txBody>
          </p:sp>
        </mc:Choice>
        <mc:Fallback xmlns="">
          <p:sp>
            <p:nvSpPr>
              <p:cNvPr id="12" name="TextBox 11">
                <a:extLst>
                  <a:ext uri="{FF2B5EF4-FFF2-40B4-BE49-F238E27FC236}">
                    <a16:creationId xmlns:a16="http://schemas.microsoft.com/office/drawing/2014/main" id="{9E434981-33B4-DDFC-194C-F9632FF3C7B2}"/>
                  </a:ext>
                </a:extLst>
              </p:cNvPr>
              <p:cNvSpPr txBox="1">
                <a:spLocks noRot="1" noChangeAspect="1" noMove="1" noResize="1" noEditPoints="1" noAdjustHandles="1" noChangeArrowheads="1" noChangeShapeType="1" noTextEdit="1"/>
              </p:cNvSpPr>
              <p:nvPr/>
            </p:nvSpPr>
            <p:spPr>
              <a:xfrm>
                <a:off x="2020729" y="5148453"/>
                <a:ext cx="2236454" cy="83099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66A0D41-EA2F-809F-B51C-65FD02D5114A}"/>
                  </a:ext>
                </a:extLst>
              </p:cNvPr>
              <p:cNvSpPr txBox="1"/>
              <p:nvPr/>
            </p:nvSpPr>
            <p:spPr>
              <a:xfrm>
                <a:off x="9574857" y="5148453"/>
                <a:ext cx="2236454"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4800" i="1" smtClean="0">
                          <a:solidFill>
                            <a:srgbClr val="FF0000"/>
                          </a:solidFill>
                          <a:latin typeface="Cambria Math" panose="02040503050406030204" pitchFamily="18" charset="0"/>
                        </a:rPr>
                        <m:t>𝑆𝐿</m:t>
                      </m:r>
                      <m:r>
                        <a:rPr lang="en-CA" sz="4800" i="1" smtClean="0">
                          <a:solidFill>
                            <a:srgbClr val="FF0000"/>
                          </a:solidFill>
                          <a:latin typeface="Cambria Math" panose="02040503050406030204" pitchFamily="18" charset="0"/>
                        </a:rPr>
                        <m:t>(2,</m:t>
                      </m:r>
                      <m:r>
                        <a:rPr lang="en-CA" sz="4800" i="1" smtClean="0">
                          <a:solidFill>
                            <a:srgbClr val="FF0000"/>
                          </a:solidFill>
                          <a:latin typeface="Cambria Math" panose="02040503050406030204" pitchFamily="18" charset="0"/>
                        </a:rPr>
                        <m:t>ℂ</m:t>
                      </m:r>
                      <m:r>
                        <a:rPr lang="en-CA" sz="4800" i="1" smtClean="0">
                          <a:solidFill>
                            <a:srgbClr val="FF0000"/>
                          </a:solidFill>
                          <a:latin typeface="Cambria Math" panose="02040503050406030204" pitchFamily="18" charset="0"/>
                        </a:rPr>
                        <m:t>)</m:t>
                      </m:r>
                    </m:oMath>
                  </m:oMathPara>
                </a14:m>
                <a:endParaRPr lang="en-CA" sz="4800" dirty="0">
                  <a:solidFill>
                    <a:srgbClr val="FF0000"/>
                  </a:solidFill>
                </a:endParaRPr>
              </a:p>
            </p:txBody>
          </p:sp>
        </mc:Choice>
        <mc:Fallback xmlns="">
          <p:sp>
            <p:nvSpPr>
              <p:cNvPr id="14" name="TextBox 13">
                <a:extLst>
                  <a:ext uri="{FF2B5EF4-FFF2-40B4-BE49-F238E27FC236}">
                    <a16:creationId xmlns:a16="http://schemas.microsoft.com/office/drawing/2014/main" id="{C66A0D41-EA2F-809F-B51C-65FD02D5114A}"/>
                  </a:ext>
                </a:extLst>
              </p:cNvPr>
              <p:cNvSpPr txBox="1">
                <a:spLocks noRot="1" noChangeAspect="1" noMove="1" noResize="1" noEditPoints="1" noAdjustHandles="1" noChangeArrowheads="1" noChangeShapeType="1" noTextEdit="1"/>
              </p:cNvSpPr>
              <p:nvPr/>
            </p:nvSpPr>
            <p:spPr>
              <a:xfrm>
                <a:off x="9574857" y="5148453"/>
                <a:ext cx="2236454" cy="83099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8" name="Ink 27">
                <a:extLst>
                  <a:ext uri="{FF2B5EF4-FFF2-40B4-BE49-F238E27FC236}">
                    <a16:creationId xmlns:a16="http://schemas.microsoft.com/office/drawing/2014/main" id="{C1BF60E6-F46A-0DE7-A4AF-2282147F1C8C}"/>
                  </a:ext>
                </a:extLst>
              </p14:cNvPr>
              <p14:cNvContentPartPr/>
              <p14:nvPr>
                <p:extLst>
                  <p:ext uri="{42D2F446-02D8-4167-A562-619A0277C38B}">
                    <p15:isNarration xmlns:p15="http://schemas.microsoft.com/office/powerpoint/2012/main" val="1"/>
                  </p:ext>
                </p:extLst>
              </p14:nvPr>
            </p14:nvContentPartPr>
            <p14:xfrm>
              <a:off x="1974960" y="6178680"/>
              <a:ext cx="10000800" cy="259200"/>
            </p14:xfrm>
          </p:contentPart>
        </mc:Choice>
        <mc:Fallback xmlns="">
          <p:pic>
            <p:nvPicPr>
              <p:cNvPr id="28" name="Ink 27">
                <a:extLst>
                  <a:ext uri="{FF2B5EF4-FFF2-40B4-BE49-F238E27FC236}">
                    <a16:creationId xmlns:a16="http://schemas.microsoft.com/office/drawing/2014/main" id="{C1BF60E6-F46A-0DE7-A4AF-2282147F1C8C}"/>
                  </a:ext>
                </a:extLst>
              </p:cNvPr>
              <p:cNvPicPr>
                <a:picLocks noGrp="1" noRot="1" noChangeAspect="1" noMove="1" noResize="1" noEditPoints="1" noAdjustHandles="1" noChangeArrowheads="1" noChangeShapeType="1"/>
              </p:cNvPicPr>
              <p:nvPr/>
            </p:nvPicPr>
            <p:blipFill>
              <a:blip r:embed="rId9"/>
              <a:stretch>
                <a:fillRect/>
              </a:stretch>
            </p:blipFill>
            <p:spPr>
              <a:xfrm>
                <a:off x="1965600" y="6169320"/>
                <a:ext cx="10019520" cy="277920"/>
              </a:xfrm>
              <a:prstGeom prst="rect">
                <a:avLst/>
              </a:prstGeom>
            </p:spPr>
          </p:pic>
        </mc:Fallback>
      </mc:AlternateContent>
    </p:spTree>
    <p:custDataLst>
      <p:tags r:id="rId1"/>
    </p:custDataLst>
    <p:extLst>
      <p:ext uri="{BB962C8B-B14F-4D97-AF65-F5344CB8AC3E}">
        <p14:creationId xmlns:p14="http://schemas.microsoft.com/office/powerpoint/2010/main" val="282103612"/>
      </p:ext>
    </p:extLst>
  </p:cSld>
  <p:clrMapOvr>
    <a:masterClrMapping/>
  </p:clrMapOvr>
  <mc:AlternateContent xmlns:mc="http://schemas.openxmlformats.org/markup-compatibility/2006" xmlns:p14="http://schemas.microsoft.com/office/powerpoint/2010/main">
    <mc:Choice Requires="p14">
      <p:transition spd="med" p14:dur="700" advTm="11852">
        <p:fade/>
      </p:transition>
    </mc:Choice>
    <mc:Fallback xmlns="">
      <p:transition spd="med" advTm="118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md type="call" cmd="playFrom(0.0)">
                                      <p:cBhvr>
                                        <p:cTn id="7"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03A6B32-F82D-25B3-4E5A-96F75A228716}"/>
              </a:ext>
            </a:extLst>
          </p:cNvPr>
          <p:cNvCxnSpPr/>
          <p:nvPr/>
        </p:nvCxnSpPr>
        <p:spPr>
          <a:xfrm>
            <a:off x="0" y="2846229"/>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BF394F-E6BD-68F1-93F5-71C47A9B3429}"/>
                  </a:ext>
                </a:extLst>
              </p:cNvPr>
              <p:cNvSpPr txBox="1"/>
              <p:nvPr/>
            </p:nvSpPr>
            <p:spPr>
              <a:xfrm>
                <a:off x="263134" y="759739"/>
                <a:ext cx="5710203" cy="20426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600" b="0" i="1" smtClean="0">
                          <a:solidFill>
                            <a:schemeClr val="tx1"/>
                          </a:solidFill>
                          <a:latin typeface="Cambria Math" panose="02040503050406030204" pitchFamily="18" charset="0"/>
                        </a:rPr>
                        <m:t>𝑈</m:t>
                      </m:r>
                      <m:r>
                        <a:rPr lang="en-GB" sz="6600" b="0" i="1" smtClean="0">
                          <a:solidFill>
                            <a:schemeClr val="tx1"/>
                          </a:solidFill>
                          <a:latin typeface="Cambria Math" panose="02040503050406030204" pitchFamily="18" charset="0"/>
                        </a:rPr>
                        <m:t>=</m:t>
                      </m:r>
                      <m:d>
                        <m:dPr>
                          <m:begChr m:val="["/>
                          <m:endChr m:val="]"/>
                          <m:ctrlPr>
                            <a:rPr lang="en-GB" sz="6600" i="1">
                              <a:solidFill>
                                <a:schemeClr val="tx1"/>
                              </a:solidFill>
                              <a:latin typeface="Cambria Math" panose="02040503050406030204" pitchFamily="18" charset="0"/>
                            </a:rPr>
                          </m:ctrlPr>
                        </m:dPr>
                        <m:e>
                          <m:m>
                            <m:mPr>
                              <m:mcs>
                                <m:mc>
                                  <m:mcPr>
                                    <m:count m:val="2"/>
                                    <m:mcJc m:val="center"/>
                                  </m:mcPr>
                                </m:mc>
                              </m:mcs>
                              <m:ctrlPr>
                                <a:rPr lang="en-GB" sz="6600" i="1">
                                  <a:solidFill>
                                    <a:schemeClr val="tx1"/>
                                  </a:solidFill>
                                  <a:latin typeface="Cambria Math" panose="02040503050406030204" pitchFamily="18" charset="0"/>
                                </a:rPr>
                              </m:ctrlPr>
                            </m:mPr>
                            <m:mr>
                              <m:e>
                                <m:r>
                                  <a:rPr lang="en-GB" sz="6600" i="1">
                                    <a:solidFill>
                                      <a:schemeClr val="tx1"/>
                                    </a:solidFill>
                                    <a:latin typeface="Cambria Math" panose="02040503050406030204" pitchFamily="18" charset="0"/>
                                  </a:rPr>
                                  <m:t>𝛼</m:t>
                                </m:r>
                              </m:e>
                              <m:e>
                                <m:r>
                                  <a:rPr lang="en-GB" sz="6600" i="1">
                                    <a:solidFill>
                                      <a:schemeClr val="tx1"/>
                                    </a:solidFill>
                                    <a:latin typeface="Cambria Math" panose="02040503050406030204" pitchFamily="18" charset="0"/>
                                  </a:rPr>
                                  <m:t>−</m:t>
                                </m:r>
                                <m:sSup>
                                  <m:sSupPr>
                                    <m:ctrlPr>
                                      <a:rPr lang="en-GB" sz="6600" i="1">
                                        <a:solidFill>
                                          <a:schemeClr val="tx1"/>
                                        </a:solidFill>
                                        <a:latin typeface="Cambria Math" panose="02040503050406030204" pitchFamily="18" charset="0"/>
                                      </a:rPr>
                                    </m:ctrlPr>
                                  </m:sSupPr>
                                  <m:e>
                                    <m:r>
                                      <a:rPr lang="en-GB" sz="6600" i="1">
                                        <a:solidFill>
                                          <a:schemeClr val="tx1"/>
                                        </a:solidFill>
                                        <a:latin typeface="Cambria Math" panose="02040503050406030204" pitchFamily="18" charset="0"/>
                                      </a:rPr>
                                      <m:t>𝛽</m:t>
                                    </m:r>
                                  </m:e>
                                  <m:sup>
                                    <m:r>
                                      <a:rPr lang="en-GB" sz="6600" i="1">
                                        <a:solidFill>
                                          <a:schemeClr val="tx1"/>
                                        </a:solidFill>
                                        <a:latin typeface="Cambria Math" panose="02040503050406030204" pitchFamily="18" charset="0"/>
                                      </a:rPr>
                                      <m:t>∗</m:t>
                                    </m:r>
                                  </m:sup>
                                </m:sSup>
                              </m:e>
                            </m:mr>
                            <m:mr>
                              <m:e>
                                <m:r>
                                  <a:rPr lang="en-GB" sz="6600" i="1">
                                    <a:solidFill>
                                      <a:schemeClr val="tx1"/>
                                    </a:solidFill>
                                    <a:latin typeface="Cambria Math" panose="02040503050406030204" pitchFamily="18" charset="0"/>
                                  </a:rPr>
                                  <m:t>𝛽</m:t>
                                </m:r>
                              </m:e>
                              <m:e>
                                <m:sSup>
                                  <m:sSupPr>
                                    <m:ctrlPr>
                                      <a:rPr lang="en-GB" sz="6600" i="1">
                                        <a:solidFill>
                                          <a:schemeClr val="tx1"/>
                                        </a:solidFill>
                                        <a:latin typeface="Cambria Math" panose="02040503050406030204" pitchFamily="18" charset="0"/>
                                      </a:rPr>
                                    </m:ctrlPr>
                                  </m:sSupPr>
                                  <m:e>
                                    <m:r>
                                      <a:rPr lang="en-GB" sz="6600" i="1">
                                        <a:solidFill>
                                          <a:schemeClr val="tx1"/>
                                        </a:solidFill>
                                        <a:latin typeface="Cambria Math" panose="02040503050406030204" pitchFamily="18" charset="0"/>
                                      </a:rPr>
                                      <m:t>𝛼</m:t>
                                    </m:r>
                                  </m:e>
                                  <m:sup>
                                    <m:r>
                                      <a:rPr lang="en-GB" sz="6600" i="1">
                                        <a:solidFill>
                                          <a:schemeClr val="tx1"/>
                                        </a:solidFill>
                                        <a:latin typeface="Cambria Math" panose="02040503050406030204" pitchFamily="18" charset="0"/>
                                      </a:rPr>
                                      <m:t>∗</m:t>
                                    </m:r>
                                  </m:sup>
                                </m:sSup>
                              </m:e>
                            </m:mr>
                          </m:m>
                        </m:e>
                      </m:d>
                    </m:oMath>
                  </m:oMathPara>
                </a14:m>
                <a:endParaRPr lang="en-CA" sz="6600" dirty="0">
                  <a:solidFill>
                    <a:schemeClr val="tx1"/>
                  </a:solidFill>
                </a:endParaRPr>
              </a:p>
            </p:txBody>
          </p:sp>
        </mc:Choice>
        <mc:Fallback xmlns="">
          <p:sp>
            <p:nvSpPr>
              <p:cNvPr id="2" name="TextBox 1">
                <a:extLst>
                  <a:ext uri="{FF2B5EF4-FFF2-40B4-BE49-F238E27FC236}">
                    <a16:creationId xmlns:a16="http://schemas.microsoft.com/office/drawing/2014/main" id="{9DBF394F-E6BD-68F1-93F5-71C47A9B3429}"/>
                  </a:ext>
                </a:extLst>
              </p:cNvPr>
              <p:cNvSpPr txBox="1">
                <a:spLocks noRot="1" noChangeAspect="1" noMove="1" noResize="1" noEditPoints="1" noAdjustHandles="1" noChangeArrowheads="1" noChangeShapeType="1" noTextEdit="1"/>
              </p:cNvSpPr>
              <p:nvPr/>
            </p:nvSpPr>
            <p:spPr>
              <a:xfrm>
                <a:off x="263134" y="759739"/>
                <a:ext cx="5710203" cy="204267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72603-6AEF-35D2-7D88-4402412ADB25}"/>
                  </a:ext>
                </a:extLst>
              </p:cNvPr>
              <p:cNvSpPr txBox="1"/>
              <p:nvPr/>
            </p:nvSpPr>
            <p:spPr>
              <a:xfrm>
                <a:off x="351625" y="2873497"/>
                <a:ext cx="10216887" cy="1200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GB" sz="7200" b="0" i="1" smtClean="0">
                              <a:solidFill>
                                <a:schemeClr val="tx1"/>
                              </a:solidFill>
                              <a:latin typeface="Cambria Math" panose="02040503050406030204" pitchFamily="18" charset="0"/>
                            </a:rPr>
                          </m:ctrlPr>
                        </m:funcPr>
                        <m:fName>
                          <m:r>
                            <m:rPr>
                              <m:sty m:val="p"/>
                            </m:rPr>
                            <a:rPr lang="en-GB" sz="7200" b="0" i="0" smtClean="0">
                              <a:solidFill>
                                <a:schemeClr val="tx1"/>
                              </a:solidFill>
                              <a:latin typeface="Cambria Math" panose="02040503050406030204" pitchFamily="18" charset="0"/>
                            </a:rPr>
                            <m:t>det</m:t>
                          </m:r>
                        </m:fName>
                        <m:e>
                          <m:d>
                            <m:dPr>
                              <m:ctrlPr>
                                <a:rPr lang="en-GB" sz="7200" b="0" i="1" smtClean="0">
                                  <a:solidFill>
                                    <a:schemeClr val="tx1"/>
                                  </a:solidFill>
                                  <a:latin typeface="Cambria Math" panose="02040503050406030204" pitchFamily="18" charset="0"/>
                                </a:rPr>
                              </m:ctrlPr>
                            </m:dPr>
                            <m:e>
                              <m:r>
                                <a:rPr lang="en-CA" sz="7200" b="0" i="1" smtClean="0">
                                  <a:solidFill>
                                    <a:schemeClr val="tx1"/>
                                  </a:solidFill>
                                  <a:latin typeface="Cambria Math" panose="02040503050406030204" pitchFamily="18" charset="0"/>
                                </a:rPr>
                                <m:t>𝑈</m:t>
                              </m:r>
                            </m:e>
                          </m:d>
                        </m:e>
                      </m:func>
                      <m:r>
                        <a:rPr lang="en-GB" sz="7200" b="0" i="1" smtClean="0">
                          <a:solidFill>
                            <a:schemeClr val="tx1"/>
                          </a:solidFill>
                          <a:latin typeface="Cambria Math" panose="02040503050406030204" pitchFamily="18" charset="0"/>
                        </a:rPr>
                        <m:t>=</m:t>
                      </m:r>
                      <m:sSup>
                        <m:sSupPr>
                          <m:ctrlPr>
                            <a:rPr lang="en-GB" sz="7200" b="0" i="1" smtClean="0">
                              <a:solidFill>
                                <a:schemeClr val="tx1"/>
                              </a:solidFill>
                              <a:latin typeface="Cambria Math" panose="02040503050406030204" pitchFamily="18" charset="0"/>
                            </a:rPr>
                          </m:ctrlPr>
                        </m:sSupPr>
                        <m:e>
                          <m:d>
                            <m:dPr>
                              <m:begChr m:val="|"/>
                              <m:endChr m:val="|"/>
                              <m:ctrlPr>
                                <a:rPr lang="en-GB" sz="7200" b="0" i="1" smtClean="0">
                                  <a:solidFill>
                                    <a:schemeClr val="tx1"/>
                                  </a:solidFill>
                                  <a:latin typeface="Cambria Math" panose="02040503050406030204" pitchFamily="18" charset="0"/>
                                </a:rPr>
                              </m:ctrlPr>
                            </m:dPr>
                            <m:e>
                              <m:r>
                                <a:rPr lang="en-GB" sz="7200" b="0" i="1" smtClean="0">
                                  <a:solidFill>
                                    <a:schemeClr val="tx1"/>
                                  </a:solidFill>
                                  <a:latin typeface="Cambria Math" panose="02040503050406030204" pitchFamily="18" charset="0"/>
                                </a:rPr>
                                <m:t>𝛼</m:t>
                              </m:r>
                            </m:e>
                          </m:d>
                        </m:e>
                        <m:sup>
                          <m:r>
                            <a:rPr lang="en-GB" sz="7200" b="0" i="1" smtClean="0">
                              <a:solidFill>
                                <a:schemeClr val="tx1"/>
                              </a:solidFill>
                              <a:latin typeface="Cambria Math" panose="02040503050406030204" pitchFamily="18" charset="0"/>
                            </a:rPr>
                            <m:t>2</m:t>
                          </m:r>
                        </m:sup>
                      </m:sSup>
                      <m:r>
                        <a:rPr lang="en-GB" sz="7200" b="0" i="1" smtClean="0">
                          <a:solidFill>
                            <a:schemeClr val="tx1"/>
                          </a:solidFill>
                          <a:latin typeface="Cambria Math" panose="02040503050406030204" pitchFamily="18" charset="0"/>
                        </a:rPr>
                        <m:t>+</m:t>
                      </m:r>
                      <m:sSup>
                        <m:sSupPr>
                          <m:ctrlPr>
                            <a:rPr lang="en-GB" sz="7200" b="0" i="1" smtClean="0">
                              <a:solidFill>
                                <a:schemeClr val="tx1"/>
                              </a:solidFill>
                              <a:latin typeface="Cambria Math" panose="02040503050406030204" pitchFamily="18" charset="0"/>
                            </a:rPr>
                          </m:ctrlPr>
                        </m:sSupPr>
                        <m:e>
                          <m:d>
                            <m:dPr>
                              <m:begChr m:val="|"/>
                              <m:endChr m:val="|"/>
                              <m:ctrlPr>
                                <a:rPr lang="en-GB" sz="7200" b="0" i="1" smtClean="0">
                                  <a:solidFill>
                                    <a:schemeClr val="tx1"/>
                                  </a:solidFill>
                                  <a:latin typeface="Cambria Math" panose="02040503050406030204" pitchFamily="18" charset="0"/>
                                </a:rPr>
                              </m:ctrlPr>
                            </m:dPr>
                            <m:e>
                              <m:r>
                                <a:rPr lang="en-GB" sz="7200" b="0" i="1" smtClean="0">
                                  <a:solidFill>
                                    <a:schemeClr val="tx1"/>
                                  </a:solidFill>
                                  <a:latin typeface="Cambria Math" panose="02040503050406030204" pitchFamily="18" charset="0"/>
                                </a:rPr>
                                <m:t>𝛽</m:t>
                              </m:r>
                            </m:e>
                          </m:d>
                        </m:e>
                        <m:sup>
                          <m:r>
                            <a:rPr lang="en-GB" sz="7200" b="0" i="1" smtClean="0">
                              <a:solidFill>
                                <a:schemeClr val="tx1"/>
                              </a:solidFill>
                              <a:latin typeface="Cambria Math" panose="02040503050406030204" pitchFamily="18" charset="0"/>
                            </a:rPr>
                            <m:t>2</m:t>
                          </m:r>
                        </m:sup>
                      </m:sSup>
                      <m:r>
                        <a:rPr lang="en-GB" sz="7200" b="0" i="1" smtClean="0">
                          <a:solidFill>
                            <a:schemeClr val="tx1"/>
                          </a:solidFill>
                          <a:latin typeface="Cambria Math" panose="02040503050406030204" pitchFamily="18" charset="0"/>
                        </a:rPr>
                        <m:t>=1</m:t>
                      </m:r>
                    </m:oMath>
                  </m:oMathPara>
                </a14:m>
                <a:endParaRPr lang="en-CA" sz="7200" dirty="0">
                  <a:solidFill>
                    <a:schemeClr val="tx1"/>
                  </a:solidFill>
                </a:endParaRPr>
              </a:p>
            </p:txBody>
          </p:sp>
        </mc:Choice>
        <mc:Fallback xmlns="">
          <p:sp>
            <p:nvSpPr>
              <p:cNvPr id="3" name="TextBox 2">
                <a:extLst>
                  <a:ext uri="{FF2B5EF4-FFF2-40B4-BE49-F238E27FC236}">
                    <a16:creationId xmlns:a16="http://schemas.microsoft.com/office/drawing/2014/main" id="{FC272603-6AEF-35D2-7D88-4402412ADB25}"/>
                  </a:ext>
                </a:extLst>
              </p:cNvPr>
              <p:cNvSpPr txBox="1">
                <a:spLocks noRot="1" noChangeAspect="1" noMove="1" noResize="1" noEditPoints="1" noAdjustHandles="1" noChangeArrowheads="1" noChangeShapeType="1" noTextEdit="1"/>
              </p:cNvSpPr>
              <p:nvPr/>
            </p:nvSpPr>
            <p:spPr>
              <a:xfrm>
                <a:off x="351625" y="2873497"/>
                <a:ext cx="10216887" cy="1200329"/>
              </a:xfrm>
              <a:prstGeom prst="rect">
                <a:avLst/>
              </a:prstGeom>
              <a:blipFill>
                <a:blip r:embed="rId4"/>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30B55428-D228-0F5D-C7A4-E924D47FD2EA}"/>
              </a:ext>
            </a:extLst>
          </p:cNvPr>
          <p:cNvSpPr txBox="1"/>
          <p:nvPr/>
        </p:nvSpPr>
        <p:spPr>
          <a:xfrm>
            <a:off x="5739700" y="887093"/>
            <a:ext cx="6277657" cy="1569660"/>
          </a:xfrm>
          <a:prstGeom prst="rect">
            <a:avLst/>
          </a:prstGeom>
          <a:noFill/>
        </p:spPr>
        <p:txBody>
          <a:bodyPr wrap="square" rtlCol="0">
            <a:spAutoFit/>
          </a:bodyPr>
          <a:lstStyle/>
          <a:p>
            <a:pPr marL="571500" indent="-571500">
              <a:buFont typeface="Arial" panose="020B0604020202020204" pitchFamily="34" charset="0"/>
              <a:buChar char="•"/>
            </a:pPr>
            <a:r>
              <a:rPr lang="en-GB" sz="4800" dirty="0">
                <a:solidFill>
                  <a:schemeClr val="tx1"/>
                </a:solidFill>
              </a:rPr>
              <a:t>2 complex parameters</a:t>
            </a:r>
          </a:p>
          <a:p>
            <a:pPr marL="571500" indent="-571500">
              <a:buFont typeface="Arial" panose="020B0604020202020204" pitchFamily="34" charset="0"/>
              <a:buChar char="•"/>
            </a:pPr>
            <a:r>
              <a:rPr lang="en-GB" sz="4800" dirty="0"/>
              <a:t>4 real parameters</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9F70B5-5BCE-9B57-902D-EA112DF0EA1A}"/>
                  </a:ext>
                </a:extLst>
              </p:cNvPr>
              <p:cNvSpPr txBox="1"/>
              <p:nvPr/>
            </p:nvSpPr>
            <p:spPr>
              <a:xfrm>
                <a:off x="174643" y="3953309"/>
                <a:ext cx="11754223" cy="959815"/>
              </a:xfrm>
              <a:prstGeom prst="rect">
                <a:avLst/>
              </a:prstGeom>
              <a:noFill/>
            </p:spPr>
            <p:txBody>
              <a:bodyPr wrap="square" rtlCol="0">
                <a:spAutoFit/>
              </a:bodyPr>
              <a:lstStyle/>
              <a:p>
                <a:r>
                  <a:rPr lang="en-GB" sz="5400" b="0" dirty="0">
                    <a:solidFill>
                      <a:schemeClr val="tx1">
                        <a:lumMod val="50000"/>
                        <a:lumOff val="50000"/>
                      </a:schemeClr>
                    </a:solidFill>
                  </a:rPr>
                  <a:t>General </a:t>
                </a:r>
                <a14:m>
                  <m:oMath xmlns:m="http://schemas.openxmlformats.org/officeDocument/2006/math">
                    <m:r>
                      <a:rPr lang="en-GB" sz="5400" b="0" i="1" smtClean="0">
                        <a:solidFill>
                          <a:schemeClr val="tx1">
                            <a:lumMod val="50000"/>
                            <a:lumOff val="50000"/>
                          </a:schemeClr>
                        </a:solidFill>
                        <a:latin typeface="Cambria Math" panose="02040503050406030204" pitchFamily="18" charset="0"/>
                      </a:rPr>
                      <m:t>𝑈</m:t>
                    </m:r>
                    <m:r>
                      <a:rPr lang="en-GB" sz="5400" b="0" i="1" smtClean="0">
                        <a:solidFill>
                          <a:schemeClr val="tx1">
                            <a:lumMod val="50000"/>
                            <a:lumOff val="50000"/>
                          </a:schemeClr>
                        </a:solidFill>
                        <a:latin typeface="Cambria Math" panose="02040503050406030204" pitchFamily="18" charset="0"/>
                      </a:rPr>
                      <m:t>(2)</m:t>
                    </m:r>
                  </m:oMath>
                </a14:m>
                <a:r>
                  <a:rPr lang="en-CA" sz="5400" dirty="0">
                    <a:solidFill>
                      <a:schemeClr val="tx1">
                        <a:lumMod val="50000"/>
                        <a:lumOff val="50000"/>
                      </a:schemeClr>
                    </a:solidFill>
                  </a:rPr>
                  <a:t> matrix has determinant </a:t>
                </a:r>
                <a14:m>
                  <m:oMath xmlns:m="http://schemas.openxmlformats.org/officeDocument/2006/math">
                    <m:sSup>
                      <m:sSupPr>
                        <m:ctrlPr>
                          <a:rPr lang="en-GB" sz="5400" i="1" smtClean="0">
                            <a:solidFill>
                              <a:schemeClr val="tx1"/>
                            </a:solidFill>
                            <a:latin typeface="Cambria Math" panose="02040503050406030204" pitchFamily="18" charset="0"/>
                          </a:rPr>
                        </m:ctrlPr>
                      </m:sSupPr>
                      <m:e>
                        <m:r>
                          <a:rPr lang="en-GB" sz="5400" b="0" i="1" smtClean="0">
                            <a:solidFill>
                              <a:schemeClr val="tx1"/>
                            </a:solidFill>
                            <a:latin typeface="Cambria Math" panose="02040503050406030204" pitchFamily="18" charset="0"/>
                          </a:rPr>
                          <m:t>𝑒</m:t>
                        </m:r>
                      </m:e>
                      <m:sup>
                        <m:r>
                          <a:rPr lang="en-GB" sz="5400" b="0" i="1" smtClean="0">
                            <a:solidFill>
                              <a:schemeClr val="tx1"/>
                            </a:solidFill>
                            <a:latin typeface="Cambria Math" panose="02040503050406030204" pitchFamily="18" charset="0"/>
                          </a:rPr>
                          <m:t>𝑖</m:t>
                        </m:r>
                        <m:r>
                          <a:rPr lang="en-GB" sz="5400" b="0" i="1" smtClean="0">
                            <a:solidFill>
                              <a:schemeClr val="tx1"/>
                            </a:solidFill>
                            <a:latin typeface="Cambria Math" panose="02040503050406030204" pitchFamily="18" charset="0"/>
                          </a:rPr>
                          <m:t>𝜃</m:t>
                        </m:r>
                      </m:sup>
                    </m:sSup>
                  </m:oMath>
                </a14:m>
                <a:endParaRPr lang="en-CA" sz="5400" dirty="0">
                  <a:solidFill>
                    <a:schemeClr val="tx1">
                      <a:lumMod val="50000"/>
                      <a:lumOff val="50000"/>
                    </a:schemeClr>
                  </a:solidFill>
                </a:endParaRPr>
              </a:p>
            </p:txBody>
          </p:sp>
        </mc:Choice>
        <mc:Fallback xmlns="">
          <p:sp>
            <p:nvSpPr>
              <p:cNvPr id="6" name="TextBox 5">
                <a:extLst>
                  <a:ext uri="{FF2B5EF4-FFF2-40B4-BE49-F238E27FC236}">
                    <a16:creationId xmlns:a16="http://schemas.microsoft.com/office/drawing/2014/main" id="{C89F70B5-5BCE-9B57-902D-EA112DF0EA1A}"/>
                  </a:ext>
                </a:extLst>
              </p:cNvPr>
              <p:cNvSpPr txBox="1">
                <a:spLocks noRot="1" noChangeAspect="1" noMove="1" noResize="1" noEditPoints="1" noAdjustHandles="1" noChangeArrowheads="1" noChangeShapeType="1" noTextEdit="1"/>
              </p:cNvSpPr>
              <p:nvPr/>
            </p:nvSpPr>
            <p:spPr>
              <a:xfrm>
                <a:off x="174643" y="3953309"/>
                <a:ext cx="11754223" cy="959815"/>
              </a:xfrm>
              <a:prstGeom prst="rect">
                <a:avLst/>
              </a:prstGeom>
              <a:blipFill>
                <a:blip r:embed="rId5"/>
                <a:stretch>
                  <a:fillRect l="-2801" t="-13376" b="-3885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110DA7-39A1-07C9-0AD5-278CC93795C3}"/>
                  </a:ext>
                </a:extLst>
              </p:cNvPr>
              <p:cNvSpPr txBox="1"/>
              <p:nvPr/>
            </p:nvSpPr>
            <p:spPr>
              <a:xfrm>
                <a:off x="5095446" y="4945573"/>
                <a:ext cx="6921911" cy="11526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GB" sz="6600" i="1" smtClean="0">
                              <a:solidFill>
                                <a:schemeClr val="tx1"/>
                              </a:solidFill>
                              <a:latin typeface="Cambria Math" panose="02040503050406030204" pitchFamily="18" charset="0"/>
                            </a:rPr>
                          </m:ctrlPr>
                        </m:sSupPr>
                        <m:e>
                          <m:r>
                            <a:rPr lang="en-GB" sz="6600" b="0" i="1" smtClean="0">
                              <a:solidFill>
                                <a:schemeClr val="tx1"/>
                              </a:solidFill>
                              <a:latin typeface="Cambria Math" panose="02040503050406030204" pitchFamily="18" charset="0"/>
                            </a:rPr>
                            <m:t>𝑒</m:t>
                          </m:r>
                        </m:e>
                        <m:sup>
                          <m:r>
                            <a:rPr lang="en-GB" sz="6600" b="0" i="1" smtClean="0">
                              <a:solidFill>
                                <a:schemeClr val="tx1"/>
                              </a:solidFill>
                              <a:latin typeface="Cambria Math" panose="02040503050406030204" pitchFamily="18" charset="0"/>
                            </a:rPr>
                            <m:t>𝑖</m:t>
                          </m:r>
                          <m:r>
                            <a:rPr lang="en-GB" sz="6600" b="0" i="1" smtClean="0">
                              <a:solidFill>
                                <a:schemeClr val="tx1"/>
                              </a:solidFill>
                              <a:latin typeface="Cambria Math" panose="02040503050406030204" pitchFamily="18" charset="0"/>
                            </a:rPr>
                            <m:t>𝜃</m:t>
                          </m:r>
                        </m:sup>
                      </m:sSup>
                      <m:r>
                        <a:rPr lang="en-GB" sz="6600" i="1">
                          <a:solidFill>
                            <a:schemeClr val="tx1"/>
                          </a:solidFill>
                          <a:latin typeface="Cambria Math" panose="02040503050406030204" pitchFamily="18" charset="0"/>
                        </a:rPr>
                        <m:t>=1  ⇒</m:t>
                      </m:r>
                      <m:r>
                        <a:rPr lang="en-GB" sz="6600" b="0" i="1" smtClean="0">
                          <a:solidFill>
                            <a:schemeClr val="tx1"/>
                          </a:solidFill>
                          <a:latin typeface="Cambria Math" panose="02040503050406030204" pitchFamily="18" charset="0"/>
                        </a:rPr>
                        <m:t>  </m:t>
                      </m:r>
                      <m:r>
                        <a:rPr lang="en-GB" sz="6600" i="1">
                          <a:solidFill>
                            <a:schemeClr val="tx1"/>
                          </a:solidFill>
                          <a:latin typeface="Cambria Math" panose="02040503050406030204" pitchFamily="18" charset="0"/>
                        </a:rPr>
                        <m:t>𝜃</m:t>
                      </m:r>
                      <m:r>
                        <a:rPr lang="en-GB" sz="6600" b="0" i="1" smtClean="0">
                          <a:solidFill>
                            <a:schemeClr val="tx1"/>
                          </a:solidFill>
                          <a:latin typeface="Cambria Math" panose="02040503050406030204" pitchFamily="18" charset="0"/>
                        </a:rPr>
                        <m:t>=0</m:t>
                      </m:r>
                    </m:oMath>
                  </m:oMathPara>
                </a14:m>
                <a:endParaRPr lang="en-CA" sz="6600" dirty="0">
                  <a:solidFill>
                    <a:schemeClr val="tx1"/>
                  </a:solidFill>
                </a:endParaRPr>
              </a:p>
            </p:txBody>
          </p:sp>
        </mc:Choice>
        <mc:Fallback xmlns="">
          <p:sp>
            <p:nvSpPr>
              <p:cNvPr id="7" name="TextBox 6">
                <a:extLst>
                  <a:ext uri="{FF2B5EF4-FFF2-40B4-BE49-F238E27FC236}">
                    <a16:creationId xmlns:a16="http://schemas.microsoft.com/office/drawing/2014/main" id="{B4110DA7-39A1-07C9-0AD5-278CC93795C3}"/>
                  </a:ext>
                </a:extLst>
              </p:cNvPr>
              <p:cNvSpPr txBox="1">
                <a:spLocks noRot="1" noChangeAspect="1" noMove="1" noResize="1" noEditPoints="1" noAdjustHandles="1" noChangeArrowheads="1" noChangeShapeType="1" noTextEdit="1"/>
              </p:cNvSpPr>
              <p:nvPr/>
            </p:nvSpPr>
            <p:spPr>
              <a:xfrm>
                <a:off x="5095446" y="4945573"/>
                <a:ext cx="6921911" cy="1152688"/>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36F3ED-DFE0-2C8F-C77E-EFB9294A65E1}"/>
                  </a:ext>
                </a:extLst>
              </p:cNvPr>
              <p:cNvSpPr txBox="1"/>
              <p:nvPr/>
            </p:nvSpPr>
            <p:spPr>
              <a:xfrm>
                <a:off x="806246" y="0"/>
                <a:ext cx="4218040" cy="923330"/>
              </a:xfrm>
              <a:prstGeom prst="rect">
                <a:avLst/>
              </a:prstGeom>
              <a:noFill/>
            </p:spPr>
            <p:txBody>
              <a:bodyPr wrap="square" rtlCol="0">
                <a:spAutoFit/>
              </a:bodyPr>
              <a:lstStyle/>
              <a:p>
                <a14:m>
                  <m:oMath xmlns:m="http://schemas.openxmlformats.org/officeDocument/2006/math">
                    <m:r>
                      <a:rPr lang="en-GB" sz="5400" b="0" i="1" smtClean="0">
                        <a:solidFill>
                          <a:srgbClr val="0070C0"/>
                        </a:solidFill>
                        <a:latin typeface="Cambria Math" panose="02040503050406030204" pitchFamily="18" charset="0"/>
                      </a:rPr>
                      <m:t>𝑆𝑈</m:t>
                    </m:r>
                    <m:r>
                      <a:rPr lang="en-GB" sz="5400" b="0" i="1" smtClean="0">
                        <a:solidFill>
                          <a:srgbClr val="0070C0"/>
                        </a:solidFill>
                        <a:latin typeface="Cambria Math" panose="02040503050406030204" pitchFamily="18" charset="0"/>
                      </a:rPr>
                      <m:t>(2)</m:t>
                    </m:r>
                  </m:oMath>
                </a14:m>
                <a:r>
                  <a:rPr lang="en-CA" sz="5400" dirty="0">
                    <a:solidFill>
                      <a:srgbClr val="0070C0"/>
                    </a:solidFill>
                  </a:rPr>
                  <a:t> matrix</a:t>
                </a:r>
              </a:p>
            </p:txBody>
          </p:sp>
        </mc:Choice>
        <mc:Fallback xmlns="">
          <p:sp>
            <p:nvSpPr>
              <p:cNvPr id="9" name="TextBox 8">
                <a:extLst>
                  <a:ext uri="{FF2B5EF4-FFF2-40B4-BE49-F238E27FC236}">
                    <a16:creationId xmlns:a16="http://schemas.microsoft.com/office/drawing/2014/main" id="{7F36F3ED-DFE0-2C8F-C77E-EFB9294A65E1}"/>
                  </a:ext>
                </a:extLst>
              </p:cNvPr>
              <p:cNvSpPr txBox="1">
                <a:spLocks noRot="1" noChangeAspect="1" noMove="1" noResize="1" noEditPoints="1" noAdjustHandles="1" noChangeArrowheads="1" noChangeShapeType="1" noTextEdit="1"/>
              </p:cNvSpPr>
              <p:nvPr/>
            </p:nvSpPr>
            <p:spPr>
              <a:xfrm>
                <a:off x="806246" y="0"/>
                <a:ext cx="4218040" cy="923330"/>
              </a:xfrm>
              <a:prstGeom prst="rect">
                <a:avLst/>
              </a:prstGeom>
              <a:blipFill>
                <a:blip r:embed="rId7"/>
                <a:stretch>
                  <a:fillRect t="-17881" r="-1156" b="-40397"/>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4554CF41-0D5B-C650-4B42-B4F02E8F4EB6}"/>
              </a:ext>
            </a:extLst>
          </p:cNvPr>
          <p:cNvSpPr txBox="1"/>
          <p:nvPr/>
        </p:nvSpPr>
        <p:spPr>
          <a:xfrm>
            <a:off x="7720899" y="6051930"/>
            <a:ext cx="4323616" cy="830997"/>
          </a:xfrm>
          <a:prstGeom prst="rect">
            <a:avLst/>
          </a:prstGeom>
          <a:noFill/>
        </p:spPr>
        <p:txBody>
          <a:bodyPr wrap="square" rtlCol="0">
            <a:spAutoFit/>
          </a:bodyPr>
          <a:lstStyle/>
          <a:p>
            <a:pPr algn="r"/>
            <a:r>
              <a:rPr lang="en-GB" sz="4800" dirty="0">
                <a:solidFill>
                  <a:srgbClr val="FF0000"/>
                </a:solidFill>
              </a:rPr>
              <a:t>1 real constraint</a:t>
            </a:r>
            <a:endParaRPr lang="en-CA" sz="48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2" name="Ink 11">
                <a:extLst>
                  <a:ext uri="{FF2B5EF4-FFF2-40B4-BE49-F238E27FC236}">
                    <a16:creationId xmlns:a16="http://schemas.microsoft.com/office/drawing/2014/main" id="{17D8DEF8-9FFC-C301-5B28-281E8E9B4586}"/>
                  </a:ext>
                </a:extLst>
              </p14:cNvPr>
              <p14:cNvContentPartPr/>
              <p14:nvPr>
                <p:extLst>
                  <p:ext uri="{42D2F446-02D8-4167-A562-619A0277C38B}">
                    <p15:isNarration xmlns:p15="http://schemas.microsoft.com/office/powerpoint/2012/main" val="1"/>
                  </p:ext>
                </p:extLst>
              </p14:nvPr>
            </p14:nvContentPartPr>
            <p14:xfrm>
              <a:off x="9738720" y="5905080"/>
              <a:ext cx="2162880" cy="46800"/>
            </p14:xfrm>
          </p:contentPart>
        </mc:Choice>
        <mc:Fallback xmlns="">
          <p:pic>
            <p:nvPicPr>
              <p:cNvPr id="12" name="Ink 11">
                <a:extLst>
                  <a:ext uri="{FF2B5EF4-FFF2-40B4-BE49-F238E27FC236}">
                    <a16:creationId xmlns:a16="http://schemas.microsoft.com/office/drawing/2014/main" id="{17D8DEF8-9FFC-C301-5B28-281E8E9B4586}"/>
                  </a:ext>
                </a:extLst>
              </p:cNvPr>
              <p:cNvPicPr>
                <a:picLocks noGrp="1" noRot="1" noChangeAspect="1" noMove="1" noResize="1" noEditPoints="1" noAdjustHandles="1" noChangeArrowheads="1" noChangeShapeType="1"/>
              </p:cNvPicPr>
              <p:nvPr/>
            </p:nvPicPr>
            <p:blipFill>
              <a:blip r:embed="rId9"/>
              <a:stretch>
                <a:fillRect/>
              </a:stretch>
            </p:blipFill>
            <p:spPr>
              <a:xfrm>
                <a:off x="9729360" y="5895720"/>
                <a:ext cx="2181600" cy="65520"/>
              </a:xfrm>
              <a:prstGeom prst="rect">
                <a:avLst/>
              </a:prstGeom>
            </p:spPr>
          </p:pic>
        </mc:Fallback>
      </mc:AlternateContent>
      <p:sp>
        <p:nvSpPr>
          <p:cNvPr id="5" name="TextBox 4">
            <a:extLst>
              <a:ext uri="{FF2B5EF4-FFF2-40B4-BE49-F238E27FC236}">
                <a16:creationId xmlns:a16="http://schemas.microsoft.com/office/drawing/2014/main" id="{B1F07826-EC72-EB5A-D321-48B20224766A}"/>
              </a:ext>
            </a:extLst>
          </p:cNvPr>
          <p:cNvSpPr txBox="1"/>
          <p:nvPr/>
        </p:nvSpPr>
        <p:spPr>
          <a:xfrm>
            <a:off x="6515251" y="0"/>
            <a:ext cx="4726553" cy="830997"/>
          </a:xfrm>
          <a:prstGeom prst="rect">
            <a:avLst/>
          </a:prstGeom>
          <a:noFill/>
        </p:spPr>
        <p:txBody>
          <a:bodyPr wrap="square" rtlCol="0">
            <a:spAutoFit/>
          </a:bodyPr>
          <a:lstStyle/>
          <a:p>
            <a:r>
              <a:rPr lang="en-CA" sz="4800" dirty="0">
                <a:solidFill>
                  <a:schemeClr val="tx1">
                    <a:lumMod val="50000"/>
                    <a:lumOff val="50000"/>
                  </a:schemeClr>
                </a:solidFill>
              </a:rPr>
              <a:t>(Video #6 Review)</a:t>
            </a:r>
          </a:p>
        </p:txBody>
      </p:sp>
    </p:spTree>
    <p:custDataLst>
      <p:tags r:id="rId1"/>
    </p:custDataLst>
    <p:extLst>
      <p:ext uri="{BB962C8B-B14F-4D97-AF65-F5344CB8AC3E}">
        <p14:creationId xmlns:p14="http://schemas.microsoft.com/office/powerpoint/2010/main" val="1681545319"/>
      </p:ext>
    </p:extLst>
  </p:cSld>
  <p:clrMapOvr>
    <a:masterClrMapping/>
  </p:clrMapOvr>
  <mc:AlternateContent xmlns:mc="http://schemas.openxmlformats.org/markup-compatibility/2006" xmlns:p14="http://schemas.microsoft.com/office/powerpoint/2010/main">
    <mc:Choice Requires="p14">
      <p:transition spd="slow" p14:dur="2000" advTm="30320"/>
    </mc:Choice>
    <mc:Fallback xmlns="">
      <p:transition spd="slow" advTm="30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6" grpId="0"/>
      <p:bldP spid="7"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2938020164"/>
                  </p:ext>
                </p:extLst>
              </p:nvPr>
            </p:nvGraphicFramePr>
            <p:xfrm>
              <a:off x="152400" y="152401"/>
              <a:ext cx="11868150" cy="6560467"/>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Distance/Length</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CA" sz="3200" b="0" i="1" smtClean="0">
                                        <a:latin typeface="Cambria Math" panose="02040503050406030204" pitchFamily="18" charset="0"/>
                                      </a:rPr>
                                      <m:t>𝑙</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𝑥</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US" sz="3200" b="0" i="1" smtClean="0">
                                        <a:solidFill>
                                          <a:srgbClr val="0070C0"/>
                                        </a:solidFill>
                                        <a:latin typeface="Cambria Math" panose="02040503050406030204" pitchFamily="18" charset="0"/>
                                      </a:rPr>
                                      <m:t>𝑦</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US" sz="3200" b="0" i="1" smtClean="0">
                                        <a:latin typeface="Cambria Math" panose="02040503050406030204" pitchFamily="18" charset="0"/>
                                      </a:rPr>
                                    </m:ctrlPr>
                                  </m:sSupPr>
                                  <m:e>
                                    <m:r>
                                      <a:rPr lang="en-CA" sz="3200" b="0" i="1" smtClean="0">
                                        <a:solidFill>
                                          <a:srgbClr val="0070C0"/>
                                        </a:solidFill>
                                        <a:latin typeface="Cambria Math" panose="02040503050406030204" pitchFamily="18" charset="0"/>
                                      </a:rPr>
                                      <m:t>𝑧</m:t>
                                    </m:r>
                                  </m:e>
                                  <m:sup>
                                    <m:r>
                                      <a:rPr lang="en-US" sz="3200" b="0" i="1" smtClean="0">
                                        <a:latin typeface="Cambria Math" panose="02040503050406030204" pitchFamily="18" charset="0"/>
                                      </a:rPr>
                                      <m:t>2</m:t>
                                    </m:r>
                                  </m:sup>
                                </m:sSup>
                              </m:oMath>
                            </m:oMathPara>
                          </a14:m>
                          <a:endParaRPr lang="en-CA" sz="32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Spacetime Interval</a:t>
                          </a:r>
                          <a:endParaRPr lang="en-CA" sz="3200" dirty="0"/>
                        </a:p>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solidFill>
                                          <a:srgbClr val="D09E00"/>
                                        </a:solidFill>
                                        <a:latin typeface="Cambria Math" panose="02040503050406030204" pitchFamily="18" charset="0"/>
                                      </a:rPr>
                                      <m:t>𝑠</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sSup>
                                  <m:sSupPr>
                                    <m:ctrlPr>
                                      <a:rPr lang="en-GB" sz="3200" i="1" smtClean="0">
                                        <a:latin typeface="Cambria Math" panose="02040503050406030204" pitchFamily="18" charset="0"/>
                                      </a:rPr>
                                    </m:ctrlPr>
                                  </m:sSupPr>
                                  <m:e>
                                    <m:d>
                                      <m:dPr>
                                        <m:ctrlPr>
                                          <a:rPr lang="en-GB" sz="3200" i="1">
                                            <a:latin typeface="Cambria Math" panose="02040503050406030204" pitchFamily="18" charset="0"/>
                                          </a:rPr>
                                        </m:ctrlPr>
                                      </m:dPr>
                                      <m:e>
                                        <m:r>
                                          <a:rPr lang="en-GB" sz="3200" i="1">
                                            <a:latin typeface="Cambria Math" panose="02040503050406030204" pitchFamily="18" charset="0"/>
                                          </a:rPr>
                                          <m:t>𝑐</m:t>
                                        </m:r>
                                        <m:r>
                                          <a:rPr lang="en-GB" sz="3200" i="1">
                                            <a:solidFill>
                                              <a:srgbClr val="0070C0"/>
                                            </a:solidFill>
                                            <a:latin typeface="Cambria Math" panose="02040503050406030204" pitchFamily="18" charset="0"/>
                                          </a:rPr>
                                          <m:t>𝑡</m:t>
                                        </m:r>
                                      </m:e>
                                    </m:d>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𝑥</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𝑦</m:t>
                                    </m:r>
                                  </m:e>
                                  <m:sup>
                                    <m:r>
                                      <a:rPr lang="en-GB" sz="3200" i="1">
                                        <a:latin typeface="Cambria Math" panose="02040503050406030204" pitchFamily="18" charset="0"/>
                                      </a:rPr>
                                      <m:t>2</m:t>
                                    </m:r>
                                  </m:sup>
                                </m:sSup>
                                <m:r>
                                  <a:rPr lang="en-GB" sz="3200" i="1">
                                    <a:latin typeface="Cambria Math" panose="02040503050406030204" pitchFamily="18" charset="0"/>
                                  </a:rPr>
                                  <m:t>−</m:t>
                                </m:r>
                                <m:sSup>
                                  <m:sSupPr>
                                    <m:ctrlPr>
                                      <a:rPr lang="en-GB" sz="3200" i="1">
                                        <a:latin typeface="Cambria Math" panose="02040503050406030204" pitchFamily="18" charset="0"/>
                                      </a:rPr>
                                    </m:ctrlPr>
                                  </m:sSupPr>
                                  <m:e>
                                    <m:r>
                                      <a:rPr lang="en-GB" sz="3200" i="1">
                                        <a:solidFill>
                                          <a:srgbClr val="0070C0"/>
                                        </a:solidFill>
                                        <a:latin typeface="Cambria Math" panose="02040503050406030204" pitchFamily="18" charset="0"/>
                                      </a:rPr>
                                      <m:t>𝑧</m:t>
                                    </m:r>
                                  </m:e>
                                  <m:sup>
                                    <m:r>
                                      <a:rPr lang="en-GB" sz="3200" i="1">
                                        <a:latin typeface="Cambria Math" panose="02040503050406030204" pitchFamily="18" charset="0"/>
                                      </a:rPr>
                                      <m:t>2</m:t>
                                    </m:r>
                                  </m:sup>
                                </m:sSup>
                              </m:oMath>
                            </m:oMathPara>
                          </a14:m>
                          <a:endParaRPr lang="en-CA" sz="3200" dirty="0"/>
                        </a:p>
                      </a:txBody>
                      <a:tcPr/>
                    </a:tc>
                    <a:extLst>
                      <a:ext uri="{0D108BD9-81ED-4DB2-BD59-A6C34878D82A}">
                        <a16:rowId xmlns:a16="http://schemas.microsoft.com/office/drawing/2014/main" val="1331947988"/>
                      </a:ext>
                    </a:extLst>
                  </a:tr>
                  <a:tr h="1306830">
                    <a:tc>
                      <a:txBody>
                        <a:bodyPr/>
                        <a:lstStyle/>
                        <a:p>
                          <a:r>
                            <a:rPr lang="en-CA" sz="4000" b="0" i="0" dirty="0">
                              <a:latin typeface="+mn-lt"/>
                            </a:rPr>
                            <a:t>Rotations: </a:t>
                          </a:r>
                          <a14:m>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oMath>
                          </a14:m>
                          <a:r>
                            <a:rPr lang="en-CA" sz="3200" b="0" i="0" dirty="0">
                              <a:latin typeface="+mj-lt"/>
                            </a:rPr>
                            <a:t> </a:t>
                          </a:r>
                          <a14:m>
                            <m:oMath xmlns:m="http://schemas.openxmlformats.org/officeDocument/2006/math">
                              <m:d>
                                <m:dPr>
                                  <m:begChr m:val="["/>
                                  <m:endChr m:val="]"/>
                                  <m:ctrlPr>
                                    <a:rPr lang="en-CA" sz="3200" b="0" i="1" smtClean="0">
                                      <a:latin typeface="Cambria Math" panose="02040503050406030204" pitchFamily="18" charset="0"/>
                                    </a:rPr>
                                  </m:ctrlPr>
                                </m:dPr>
                                <m:e>
                                  <m:eqArr>
                                    <m:eqArrPr>
                                      <m:ctrlPr>
                                        <a:rPr lang="en-CA" sz="3200" b="0" i="1" smtClean="0">
                                          <a:solidFill>
                                            <a:srgbClr val="0070C0"/>
                                          </a:solidFill>
                                          <a:latin typeface="Cambria Math" panose="02040503050406030204" pitchFamily="18" charset="0"/>
                                        </a:rPr>
                                      </m:ctrlPr>
                                    </m:eqArrPr>
                                    <m:e>
                                      <m:r>
                                        <a:rPr lang="en-CA" sz="3200" b="0" i="1" smtClean="0">
                                          <a:solidFill>
                                            <a:srgbClr val="0070C0"/>
                                          </a:solidFill>
                                          <a:latin typeface="Cambria Math" panose="02040503050406030204" pitchFamily="18" charset="0"/>
                                        </a:rPr>
                                        <m:t>𝑥</m:t>
                                      </m:r>
                                    </m:e>
                                    <m:e>
                                      <m:r>
                                        <a:rPr lang="en-CA" sz="3200" b="0" i="1" smtClean="0">
                                          <a:solidFill>
                                            <a:srgbClr val="0070C0"/>
                                          </a:solidFill>
                                          <a:latin typeface="Cambria Math" panose="02040503050406030204" pitchFamily="18" charset="0"/>
                                        </a:rPr>
                                        <m:t>𝑦</m:t>
                                      </m:r>
                                    </m:e>
                                    <m:e>
                                      <m:r>
                                        <a:rPr lang="en-CA" sz="3200" b="0" i="1" smtClean="0">
                                          <a:solidFill>
                                            <a:srgbClr val="0070C0"/>
                                          </a:solidFill>
                                          <a:latin typeface="Cambria Math" panose="02040503050406030204" pitchFamily="18" charset="0"/>
                                        </a:rPr>
                                        <m:t>𝑧</m:t>
                                      </m:r>
                                    </m:e>
                                  </m:eqArr>
                                </m:e>
                              </m:d>
                            </m:oMath>
                          </a14:m>
                          <a:endParaRPr lang="en-CA" sz="3200" dirty="0"/>
                        </a:p>
                      </a:txBody>
                      <a:tcPr>
                        <a:lnL w="12700" cap="flat" cmpd="sng" algn="ctr">
                          <a:solidFill>
                            <a:schemeClr val="tx1"/>
                          </a:solidFill>
                          <a:prstDash val="solid"/>
                          <a:round/>
                          <a:headEnd type="none" w="med" len="med"/>
                          <a:tailEnd type="none" w="med" len="med"/>
                        </a:lnL>
                      </a:tcPr>
                    </a:tc>
                    <a:tc>
                      <a:txBody>
                        <a:bodyPr/>
                        <a:lstStyle/>
                        <a:p>
                          <a:r>
                            <a:rPr lang="en-CA" sz="3200" b="0" i="0" dirty="0">
                              <a:latin typeface="+mn-lt"/>
                            </a:rPr>
                            <a:t>Lorentz Transformations: </a:t>
                          </a:r>
                          <a14:m>
                            <m:oMath xmlns:m="http://schemas.openxmlformats.org/officeDocument/2006/math">
                              <m:d>
                                <m:dPr>
                                  <m:begChr m:val="["/>
                                  <m:endChr m:val="]"/>
                                  <m:ctrlPr>
                                    <a:rPr lang="en-CA" sz="2400" b="0" i="1" smtClean="0">
                                      <a:latin typeface="Cambria Math" panose="02040503050406030204" pitchFamily="18" charset="0"/>
                                    </a:rPr>
                                  </m:ctrlPr>
                                </m:dPr>
                                <m:e>
                                  <m:m>
                                    <m:mPr>
                                      <m:mcs>
                                        <m:mc>
                                          <m:mcPr>
                                            <m:count m:val="3"/>
                                            <m:mcJc m:val="center"/>
                                          </m:mcPr>
                                        </m:mc>
                                      </m:mcs>
                                      <m:ctrlPr>
                                        <a:rPr lang="en-CA" sz="2400" b="0" i="1" smtClean="0">
                                          <a:latin typeface="Cambria Math" panose="02040503050406030204" pitchFamily="18" charset="0"/>
                                        </a:rPr>
                                      </m:ctrlPr>
                                    </m:mPr>
                                    <m:mr>
                                      <m:e>
                                        <m:r>
                                          <m:rPr>
                                            <m:brk m:alnAt="7"/>
                                          </m:rPr>
                                          <a:rPr lang="en-CA" sz="2400" b="0" i="1" smtClean="0">
                                            <a:latin typeface="Cambria Math" panose="02040503050406030204" pitchFamily="18" charset="0"/>
                                          </a:rPr>
                                          <m:t> </m:t>
                                        </m:r>
                                      </m:e>
                                      <m:e/>
                                      <m:e/>
                                    </m:mr>
                                    <m:mr>
                                      <m:e>
                                        <m:r>
                                          <a:rPr lang="en-CA" sz="2400" b="0" i="1" smtClean="0">
                                            <a:latin typeface="Cambria Math" panose="02040503050406030204" pitchFamily="18" charset="0"/>
                                          </a:rPr>
                                          <m:t> </m:t>
                                        </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r>
                                      <m:e/>
                                      <m:e>
                                        <m:r>
                                          <a:rPr lang="en-CA" sz="2400" b="0" i="1" smtClean="0">
                                            <a:latin typeface="Cambria Math" panose="02040503050406030204" pitchFamily="18" charset="0"/>
                                          </a:rPr>
                                          <m:t> </m:t>
                                        </m:r>
                                      </m:e>
                                      <m:e>
                                        <m:r>
                                          <a:rPr lang="en-CA" sz="2400" b="0" i="1" smtClean="0">
                                            <a:latin typeface="Cambria Math" panose="02040503050406030204" pitchFamily="18" charset="0"/>
                                          </a:rPr>
                                          <m:t> </m:t>
                                        </m:r>
                                      </m:e>
                                    </m:mr>
                                  </m:m>
                                </m:e>
                              </m:d>
                              <m:d>
                                <m:dPr>
                                  <m:begChr m:val="["/>
                                  <m:endChr m:val="]"/>
                                  <m:ctrlPr>
                                    <a:rPr lang="en-CA" sz="2400" b="0" i="1" smtClean="0">
                                      <a:latin typeface="Cambria Math" panose="02040503050406030204" pitchFamily="18" charset="0"/>
                                    </a:rPr>
                                  </m:ctrlPr>
                                </m:dPr>
                                <m:e>
                                  <m:eqArr>
                                    <m:eqArrPr>
                                      <m:ctrlPr>
                                        <a:rPr lang="en-CA" sz="2400" b="0" i="1" smtClean="0">
                                          <a:solidFill>
                                            <a:srgbClr val="0070C0"/>
                                          </a:solidFill>
                                          <a:latin typeface="Cambria Math" panose="02040503050406030204" pitchFamily="18" charset="0"/>
                                        </a:rPr>
                                      </m:ctrlPr>
                                    </m:eqArrPr>
                                    <m:e>
                                      <m:r>
                                        <a:rPr lang="en-CA" sz="2400" b="0" i="1" smtClean="0">
                                          <a:solidFill>
                                            <a:schemeClr val="tx1"/>
                                          </a:solidFill>
                                          <a:latin typeface="Cambria Math" panose="02040503050406030204" pitchFamily="18" charset="0"/>
                                        </a:rPr>
                                        <m:t>𝑐</m:t>
                                      </m:r>
                                      <m:r>
                                        <a:rPr lang="en-CA" sz="2400" b="0" i="1" smtClean="0">
                                          <a:solidFill>
                                            <a:srgbClr val="0070C0"/>
                                          </a:solidFill>
                                          <a:latin typeface="Cambria Math" panose="02040503050406030204" pitchFamily="18" charset="0"/>
                                        </a:rPr>
                                        <m:t>𝑡</m:t>
                                      </m:r>
                                    </m:e>
                                    <m:e>
                                      <m:r>
                                        <a:rPr lang="en-CA" sz="2400" b="0" i="1" smtClean="0">
                                          <a:solidFill>
                                            <a:srgbClr val="0070C0"/>
                                          </a:solidFill>
                                          <a:latin typeface="Cambria Math" panose="02040503050406030204" pitchFamily="18" charset="0"/>
                                        </a:rPr>
                                        <m:t>𝑥</m:t>
                                      </m:r>
                                    </m:e>
                                    <m:e>
                                      <m:r>
                                        <a:rPr lang="en-CA" sz="2400" b="0" i="1" smtClean="0">
                                          <a:solidFill>
                                            <a:srgbClr val="0070C0"/>
                                          </a:solidFill>
                                          <a:latin typeface="Cambria Math" panose="02040503050406030204" pitchFamily="18" charset="0"/>
                                        </a:rPr>
                                        <m:t>𝑦</m:t>
                                      </m:r>
                                    </m:e>
                                    <m:e>
                                      <m:r>
                                        <a:rPr lang="en-CA" sz="2400" b="0" i="1" smtClean="0">
                                          <a:solidFill>
                                            <a:srgbClr val="0070C0"/>
                                          </a:solidFill>
                                          <a:latin typeface="Cambria Math" panose="02040503050406030204" pitchFamily="18" charset="0"/>
                                        </a:rPr>
                                        <m:t>𝑧</m:t>
                                      </m:r>
                                    </m:e>
                                  </m:eqArr>
                                </m:e>
                              </m:d>
                            </m:oMath>
                          </a14:m>
                          <a:endParaRPr lang="en-CA" sz="3200" dirty="0"/>
                        </a:p>
                      </a:txBody>
                      <a:tcPr/>
                    </a:tc>
                    <a:extLst>
                      <a:ext uri="{0D108BD9-81ED-4DB2-BD59-A6C34878D82A}">
                        <a16:rowId xmlns:a16="http://schemas.microsoft.com/office/drawing/2014/main" val="273792007"/>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700" dirty="0"/>
                            <a:t>Pauli Vector: </a:t>
                          </a:r>
                          <a14:m>
                            <m:oMath xmlns:m="http://schemas.openxmlformats.org/officeDocument/2006/math">
                              <m:r>
                                <a:rPr lang="en-GB" sz="2700" b="0" i="1" smtClean="0">
                                  <a:solidFill>
                                    <a:srgbClr val="7030A0"/>
                                  </a:solidFill>
                                  <a:latin typeface="Cambria Math" panose="02040503050406030204" pitchFamily="18" charset="0"/>
                                </a:rPr>
                                <m:t>𝑉</m:t>
                              </m:r>
                              <m:r>
                                <a:rPr lang="en-CA" sz="2700" i="1" smtClean="0">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𝑥</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𝑥</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𝑦</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𝑦</m:t>
                                  </m:r>
                                </m:sub>
                              </m:sSub>
                              <m:r>
                                <a:rPr lang="en-CA" sz="2700" i="1">
                                  <a:solidFill>
                                    <a:schemeClr val="tx1"/>
                                  </a:solidFill>
                                  <a:latin typeface="Cambria Math" panose="02040503050406030204" pitchFamily="18" charset="0"/>
                                </a:rPr>
                                <m:t>+</m:t>
                              </m:r>
                              <m:r>
                                <a:rPr lang="en-GB" sz="2700" b="0" i="1" smtClean="0">
                                  <a:solidFill>
                                    <a:srgbClr val="0070C0"/>
                                  </a:solidFill>
                                  <a:latin typeface="Cambria Math" panose="02040503050406030204" pitchFamily="18" charset="0"/>
                                </a:rPr>
                                <m:t>𝑧</m:t>
                              </m:r>
                              <m:sSub>
                                <m:sSubPr>
                                  <m:ctrlPr>
                                    <a:rPr lang="en-CA" sz="2700" i="1" smtClean="0">
                                      <a:solidFill>
                                        <a:srgbClr val="002060"/>
                                      </a:solidFill>
                                      <a:latin typeface="Cambria Math" panose="02040503050406030204" pitchFamily="18" charset="0"/>
                                    </a:rPr>
                                  </m:ctrlPr>
                                </m:sSubPr>
                                <m:e>
                                  <m:r>
                                    <a:rPr lang="en-CA" sz="2700" i="1">
                                      <a:solidFill>
                                        <a:srgbClr val="002060"/>
                                      </a:solidFill>
                                      <a:latin typeface="Cambria Math" panose="02040503050406030204" pitchFamily="18" charset="0"/>
                                    </a:rPr>
                                    <m:t>𝜎</m:t>
                                  </m:r>
                                </m:e>
                                <m:sub>
                                  <m:r>
                                    <a:rPr lang="en-GB" sz="2700" b="0" i="1" smtClean="0">
                                      <a:solidFill>
                                        <a:srgbClr val="002060"/>
                                      </a:solidFill>
                                      <a:latin typeface="Cambria Math" panose="02040503050406030204" pitchFamily="18" charset="0"/>
                                    </a:rPr>
                                    <m:t>𝑧</m:t>
                                  </m:r>
                                </m:sub>
                              </m:sSub>
                            </m:oMath>
                          </a14:m>
                          <a:endParaRPr lang="en-CA" sz="270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950" dirty="0"/>
                            <a:t>Weyl Vector: </a:t>
                          </a:r>
                          <a14:m>
                            <m:oMath xmlns:m="http://schemas.openxmlformats.org/officeDocument/2006/math">
                              <m:r>
                                <a:rPr lang="en-CA" sz="2950" b="0" i="1" smtClean="0">
                                  <a:solidFill>
                                    <a:srgbClr val="FF6600"/>
                                  </a:solidFill>
                                  <a:latin typeface="Cambria Math" panose="02040503050406030204" pitchFamily="18" charset="0"/>
                                </a:rPr>
                                <m:t>𝑊</m:t>
                              </m:r>
                              <m:r>
                                <a:rPr lang="en-CA" sz="2950" i="1" smtClean="0">
                                  <a:solidFill>
                                    <a:schemeClr val="tx1"/>
                                  </a:solidFill>
                                  <a:latin typeface="Cambria Math" panose="02040503050406030204" pitchFamily="18" charset="0"/>
                                </a:rPr>
                                <m:t>=</m:t>
                              </m:r>
                              <m:r>
                                <a:rPr lang="en-GB" sz="2950" b="0" i="1" smtClean="0">
                                  <a:solidFill>
                                    <a:schemeClr val="tx1"/>
                                  </a:solidFill>
                                  <a:latin typeface="Cambria Math" panose="02040503050406030204" pitchFamily="18" charset="0"/>
                                </a:rPr>
                                <m:t>𝑐</m:t>
                              </m:r>
                              <m:r>
                                <a:rPr lang="en-GB" sz="2950" b="0" i="1" smtClean="0">
                                  <a:solidFill>
                                    <a:srgbClr val="0070C0"/>
                                  </a:solidFill>
                                  <a:latin typeface="Cambria Math" panose="02040503050406030204" pitchFamily="18" charset="0"/>
                                </a:rPr>
                                <m:t>𝑡</m:t>
                              </m:r>
                              <m:r>
                                <m:rPr>
                                  <m:nor/>
                                </m:rPr>
                                <a:rPr lang="en-CA" sz="2950" b="0" i="0" kern="1200" smtClean="0">
                                  <a:solidFill>
                                    <a:schemeClr val="tx1"/>
                                  </a:solidFill>
                                  <a:effectLst/>
                                  <a:latin typeface="+mn-lt"/>
                                  <a:ea typeface="+mn-ea"/>
                                  <a:cs typeface="+mn-cs"/>
                                </a:rPr>
                                <m:t>𝟙</m:t>
                              </m:r>
                              <m:r>
                                <a:rPr lang="en-GB" sz="2950" b="0" i="1" smtClean="0">
                                  <a:latin typeface="Cambria Math" panose="02040503050406030204" pitchFamily="18" charset="0"/>
                                </a:rPr>
                                <m:t>+</m:t>
                              </m:r>
                              <m:r>
                                <a:rPr lang="en-GB" sz="2950" b="0" i="1" smtClean="0">
                                  <a:solidFill>
                                    <a:srgbClr val="0070C0"/>
                                  </a:solidFill>
                                  <a:latin typeface="Cambria Math" panose="02040503050406030204" pitchFamily="18" charset="0"/>
                                </a:rPr>
                                <m:t>𝑥</m:t>
                              </m:r>
                              <m:sSub>
                                <m:sSubPr>
                                  <m:ctrlPr>
                                    <a:rPr lang="en-CA" sz="2950" i="1" smtClean="0">
                                      <a:solidFill>
                                        <a:srgbClr val="002060"/>
                                      </a:solidFill>
                                      <a:latin typeface="Cambria Math" panose="02040503050406030204" pitchFamily="18" charset="0"/>
                                    </a:rPr>
                                  </m:ctrlPr>
                                </m:sSubPr>
                                <m:e>
                                  <m:r>
                                    <a:rPr lang="en-CA" sz="2950" i="1">
                                      <a:solidFill>
                                        <a:srgbClr val="002060"/>
                                      </a:solidFill>
                                      <a:latin typeface="Cambria Math" panose="02040503050406030204" pitchFamily="18" charset="0"/>
                                    </a:rPr>
                                    <m:t>𝜎</m:t>
                                  </m:r>
                                </m:e>
                                <m:sub>
                                  <m:r>
                                    <a:rPr lang="en-GB" sz="2950" b="0" i="1" smtClean="0">
                                      <a:solidFill>
                                        <a:srgbClr val="002060"/>
                                      </a:solidFill>
                                      <a:latin typeface="Cambria Math" panose="02040503050406030204" pitchFamily="18" charset="0"/>
                                    </a:rPr>
                                    <m:t>𝑥</m:t>
                                  </m:r>
                                </m:sub>
                              </m:sSub>
                              <m:r>
                                <a:rPr lang="en-CA" sz="2950" i="1">
                                  <a:solidFill>
                                    <a:schemeClr val="tx1"/>
                                  </a:solidFill>
                                  <a:latin typeface="Cambria Math" panose="02040503050406030204" pitchFamily="18" charset="0"/>
                                </a:rPr>
                                <m:t>+</m:t>
                              </m:r>
                              <m:r>
                                <a:rPr lang="en-GB" sz="2950" b="0" i="1" smtClean="0">
                                  <a:solidFill>
                                    <a:srgbClr val="0070C0"/>
                                  </a:solidFill>
                                  <a:latin typeface="Cambria Math" panose="02040503050406030204" pitchFamily="18" charset="0"/>
                                </a:rPr>
                                <m:t>𝑦</m:t>
                              </m:r>
                              <m:sSub>
                                <m:sSubPr>
                                  <m:ctrlPr>
                                    <a:rPr lang="en-CA" sz="2950" i="1" smtClean="0">
                                      <a:solidFill>
                                        <a:srgbClr val="002060"/>
                                      </a:solidFill>
                                      <a:latin typeface="Cambria Math" panose="02040503050406030204" pitchFamily="18" charset="0"/>
                                    </a:rPr>
                                  </m:ctrlPr>
                                </m:sSubPr>
                                <m:e>
                                  <m:r>
                                    <a:rPr lang="en-CA" sz="2950" i="1">
                                      <a:solidFill>
                                        <a:srgbClr val="002060"/>
                                      </a:solidFill>
                                      <a:latin typeface="Cambria Math" panose="02040503050406030204" pitchFamily="18" charset="0"/>
                                    </a:rPr>
                                    <m:t>𝜎</m:t>
                                  </m:r>
                                </m:e>
                                <m:sub>
                                  <m:r>
                                    <a:rPr lang="en-GB" sz="2950" b="0" i="1" smtClean="0">
                                      <a:solidFill>
                                        <a:srgbClr val="002060"/>
                                      </a:solidFill>
                                      <a:latin typeface="Cambria Math" panose="02040503050406030204" pitchFamily="18" charset="0"/>
                                    </a:rPr>
                                    <m:t>𝑦</m:t>
                                  </m:r>
                                </m:sub>
                              </m:sSub>
                              <m:r>
                                <a:rPr lang="en-CA" sz="2950" i="1">
                                  <a:solidFill>
                                    <a:schemeClr val="tx1"/>
                                  </a:solidFill>
                                  <a:latin typeface="Cambria Math" panose="02040503050406030204" pitchFamily="18" charset="0"/>
                                </a:rPr>
                                <m:t>+</m:t>
                              </m:r>
                              <m:r>
                                <a:rPr lang="en-GB" sz="2950" b="0" i="1" smtClean="0">
                                  <a:solidFill>
                                    <a:srgbClr val="0070C0"/>
                                  </a:solidFill>
                                  <a:latin typeface="Cambria Math" panose="02040503050406030204" pitchFamily="18" charset="0"/>
                                </a:rPr>
                                <m:t>𝑧</m:t>
                              </m:r>
                              <m:sSub>
                                <m:sSubPr>
                                  <m:ctrlPr>
                                    <a:rPr lang="en-CA" sz="2950" i="1" smtClean="0">
                                      <a:solidFill>
                                        <a:srgbClr val="002060"/>
                                      </a:solidFill>
                                      <a:latin typeface="Cambria Math" panose="02040503050406030204" pitchFamily="18" charset="0"/>
                                    </a:rPr>
                                  </m:ctrlPr>
                                </m:sSubPr>
                                <m:e>
                                  <m:r>
                                    <a:rPr lang="en-CA" sz="2950" i="1">
                                      <a:solidFill>
                                        <a:srgbClr val="002060"/>
                                      </a:solidFill>
                                      <a:latin typeface="Cambria Math" panose="02040503050406030204" pitchFamily="18" charset="0"/>
                                    </a:rPr>
                                    <m:t>𝜎</m:t>
                                  </m:r>
                                </m:e>
                                <m:sub>
                                  <m:r>
                                    <a:rPr lang="en-GB" sz="2950" b="0" i="1" smtClean="0">
                                      <a:solidFill>
                                        <a:srgbClr val="002060"/>
                                      </a:solidFill>
                                      <a:latin typeface="Cambria Math" panose="02040503050406030204" pitchFamily="18" charset="0"/>
                                    </a:rPr>
                                    <m:t>𝑧</m:t>
                                  </m:r>
                                </m:sub>
                              </m:sSub>
                            </m:oMath>
                          </a14:m>
                          <a:endParaRPr lang="en-CA" sz="2950" dirty="0"/>
                        </a:p>
                        <a:p>
                          <a:pPr algn="ct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oMath>
                            </m:oMathPara>
                          </a14:m>
                          <a:endParaRPr lang="en-CA" sz="32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80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𝑆𝑈</m:t>
                              </m:r>
                              <m:r>
                                <a:rPr lang="en-CA" sz="3200" b="0" i="1" smtClean="0">
                                  <a:latin typeface="Cambria Math" panose="02040503050406030204" pitchFamily="18" charset="0"/>
                                </a:rPr>
                                <m:t>(2)</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d>
                                  <m:dPr>
                                    <m:begChr m:val="["/>
                                    <m:endChr m:val="]"/>
                                    <m:ctrlPr>
                                      <a:rPr lang="en-GB" sz="2600" b="0" i="1" smtClean="0">
                                        <a:latin typeface="Cambria Math" panose="02040503050406030204" pitchFamily="18" charset="0"/>
                                      </a:rPr>
                                    </m:ctrlPr>
                                  </m:dPr>
                                  <m:e>
                                    <m:m>
                                      <m:mPr>
                                        <m:mcs>
                                          <m:mc>
                                            <m:mcPr>
                                              <m:count m:val="2"/>
                                              <m:mcJc m:val="center"/>
                                            </m:mcPr>
                                          </m:mc>
                                        </m:mcs>
                                        <m:ctrlPr>
                                          <a:rPr lang="en-GB" sz="2600" b="0" i="1" smtClean="0">
                                            <a:latin typeface="Cambria Math" panose="02040503050406030204" pitchFamily="18" charset="0"/>
                                          </a:rPr>
                                        </m:ctrlPr>
                                      </m:mPr>
                                      <m:mr>
                                        <m:e>
                                          <m:r>
                                            <m:rPr>
                                              <m:brk m:alnAt="7"/>
                                            </m:rPr>
                                            <a:rPr lang="en-GB" sz="2600" b="0" i="1" smtClean="0">
                                              <a:solidFill>
                                                <a:srgbClr val="0070C0"/>
                                              </a:solidFill>
                                              <a:latin typeface="Cambria Math" panose="02040503050406030204" pitchFamily="18" charset="0"/>
                                            </a:rPr>
                                            <m:t>𝑧</m:t>
                                          </m:r>
                                        </m:e>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i="1">
                                              <a:solidFill>
                                                <a:srgbClr val="0070C0"/>
                                              </a:solidFill>
                                              <a:latin typeface="Cambria Math" panose="02040503050406030204" pitchFamily="18" charset="0"/>
                                            </a:rPr>
                                            <m:t>𝑦</m:t>
                                          </m:r>
                                          <m:r>
                                            <a:rPr lang="en-GB" sz="2600" i="1">
                                              <a:latin typeface="Cambria Math" panose="02040503050406030204" pitchFamily="18" charset="0"/>
                                            </a:rPr>
                                            <m:t>𝑖</m:t>
                                          </m:r>
                                        </m:e>
                                      </m:mr>
                                      <m:mr>
                                        <m:e>
                                          <m:r>
                                            <a:rPr lang="en-GB" sz="2600" b="0" i="1" smtClean="0">
                                              <a:solidFill>
                                                <a:srgbClr val="0070C0"/>
                                              </a:solidFill>
                                              <a:latin typeface="Cambria Math" panose="02040503050406030204" pitchFamily="18" charset="0"/>
                                            </a:rPr>
                                            <m:t>𝑥</m:t>
                                          </m:r>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𝑦</m:t>
                                          </m:r>
                                          <m:r>
                                            <a:rPr lang="en-GB" sz="2600" b="0" i="1" smtClean="0">
                                              <a:latin typeface="Cambria Math" panose="02040503050406030204" pitchFamily="18" charset="0"/>
                                            </a:rPr>
                                            <m:t>𝑖</m:t>
                                          </m:r>
                                        </m:e>
                                        <m:e>
                                          <m:r>
                                            <a:rPr lang="en-GB" sz="2600" b="0" i="1" smtClean="0">
                                              <a:latin typeface="Cambria Math" panose="02040503050406030204" pitchFamily="18" charset="0"/>
                                            </a:rPr>
                                            <m:t>−</m:t>
                                          </m:r>
                                          <m:r>
                                            <a:rPr lang="en-GB" sz="2600" b="0" i="1" smtClean="0">
                                              <a:solidFill>
                                                <a:srgbClr val="0070C0"/>
                                              </a:solidFill>
                                              <a:latin typeface="Cambria Math" panose="02040503050406030204" pitchFamily="18" charset="0"/>
                                            </a:rPr>
                                            <m:t>𝑧</m:t>
                                          </m:r>
                                        </m:e>
                                      </m:mr>
                                    </m:m>
                                  </m:e>
                                </m:d>
                                <m:sSup>
                                  <m:sSupPr>
                                    <m:ctrlPr>
                                      <a:rPr lang="en-CA" sz="2600" b="0" i="1" smtClean="0">
                                        <a:latin typeface="Cambria Math" panose="02040503050406030204" pitchFamily="18" charset="0"/>
                                      </a:rPr>
                                    </m:ctrlPr>
                                  </m:sSupPr>
                                  <m:e>
                                    <m:d>
                                      <m:dPr>
                                        <m:begChr m:val="["/>
                                        <m:endChr m:val="]"/>
                                        <m:ctrlPr>
                                          <a:rPr lang="en-CA" sz="2600" b="0" i="1" smtClean="0">
                                            <a:latin typeface="Cambria Math" panose="02040503050406030204" pitchFamily="18" charset="0"/>
                                          </a:rPr>
                                        </m:ctrlPr>
                                      </m:dPr>
                                      <m:e>
                                        <m:m>
                                          <m:mPr>
                                            <m:mcs>
                                              <m:mc>
                                                <m:mcPr>
                                                  <m:count m:val="2"/>
                                                  <m:mcJc m:val="center"/>
                                                </m:mcPr>
                                              </m:mc>
                                            </m:mcs>
                                            <m:ctrlPr>
                                              <a:rPr lang="en-CA" sz="2600" b="0" i="1" smtClean="0">
                                                <a:latin typeface="Cambria Math" panose="02040503050406030204" pitchFamily="18" charset="0"/>
                                              </a:rPr>
                                            </m:ctrlPr>
                                          </m:mPr>
                                          <m:mr>
                                            <m:e>
                                              <m:r>
                                                <m:rPr>
                                                  <m:brk m:alnAt="7"/>
                                                </m:rPr>
                                                <a:rPr lang="en-CA" sz="2600" b="0" i="1" smtClean="0">
                                                  <a:latin typeface="Cambria Math" panose="02040503050406030204" pitchFamily="18" charset="0"/>
                                                </a:rPr>
                                                <m:t> </m:t>
                                              </m:r>
                                            </m:e>
                                            <m:e/>
                                          </m:mr>
                                          <m:mr>
                                            <m:e/>
                                            <m:e>
                                              <m:r>
                                                <a:rPr lang="en-CA" sz="2600" b="0" i="1" smtClean="0">
                                                  <a:latin typeface="Cambria Math" panose="02040503050406030204" pitchFamily="18" charset="0"/>
                                                </a:rPr>
                                                <m:t> </m:t>
                                              </m:r>
                                            </m:e>
                                          </m:mr>
                                        </m:m>
                                      </m:e>
                                    </m:d>
                                  </m:e>
                                  <m:sup>
                                    <m:r>
                                      <a:rPr lang="en-GB" sz="2600" i="1" smtClean="0">
                                        <a:solidFill>
                                          <a:schemeClr val="tx1"/>
                                        </a:solidFill>
                                        <a:latin typeface="Cambria Math" panose="02040503050406030204" pitchFamily="18" charset="0"/>
                                        <a:ea typeface="Cambria Math" panose="02040503050406030204" pitchFamily="18" charset="0"/>
                                      </a:rPr>
                                      <m:t>†</m:t>
                                    </m:r>
                                  </m:sup>
                                </m:sSup>
                              </m:oMath>
                            </m:oMathPara>
                          </a14:m>
                          <a:endParaRPr lang="en-CA" sz="2600"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Double-Sided </a:t>
                          </a:r>
                          <a14:m>
                            <m:oMath xmlns:m="http://schemas.openxmlformats.org/officeDocument/2006/math">
                              <m:r>
                                <a:rPr lang="en-CA" sz="3200" b="0" i="1" smtClean="0">
                                  <a:latin typeface="Cambria Math" panose="02040503050406030204" pitchFamily="18" charset="0"/>
                                </a:rPr>
                                <m:t>𝑆𝐿</m:t>
                              </m:r>
                              <m:r>
                                <a:rPr lang="en-CA" sz="3200" b="0" i="1" smtClean="0">
                                  <a:latin typeface="Cambria Math" panose="02040503050406030204" pitchFamily="18" charset="0"/>
                                </a:rPr>
                                <m:t>(2,</m:t>
                              </m:r>
                              <m:r>
                                <a:rPr lang="en-CA" sz="3200" b="0" i="1" smtClean="0">
                                  <a:latin typeface="Cambria Math" panose="02040503050406030204" pitchFamily="18" charset="0"/>
                                </a:rPr>
                                <m:t>ℂ</m:t>
                              </m:r>
                              <m:r>
                                <a:rPr lang="en-CA" sz="3200" b="0" i="1" smtClean="0">
                                  <a:latin typeface="Cambria Math" panose="02040503050406030204" pitchFamily="18" charset="0"/>
                                </a:rPr>
                                <m:t>)</m:t>
                              </m:r>
                            </m:oMath>
                          </a14:m>
                          <a:r>
                            <a:rPr lang="en-US" sz="3200" dirty="0"/>
                            <a:t> Rotation:</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sSup>
                                  <m:sSupPr>
                                    <m:ctrlPr>
                                      <a:rPr lang="en-CA" sz="3200" b="0" i="1" smtClean="0">
                                        <a:latin typeface="Cambria Math" panose="02040503050406030204" pitchFamily="18" charset="0"/>
                                      </a:rPr>
                                    </m:ctrlPr>
                                  </m:sSupPr>
                                  <m:e>
                                    <m:d>
                                      <m:dPr>
                                        <m:begChr m:val="["/>
                                        <m:endChr m:val="]"/>
                                        <m:ctrlPr>
                                          <a:rPr lang="en-CA" sz="3200" b="0" i="1" smtClean="0">
                                            <a:latin typeface="Cambria Math" panose="02040503050406030204" pitchFamily="18" charset="0"/>
                                          </a:rPr>
                                        </m:ctrlPr>
                                      </m:dPr>
                                      <m:e>
                                        <m:m>
                                          <m:mPr>
                                            <m:mcs>
                                              <m:mc>
                                                <m:mcPr>
                                                  <m:count m:val="2"/>
                                                  <m:mcJc m:val="center"/>
                                                </m:mcPr>
                                              </m:mc>
                                            </m:mcs>
                                            <m:ctrlPr>
                                              <a:rPr lang="en-CA" sz="3200" b="0" i="1" smtClean="0">
                                                <a:latin typeface="Cambria Math" panose="02040503050406030204" pitchFamily="18" charset="0"/>
                                              </a:rPr>
                                            </m:ctrlPr>
                                          </m:mPr>
                                          <m:mr>
                                            <m:e>
                                              <m:r>
                                                <m:rPr>
                                                  <m:brk m:alnAt="7"/>
                                                </m:rPr>
                                                <a:rPr lang="en-CA" sz="3200" b="0" i="1" smtClean="0">
                                                  <a:latin typeface="Cambria Math" panose="02040503050406030204" pitchFamily="18" charset="0"/>
                                                </a:rPr>
                                                <m:t> </m:t>
                                              </m:r>
                                            </m:e>
                                            <m:e/>
                                          </m:mr>
                                          <m:mr>
                                            <m:e/>
                                            <m:e>
                                              <m:r>
                                                <a:rPr lang="en-CA" sz="3200" b="0" i="1" smtClean="0">
                                                  <a:latin typeface="Cambria Math" panose="02040503050406030204" pitchFamily="18" charset="0"/>
                                                </a:rPr>
                                                <m:t> </m:t>
                                              </m:r>
                                            </m:e>
                                          </m:mr>
                                        </m:m>
                                      </m:e>
                                    </m:d>
                                  </m:e>
                                  <m:sup>
                                    <m:r>
                                      <a:rPr lang="en-GB" sz="3200" i="1" smtClean="0">
                                        <a:solidFill>
                                          <a:schemeClr val="tx1"/>
                                        </a:solidFill>
                                        <a:latin typeface="Cambria Math" panose="02040503050406030204" pitchFamily="18" charset="0"/>
                                        <a:ea typeface="Cambria Math" panose="02040503050406030204" pitchFamily="18" charset="0"/>
                                      </a:rPr>
                                      <m:t>†</m:t>
                                    </m:r>
                                  </m:sup>
                                </m:sSup>
                              </m:oMath>
                            </m:oMathPara>
                          </a14:m>
                          <a:endParaRPr lang="en-CA" sz="32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2938020164"/>
                  </p:ext>
                </p:extLst>
              </p:nvPr>
            </p:nvGraphicFramePr>
            <p:xfrm>
              <a:off x="152400" y="152401"/>
              <a:ext cx="11868150" cy="6560467"/>
            </p:xfrm>
            <a:graphic>
              <a:graphicData uri="http://schemas.openxmlformats.org/drawingml/2006/table">
                <a:tbl>
                  <a:tblPr firstRow="1" bandRow="1">
                    <a:tableStyleId>{5940675A-B579-460E-94D1-54222C63F5DA}</a:tableStyleId>
                  </a:tblPr>
                  <a:tblGrid>
                    <a:gridCol w="5204319">
                      <a:extLst>
                        <a:ext uri="{9D8B030D-6E8A-4147-A177-3AD203B41FA5}">
                          <a16:colId xmlns:a16="http://schemas.microsoft.com/office/drawing/2014/main" val="2936866724"/>
                        </a:ext>
                      </a:extLst>
                    </a:gridCol>
                    <a:gridCol w="666383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10490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77348" r="-128220" b="-428729"/>
                          </a:stretch>
                        </a:blipFill>
                      </a:tcPr>
                    </a:tc>
                    <a:tc>
                      <a:txBody>
                        <a:bodyPr/>
                        <a:lstStyle/>
                        <a:p>
                          <a:endParaRPr lang="en-US"/>
                        </a:p>
                      </a:txBody>
                      <a:tcPr>
                        <a:blipFill>
                          <a:blip r:embed="rId4"/>
                          <a:stretch>
                            <a:fillRect l="-78317" t="-77348" r="-183" b="-428729"/>
                          </a:stretch>
                        </a:blipFill>
                      </a:tcPr>
                    </a:tc>
                    <a:extLst>
                      <a:ext uri="{0D108BD9-81ED-4DB2-BD59-A6C34878D82A}">
                        <a16:rowId xmlns:a16="http://schemas.microsoft.com/office/drawing/2014/main" val="1331947988"/>
                      </a:ext>
                    </a:extLst>
                  </a:tr>
                  <a:tr h="143891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34" t="-135443" r="-128220" b="-227426"/>
                          </a:stretch>
                        </a:blipFill>
                      </a:tcPr>
                    </a:tc>
                    <a:tc>
                      <a:txBody>
                        <a:bodyPr/>
                        <a:lstStyle/>
                        <a:p>
                          <a:endParaRPr lang="en-US"/>
                        </a:p>
                      </a:txBody>
                      <a:tcPr>
                        <a:blipFill>
                          <a:blip r:embed="rId4"/>
                          <a:stretch>
                            <a:fillRect l="-78317" t="-135443" r="-183" b="-227426"/>
                          </a:stretch>
                        </a:blipFill>
                      </a:tcPr>
                    </a:tc>
                    <a:extLst>
                      <a:ext uri="{0D108BD9-81ED-4DB2-BD59-A6C34878D82A}">
                        <a16:rowId xmlns:a16="http://schemas.microsoft.com/office/drawing/2014/main" val="273792007"/>
                      </a:ext>
                    </a:extLst>
                  </a:tr>
                  <a:tr h="147370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234" t="-230579" r="-128220" b="-122727"/>
                          </a:stretch>
                        </a:blipFill>
                      </a:tcPr>
                    </a:tc>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78317" t="-230579" r="-183" b="-122727"/>
                          </a:stretch>
                        </a:blipFill>
                      </a:tcPr>
                    </a:tc>
                    <a:extLst>
                      <a:ext uri="{0D108BD9-81ED-4DB2-BD59-A6C34878D82A}">
                        <a16:rowId xmlns:a16="http://schemas.microsoft.com/office/drawing/2014/main" val="290141299"/>
                      </a:ext>
                    </a:extLst>
                  </a:tr>
                  <a:tr h="1800000">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34" t="-271186" r="-128220" b="-678"/>
                          </a:stretch>
                        </a:blipFill>
                      </a:tcPr>
                    </a:tc>
                    <a:tc>
                      <a:txBody>
                        <a:bodyPr/>
                        <a:lstStyle/>
                        <a:p>
                          <a:endParaRPr lang="en-US"/>
                        </a:p>
                      </a:txBody>
                      <a:tcPr>
                        <a:blipFill>
                          <a:blip r:embed="rId4"/>
                          <a:stretch>
                            <a:fillRect l="-78317" t="-271186" r="-183" b="-678"/>
                          </a:stretch>
                        </a:blipFill>
                      </a:tcPr>
                    </a:tc>
                    <a:extLst>
                      <a:ext uri="{0D108BD9-81ED-4DB2-BD59-A6C34878D82A}">
                        <a16:rowId xmlns:a16="http://schemas.microsoft.com/office/drawing/2014/main" val="1507556881"/>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8C6995-A7B9-85BE-C194-AFE1F140B415}"/>
                  </a:ext>
                </a:extLst>
              </p:cNvPr>
              <p:cNvSpPr txBox="1"/>
              <p:nvPr/>
            </p:nvSpPr>
            <p:spPr>
              <a:xfrm>
                <a:off x="2514600" y="2319130"/>
                <a:ext cx="12763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𝑆𝑂</m:t>
                      </m:r>
                      <m:r>
                        <a:rPr lang="en-CA" sz="3600" b="0" i="1" smtClean="0">
                          <a:latin typeface="Cambria Math" panose="02040503050406030204" pitchFamily="18" charset="0"/>
                        </a:rPr>
                        <m:t>(3)</m:t>
                      </m:r>
                    </m:oMath>
                  </m:oMathPara>
                </a14:m>
                <a:endParaRPr lang="en-CA" sz="3600" dirty="0"/>
              </a:p>
            </p:txBody>
          </p:sp>
        </mc:Choice>
        <mc:Fallback xmlns="">
          <p:sp>
            <p:nvSpPr>
              <p:cNvPr id="7" name="TextBox 6">
                <a:extLst>
                  <a:ext uri="{FF2B5EF4-FFF2-40B4-BE49-F238E27FC236}">
                    <a16:creationId xmlns:a16="http://schemas.microsoft.com/office/drawing/2014/main" id="{FD8C6995-A7B9-85BE-C194-AFE1F140B415}"/>
                  </a:ext>
                </a:extLst>
              </p:cNvPr>
              <p:cNvSpPr txBox="1">
                <a:spLocks noRot="1" noChangeAspect="1" noMove="1" noResize="1" noEditPoints="1" noAdjustHandles="1" noChangeArrowheads="1" noChangeShapeType="1" noTextEdit="1"/>
              </p:cNvSpPr>
              <p:nvPr/>
            </p:nvSpPr>
            <p:spPr>
              <a:xfrm>
                <a:off x="2514600" y="2319130"/>
                <a:ext cx="1276350" cy="64633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BCAE4A-9263-550F-6FD5-BFF8B3B55773}"/>
                  </a:ext>
                </a:extLst>
              </p:cNvPr>
              <p:cNvSpPr txBox="1"/>
              <p:nvPr/>
            </p:nvSpPr>
            <p:spPr>
              <a:xfrm>
                <a:off x="9677400" y="2424247"/>
                <a:ext cx="16764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𝑆𝑂</m:t>
                      </m:r>
                      <m:r>
                        <a:rPr lang="en-CA" sz="3200" b="0" i="1" smtClean="0">
                          <a:latin typeface="Cambria Math" panose="02040503050406030204" pitchFamily="18" charset="0"/>
                        </a:rPr>
                        <m:t>(1,3)</m:t>
                      </m:r>
                    </m:oMath>
                  </m:oMathPara>
                </a14:m>
                <a:endParaRPr lang="en-CA" sz="3200" dirty="0"/>
              </a:p>
            </p:txBody>
          </p:sp>
        </mc:Choice>
        <mc:Fallback xmlns="">
          <p:sp>
            <p:nvSpPr>
              <p:cNvPr id="8" name="TextBox 7">
                <a:extLst>
                  <a:ext uri="{FF2B5EF4-FFF2-40B4-BE49-F238E27FC236}">
                    <a16:creationId xmlns:a16="http://schemas.microsoft.com/office/drawing/2014/main" id="{CDBCAE4A-9263-550F-6FD5-BFF8B3B55773}"/>
                  </a:ext>
                </a:extLst>
              </p:cNvPr>
              <p:cNvSpPr txBox="1">
                <a:spLocks noRot="1" noChangeAspect="1" noMove="1" noResize="1" noEditPoints="1" noAdjustHandles="1" noChangeArrowheads="1" noChangeShapeType="1" noTextEdit="1"/>
              </p:cNvSpPr>
              <p:nvPr/>
            </p:nvSpPr>
            <p:spPr>
              <a:xfrm>
                <a:off x="9677400" y="2424247"/>
                <a:ext cx="1676400" cy="584775"/>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04CBC8-88BB-6B5F-1436-B986A075BA28}"/>
                  </a:ext>
                </a:extLst>
              </p:cNvPr>
              <p:cNvSpPr txBox="1"/>
              <p:nvPr/>
            </p:nvSpPr>
            <p:spPr>
              <a:xfrm>
                <a:off x="56769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9" name="TextBox 8">
                <a:extLst>
                  <a:ext uri="{FF2B5EF4-FFF2-40B4-BE49-F238E27FC236}">
                    <a16:creationId xmlns:a16="http://schemas.microsoft.com/office/drawing/2014/main" id="{9A04CBC8-88BB-6B5F-1436-B986A075BA28}"/>
                  </a:ext>
                </a:extLst>
              </p:cNvPr>
              <p:cNvSpPr txBox="1">
                <a:spLocks noRot="1" noChangeAspect="1" noMove="1" noResize="1" noEditPoints="1" noAdjustHandles="1" noChangeArrowheads="1" noChangeShapeType="1" noTextEdit="1"/>
              </p:cNvSpPr>
              <p:nvPr/>
            </p:nvSpPr>
            <p:spPr>
              <a:xfrm>
                <a:off x="5676902" y="5734050"/>
                <a:ext cx="1390648" cy="52322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741457-5538-0372-A897-77DFB6C1C005}"/>
                  </a:ext>
                </a:extLst>
              </p:cNvPr>
              <p:cNvSpPr txBox="1"/>
              <p:nvPr/>
            </p:nvSpPr>
            <p:spPr>
              <a:xfrm>
                <a:off x="266700" y="5632162"/>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0" name="TextBox 9">
                <a:extLst>
                  <a:ext uri="{FF2B5EF4-FFF2-40B4-BE49-F238E27FC236}">
                    <a16:creationId xmlns:a16="http://schemas.microsoft.com/office/drawing/2014/main" id="{C7741457-5538-0372-A897-77DFB6C1C005}"/>
                  </a:ext>
                </a:extLst>
              </p:cNvPr>
              <p:cNvSpPr txBox="1">
                <a:spLocks noRot="1" noChangeAspect="1" noMove="1" noResize="1" noEditPoints="1" noAdjustHandles="1" noChangeArrowheads="1" noChangeShapeType="1" noTextEdit="1"/>
              </p:cNvSpPr>
              <p:nvPr/>
            </p:nvSpPr>
            <p:spPr>
              <a:xfrm>
                <a:off x="266700" y="5632162"/>
                <a:ext cx="1276350" cy="52322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F32E235-6154-4A2C-F450-245E9D8A8887}"/>
                  </a:ext>
                </a:extLst>
              </p:cNvPr>
              <p:cNvSpPr txBox="1"/>
              <p:nvPr/>
            </p:nvSpPr>
            <p:spPr>
              <a:xfrm>
                <a:off x="10134602" y="5734050"/>
                <a:ext cx="1390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𝑆𝐿</m:t>
                      </m:r>
                      <m:r>
                        <a:rPr lang="en-CA" sz="2800" i="1">
                          <a:latin typeface="Cambria Math" panose="02040503050406030204" pitchFamily="18" charset="0"/>
                        </a:rPr>
                        <m:t>(2,</m:t>
                      </m:r>
                      <m:r>
                        <a:rPr lang="en-CA" sz="2800" i="1">
                          <a:latin typeface="Cambria Math" panose="02040503050406030204" pitchFamily="18" charset="0"/>
                        </a:rPr>
                        <m:t>ℂ</m:t>
                      </m:r>
                      <m:r>
                        <a:rPr lang="en-CA" sz="2800" i="1">
                          <a:latin typeface="Cambria Math" panose="02040503050406030204" pitchFamily="18" charset="0"/>
                        </a:rPr>
                        <m:t>)</m:t>
                      </m:r>
                    </m:oMath>
                  </m:oMathPara>
                </a14:m>
                <a:endParaRPr lang="en-CA" sz="2800" dirty="0"/>
              </a:p>
            </p:txBody>
          </p:sp>
        </mc:Choice>
        <mc:Fallback xmlns="">
          <p:sp>
            <p:nvSpPr>
              <p:cNvPr id="11" name="TextBox 10">
                <a:extLst>
                  <a:ext uri="{FF2B5EF4-FFF2-40B4-BE49-F238E27FC236}">
                    <a16:creationId xmlns:a16="http://schemas.microsoft.com/office/drawing/2014/main" id="{3F32E235-6154-4A2C-F450-245E9D8A8887}"/>
                  </a:ext>
                </a:extLst>
              </p:cNvPr>
              <p:cNvSpPr txBox="1">
                <a:spLocks noRot="1" noChangeAspect="1" noMove="1" noResize="1" noEditPoints="1" noAdjustHandles="1" noChangeArrowheads="1" noChangeShapeType="1" noTextEdit="1"/>
              </p:cNvSpPr>
              <p:nvPr/>
            </p:nvSpPr>
            <p:spPr>
              <a:xfrm>
                <a:off x="10134602" y="5734050"/>
                <a:ext cx="1390648" cy="523220"/>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E8E92C-484E-BC7F-1712-0E2FB8889E30}"/>
                  </a:ext>
                </a:extLst>
              </p:cNvPr>
              <p:cNvSpPr txBox="1"/>
              <p:nvPr/>
            </p:nvSpPr>
            <p:spPr>
              <a:xfrm>
                <a:off x="3867151" y="5653391"/>
                <a:ext cx="1276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𝑆𝑈</m:t>
                      </m:r>
                      <m:r>
                        <a:rPr lang="en-CA" sz="2800" i="1">
                          <a:latin typeface="Cambria Math" panose="02040503050406030204" pitchFamily="18" charset="0"/>
                        </a:rPr>
                        <m:t>(2)</m:t>
                      </m:r>
                    </m:oMath>
                  </m:oMathPara>
                </a14:m>
                <a:endParaRPr lang="en-CA" sz="2800" dirty="0"/>
              </a:p>
            </p:txBody>
          </p:sp>
        </mc:Choice>
        <mc:Fallback xmlns="">
          <p:sp>
            <p:nvSpPr>
              <p:cNvPr id="12" name="TextBox 11">
                <a:extLst>
                  <a:ext uri="{FF2B5EF4-FFF2-40B4-BE49-F238E27FC236}">
                    <a16:creationId xmlns:a16="http://schemas.microsoft.com/office/drawing/2014/main" id="{72E8E92C-484E-BC7F-1712-0E2FB8889E30}"/>
                  </a:ext>
                </a:extLst>
              </p:cNvPr>
              <p:cNvSpPr txBox="1">
                <a:spLocks noRot="1" noChangeAspect="1" noMove="1" noResize="1" noEditPoints="1" noAdjustHandles="1" noChangeArrowheads="1" noChangeShapeType="1" noTextEdit="1"/>
              </p:cNvSpPr>
              <p:nvPr/>
            </p:nvSpPr>
            <p:spPr>
              <a:xfrm>
                <a:off x="3867151" y="5653391"/>
                <a:ext cx="1276350" cy="523220"/>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21" name="Ink 20">
                <a:extLst>
                  <a:ext uri="{FF2B5EF4-FFF2-40B4-BE49-F238E27FC236}">
                    <a16:creationId xmlns:a16="http://schemas.microsoft.com/office/drawing/2014/main" id="{330E9E7D-5080-812A-DE73-F8ADCA04FC1C}"/>
                  </a:ext>
                </a:extLst>
              </p14:cNvPr>
              <p14:cNvContentPartPr/>
              <p14:nvPr>
                <p:extLst>
                  <p:ext uri="{42D2F446-02D8-4167-A562-619A0277C38B}">
                    <p15:isNarration xmlns:p15="http://schemas.microsoft.com/office/powerpoint/2012/main" val="1"/>
                  </p:ext>
                </p:extLst>
              </p14:nvPr>
            </p14:nvContentPartPr>
            <p14:xfrm>
              <a:off x="366120" y="1839240"/>
              <a:ext cx="11185920" cy="4654440"/>
            </p14:xfrm>
          </p:contentPart>
        </mc:Choice>
        <mc:Fallback xmlns="">
          <p:pic>
            <p:nvPicPr>
              <p:cNvPr id="21" name="Ink 20">
                <a:extLst>
                  <a:ext uri="{FF2B5EF4-FFF2-40B4-BE49-F238E27FC236}">
                    <a16:creationId xmlns:a16="http://schemas.microsoft.com/office/drawing/2014/main" id="{330E9E7D-5080-812A-DE73-F8ADCA04FC1C}"/>
                  </a:ext>
                </a:extLst>
              </p:cNvPr>
              <p:cNvPicPr>
                <a:picLocks noGrp="1" noRot="1" noChangeAspect="1" noMove="1" noResize="1" noEditPoints="1" noAdjustHandles="1" noChangeArrowheads="1" noChangeShapeType="1"/>
              </p:cNvPicPr>
              <p:nvPr/>
            </p:nvPicPr>
            <p:blipFill>
              <a:blip r:embed="rId12"/>
              <a:stretch>
                <a:fillRect/>
              </a:stretch>
            </p:blipFill>
            <p:spPr>
              <a:xfrm>
                <a:off x="356760" y="1829880"/>
                <a:ext cx="11204640" cy="4673160"/>
              </a:xfrm>
              <a:prstGeom prst="rect">
                <a:avLst/>
              </a:prstGeom>
            </p:spPr>
          </p:pic>
        </mc:Fallback>
      </mc:AlternateContent>
    </p:spTree>
    <p:custDataLst>
      <p:tags r:id="rId1"/>
    </p:custDataLst>
    <p:extLst>
      <p:ext uri="{BB962C8B-B14F-4D97-AF65-F5344CB8AC3E}">
        <p14:creationId xmlns:p14="http://schemas.microsoft.com/office/powerpoint/2010/main" val="3477363981"/>
      </p:ext>
    </p:extLst>
  </p:cSld>
  <p:clrMapOvr>
    <a:masterClrMapping/>
  </p:clrMapOvr>
  <mc:AlternateContent xmlns:mc="http://schemas.openxmlformats.org/markup-compatibility/2006" xmlns:p14="http://schemas.microsoft.com/office/powerpoint/2010/main">
    <mc:Choice Requires="p14">
      <p:transition p14:dur="0" advTm="75363"/>
    </mc:Choice>
    <mc:Fallback xmlns="">
      <p:transition advTm="75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md type="call" cmd="playFrom(0.0)">
                                      <p:cBhvr>
                                        <p:cTn id="7"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03A6B32-F82D-25B3-4E5A-96F75A228716}"/>
              </a:ext>
            </a:extLst>
          </p:cNvPr>
          <p:cNvCxnSpPr/>
          <p:nvPr/>
        </p:nvCxnSpPr>
        <p:spPr>
          <a:xfrm>
            <a:off x="0" y="2846229"/>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BF394F-E6BD-68F1-93F5-71C47A9B3429}"/>
                  </a:ext>
                </a:extLst>
              </p:cNvPr>
              <p:cNvSpPr txBox="1"/>
              <p:nvPr/>
            </p:nvSpPr>
            <p:spPr>
              <a:xfrm>
                <a:off x="263134" y="759739"/>
                <a:ext cx="5710203" cy="20426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600" b="0" i="1" smtClean="0">
                          <a:solidFill>
                            <a:schemeClr val="tx1"/>
                          </a:solidFill>
                          <a:latin typeface="Cambria Math" panose="02040503050406030204" pitchFamily="18" charset="0"/>
                        </a:rPr>
                        <m:t>𝑈</m:t>
                      </m:r>
                      <m:r>
                        <a:rPr lang="en-GB" sz="6600" b="0" i="1" smtClean="0">
                          <a:solidFill>
                            <a:schemeClr val="tx1"/>
                          </a:solidFill>
                          <a:latin typeface="Cambria Math" panose="02040503050406030204" pitchFamily="18" charset="0"/>
                        </a:rPr>
                        <m:t>=</m:t>
                      </m:r>
                      <m:d>
                        <m:dPr>
                          <m:begChr m:val="["/>
                          <m:endChr m:val="]"/>
                          <m:ctrlPr>
                            <a:rPr lang="en-GB" sz="6600" i="1">
                              <a:solidFill>
                                <a:schemeClr val="tx1"/>
                              </a:solidFill>
                              <a:latin typeface="Cambria Math" panose="02040503050406030204" pitchFamily="18" charset="0"/>
                            </a:rPr>
                          </m:ctrlPr>
                        </m:dPr>
                        <m:e>
                          <m:m>
                            <m:mPr>
                              <m:mcs>
                                <m:mc>
                                  <m:mcPr>
                                    <m:count m:val="2"/>
                                    <m:mcJc m:val="center"/>
                                  </m:mcPr>
                                </m:mc>
                              </m:mcs>
                              <m:ctrlPr>
                                <a:rPr lang="en-GB" sz="6600" i="1">
                                  <a:solidFill>
                                    <a:schemeClr val="tx1"/>
                                  </a:solidFill>
                                  <a:latin typeface="Cambria Math" panose="02040503050406030204" pitchFamily="18" charset="0"/>
                                </a:rPr>
                              </m:ctrlPr>
                            </m:mPr>
                            <m:mr>
                              <m:e>
                                <m:r>
                                  <a:rPr lang="en-GB" sz="6600" i="1">
                                    <a:solidFill>
                                      <a:schemeClr val="tx1"/>
                                    </a:solidFill>
                                    <a:latin typeface="Cambria Math" panose="02040503050406030204" pitchFamily="18" charset="0"/>
                                  </a:rPr>
                                  <m:t>𝛼</m:t>
                                </m:r>
                              </m:e>
                              <m:e>
                                <m:r>
                                  <a:rPr lang="en-GB" sz="6600" i="1">
                                    <a:solidFill>
                                      <a:schemeClr val="tx1"/>
                                    </a:solidFill>
                                    <a:latin typeface="Cambria Math" panose="02040503050406030204" pitchFamily="18" charset="0"/>
                                  </a:rPr>
                                  <m:t>−</m:t>
                                </m:r>
                                <m:sSup>
                                  <m:sSupPr>
                                    <m:ctrlPr>
                                      <a:rPr lang="en-GB" sz="6600" i="1">
                                        <a:solidFill>
                                          <a:schemeClr val="tx1"/>
                                        </a:solidFill>
                                        <a:latin typeface="Cambria Math" panose="02040503050406030204" pitchFamily="18" charset="0"/>
                                      </a:rPr>
                                    </m:ctrlPr>
                                  </m:sSupPr>
                                  <m:e>
                                    <m:r>
                                      <a:rPr lang="en-GB" sz="6600" i="1">
                                        <a:solidFill>
                                          <a:schemeClr val="tx1"/>
                                        </a:solidFill>
                                        <a:latin typeface="Cambria Math" panose="02040503050406030204" pitchFamily="18" charset="0"/>
                                      </a:rPr>
                                      <m:t>𝛽</m:t>
                                    </m:r>
                                  </m:e>
                                  <m:sup>
                                    <m:r>
                                      <a:rPr lang="en-GB" sz="6600" i="1">
                                        <a:solidFill>
                                          <a:schemeClr val="tx1"/>
                                        </a:solidFill>
                                        <a:latin typeface="Cambria Math" panose="02040503050406030204" pitchFamily="18" charset="0"/>
                                      </a:rPr>
                                      <m:t>∗</m:t>
                                    </m:r>
                                  </m:sup>
                                </m:sSup>
                              </m:e>
                            </m:mr>
                            <m:mr>
                              <m:e>
                                <m:r>
                                  <a:rPr lang="en-GB" sz="6600" i="1">
                                    <a:solidFill>
                                      <a:schemeClr val="tx1"/>
                                    </a:solidFill>
                                    <a:latin typeface="Cambria Math" panose="02040503050406030204" pitchFamily="18" charset="0"/>
                                  </a:rPr>
                                  <m:t>𝛽</m:t>
                                </m:r>
                              </m:e>
                              <m:e>
                                <m:sSup>
                                  <m:sSupPr>
                                    <m:ctrlPr>
                                      <a:rPr lang="en-GB" sz="6600" i="1">
                                        <a:solidFill>
                                          <a:schemeClr val="tx1"/>
                                        </a:solidFill>
                                        <a:latin typeface="Cambria Math" panose="02040503050406030204" pitchFamily="18" charset="0"/>
                                      </a:rPr>
                                    </m:ctrlPr>
                                  </m:sSupPr>
                                  <m:e>
                                    <m:r>
                                      <a:rPr lang="en-GB" sz="6600" i="1">
                                        <a:solidFill>
                                          <a:schemeClr val="tx1"/>
                                        </a:solidFill>
                                        <a:latin typeface="Cambria Math" panose="02040503050406030204" pitchFamily="18" charset="0"/>
                                      </a:rPr>
                                      <m:t>𝛼</m:t>
                                    </m:r>
                                  </m:e>
                                  <m:sup>
                                    <m:r>
                                      <a:rPr lang="en-GB" sz="6600" i="1">
                                        <a:solidFill>
                                          <a:schemeClr val="tx1"/>
                                        </a:solidFill>
                                        <a:latin typeface="Cambria Math" panose="02040503050406030204" pitchFamily="18" charset="0"/>
                                      </a:rPr>
                                      <m:t>∗</m:t>
                                    </m:r>
                                  </m:sup>
                                </m:sSup>
                              </m:e>
                            </m:mr>
                          </m:m>
                        </m:e>
                      </m:d>
                    </m:oMath>
                  </m:oMathPara>
                </a14:m>
                <a:endParaRPr lang="en-CA" sz="6600" dirty="0">
                  <a:solidFill>
                    <a:schemeClr val="tx1"/>
                  </a:solidFill>
                </a:endParaRPr>
              </a:p>
            </p:txBody>
          </p:sp>
        </mc:Choice>
        <mc:Fallback xmlns="">
          <p:sp>
            <p:nvSpPr>
              <p:cNvPr id="2" name="TextBox 1">
                <a:extLst>
                  <a:ext uri="{FF2B5EF4-FFF2-40B4-BE49-F238E27FC236}">
                    <a16:creationId xmlns:a16="http://schemas.microsoft.com/office/drawing/2014/main" id="{9DBF394F-E6BD-68F1-93F5-71C47A9B3429}"/>
                  </a:ext>
                </a:extLst>
              </p:cNvPr>
              <p:cNvSpPr txBox="1">
                <a:spLocks noRot="1" noChangeAspect="1" noMove="1" noResize="1" noEditPoints="1" noAdjustHandles="1" noChangeArrowheads="1" noChangeShapeType="1" noTextEdit="1"/>
              </p:cNvSpPr>
              <p:nvPr/>
            </p:nvSpPr>
            <p:spPr>
              <a:xfrm>
                <a:off x="263134" y="759739"/>
                <a:ext cx="5710203" cy="204267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72603-6AEF-35D2-7D88-4402412ADB25}"/>
                  </a:ext>
                </a:extLst>
              </p:cNvPr>
              <p:cNvSpPr txBox="1"/>
              <p:nvPr/>
            </p:nvSpPr>
            <p:spPr>
              <a:xfrm>
                <a:off x="5973337" y="563258"/>
                <a:ext cx="5710203" cy="11079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GB" sz="6600" b="0" i="1" smtClean="0">
                              <a:solidFill>
                                <a:schemeClr val="tx1"/>
                              </a:solidFill>
                              <a:latin typeface="Cambria Math" panose="02040503050406030204" pitchFamily="18" charset="0"/>
                            </a:rPr>
                          </m:ctrlPr>
                        </m:sSupPr>
                        <m:e>
                          <m:d>
                            <m:dPr>
                              <m:begChr m:val="|"/>
                              <m:endChr m:val="|"/>
                              <m:ctrlPr>
                                <a:rPr lang="en-GB" sz="6600" b="0" i="1" smtClean="0">
                                  <a:solidFill>
                                    <a:schemeClr val="tx1"/>
                                  </a:solidFill>
                                  <a:latin typeface="Cambria Math" panose="02040503050406030204" pitchFamily="18" charset="0"/>
                                </a:rPr>
                              </m:ctrlPr>
                            </m:dPr>
                            <m:e>
                              <m:r>
                                <a:rPr lang="en-GB" sz="6600" b="0" i="1" smtClean="0">
                                  <a:solidFill>
                                    <a:schemeClr val="tx1"/>
                                  </a:solidFill>
                                  <a:latin typeface="Cambria Math" panose="02040503050406030204" pitchFamily="18" charset="0"/>
                                </a:rPr>
                                <m:t>𝛼</m:t>
                              </m:r>
                            </m:e>
                          </m:d>
                        </m:e>
                        <m:sup>
                          <m:r>
                            <a:rPr lang="en-GB" sz="6600" b="0" i="1" smtClean="0">
                              <a:solidFill>
                                <a:schemeClr val="tx1"/>
                              </a:solidFill>
                              <a:latin typeface="Cambria Math" panose="02040503050406030204" pitchFamily="18" charset="0"/>
                            </a:rPr>
                            <m:t>2</m:t>
                          </m:r>
                        </m:sup>
                      </m:sSup>
                      <m:r>
                        <a:rPr lang="en-GB" sz="6600" b="0" i="1" smtClean="0">
                          <a:solidFill>
                            <a:schemeClr val="tx1"/>
                          </a:solidFill>
                          <a:latin typeface="Cambria Math" panose="02040503050406030204" pitchFamily="18" charset="0"/>
                        </a:rPr>
                        <m:t>+</m:t>
                      </m:r>
                      <m:sSup>
                        <m:sSupPr>
                          <m:ctrlPr>
                            <a:rPr lang="en-GB" sz="6600" b="0" i="1" smtClean="0">
                              <a:solidFill>
                                <a:schemeClr val="tx1"/>
                              </a:solidFill>
                              <a:latin typeface="Cambria Math" panose="02040503050406030204" pitchFamily="18" charset="0"/>
                            </a:rPr>
                          </m:ctrlPr>
                        </m:sSupPr>
                        <m:e>
                          <m:d>
                            <m:dPr>
                              <m:begChr m:val="|"/>
                              <m:endChr m:val="|"/>
                              <m:ctrlPr>
                                <a:rPr lang="en-GB" sz="6600" b="0" i="1" smtClean="0">
                                  <a:solidFill>
                                    <a:schemeClr val="tx1"/>
                                  </a:solidFill>
                                  <a:latin typeface="Cambria Math" panose="02040503050406030204" pitchFamily="18" charset="0"/>
                                </a:rPr>
                              </m:ctrlPr>
                            </m:dPr>
                            <m:e>
                              <m:r>
                                <a:rPr lang="en-GB" sz="6600" b="0" i="1" smtClean="0">
                                  <a:solidFill>
                                    <a:schemeClr val="tx1"/>
                                  </a:solidFill>
                                  <a:latin typeface="Cambria Math" panose="02040503050406030204" pitchFamily="18" charset="0"/>
                                </a:rPr>
                                <m:t>𝛽</m:t>
                              </m:r>
                            </m:e>
                          </m:d>
                        </m:e>
                        <m:sup>
                          <m:r>
                            <a:rPr lang="en-GB" sz="6600" b="0" i="1" smtClean="0">
                              <a:solidFill>
                                <a:schemeClr val="tx1"/>
                              </a:solidFill>
                              <a:latin typeface="Cambria Math" panose="02040503050406030204" pitchFamily="18" charset="0"/>
                            </a:rPr>
                            <m:t>2</m:t>
                          </m:r>
                        </m:sup>
                      </m:sSup>
                      <m:r>
                        <a:rPr lang="en-GB" sz="6600" b="0" i="1" smtClean="0">
                          <a:solidFill>
                            <a:schemeClr val="tx1"/>
                          </a:solidFill>
                          <a:latin typeface="Cambria Math" panose="02040503050406030204" pitchFamily="18" charset="0"/>
                        </a:rPr>
                        <m:t>=1</m:t>
                      </m:r>
                    </m:oMath>
                  </m:oMathPara>
                </a14:m>
                <a:endParaRPr lang="en-CA" sz="6600" dirty="0">
                  <a:solidFill>
                    <a:schemeClr val="tx1"/>
                  </a:solidFill>
                </a:endParaRPr>
              </a:p>
            </p:txBody>
          </p:sp>
        </mc:Choice>
        <mc:Fallback xmlns="">
          <p:sp>
            <p:nvSpPr>
              <p:cNvPr id="3" name="TextBox 2">
                <a:extLst>
                  <a:ext uri="{FF2B5EF4-FFF2-40B4-BE49-F238E27FC236}">
                    <a16:creationId xmlns:a16="http://schemas.microsoft.com/office/drawing/2014/main" id="{FC272603-6AEF-35D2-7D88-4402412ADB25}"/>
                  </a:ext>
                </a:extLst>
              </p:cNvPr>
              <p:cNvSpPr txBox="1">
                <a:spLocks noRot="1" noChangeAspect="1" noMove="1" noResize="1" noEditPoints="1" noAdjustHandles="1" noChangeArrowheads="1" noChangeShapeType="1" noTextEdit="1"/>
              </p:cNvSpPr>
              <p:nvPr/>
            </p:nvSpPr>
            <p:spPr>
              <a:xfrm>
                <a:off x="5973337" y="563258"/>
                <a:ext cx="5710203" cy="1107996"/>
              </a:xfrm>
              <a:prstGeom prst="rect">
                <a:avLst/>
              </a:prstGeom>
              <a:blipFill>
                <a:blip r:embed="rId4"/>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30B55428-D228-0F5D-C7A4-E924D47FD2EA}"/>
              </a:ext>
            </a:extLst>
          </p:cNvPr>
          <p:cNvSpPr txBox="1"/>
          <p:nvPr/>
        </p:nvSpPr>
        <p:spPr>
          <a:xfrm>
            <a:off x="5651210" y="1715069"/>
            <a:ext cx="6277656" cy="1015663"/>
          </a:xfrm>
          <a:prstGeom prst="rect">
            <a:avLst/>
          </a:prstGeom>
          <a:noFill/>
        </p:spPr>
        <p:txBody>
          <a:bodyPr wrap="square" rtlCol="0">
            <a:spAutoFit/>
          </a:bodyPr>
          <a:lstStyle/>
          <a:p>
            <a:pPr marL="571500" indent="-571500">
              <a:buFont typeface="Arial" panose="020B0604020202020204" pitchFamily="34" charset="0"/>
              <a:buChar char="•"/>
            </a:pPr>
            <a:r>
              <a:rPr lang="en-GB" sz="6000" dirty="0"/>
              <a:t>3 real parameters</a:t>
            </a:r>
            <a:endParaRPr lang="en-CA" sz="6000" dirty="0">
              <a:solidFill>
                <a:schemeClr val="tx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36F3ED-DFE0-2C8F-C77E-EFB9294A65E1}"/>
                  </a:ext>
                </a:extLst>
              </p:cNvPr>
              <p:cNvSpPr txBox="1"/>
              <p:nvPr/>
            </p:nvSpPr>
            <p:spPr>
              <a:xfrm>
                <a:off x="806246" y="0"/>
                <a:ext cx="4218040" cy="923330"/>
              </a:xfrm>
              <a:prstGeom prst="rect">
                <a:avLst/>
              </a:prstGeom>
              <a:noFill/>
            </p:spPr>
            <p:txBody>
              <a:bodyPr wrap="square" rtlCol="0">
                <a:spAutoFit/>
              </a:bodyPr>
              <a:lstStyle/>
              <a:p>
                <a14:m>
                  <m:oMath xmlns:m="http://schemas.openxmlformats.org/officeDocument/2006/math">
                    <m:r>
                      <a:rPr lang="en-GB" sz="5400" b="0" i="1" smtClean="0">
                        <a:solidFill>
                          <a:srgbClr val="0070C0"/>
                        </a:solidFill>
                        <a:latin typeface="Cambria Math" panose="02040503050406030204" pitchFamily="18" charset="0"/>
                      </a:rPr>
                      <m:t>𝑆𝑈</m:t>
                    </m:r>
                    <m:r>
                      <a:rPr lang="en-GB" sz="5400" b="0" i="1" smtClean="0">
                        <a:solidFill>
                          <a:srgbClr val="0070C0"/>
                        </a:solidFill>
                        <a:latin typeface="Cambria Math" panose="02040503050406030204" pitchFamily="18" charset="0"/>
                      </a:rPr>
                      <m:t>(2)</m:t>
                    </m:r>
                  </m:oMath>
                </a14:m>
                <a:r>
                  <a:rPr lang="en-CA" sz="5400" dirty="0">
                    <a:solidFill>
                      <a:srgbClr val="0070C0"/>
                    </a:solidFill>
                  </a:rPr>
                  <a:t> matrix</a:t>
                </a:r>
              </a:p>
            </p:txBody>
          </p:sp>
        </mc:Choice>
        <mc:Fallback xmlns="">
          <p:sp>
            <p:nvSpPr>
              <p:cNvPr id="9" name="TextBox 8">
                <a:extLst>
                  <a:ext uri="{FF2B5EF4-FFF2-40B4-BE49-F238E27FC236}">
                    <a16:creationId xmlns:a16="http://schemas.microsoft.com/office/drawing/2014/main" id="{7F36F3ED-DFE0-2C8F-C77E-EFB9294A65E1}"/>
                  </a:ext>
                </a:extLst>
              </p:cNvPr>
              <p:cNvSpPr txBox="1">
                <a:spLocks noRot="1" noChangeAspect="1" noMove="1" noResize="1" noEditPoints="1" noAdjustHandles="1" noChangeArrowheads="1" noChangeShapeType="1" noTextEdit="1"/>
              </p:cNvSpPr>
              <p:nvPr/>
            </p:nvSpPr>
            <p:spPr>
              <a:xfrm>
                <a:off x="806246" y="0"/>
                <a:ext cx="4218040" cy="923330"/>
              </a:xfrm>
              <a:prstGeom prst="rect">
                <a:avLst/>
              </a:prstGeom>
              <a:blipFill>
                <a:blip r:embed="rId5"/>
                <a:stretch>
                  <a:fillRect t="-17881" r="-1156" b="-40397"/>
                </a:stretch>
              </a:blipFill>
            </p:spPr>
            <p:txBody>
              <a:bodyPr/>
              <a:lstStyle/>
              <a:p>
                <a:r>
                  <a:rPr lang="en-CA">
                    <a:noFill/>
                  </a:rPr>
                  <a:t> </a:t>
                </a:r>
              </a:p>
            </p:txBody>
          </p:sp>
        </mc:Fallback>
      </mc:AlternateContent>
      <p:grpSp>
        <p:nvGrpSpPr>
          <p:cNvPr id="18" name="Group 17">
            <a:extLst>
              <a:ext uri="{FF2B5EF4-FFF2-40B4-BE49-F238E27FC236}">
                <a16:creationId xmlns:a16="http://schemas.microsoft.com/office/drawing/2014/main" id="{4A4B6A71-FCE3-5365-9230-E0B946B9287A}"/>
              </a:ext>
            </a:extLst>
          </p:cNvPr>
          <p:cNvGrpSpPr/>
          <p:nvPr/>
        </p:nvGrpSpPr>
        <p:grpSpPr>
          <a:xfrm>
            <a:off x="178298" y="2872951"/>
            <a:ext cx="3112498" cy="3596577"/>
            <a:chOff x="178298" y="2872951"/>
            <a:chExt cx="3112498" cy="359657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9F70B5-5BCE-9B57-902D-EA112DF0EA1A}"/>
                    </a:ext>
                  </a:extLst>
                </p:cNvPr>
                <p:cNvSpPr txBox="1"/>
                <p:nvPr/>
              </p:nvSpPr>
              <p:spPr>
                <a:xfrm>
                  <a:off x="178298" y="2872951"/>
                  <a:ext cx="2873121"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GB" sz="4800" b="0" i="1" smtClean="0">
                          <a:solidFill>
                            <a:srgbClr val="0070C0"/>
                          </a:solidFill>
                          <a:latin typeface="Cambria Math" panose="02040503050406030204" pitchFamily="18" charset="0"/>
                        </a:rPr>
                        <m:t>𝑥𝑦</m:t>
                      </m:r>
                    </m:oMath>
                  </a14:m>
                  <a:r>
                    <a:rPr lang="en-CA" sz="4800" dirty="0">
                      <a:solidFill>
                        <a:schemeClr val="tx1"/>
                      </a:solidFill>
                    </a:rPr>
                    <a:t>-plane</a:t>
                  </a:r>
                </a:p>
              </p:txBody>
            </p:sp>
          </mc:Choice>
          <mc:Fallback xmlns="">
            <p:sp>
              <p:nvSpPr>
                <p:cNvPr id="6" name="TextBox 5">
                  <a:extLst>
                    <a:ext uri="{FF2B5EF4-FFF2-40B4-BE49-F238E27FC236}">
                      <a16:creationId xmlns:a16="http://schemas.microsoft.com/office/drawing/2014/main" id="{C89F70B5-5BCE-9B57-902D-EA112DF0EA1A}"/>
                    </a:ext>
                  </a:extLst>
                </p:cNvPr>
                <p:cNvSpPr txBox="1">
                  <a:spLocks noRot="1" noChangeAspect="1" noMove="1" noResize="1" noEditPoints="1" noAdjustHandles="1" noChangeArrowheads="1" noChangeShapeType="1" noTextEdit="1"/>
                </p:cNvSpPr>
                <p:nvPr/>
              </p:nvSpPr>
              <p:spPr>
                <a:xfrm>
                  <a:off x="178298" y="2872951"/>
                  <a:ext cx="2873121" cy="1569660"/>
                </a:xfrm>
                <a:prstGeom prst="rect">
                  <a:avLst/>
                </a:prstGeom>
                <a:blipFill>
                  <a:blip r:embed="rId6"/>
                  <a:stretch>
                    <a:fillRect l="-8051" t="-8527" r="-12500"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D5EC0A-BA56-DB4E-E6D3-375CE9D62AB4}"/>
                    </a:ext>
                  </a:extLst>
                </p:cNvPr>
                <p:cNvSpPr txBox="1"/>
                <p:nvPr/>
              </p:nvSpPr>
              <p:spPr>
                <a:xfrm>
                  <a:off x="196193" y="4586512"/>
                  <a:ext cx="3094603" cy="188301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𝑖</m:t>
                                    </m:r>
                                    <m:f>
                                      <m:fPr>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e>
                                <m:r>
                                  <a:rPr lang="en-GB" sz="4400" i="1">
                                    <a:latin typeface="Cambria Math" panose="02040503050406030204" pitchFamily="18" charset="0"/>
                                  </a:rPr>
                                  <m:t>0</m:t>
                                </m:r>
                              </m:e>
                            </m:mr>
                            <m:mr>
                              <m:e>
                                <m:r>
                                  <a:rPr lang="en-GB" sz="4400" i="1">
                                    <a:latin typeface="Cambria Math" panose="02040503050406030204" pitchFamily="18" charset="0"/>
                                  </a:rPr>
                                  <m:t>0</m:t>
                                </m:r>
                              </m:e>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𝑖</m:t>
                                    </m:r>
                                    <m:f>
                                      <m:fPr>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mr>
                          </m:m>
                        </m:e>
                      </m:d>
                    </m:oMath>
                  </a14:m>
                  <a:r>
                    <a:rPr lang="en-GB" sz="4400" i="1" dirty="0">
                      <a:latin typeface="Cambria Math" panose="02040503050406030204" pitchFamily="18" charset="0"/>
                      <a:ea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4FD5EC0A-BA56-DB4E-E6D3-375CE9D62AB4}"/>
                    </a:ext>
                  </a:extLst>
                </p:cNvPr>
                <p:cNvSpPr txBox="1">
                  <a:spLocks noRot="1" noChangeAspect="1" noMove="1" noResize="1" noEditPoints="1" noAdjustHandles="1" noChangeArrowheads="1" noChangeShapeType="1" noTextEdit="1"/>
                </p:cNvSpPr>
                <p:nvPr/>
              </p:nvSpPr>
              <p:spPr>
                <a:xfrm>
                  <a:off x="196193" y="4586512"/>
                  <a:ext cx="3094603" cy="1883016"/>
                </a:xfrm>
                <a:prstGeom prst="rect">
                  <a:avLst/>
                </a:prstGeom>
                <a:blipFill>
                  <a:blip r:embed="rId7"/>
                  <a:stretch>
                    <a:fillRect/>
                  </a:stretch>
                </a:blipFill>
                <a:effectLst>
                  <a:softEdge rad="127000"/>
                </a:effectLst>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40CEBB1D-0A97-51F1-CCA2-1B3C5303BB1E}"/>
              </a:ext>
            </a:extLst>
          </p:cNvPr>
          <p:cNvGrpSpPr/>
          <p:nvPr/>
        </p:nvGrpSpPr>
        <p:grpSpPr>
          <a:xfrm>
            <a:off x="3382583" y="2846229"/>
            <a:ext cx="4331519" cy="4011771"/>
            <a:chOff x="3382583" y="2846229"/>
            <a:chExt cx="4331519" cy="4011771"/>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AD68E2-B4E4-6577-5A32-C9A90436143B}"/>
                    </a:ext>
                  </a:extLst>
                </p:cNvPr>
                <p:cNvSpPr txBox="1"/>
                <p:nvPr/>
              </p:nvSpPr>
              <p:spPr>
                <a:xfrm>
                  <a:off x="4214649" y="2872951"/>
                  <a:ext cx="2873121"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GB" sz="4800" b="0" i="1" smtClean="0">
                          <a:solidFill>
                            <a:srgbClr val="0070C0"/>
                          </a:solidFill>
                          <a:latin typeface="Cambria Math" panose="02040503050406030204" pitchFamily="18" charset="0"/>
                        </a:rPr>
                        <m:t>𝑦</m:t>
                      </m:r>
                      <m:r>
                        <a:rPr lang="en-CA" sz="4800" b="0" i="1" smtClean="0">
                          <a:solidFill>
                            <a:srgbClr val="0070C0"/>
                          </a:solidFill>
                          <a:latin typeface="Cambria Math" panose="02040503050406030204" pitchFamily="18" charset="0"/>
                        </a:rPr>
                        <m:t>𝑧</m:t>
                      </m:r>
                    </m:oMath>
                  </a14:m>
                  <a:r>
                    <a:rPr lang="en-CA" sz="4800" dirty="0">
                      <a:solidFill>
                        <a:schemeClr val="tx1"/>
                      </a:solidFill>
                    </a:rPr>
                    <a:t>-plane</a:t>
                  </a:r>
                </a:p>
              </p:txBody>
            </p:sp>
          </mc:Choice>
          <mc:Fallback xmlns="">
            <p:sp>
              <p:nvSpPr>
                <p:cNvPr id="5" name="TextBox 4">
                  <a:extLst>
                    <a:ext uri="{FF2B5EF4-FFF2-40B4-BE49-F238E27FC236}">
                      <a16:creationId xmlns:a16="http://schemas.microsoft.com/office/drawing/2014/main" id="{EEAD68E2-B4E4-6577-5A32-C9A90436143B}"/>
                    </a:ext>
                  </a:extLst>
                </p:cNvPr>
                <p:cNvSpPr txBox="1">
                  <a:spLocks noRot="1" noChangeAspect="1" noMove="1" noResize="1" noEditPoints="1" noAdjustHandles="1" noChangeArrowheads="1" noChangeShapeType="1" noTextEdit="1"/>
                </p:cNvSpPr>
                <p:nvPr/>
              </p:nvSpPr>
              <p:spPr>
                <a:xfrm>
                  <a:off x="4214649" y="2872951"/>
                  <a:ext cx="2873121" cy="1569660"/>
                </a:xfrm>
                <a:prstGeom prst="rect">
                  <a:avLst/>
                </a:prstGeom>
                <a:blipFill>
                  <a:blip r:embed="rId8"/>
                  <a:stretch>
                    <a:fillRect l="-8051" t="-8527" r="-12500"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0AF473-B897-F15A-F828-CFA0516DB237}"/>
                    </a:ext>
                  </a:extLst>
                </p:cNvPr>
                <p:cNvSpPr txBox="1"/>
                <p:nvPr/>
              </p:nvSpPr>
              <p:spPr>
                <a:xfrm>
                  <a:off x="3424557" y="4503637"/>
                  <a:ext cx="4289545"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a:latin typeface="Cambria Math" panose="02040503050406030204" pitchFamily="18" charset="0"/>
                                  <a:ea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ea typeface="Cambria Math" panose="02040503050406030204" pitchFamily="18" charset="0"/>
                                          </a:rPr>
                                        </m:ctrlPr>
                                      </m:fPr>
                                      <m:num>
                                        <m:r>
                                          <a:rPr lang="en-GB" sz="4000" i="1" smtClean="0">
                                            <a:solidFill>
                                              <a:srgbClr val="FF6600"/>
                                            </a:solidFill>
                                            <a:latin typeface="Cambria Math" panose="02040503050406030204" pitchFamily="18" charset="0"/>
                                            <a:ea typeface="Cambria Math" panose="02040503050406030204" pitchFamily="18" charset="0"/>
                                          </a:rPr>
                                          <m:t>𝜃</m:t>
                                        </m:r>
                                      </m:num>
                                      <m:den>
                                        <m:r>
                                          <a:rPr lang="en-GB" sz="4000" i="1">
                                            <a:latin typeface="Cambria Math" panose="02040503050406030204" pitchFamily="18" charset="0"/>
                                            <a:ea typeface="Cambria Math" panose="02040503050406030204" pitchFamily="18" charset="0"/>
                                          </a:rPr>
                                          <m:t>2</m:t>
                                        </m:r>
                                      </m:den>
                                    </m:f>
                                  </m:e>
                                </m:func>
                              </m:e>
                              <m:e>
                                <m:r>
                                  <a:rPr lang="en-GB" sz="4000" i="1">
                                    <a:latin typeface="Cambria Math" panose="02040503050406030204" pitchFamily="18" charset="0"/>
                                  </a:rPr>
                                  <m:t>−</m:t>
                                </m:r>
                                <m:r>
                                  <a:rPr lang="en-GB" sz="4000" i="1">
                                    <a:latin typeface="Cambria Math" panose="02040503050406030204" pitchFamily="18" charset="0"/>
                                  </a:rPr>
                                  <m:t>𝑖</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smtClean="0">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r>
                              <m:e>
                                <m:r>
                                  <a:rPr lang="en-GB" sz="4000" i="1">
                                    <a:latin typeface="Cambria Math" panose="02040503050406030204" pitchFamily="18" charset="0"/>
                                  </a:rPr>
                                  <m:t>−</m:t>
                                </m:r>
                                <m:r>
                                  <a:rPr lang="en-GB" sz="4000" i="1">
                                    <a:latin typeface="Cambria Math" panose="02040503050406030204" pitchFamily="18" charset="0"/>
                                  </a:rPr>
                                  <m:t>𝑖</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smtClean="0">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ea typeface="Cambria Math" panose="02040503050406030204" pitchFamily="18" charset="0"/>
                                          </a:rPr>
                                        </m:ctrlPr>
                                      </m:fPr>
                                      <m:num>
                                        <m:r>
                                          <a:rPr lang="en-GB" sz="4000" i="1" smtClean="0">
                                            <a:solidFill>
                                              <a:srgbClr val="FF6600"/>
                                            </a:solidFill>
                                            <a:latin typeface="Cambria Math" panose="02040503050406030204" pitchFamily="18" charset="0"/>
                                            <a:ea typeface="Cambria Math" panose="02040503050406030204" pitchFamily="18" charset="0"/>
                                          </a:rPr>
                                          <m:t>𝜃</m:t>
                                        </m:r>
                                      </m:num>
                                      <m:den>
                                        <m:r>
                                          <a:rPr lang="en-GB" sz="4000" i="1">
                                            <a:latin typeface="Cambria Math" panose="02040503050406030204" pitchFamily="18" charset="0"/>
                                            <a:ea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12" name="TextBox 11">
                  <a:extLst>
                    <a:ext uri="{FF2B5EF4-FFF2-40B4-BE49-F238E27FC236}">
                      <a16:creationId xmlns:a16="http://schemas.microsoft.com/office/drawing/2014/main" id="{930AF473-B897-F15A-F828-CFA0516DB237}"/>
                    </a:ext>
                  </a:extLst>
                </p:cNvPr>
                <p:cNvSpPr txBox="1">
                  <a:spLocks noRot="1" noChangeAspect="1" noMove="1" noResize="1" noEditPoints="1" noAdjustHandles="1" noChangeArrowheads="1" noChangeShapeType="1" noTextEdit="1"/>
                </p:cNvSpPr>
                <p:nvPr/>
              </p:nvSpPr>
              <p:spPr>
                <a:xfrm>
                  <a:off x="3424557" y="4503637"/>
                  <a:ext cx="4289545" cy="2048766"/>
                </a:xfrm>
                <a:prstGeom prst="rect">
                  <a:avLst/>
                </a:prstGeom>
                <a:blipFill>
                  <a:blip r:embed="rId9"/>
                  <a:stretch>
                    <a:fillRect/>
                  </a:stretch>
                </a:blipFill>
                <a:effectLst>
                  <a:softEdge rad="127000"/>
                </a:effectLst>
              </p:spPr>
              <p:txBody>
                <a:bodyPr/>
                <a:lstStyle/>
                <a:p>
                  <a:r>
                    <a:rPr lang="en-CA">
                      <a:noFill/>
                    </a:rPr>
                    <a:t> </a:t>
                  </a:r>
                </a:p>
              </p:txBody>
            </p:sp>
          </mc:Fallback>
        </mc:AlternateContent>
        <p:cxnSp>
          <p:nvCxnSpPr>
            <p:cNvPr id="14" name="Straight Connector 13">
              <a:extLst>
                <a:ext uri="{FF2B5EF4-FFF2-40B4-BE49-F238E27FC236}">
                  <a16:creationId xmlns:a16="http://schemas.microsoft.com/office/drawing/2014/main" id="{58BC665D-CB15-921F-6870-F9A4FE6651C2}"/>
                </a:ext>
              </a:extLst>
            </p:cNvPr>
            <p:cNvCxnSpPr>
              <a:cxnSpLocks/>
            </p:cNvCxnSpPr>
            <p:nvPr/>
          </p:nvCxnSpPr>
          <p:spPr>
            <a:xfrm>
              <a:off x="3382583" y="2846229"/>
              <a:ext cx="0" cy="4011771"/>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25B0934-3755-0206-9122-B9AEB90B6307}"/>
              </a:ext>
            </a:extLst>
          </p:cNvPr>
          <p:cNvGrpSpPr/>
          <p:nvPr/>
        </p:nvGrpSpPr>
        <p:grpSpPr>
          <a:xfrm>
            <a:off x="7847863" y="2846229"/>
            <a:ext cx="4189918" cy="4011771"/>
            <a:chOff x="7847863" y="2846229"/>
            <a:chExt cx="4189918" cy="401177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477F4C1-203A-8AF0-A066-7FC1C53140CA}"/>
                    </a:ext>
                  </a:extLst>
                </p:cNvPr>
                <p:cNvSpPr txBox="1"/>
                <p:nvPr/>
              </p:nvSpPr>
              <p:spPr>
                <a:xfrm>
                  <a:off x="8610666" y="2872951"/>
                  <a:ext cx="2873121"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CA" sz="4800" b="0" i="1" smtClean="0">
                          <a:solidFill>
                            <a:srgbClr val="0070C0"/>
                          </a:solidFill>
                          <a:latin typeface="Cambria Math" panose="02040503050406030204" pitchFamily="18" charset="0"/>
                        </a:rPr>
                        <m:t>𝑧𝑥</m:t>
                      </m:r>
                    </m:oMath>
                  </a14:m>
                  <a:r>
                    <a:rPr lang="en-CA" sz="4800" dirty="0">
                      <a:solidFill>
                        <a:schemeClr val="tx1"/>
                      </a:solidFill>
                    </a:rPr>
                    <a:t>-plane</a:t>
                  </a:r>
                </a:p>
              </p:txBody>
            </p:sp>
          </mc:Choice>
          <mc:Fallback xmlns="">
            <p:sp>
              <p:nvSpPr>
                <p:cNvPr id="7" name="TextBox 6">
                  <a:extLst>
                    <a:ext uri="{FF2B5EF4-FFF2-40B4-BE49-F238E27FC236}">
                      <a16:creationId xmlns:a16="http://schemas.microsoft.com/office/drawing/2014/main" id="{8477F4C1-203A-8AF0-A066-7FC1C53140CA}"/>
                    </a:ext>
                  </a:extLst>
                </p:cNvPr>
                <p:cNvSpPr txBox="1">
                  <a:spLocks noRot="1" noChangeAspect="1" noMove="1" noResize="1" noEditPoints="1" noAdjustHandles="1" noChangeArrowheads="1" noChangeShapeType="1" noTextEdit="1"/>
                </p:cNvSpPr>
                <p:nvPr/>
              </p:nvSpPr>
              <p:spPr>
                <a:xfrm>
                  <a:off x="8610666" y="2872951"/>
                  <a:ext cx="2873121" cy="1569660"/>
                </a:xfrm>
                <a:prstGeom prst="rect">
                  <a:avLst/>
                </a:prstGeom>
                <a:blipFill>
                  <a:blip r:embed="rId10"/>
                  <a:stretch>
                    <a:fillRect l="-8280" t="-8527" r="-12527"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22517A-C45F-06EE-326C-38CAA38B5600}"/>
                    </a:ext>
                  </a:extLst>
                </p:cNvPr>
                <p:cNvSpPr txBox="1"/>
                <p:nvPr/>
              </p:nvSpPr>
              <p:spPr>
                <a:xfrm>
                  <a:off x="8256697" y="4503637"/>
                  <a:ext cx="3781084"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a:latin typeface="Cambria Math" panose="02040503050406030204" pitchFamily="18" charset="0"/>
                                  <a:ea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r>
                                  <a:rPr lang="en-GB" sz="4000" i="1">
                                    <a:latin typeface="Cambria Math" panose="02040503050406030204" pitchFamily="18" charset="0"/>
                                    <a:ea typeface="Cambria Math" panose="02040503050406030204" pitchFamily="18" charset="0"/>
                                  </a:rPr>
                                  <m:t>−</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r>
                              <m:e>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11" name="TextBox 10">
                  <a:extLst>
                    <a:ext uri="{FF2B5EF4-FFF2-40B4-BE49-F238E27FC236}">
                      <a16:creationId xmlns:a16="http://schemas.microsoft.com/office/drawing/2014/main" id="{2F22517A-C45F-06EE-326C-38CAA38B5600}"/>
                    </a:ext>
                  </a:extLst>
                </p:cNvPr>
                <p:cNvSpPr txBox="1">
                  <a:spLocks noRot="1" noChangeAspect="1" noMove="1" noResize="1" noEditPoints="1" noAdjustHandles="1" noChangeArrowheads="1" noChangeShapeType="1" noTextEdit="1"/>
                </p:cNvSpPr>
                <p:nvPr/>
              </p:nvSpPr>
              <p:spPr>
                <a:xfrm>
                  <a:off x="8256697" y="4503637"/>
                  <a:ext cx="3781084" cy="2048766"/>
                </a:xfrm>
                <a:prstGeom prst="rect">
                  <a:avLst/>
                </a:prstGeom>
                <a:blipFill>
                  <a:blip r:embed="rId11"/>
                  <a:stretch>
                    <a:fillRect/>
                  </a:stretch>
                </a:blipFill>
                <a:effectLst>
                  <a:softEdge rad="127000"/>
                </a:effectLst>
              </p:spPr>
              <p:txBody>
                <a:bodyPr/>
                <a:lstStyle/>
                <a:p>
                  <a:r>
                    <a:rPr lang="en-CA">
                      <a:noFill/>
                    </a:rPr>
                    <a:t> </a:t>
                  </a:r>
                </a:p>
              </p:txBody>
            </p:sp>
          </mc:Fallback>
        </mc:AlternateContent>
        <p:cxnSp>
          <p:nvCxnSpPr>
            <p:cNvPr id="17" name="Straight Connector 16">
              <a:extLst>
                <a:ext uri="{FF2B5EF4-FFF2-40B4-BE49-F238E27FC236}">
                  <a16:creationId xmlns:a16="http://schemas.microsoft.com/office/drawing/2014/main" id="{6CB8C3D9-1A28-4A32-8C5A-8C7EDF39E13E}"/>
                </a:ext>
              </a:extLst>
            </p:cNvPr>
            <p:cNvCxnSpPr>
              <a:cxnSpLocks/>
            </p:cNvCxnSpPr>
            <p:nvPr/>
          </p:nvCxnSpPr>
          <p:spPr>
            <a:xfrm>
              <a:off x="7847863" y="2846229"/>
              <a:ext cx="0" cy="4011771"/>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78512857"/>
      </p:ext>
    </p:extLst>
  </p:cSld>
  <p:clrMapOvr>
    <a:masterClrMapping/>
  </p:clrMapOvr>
  <mc:AlternateContent xmlns:mc="http://schemas.openxmlformats.org/markup-compatibility/2006" xmlns:p14="http://schemas.microsoft.com/office/powerpoint/2010/main">
    <mc:Choice Requires="p14">
      <p:transition spd="med" p14:dur="700" advTm="10735">
        <p:fade/>
      </p:transition>
    </mc:Choice>
    <mc:Fallback xmlns="">
      <p:transition spd="med" advTm="107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03A6B32-F82D-25B3-4E5A-96F75A228716}"/>
              </a:ext>
            </a:extLst>
          </p:cNvPr>
          <p:cNvCxnSpPr/>
          <p:nvPr/>
        </p:nvCxnSpPr>
        <p:spPr>
          <a:xfrm>
            <a:off x="0" y="2846229"/>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BF394F-E6BD-68F1-93F5-71C47A9B3429}"/>
                  </a:ext>
                </a:extLst>
              </p:cNvPr>
              <p:cNvSpPr txBox="1"/>
              <p:nvPr/>
            </p:nvSpPr>
            <p:spPr>
              <a:xfrm>
                <a:off x="527820" y="738022"/>
                <a:ext cx="4932248" cy="2192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7700" b="0" i="1" smtClean="0">
                          <a:solidFill>
                            <a:schemeClr val="tx1"/>
                          </a:solidFill>
                          <a:latin typeface="Cambria Math" panose="02040503050406030204" pitchFamily="18" charset="0"/>
                        </a:rPr>
                        <m:t>𝐿</m:t>
                      </m:r>
                      <m:r>
                        <a:rPr lang="en-GB" sz="7700" b="0" i="1" smtClean="0">
                          <a:solidFill>
                            <a:schemeClr val="tx1"/>
                          </a:solidFill>
                          <a:latin typeface="Cambria Math" panose="02040503050406030204" pitchFamily="18" charset="0"/>
                        </a:rPr>
                        <m:t>=</m:t>
                      </m:r>
                      <m:d>
                        <m:dPr>
                          <m:begChr m:val="["/>
                          <m:endChr m:val="]"/>
                          <m:ctrlPr>
                            <a:rPr lang="en-GB" sz="7700" i="1">
                              <a:solidFill>
                                <a:schemeClr val="tx1"/>
                              </a:solidFill>
                              <a:latin typeface="Cambria Math" panose="02040503050406030204" pitchFamily="18" charset="0"/>
                            </a:rPr>
                          </m:ctrlPr>
                        </m:dPr>
                        <m:e>
                          <m:m>
                            <m:mPr>
                              <m:mcs>
                                <m:mc>
                                  <m:mcPr>
                                    <m:count m:val="2"/>
                                    <m:mcJc m:val="center"/>
                                  </m:mcPr>
                                </m:mc>
                              </m:mcs>
                              <m:ctrlPr>
                                <a:rPr lang="en-GB" sz="7700" i="1">
                                  <a:solidFill>
                                    <a:schemeClr val="tx1"/>
                                  </a:solidFill>
                                  <a:latin typeface="Cambria Math" panose="02040503050406030204" pitchFamily="18" charset="0"/>
                                </a:rPr>
                              </m:ctrlPr>
                            </m:mPr>
                            <m:mr>
                              <m:e>
                                <m:r>
                                  <a:rPr lang="en-GB" sz="7700" i="1">
                                    <a:solidFill>
                                      <a:schemeClr val="tx1"/>
                                    </a:solidFill>
                                    <a:latin typeface="Cambria Math" panose="02040503050406030204" pitchFamily="18" charset="0"/>
                                  </a:rPr>
                                  <m:t>𝛼</m:t>
                                </m:r>
                              </m:e>
                              <m:e>
                                <m:r>
                                  <a:rPr lang="en-CA" sz="7700" b="0" i="1" smtClean="0">
                                    <a:solidFill>
                                      <a:schemeClr val="tx1"/>
                                    </a:solidFill>
                                    <a:latin typeface="Cambria Math" panose="02040503050406030204" pitchFamily="18" charset="0"/>
                                  </a:rPr>
                                  <m:t>𝛾</m:t>
                                </m:r>
                              </m:e>
                            </m:mr>
                            <m:mr>
                              <m:e>
                                <m:r>
                                  <a:rPr lang="en-GB" sz="7700" i="1">
                                    <a:solidFill>
                                      <a:schemeClr val="tx1"/>
                                    </a:solidFill>
                                    <a:latin typeface="Cambria Math" panose="02040503050406030204" pitchFamily="18" charset="0"/>
                                  </a:rPr>
                                  <m:t>𝛽</m:t>
                                </m:r>
                              </m:e>
                              <m:e>
                                <m:r>
                                  <a:rPr lang="en-CA" sz="7700" b="0" i="1" smtClean="0">
                                    <a:solidFill>
                                      <a:schemeClr val="tx1"/>
                                    </a:solidFill>
                                    <a:latin typeface="Cambria Math" panose="02040503050406030204" pitchFamily="18" charset="0"/>
                                  </a:rPr>
                                  <m:t>𝛿</m:t>
                                </m:r>
                              </m:e>
                            </m:mr>
                          </m:m>
                        </m:e>
                      </m:d>
                    </m:oMath>
                  </m:oMathPara>
                </a14:m>
                <a:endParaRPr lang="en-CA" sz="7700" dirty="0">
                  <a:solidFill>
                    <a:schemeClr val="tx1"/>
                  </a:solidFill>
                </a:endParaRPr>
              </a:p>
            </p:txBody>
          </p:sp>
        </mc:Choice>
        <mc:Fallback xmlns="">
          <p:sp>
            <p:nvSpPr>
              <p:cNvPr id="2" name="TextBox 1">
                <a:extLst>
                  <a:ext uri="{FF2B5EF4-FFF2-40B4-BE49-F238E27FC236}">
                    <a16:creationId xmlns:a16="http://schemas.microsoft.com/office/drawing/2014/main" id="{9DBF394F-E6BD-68F1-93F5-71C47A9B3429}"/>
                  </a:ext>
                </a:extLst>
              </p:cNvPr>
              <p:cNvSpPr txBox="1">
                <a:spLocks noRot="1" noChangeAspect="1" noMove="1" noResize="1" noEditPoints="1" noAdjustHandles="1" noChangeArrowheads="1" noChangeShapeType="1" noTextEdit="1"/>
              </p:cNvSpPr>
              <p:nvPr/>
            </p:nvSpPr>
            <p:spPr>
              <a:xfrm>
                <a:off x="527820" y="738022"/>
                <a:ext cx="4932248" cy="219233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72603-6AEF-35D2-7D88-4402412ADB25}"/>
                  </a:ext>
                </a:extLst>
              </p:cNvPr>
              <p:cNvSpPr txBox="1"/>
              <p:nvPr/>
            </p:nvSpPr>
            <p:spPr>
              <a:xfrm>
                <a:off x="351625" y="2873497"/>
                <a:ext cx="10216887" cy="1200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GB" sz="7200" b="0" i="1" smtClean="0">
                              <a:solidFill>
                                <a:schemeClr val="tx1"/>
                              </a:solidFill>
                              <a:latin typeface="Cambria Math" panose="02040503050406030204" pitchFamily="18" charset="0"/>
                            </a:rPr>
                          </m:ctrlPr>
                        </m:funcPr>
                        <m:fName>
                          <m:r>
                            <m:rPr>
                              <m:sty m:val="p"/>
                            </m:rPr>
                            <a:rPr lang="en-GB" sz="7200" b="0" i="0" smtClean="0">
                              <a:solidFill>
                                <a:schemeClr val="tx1"/>
                              </a:solidFill>
                              <a:latin typeface="Cambria Math" panose="02040503050406030204" pitchFamily="18" charset="0"/>
                            </a:rPr>
                            <m:t>det</m:t>
                          </m:r>
                        </m:fName>
                        <m:e>
                          <m:d>
                            <m:dPr>
                              <m:ctrlPr>
                                <a:rPr lang="en-GB" sz="7200" b="0" i="1" smtClean="0">
                                  <a:solidFill>
                                    <a:schemeClr val="tx1"/>
                                  </a:solidFill>
                                  <a:latin typeface="Cambria Math" panose="02040503050406030204" pitchFamily="18" charset="0"/>
                                </a:rPr>
                              </m:ctrlPr>
                            </m:dPr>
                            <m:e>
                              <m:r>
                                <a:rPr lang="en-CA" sz="7200" b="0" i="1" smtClean="0">
                                  <a:solidFill>
                                    <a:schemeClr val="tx1"/>
                                  </a:solidFill>
                                  <a:latin typeface="Cambria Math" panose="02040503050406030204" pitchFamily="18" charset="0"/>
                                </a:rPr>
                                <m:t>𝐿</m:t>
                              </m:r>
                            </m:e>
                          </m:d>
                        </m:e>
                      </m:func>
                      <m:r>
                        <a:rPr lang="en-GB" sz="7200" b="0" i="1" smtClean="0">
                          <a:solidFill>
                            <a:schemeClr val="tx1"/>
                          </a:solidFill>
                          <a:latin typeface="Cambria Math" panose="02040503050406030204" pitchFamily="18" charset="0"/>
                        </a:rPr>
                        <m:t>=</m:t>
                      </m:r>
                      <m:r>
                        <a:rPr lang="en-GB" sz="7200" i="1">
                          <a:latin typeface="Cambria Math" panose="02040503050406030204" pitchFamily="18" charset="0"/>
                        </a:rPr>
                        <m:t>𝛼</m:t>
                      </m:r>
                      <m:r>
                        <a:rPr lang="en-CA" sz="7200" b="0" i="1" smtClean="0">
                          <a:solidFill>
                            <a:schemeClr val="tx1"/>
                          </a:solidFill>
                          <a:latin typeface="Cambria Math" panose="02040503050406030204" pitchFamily="18" charset="0"/>
                        </a:rPr>
                        <m:t>𝛿</m:t>
                      </m:r>
                      <m:r>
                        <a:rPr lang="en-CA" sz="7200" b="0" i="1" smtClean="0">
                          <a:solidFill>
                            <a:schemeClr val="tx1"/>
                          </a:solidFill>
                          <a:latin typeface="Cambria Math" panose="02040503050406030204" pitchFamily="18" charset="0"/>
                        </a:rPr>
                        <m:t>−</m:t>
                      </m:r>
                      <m:r>
                        <a:rPr lang="en-GB" sz="7200" i="1">
                          <a:latin typeface="Cambria Math" panose="02040503050406030204" pitchFamily="18" charset="0"/>
                        </a:rPr>
                        <m:t>𝛽</m:t>
                      </m:r>
                      <m:r>
                        <a:rPr lang="en-CA" sz="7200" b="0" i="1" smtClean="0">
                          <a:latin typeface="Cambria Math" panose="02040503050406030204" pitchFamily="18" charset="0"/>
                        </a:rPr>
                        <m:t>𝛾</m:t>
                      </m:r>
                      <m:r>
                        <a:rPr lang="en-GB" sz="7200" b="0" i="1" smtClean="0">
                          <a:solidFill>
                            <a:schemeClr val="tx1"/>
                          </a:solidFill>
                          <a:latin typeface="Cambria Math" panose="02040503050406030204" pitchFamily="18" charset="0"/>
                        </a:rPr>
                        <m:t>=1</m:t>
                      </m:r>
                    </m:oMath>
                  </m:oMathPara>
                </a14:m>
                <a:endParaRPr lang="en-CA" sz="7200" dirty="0">
                  <a:solidFill>
                    <a:schemeClr val="tx1"/>
                  </a:solidFill>
                </a:endParaRPr>
              </a:p>
            </p:txBody>
          </p:sp>
        </mc:Choice>
        <mc:Fallback xmlns="">
          <p:sp>
            <p:nvSpPr>
              <p:cNvPr id="3" name="TextBox 2">
                <a:extLst>
                  <a:ext uri="{FF2B5EF4-FFF2-40B4-BE49-F238E27FC236}">
                    <a16:creationId xmlns:a16="http://schemas.microsoft.com/office/drawing/2014/main" id="{FC272603-6AEF-35D2-7D88-4402412ADB25}"/>
                  </a:ext>
                </a:extLst>
              </p:cNvPr>
              <p:cNvSpPr txBox="1">
                <a:spLocks noRot="1" noChangeAspect="1" noMove="1" noResize="1" noEditPoints="1" noAdjustHandles="1" noChangeArrowheads="1" noChangeShapeType="1" noTextEdit="1"/>
              </p:cNvSpPr>
              <p:nvPr/>
            </p:nvSpPr>
            <p:spPr>
              <a:xfrm>
                <a:off x="351625" y="2873497"/>
                <a:ext cx="10216887" cy="1200329"/>
              </a:xfrm>
              <a:prstGeom prst="rect">
                <a:avLst/>
              </a:prstGeom>
              <a:blipFill>
                <a:blip r:embed="rId4"/>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30B55428-D228-0F5D-C7A4-E924D47FD2EA}"/>
              </a:ext>
            </a:extLst>
          </p:cNvPr>
          <p:cNvSpPr txBox="1"/>
          <p:nvPr/>
        </p:nvSpPr>
        <p:spPr>
          <a:xfrm>
            <a:off x="5739700" y="887093"/>
            <a:ext cx="6277657" cy="1569660"/>
          </a:xfrm>
          <a:prstGeom prst="rect">
            <a:avLst/>
          </a:prstGeom>
          <a:noFill/>
        </p:spPr>
        <p:txBody>
          <a:bodyPr wrap="square" rtlCol="0">
            <a:spAutoFit/>
          </a:bodyPr>
          <a:lstStyle/>
          <a:p>
            <a:pPr marL="571500" indent="-571500">
              <a:buFont typeface="Arial" panose="020B0604020202020204" pitchFamily="34" charset="0"/>
              <a:buChar char="•"/>
            </a:pPr>
            <a:r>
              <a:rPr lang="en-GB" sz="4800" dirty="0">
                <a:solidFill>
                  <a:schemeClr val="tx1"/>
                </a:solidFill>
              </a:rPr>
              <a:t>4 complex parameters</a:t>
            </a:r>
          </a:p>
          <a:p>
            <a:pPr marL="571500" indent="-571500">
              <a:buFont typeface="Arial" panose="020B0604020202020204" pitchFamily="34" charset="0"/>
              <a:buChar char="•"/>
            </a:pPr>
            <a:r>
              <a:rPr lang="en-GB" sz="4800" dirty="0"/>
              <a:t>8 real parameters</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9F70B5-5BCE-9B57-902D-EA112DF0EA1A}"/>
                  </a:ext>
                </a:extLst>
              </p:cNvPr>
              <p:cNvSpPr txBox="1"/>
              <p:nvPr/>
            </p:nvSpPr>
            <p:spPr>
              <a:xfrm>
                <a:off x="174643" y="3953309"/>
                <a:ext cx="11842714" cy="895630"/>
              </a:xfrm>
              <a:prstGeom prst="rect">
                <a:avLst/>
              </a:prstGeom>
              <a:noFill/>
            </p:spPr>
            <p:txBody>
              <a:bodyPr wrap="square" rtlCol="0">
                <a:spAutoFit/>
              </a:bodyPr>
              <a:lstStyle/>
              <a:p>
                <a:r>
                  <a:rPr lang="en-GB" sz="5000" b="0" dirty="0">
                    <a:solidFill>
                      <a:schemeClr val="tx1">
                        <a:lumMod val="50000"/>
                        <a:lumOff val="50000"/>
                      </a:schemeClr>
                    </a:solidFill>
                  </a:rPr>
                  <a:t>General </a:t>
                </a:r>
                <a14:m>
                  <m:oMath xmlns:m="http://schemas.openxmlformats.org/officeDocument/2006/math">
                    <m:r>
                      <a:rPr lang="en-CA" sz="5000" b="0" i="1" smtClean="0">
                        <a:solidFill>
                          <a:schemeClr val="tx1">
                            <a:lumMod val="50000"/>
                            <a:lumOff val="50000"/>
                          </a:schemeClr>
                        </a:solidFill>
                        <a:latin typeface="Cambria Math" panose="02040503050406030204" pitchFamily="18" charset="0"/>
                      </a:rPr>
                      <m:t>2×2</m:t>
                    </m:r>
                  </m:oMath>
                </a14:m>
                <a:r>
                  <a:rPr lang="en-CA" sz="5000" dirty="0">
                    <a:solidFill>
                      <a:schemeClr val="tx1">
                        <a:lumMod val="50000"/>
                        <a:lumOff val="50000"/>
                      </a:schemeClr>
                    </a:solidFill>
                  </a:rPr>
                  <a:t> </a:t>
                </a:r>
                <a14:m>
                  <m:oMath xmlns:m="http://schemas.openxmlformats.org/officeDocument/2006/math">
                    <m:r>
                      <a:rPr lang="en-CA" sz="5000" b="0" i="1" dirty="0" smtClean="0">
                        <a:solidFill>
                          <a:schemeClr val="tx1">
                            <a:lumMod val="50000"/>
                            <a:lumOff val="50000"/>
                          </a:schemeClr>
                        </a:solidFill>
                        <a:latin typeface="Cambria Math" panose="02040503050406030204" pitchFamily="18" charset="0"/>
                      </a:rPr>
                      <m:t>ℂ</m:t>
                    </m:r>
                  </m:oMath>
                </a14:m>
                <a:r>
                  <a:rPr lang="en-CA" sz="5000" dirty="0">
                    <a:solidFill>
                      <a:schemeClr val="tx1">
                        <a:lumMod val="50000"/>
                        <a:lumOff val="50000"/>
                      </a:schemeClr>
                    </a:solidFill>
                  </a:rPr>
                  <a:t> matrix has determinant </a:t>
                </a:r>
                <a14:m>
                  <m:oMath xmlns:m="http://schemas.openxmlformats.org/officeDocument/2006/math">
                    <m:r>
                      <a:rPr lang="en-CA" sz="5000" b="0" i="1" smtClean="0">
                        <a:solidFill>
                          <a:schemeClr val="tx1"/>
                        </a:solidFill>
                        <a:latin typeface="Cambria Math" panose="02040503050406030204" pitchFamily="18" charset="0"/>
                      </a:rPr>
                      <m:t>𝑟</m:t>
                    </m:r>
                    <m:sSup>
                      <m:sSupPr>
                        <m:ctrlPr>
                          <a:rPr lang="en-GB" sz="5000" i="1" smtClean="0">
                            <a:solidFill>
                              <a:schemeClr val="tx1"/>
                            </a:solidFill>
                            <a:latin typeface="Cambria Math" panose="02040503050406030204" pitchFamily="18" charset="0"/>
                          </a:rPr>
                        </m:ctrlPr>
                      </m:sSupPr>
                      <m:e>
                        <m:r>
                          <a:rPr lang="en-GB" sz="5000" b="0" i="1" smtClean="0">
                            <a:solidFill>
                              <a:schemeClr val="tx1"/>
                            </a:solidFill>
                            <a:latin typeface="Cambria Math" panose="02040503050406030204" pitchFamily="18" charset="0"/>
                          </a:rPr>
                          <m:t>𝑒</m:t>
                        </m:r>
                      </m:e>
                      <m:sup>
                        <m:r>
                          <a:rPr lang="en-GB" sz="5000" b="0" i="1" smtClean="0">
                            <a:solidFill>
                              <a:schemeClr val="tx1"/>
                            </a:solidFill>
                            <a:latin typeface="Cambria Math" panose="02040503050406030204" pitchFamily="18" charset="0"/>
                          </a:rPr>
                          <m:t>𝑖</m:t>
                        </m:r>
                        <m:r>
                          <a:rPr lang="en-GB" sz="5000" b="0" i="1" smtClean="0">
                            <a:solidFill>
                              <a:schemeClr val="tx1"/>
                            </a:solidFill>
                            <a:latin typeface="Cambria Math" panose="02040503050406030204" pitchFamily="18" charset="0"/>
                          </a:rPr>
                          <m:t>𝜃</m:t>
                        </m:r>
                      </m:sup>
                    </m:sSup>
                  </m:oMath>
                </a14:m>
                <a:endParaRPr lang="en-CA" sz="5000" dirty="0">
                  <a:solidFill>
                    <a:schemeClr val="tx1">
                      <a:lumMod val="50000"/>
                      <a:lumOff val="50000"/>
                    </a:schemeClr>
                  </a:solidFill>
                </a:endParaRPr>
              </a:p>
            </p:txBody>
          </p:sp>
        </mc:Choice>
        <mc:Fallback xmlns="">
          <p:sp>
            <p:nvSpPr>
              <p:cNvPr id="6" name="TextBox 5">
                <a:extLst>
                  <a:ext uri="{FF2B5EF4-FFF2-40B4-BE49-F238E27FC236}">
                    <a16:creationId xmlns:a16="http://schemas.microsoft.com/office/drawing/2014/main" id="{C89F70B5-5BCE-9B57-902D-EA112DF0EA1A}"/>
                  </a:ext>
                </a:extLst>
              </p:cNvPr>
              <p:cNvSpPr txBox="1">
                <a:spLocks noRot="1" noChangeAspect="1" noMove="1" noResize="1" noEditPoints="1" noAdjustHandles="1" noChangeArrowheads="1" noChangeShapeType="1" noTextEdit="1"/>
              </p:cNvSpPr>
              <p:nvPr/>
            </p:nvSpPr>
            <p:spPr>
              <a:xfrm>
                <a:off x="174643" y="3953309"/>
                <a:ext cx="11842714" cy="895630"/>
              </a:xfrm>
              <a:prstGeom prst="rect">
                <a:avLst/>
              </a:prstGeom>
              <a:blipFill>
                <a:blip r:embed="rId5"/>
                <a:stretch>
                  <a:fillRect l="-2472" t="-12329" b="-383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110DA7-39A1-07C9-0AD5-278CC93795C3}"/>
                  </a:ext>
                </a:extLst>
              </p:cNvPr>
              <p:cNvSpPr txBox="1"/>
              <p:nvPr/>
            </p:nvSpPr>
            <p:spPr>
              <a:xfrm>
                <a:off x="659692" y="4769129"/>
                <a:ext cx="6670022" cy="1979644"/>
              </a:xfrm>
              <a:prstGeom prst="rect">
                <a:avLst/>
              </a:prstGeom>
              <a:noFill/>
              <a:ln w="38100">
                <a:solidFill>
                  <a:schemeClr val="tx1"/>
                </a:solidFill>
              </a:ln>
            </p:spPr>
            <p:txBody>
              <a:bodyPr wrap="square" rtlCol="0">
                <a:spAutoFit/>
              </a:bodyPr>
              <a:lstStyle/>
              <a:p>
                <a:pPr/>
                <a14:m>
                  <m:oMathPara xmlns:m="http://schemas.openxmlformats.org/officeDocument/2006/math">
                    <m:oMathParaPr>
                      <m:jc m:val="right"/>
                    </m:oMathParaPr>
                    <m:oMath xmlns:m="http://schemas.openxmlformats.org/officeDocument/2006/math">
                      <m:r>
                        <a:rPr lang="en-CA" sz="6000" i="1" smtClean="0">
                          <a:latin typeface="Cambria Math" panose="02040503050406030204" pitchFamily="18" charset="0"/>
                        </a:rPr>
                        <m:t>𝑟</m:t>
                      </m:r>
                      <m:sSup>
                        <m:sSupPr>
                          <m:ctrlPr>
                            <a:rPr lang="en-GB" sz="6000" i="1" smtClean="0">
                              <a:solidFill>
                                <a:schemeClr val="tx1"/>
                              </a:solidFill>
                              <a:latin typeface="Cambria Math" panose="02040503050406030204" pitchFamily="18" charset="0"/>
                            </a:rPr>
                          </m:ctrlPr>
                        </m:sSupPr>
                        <m:e>
                          <m:r>
                            <a:rPr lang="en-GB" sz="6000" b="0" i="1" smtClean="0">
                              <a:solidFill>
                                <a:schemeClr val="tx1"/>
                              </a:solidFill>
                              <a:latin typeface="Cambria Math" panose="02040503050406030204" pitchFamily="18" charset="0"/>
                            </a:rPr>
                            <m:t>𝑒</m:t>
                          </m:r>
                        </m:e>
                        <m:sup>
                          <m:r>
                            <a:rPr lang="en-GB" sz="6000" b="0" i="1" smtClean="0">
                              <a:solidFill>
                                <a:schemeClr val="tx1"/>
                              </a:solidFill>
                              <a:latin typeface="Cambria Math" panose="02040503050406030204" pitchFamily="18" charset="0"/>
                            </a:rPr>
                            <m:t>𝑖</m:t>
                          </m:r>
                          <m:r>
                            <a:rPr lang="en-GB" sz="6000" b="0" i="1" smtClean="0">
                              <a:solidFill>
                                <a:schemeClr val="tx1"/>
                              </a:solidFill>
                              <a:latin typeface="Cambria Math" panose="02040503050406030204" pitchFamily="18" charset="0"/>
                            </a:rPr>
                            <m:t>𝜃</m:t>
                          </m:r>
                        </m:sup>
                      </m:sSup>
                      <m:r>
                        <a:rPr lang="en-GB" sz="6000" i="1">
                          <a:solidFill>
                            <a:schemeClr val="tx1"/>
                          </a:solidFill>
                          <a:latin typeface="Cambria Math" panose="02040503050406030204" pitchFamily="18" charset="0"/>
                        </a:rPr>
                        <m:t>=1  ⇒</m:t>
                      </m:r>
                      <m:r>
                        <a:rPr lang="en-GB" sz="6000" b="0" i="1" smtClean="0">
                          <a:solidFill>
                            <a:schemeClr val="tx1"/>
                          </a:solidFill>
                          <a:latin typeface="Cambria Math" panose="02040503050406030204" pitchFamily="18" charset="0"/>
                        </a:rPr>
                        <m:t>  </m:t>
                      </m:r>
                      <m:r>
                        <a:rPr lang="en-CA" sz="6000" b="0" i="1" smtClean="0">
                          <a:solidFill>
                            <a:schemeClr val="tx1"/>
                          </a:solidFill>
                          <a:latin typeface="Cambria Math" panose="02040503050406030204" pitchFamily="18" charset="0"/>
                        </a:rPr>
                        <m:t>𝑟</m:t>
                      </m:r>
                      <m:r>
                        <a:rPr lang="en-GB" sz="6000" b="0" i="1" smtClean="0">
                          <a:solidFill>
                            <a:schemeClr val="tx1"/>
                          </a:solidFill>
                          <a:latin typeface="Cambria Math" panose="02040503050406030204" pitchFamily="18" charset="0"/>
                        </a:rPr>
                        <m:t>=</m:t>
                      </m:r>
                      <m:r>
                        <a:rPr lang="en-CA" sz="6000" b="0" i="1" smtClean="0">
                          <a:solidFill>
                            <a:schemeClr val="tx1"/>
                          </a:solidFill>
                          <a:latin typeface="Cambria Math" panose="02040503050406030204" pitchFamily="18" charset="0"/>
                        </a:rPr>
                        <m:t>1</m:t>
                      </m:r>
                    </m:oMath>
                  </m:oMathPara>
                </a14:m>
                <a:endParaRPr lang="en-CA" sz="6000" b="0" dirty="0">
                  <a:solidFill>
                    <a:schemeClr val="tx1"/>
                  </a:solidFill>
                </a:endParaRPr>
              </a:p>
              <a:p>
                <a:pPr/>
                <a14:m>
                  <m:oMathPara xmlns:m="http://schemas.openxmlformats.org/officeDocument/2006/math">
                    <m:oMathParaPr>
                      <m:jc m:val="right"/>
                    </m:oMathParaPr>
                    <m:oMath xmlns:m="http://schemas.openxmlformats.org/officeDocument/2006/math">
                      <m:r>
                        <a:rPr lang="en-GB" sz="6000" i="1">
                          <a:latin typeface="Cambria Math" panose="02040503050406030204" pitchFamily="18" charset="0"/>
                        </a:rPr>
                        <m:t>⇒  </m:t>
                      </m:r>
                      <m:r>
                        <a:rPr lang="en-GB" sz="6000" i="1">
                          <a:latin typeface="Cambria Math" panose="02040503050406030204" pitchFamily="18" charset="0"/>
                        </a:rPr>
                        <m:t>𝜃</m:t>
                      </m:r>
                      <m:r>
                        <a:rPr lang="en-GB" sz="6000" i="1">
                          <a:latin typeface="Cambria Math" panose="02040503050406030204" pitchFamily="18" charset="0"/>
                        </a:rPr>
                        <m:t>=0</m:t>
                      </m:r>
                    </m:oMath>
                  </m:oMathPara>
                </a14:m>
                <a:endParaRPr lang="en-CA" sz="6000" dirty="0">
                  <a:solidFill>
                    <a:schemeClr val="tx1"/>
                  </a:solidFill>
                </a:endParaRPr>
              </a:p>
            </p:txBody>
          </p:sp>
        </mc:Choice>
        <mc:Fallback xmlns="">
          <p:sp>
            <p:nvSpPr>
              <p:cNvPr id="7" name="TextBox 6">
                <a:extLst>
                  <a:ext uri="{FF2B5EF4-FFF2-40B4-BE49-F238E27FC236}">
                    <a16:creationId xmlns:a16="http://schemas.microsoft.com/office/drawing/2014/main" id="{B4110DA7-39A1-07C9-0AD5-278CC93795C3}"/>
                  </a:ext>
                </a:extLst>
              </p:cNvPr>
              <p:cNvSpPr txBox="1">
                <a:spLocks noRot="1" noChangeAspect="1" noMove="1" noResize="1" noEditPoints="1" noAdjustHandles="1" noChangeArrowheads="1" noChangeShapeType="1" noTextEdit="1"/>
              </p:cNvSpPr>
              <p:nvPr/>
            </p:nvSpPr>
            <p:spPr>
              <a:xfrm>
                <a:off x="659692" y="4769129"/>
                <a:ext cx="6670022" cy="1979644"/>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36F3ED-DFE0-2C8F-C77E-EFB9294A65E1}"/>
                  </a:ext>
                </a:extLst>
              </p:cNvPr>
              <p:cNvSpPr txBox="1"/>
              <p:nvPr/>
            </p:nvSpPr>
            <p:spPr>
              <a:xfrm>
                <a:off x="806246" y="0"/>
                <a:ext cx="4694668" cy="923330"/>
              </a:xfrm>
              <a:prstGeom prst="rect">
                <a:avLst/>
              </a:prstGeom>
              <a:noFill/>
            </p:spPr>
            <p:txBody>
              <a:bodyPr wrap="square" rtlCol="0">
                <a:spAutoFit/>
              </a:bodyPr>
              <a:lstStyle/>
              <a:p>
                <a14:m>
                  <m:oMath xmlns:m="http://schemas.openxmlformats.org/officeDocument/2006/math">
                    <m:r>
                      <a:rPr lang="en-GB" sz="5400" b="0" i="1" smtClean="0">
                        <a:solidFill>
                          <a:srgbClr val="0070C0"/>
                        </a:solidFill>
                        <a:latin typeface="Cambria Math" panose="02040503050406030204" pitchFamily="18" charset="0"/>
                      </a:rPr>
                      <m:t>𝑆</m:t>
                    </m:r>
                    <m:r>
                      <a:rPr lang="en-CA" sz="5400" b="0" i="1" smtClean="0">
                        <a:solidFill>
                          <a:srgbClr val="0070C0"/>
                        </a:solidFill>
                        <a:latin typeface="Cambria Math" panose="02040503050406030204" pitchFamily="18" charset="0"/>
                      </a:rPr>
                      <m:t>𝐿</m:t>
                    </m:r>
                    <m:r>
                      <a:rPr lang="en-GB" sz="5400" b="0" i="1" smtClean="0">
                        <a:solidFill>
                          <a:srgbClr val="0070C0"/>
                        </a:solidFill>
                        <a:latin typeface="Cambria Math" panose="02040503050406030204" pitchFamily="18" charset="0"/>
                      </a:rPr>
                      <m:t>(2</m:t>
                    </m:r>
                    <m:r>
                      <a:rPr lang="en-CA" sz="5400" b="0" i="1" smtClean="0">
                        <a:solidFill>
                          <a:srgbClr val="0070C0"/>
                        </a:solidFill>
                        <a:latin typeface="Cambria Math" panose="02040503050406030204" pitchFamily="18" charset="0"/>
                      </a:rPr>
                      <m:t>,</m:t>
                    </m:r>
                    <m:r>
                      <a:rPr lang="en-CA" sz="5400" b="0" i="1" smtClean="0">
                        <a:solidFill>
                          <a:srgbClr val="0070C0"/>
                        </a:solidFill>
                        <a:latin typeface="Cambria Math" panose="02040503050406030204" pitchFamily="18" charset="0"/>
                      </a:rPr>
                      <m:t>ℂ</m:t>
                    </m:r>
                    <m:r>
                      <a:rPr lang="en-GB" sz="5400" b="0" i="1" smtClean="0">
                        <a:solidFill>
                          <a:srgbClr val="0070C0"/>
                        </a:solidFill>
                        <a:latin typeface="Cambria Math" panose="02040503050406030204" pitchFamily="18" charset="0"/>
                      </a:rPr>
                      <m:t>)</m:t>
                    </m:r>
                  </m:oMath>
                </a14:m>
                <a:r>
                  <a:rPr lang="en-CA" sz="5400" dirty="0">
                    <a:solidFill>
                      <a:srgbClr val="0070C0"/>
                    </a:solidFill>
                  </a:rPr>
                  <a:t> matrix</a:t>
                </a:r>
              </a:p>
            </p:txBody>
          </p:sp>
        </mc:Choice>
        <mc:Fallback xmlns="">
          <p:sp>
            <p:nvSpPr>
              <p:cNvPr id="9" name="TextBox 8">
                <a:extLst>
                  <a:ext uri="{FF2B5EF4-FFF2-40B4-BE49-F238E27FC236}">
                    <a16:creationId xmlns:a16="http://schemas.microsoft.com/office/drawing/2014/main" id="{7F36F3ED-DFE0-2C8F-C77E-EFB9294A65E1}"/>
                  </a:ext>
                </a:extLst>
              </p:cNvPr>
              <p:cNvSpPr txBox="1">
                <a:spLocks noRot="1" noChangeAspect="1" noMove="1" noResize="1" noEditPoints="1" noAdjustHandles="1" noChangeArrowheads="1" noChangeShapeType="1" noTextEdit="1"/>
              </p:cNvSpPr>
              <p:nvPr/>
            </p:nvSpPr>
            <p:spPr>
              <a:xfrm>
                <a:off x="806246" y="0"/>
                <a:ext cx="4694668" cy="923330"/>
              </a:xfrm>
              <a:prstGeom prst="rect">
                <a:avLst/>
              </a:prstGeom>
              <a:blipFill>
                <a:blip r:embed="rId7"/>
                <a:stretch>
                  <a:fillRect t="-17881" r="-2857" b="-40397"/>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4554CF41-0D5B-C650-4B42-B4F02E8F4EB6}"/>
              </a:ext>
            </a:extLst>
          </p:cNvPr>
          <p:cNvSpPr txBox="1"/>
          <p:nvPr/>
        </p:nvSpPr>
        <p:spPr>
          <a:xfrm>
            <a:off x="7329714" y="6051930"/>
            <a:ext cx="4714801" cy="830997"/>
          </a:xfrm>
          <a:prstGeom prst="rect">
            <a:avLst/>
          </a:prstGeom>
          <a:noFill/>
        </p:spPr>
        <p:txBody>
          <a:bodyPr wrap="square" rtlCol="0">
            <a:spAutoFit/>
          </a:bodyPr>
          <a:lstStyle/>
          <a:p>
            <a:pPr algn="r"/>
            <a:r>
              <a:rPr lang="en-GB" sz="4800" dirty="0">
                <a:solidFill>
                  <a:srgbClr val="FF0000"/>
                </a:solidFill>
              </a:rPr>
              <a:t>2 real constraints</a:t>
            </a:r>
            <a:endParaRPr lang="en-CA" sz="48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9" name="Ink 18">
                <a:extLst>
                  <a:ext uri="{FF2B5EF4-FFF2-40B4-BE49-F238E27FC236}">
                    <a16:creationId xmlns:a16="http://schemas.microsoft.com/office/drawing/2014/main" id="{6507A0DE-9C6A-7E1C-D5D0-CFEEE0035558}"/>
                  </a:ext>
                </a:extLst>
              </p14:cNvPr>
              <p14:cNvContentPartPr/>
              <p14:nvPr>
                <p:extLst>
                  <p:ext uri="{42D2F446-02D8-4167-A562-619A0277C38B}">
                    <p15:isNarration xmlns:p15="http://schemas.microsoft.com/office/powerpoint/2012/main" val="1"/>
                  </p:ext>
                </p:extLst>
              </p14:nvPr>
            </p14:nvContentPartPr>
            <p14:xfrm>
              <a:off x="5209560" y="3910680"/>
              <a:ext cx="4116240" cy="2891880"/>
            </p14:xfrm>
          </p:contentPart>
        </mc:Choice>
        <mc:Fallback xmlns="">
          <p:pic>
            <p:nvPicPr>
              <p:cNvPr id="19" name="Ink 18">
                <a:extLst>
                  <a:ext uri="{FF2B5EF4-FFF2-40B4-BE49-F238E27FC236}">
                    <a16:creationId xmlns:a16="http://schemas.microsoft.com/office/drawing/2014/main" id="{6507A0DE-9C6A-7E1C-D5D0-CFEEE0035558}"/>
                  </a:ext>
                </a:extLst>
              </p:cNvPr>
              <p:cNvPicPr>
                <a:picLocks noGrp="1" noRot="1" noChangeAspect="1" noMove="1" noResize="1" noEditPoints="1" noAdjustHandles="1" noChangeArrowheads="1" noChangeShapeType="1"/>
              </p:cNvPicPr>
              <p:nvPr/>
            </p:nvPicPr>
            <p:blipFill>
              <a:blip r:embed="rId9"/>
              <a:stretch>
                <a:fillRect/>
              </a:stretch>
            </p:blipFill>
            <p:spPr>
              <a:xfrm>
                <a:off x="5200200" y="3901320"/>
                <a:ext cx="4134960" cy="2910600"/>
              </a:xfrm>
              <a:prstGeom prst="rect">
                <a:avLst/>
              </a:prstGeom>
            </p:spPr>
          </p:pic>
        </mc:Fallback>
      </mc:AlternateContent>
    </p:spTree>
    <p:custDataLst>
      <p:tags r:id="rId1"/>
    </p:custDataLst>
    <p:extLst>
      <p:ext uri="{BB962C8B-B14F-4D97-AF65-F5344CB8AC3E}">
        <p14:creationId xmlns:p14="http://schemas.microsoft.com/office/powerpoint/2010/main" val="1063302171"/>
      </p:ext>
    </p:extLst>
  </p:cSld>
  <p:clrMapOvr>
    <a:masterClrMapping/>
  </p:clrMapOvr>
  <mc:AlternateContent xmlns:mc="http://schemas.openxmlformats.org/markup-compatibility/2006" xmlns:p14="http://schemas.microsoft.com/office/powerpoint/2010/main">
    <mc:Choice Requires="p14">
      <p:transition spd="slow" p14:dur="2000" advTm="29000"/>
    </mc:Choice>
    <mc:Fallback xmlns="">
      <p:transition spd="slow" advTm="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6" grpId="0"/>
      <p:bldP spid="7"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03A6B32-F82D-25B3-4E5A-96F75A228716}"/>
              </a:ext>
            </a:extLst>
          </p:cNvPr>
          <p:cNvCxnSpPr/>
          <p:nvPr/>
        </p:nvCxnSpPr>
        <p:spPr>
          <a:xfrm>
            <a:off x="0" y="2846229"/>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72603-6AEF-35D2-7D88-4402412ADB25}"/>
                  </a:ext>
                </a:extLst>
              </p:cNvPr>
              <p:cNvSpPr txBox="1"/>
              <p:nvPr/>
            </p:nvSpPr>
            <p:spPr>
              <a:xfrm>
                <a:off x="5973337" y="563258"/>
                <a:ext cx="5710203" cy="120032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GB" sz="7200" i="1">
                          <a:latin typeface="Cambria Math" panose="02040503050406030204" pitchFamily="18" charset="0"/>
                        </a:rPr>
                        <m:t>𝛼</m:t>
                      </m:r>
                      <m:r>
                        <a:rPr lang="en-CA" sz="7200" i="1">
                          <a:latin typeface="Cambria Math" panose="02040503050406030204" pitchFamily="18" charset="0"/>
                        </a:rPr>
                        <m:t>𝛿</m:t>
                      </m:r>
                      <m:r>
                        <a:rPr lang="en-CA" sz="7200" i="1">
                          <a:latin typeface="Cambria Math" panose="02040503050406030204" pitchFamily="18" charset="0"/>
                        </a:rPr>
                        <m:t>−</m:t>
                      </m:r>
                      <m:r>
                        <a:rPr lang="en-GB" sz="7200" i="1">
                          <a:latin typeface="Cambria Math" panose="02040503050406030204" pitchFamily="18" charset="0"/>
                        </a:rPr>
                        <m:t>𝛽</m:t>
                      </m:r>
                      <m:r>
                        <a:rPr lang="en-CA" sz="7200" i="1">
                          <a:latin typeface="Cambria Math" panose="02040503050406030204" pitchFamily="18" charset="0"/>
                        </a:rPr>
                        <m:t>𝛾</m:t>
                      </m:r>
                      <m:r>
                        <a:rPr lang="en-GB" sz="7200" i="1">
                          <a:latin typeface="Cambria Math" panose="02040503050406030204" pitchFamily="18" charset="0"/>
                        </a:rPr>
                        <m:t>=1</m:t>
                      </m:r>
                    </m:oMath>
                  </m:oMathPara>
                </a14:m>
                <a:endParaRPr lang="en-CA" sz="7200" dirty="0">
                  <a:solidFill>
                    <a:schemeClr val="tx1"/>
                  </a:solidFill>
                </a:endParaRPr>
              </a:p>
            </p:txBody>
          </p:sp>
        </mc:Choice>
        <mc:Fallback xmlns="">
          <p:sp>
            <p:nvSpPr>
              <p:cNvPr id="3" name="TextBox 2">
                <a:extLst>
                  <a:ext uri="{FF2B5EF4-FFF2-40B4-BE49-F238E27FC236}">
                    <a16:creationId xmlns:a16="http://schemas.microsoft.com/office/drawing/2014/main" id="{FC272603-6AEF-35D2-7D88-4402412ADB25}"/>
                  </a:ext>
                </a:extLst>
              </p:cNvPr>
              <p:cNvSpPr txBox="1">
                <a:spLocks noRot="1" noChangeAspect="1" noMove="1" noResize="1" noEditPoints="1" noAdjustHandles="1" noChangeArrowheads="1" noChangeShapeType="1" noTextEdit="1"/>
              </p:cNvSpPr>
              <p:nvPr/>
            </p:nvSpPr>
            <p:spPr>
              <a:xfrm>
                <a:off x="5973337" y="563258"/>
                <a:ext cx="5710203" cy="1200329"/>
              </a:xfrm>
              <a:prstGeom prst="rect">
                <a:avLst/>
              </a:prstGeom>
              <a:blipFill>
                <a:blip r:embed="rId3"/>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30B55428-D228-0F5D-C7A4-E924D47FD2EA}"/>
              </a:ext>
            </a:extLst>
          </p:cNvPr>
          <p:cNvSpPr txBox="1"/>
          <p:nvPr/>
        </p:nvSpPr>
        <p:spPr>
          <a:xfrm>
            <a:off x="5651210" y="1715069"/>
            <a:ext cx="6277656" cy="1015663"/>
          </a:xfrm>
          <a:prstGeom prst="rect">
            <a:avLst/>
          </a:prstGeom>
          <a:noFill/>
        </p:spPr>
        <p:txBody>
          <a:bodyPr wrap="square" rtlCol="0">
            <a:spAutoFit/>
          </a:bodyPr>
          <a:lstStyle/>
          <a:p>
            <a:pPr marL="571500" indent="-571500">
              <a:buFont typeface="Arial" panose="020B0604020202020204" pitchFamily="34" charset="0"/>
              <a:buChar char="•"/>
            </a:pPr>
            <a:r>
              <a:rPr lang="en-GB" sz="6000" dirty="0">
                <a:solidFill>
                  <a:srgbClr val="FF0000"/>
                </a:solidFill>
              </a:rPr>
              <a:t>6 real parameters</a:t>
            </a:r>
            <a:endParaRPr lang="en-CA" sz="6000" dirty="0">
              <a:solidFill>
                <a:srgbClr val="FF000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9F70B5-5BCE-9B57-902D-EA112DF0EA1A}"/>
                  </a:ext>
                </a:extLst>
              </p:cNvPr>
              <p:cNvSpPr txBox="1"/>
              <p:nvPr/>
            </p:nvSpPr>
            <p:spPr>
              <a:xfrm>
                <a:off x="486974" y="2818687"/>
                <a:ext cx="4520430" cy="4154984"/>
              </a:xfrm>
              <a:prstGeom prst="rect">
                <a:avLst/>
              </a:prstGeom>
              <a:noFill/>
            </p:spPr>
            <p:txBody>
              <a:bodyPr wrap="square" rtlCol="0">
                <a:spAutoFit/>
              </a:bodyPr>
              <a:lstStyle/>
              <a:p>
                <a:r>
                  <a:rPr lang="en-GB" sz="6600" dirty="0">
                    <a:solidFill>
                      <a:schemeClr val="tx1"/>
                    </a:solidFill>
                  </a:rPr>
                  <a:t>rotations in:</a:t>
                </a:r>
                <a:endParaRPr lang="en-CA" sz="6600" dirty="0">
                  <a:solidFill>
                    <a:schemeClr val="tx1"/>
                  </a:solidFill>
                </a:endParaRPr>
              </a:p>
              <a:p>
                <a:pPr indent="-857250">
                  <a:buFont typeface="Arial" panose="020B0604020202020204" pitchFamily="34" charset="0"/>
                  <a:buChar char="•"/>
                </a:pPr>
                <a:r>
                  <a:rPr lang="en-GB" sz="6600" dirty="0">
                    <a:solidFill>
                      <a:schemeClr val="tx1"/>
                    </a:solidFill>
                  </a:rPr>
                  <a:t> </a:t>
                </a:r>
                <a14:m>
                  <m:oMath xmlns:m="http://schemas.openxmlformats.org/officeDocument/2006/math">
                    <m:r>
                      <a:rPr lang="en-GB" sz="6600" i="1">
                        <a:solidFill>
                          <a:srgbClr val="0070C0"/>
                        </a:solidFill>
                        <a:latin typeface="Cambria Math" panose="02040503050406030204" pitchFamily="18" charset="0"/>
                      </a:rPr>
                      <m:t>𝑥𝑦</m:t>
                    </m:r>
                  </m:oMath>
                </a14:m>
                <a:r>
                  <a:rPr lang="en-CA" sz="6600" dirty="0"/>
                  <a:t>-plane</a:t>
                </a:r>
                <a:endParaRPr lang="en-GB" sz="6600" dirty="0">
                  <a:solidFill>
                    <a:schemeClr val="tx1"/>
                  </a:solidFill>
                </a:endParaRPr>
              </a:p>
              <a:p>
                <a:pPr indent="-857250">
                  <a:buFont typeface="Arial" panose="020B0604020202020204" pitchFamily="34" charset="0"/>
                  <a:buChar char="•"/>
                </a:pPr>
                <a:r>
                  <a:rPr lang="en-GB" sz="6600" dirty="0">
                    <a:solidFill>
                      <a:schemeClr val="tx1"/>
                    </a:solidFill>
                  </a:rPr>
                  <a:t> </a:t>
                </a:r>
                <a14:m>
                  <m:oMath xmlns:m="http://schemas.openxmlformats.org/officeDocument/2006/math">
                    <m:r>
                      <a:rPr lang="en-GB" sz="6600" b="0" i="1" smtClean="0">
                        <a:solidFill>
                          <a:srgbClr val="0070C0"/>
                        </a:solidFill>
                        <a:latin typeface="Cambria Math" panose="02040503050406030204" pitchFamily="18" charset="0"/>
                      </a:rPr>
                      <m:t>𝑦𝑧</m:t>
                    </m:r>
                  </m:oMath>
                </a14:m>
                <a:r>
                  <a:rPr lang="en-CA" sz="6600" dirty="0">
                    <a:solidFill>
                      <a:schemeClr val="tx1"/>
                    </a:solidFill>
                  </a:rPr>
                  <a:t>-plane</a:t>
                </a:r>
              </a:p>
              <a:p>
                <a:pPr indent="-857250">
                  <a:buFont typeface="Arial" panose="020B0604020202020204" pitchFamily="34" charset="0"/>
                  <a:buChar char="•"/>
                </a:pPr>
                <a:r>
                  <a:rPr lang="en-GB" sz="6600" dirty="0">
                    <a:solidFill>
                      <a:schemeClr val="tx1"/>
                    </a:solidFill>
                  </a:rPr>
                  <a:t> </a:t>
                </a:r>
                <a14:m>
                  <m:oMath xmlns:m="http://schemas.openxmlformats.org/officeDocument/2006/math">
                    <m:r>
                      <a:rPr lang="en-GB" sz="6600" b="0" i="1" smtClean="0">
                        <a:solidFill>
                          <a:srgbClr val="0070C0"/>
                        </a:solidFill>
                        <a:latin typeface="Cambria Math" panose="02040503050406030204" pitchFamily="18" charset="0"/>
                      </a:rPr>
                      <m:t>𝑧𝑥</m:t>
                    </m:r>
                  </m:oMath>
                </a14:m>
                <a:r>
                  <a:rPr lang="en-CA" sz="6600" dirty="0">
                    <a:solidFill>
                      <a:schemeClr val="tx1"/>
                    </a:solidFill>
                  </a:rPr>
                  <a:t>-plane</a:t>
                </a:r>
              </a:p>
            </p:txBody>
          </p:sp>
        </mc:Choice>
        <mc:Fallback xmlns="">
          <p:sp>
            <p:nvSpPr>
              <p:cNvPr id="6" name="TextBox 5">
                <a:extLst>
                  <a:ext uri="{FF2B5EF4-FFF2-40B4-BE49-F238E27FC236}">
                    <a16:creationId xmlns:a16="http://schemas.microsoft.com/office/drawing/2014/main" id="{C89F70B5-5BCE-9B57-902D-EA112DF0EA1A}"/>
                  </a:ext>
                </a:extLst>
              </p:cNvPr>
              <p:cNvSpPr txBox="1">
                <a:spLocks noRot="1" noChangeAspect="1" noMove="1" noResize="1" noEditPoints="1" noAdjustHandles="1" noChangeArrowheads="1" noChangeShapeType="1" noTextEdit="1"/>
              </p:cNvSpPr>
              <p:nvPr/>
            </p:nvSpPr>
            <p:spPr>
              <a:xfrm>
                <a:off x="486974" y="2818687"/>
                <a:ext cx="4520430" cy="4154984"/>
              </a:xfrm>
              <a:prstGeom prst="rect">
                <a:avLst/>
              </a:prstGeom>
              <a:blipFill>
                <a:blip r:embed="rId4"/>
                <a:stretch>
                  <a:fillRect l="-9312" t="-4985" r="-4858" b="-1026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3AEDC3-6E8F-3A94-4062-CA263999C9D1}"/>
                  </a:ext>
                </a:extLst>
              </p:cNvPr>
              <p:cNvSpPr txBox="1"/>
              <p:nvPr/>
            </p:nvSpPr>
            <p:spPr>
              <a:xfrm>
                <a:off x="527820" y="738022"/>
                <a:ext cx="4932248" cy="2192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7700" b="0" i="1" smtClean="0">
                          <a:solidFill>
                            <a:schemeClr val="tx1"/>
                          </a:solidFill>
                          <a:latin typeface="Cambria Math" panose="02040503050406030204" pitchFamily="18" charset="0"/>
                        </a:rPr>
                        <m:t>𝐿</m:t>
                      </m:r>
                      <m:r>
                        <a:rPr lang="en-GB" sz="7700" b="0" i="1" smtClean="0">
                          <a:solidFill>
                            <a:schemeClr val="tx1"/>
                          </a:solidFill>
                          <a:latin typeface="Cambria Math" panose="02040503050406030204" pitchFamily="18" charset="0"/>
                        </a:rPr>
                        <m:t>=</m:t>
                      </m:r>
                      <m:d>
                        <m:dPr>
                          <m:begChr m:val="["/>
                          <m:endChr m:val="]"/>
                          <m:ctrlPr>
                            <a:rPr lang="en-GB" sz="7700" i="1">
                              <a:solidFill>
                                <a:schemeClr val="tx1"/>
                              </a:solidFill>
                              <a:latin typeface="Cambria Math" panose="02040503050406030204" pitchFamily="18" charset="0"/>
                            </a:rPr>
                          </m:ctrlPr>
                        </m:dPr>
                        <m:e>
                          <m:m>
                            <m:mPr>
                              <m:mcs>
                                <m:mc>
                                  <m:mcPr>
                                    <m:count m:val="2"/>
                                    <m:mcJc m:val="center"/>
                                  </m:mcPr>
                                </m:mc>
                              </m:mcs>
                              <m:ctrlPr>
                                <a:rPr lang="en-GB" sz="7700" i="1">
                                  <a:solidFill>
                                    <a:schemeClr val="tx1"/>
                                  </a:solidFill>
                                  <a:latin typeface="Cambria Math" panose="02040503050406030204" pitchFamily="18" charset="0"/>
                                </a:rPr>
                              </m:ctrlPr>
                            </m:mPr>
                            <m:mr>
                              <m:e>
                                <m:r>
                                  <a:rPr lang="en-GB" sz="7700" i="1">
                                    <a:solidFill>
                                      <a:schemeClr val="tx1"/>
                                    </a:solidFill>
                                    <a:latin typeface="Cambria Math" panose="02040503050406030204" pitchFamily="18" charset="0"/>
                                  </a:rPr>
                                  <m:t>𝛼</m:t>
                                </m:r>
                              </m:e>
                              <m:e>
                                <m:r>
                                  <a:rPr lang="en-CA" sz="7700" b="0" i="1" smtClean="0">
                                    <a:solidFill>
                                      <a:schemeClr val="tx1"/>
                                    </a:solidFill>
                                    <a:latin typeface="Cambria Math" panose="02040503050406030204" pitchFamily="18" charset="0"/>
                                  </a:rPr>
                                  <m:t>𝛾</m:t>
                                </m:r>
                              </m:e>
                            </m:mr>
                            <m:mr>
                              <m:e>
                                <m:r>
                                  <a:rPr lang="en-GB" sz="7700" i="1">
                                    <a:solidFill>
                                      <a:schemeClr val="tx1"/>
                                    </a:solidFill>
                                    <a:latin typeface="Cambria Math" panose="02040503050406030204" pitchFamily="18" charset="0"/>
                                  </a:rPr>
                                  <m:t>𝛽</m:t>
                                </m:r>
                              </m:e>
                              <m:e>
                                <m:r>
                                  <a:rPr lang="en-CA" sz="7700" b="0" i="1" smtClean="0">
                                    <a:solidFill>
                                      <a:schemeClr val="tx1"/>
                                    </a:solidFill>
                                    <a:latin typeface="Cambria Math" panose="02040503050406030204" pitchFamily="18" charset="0"/>
                                  </a:rPr>
                                  <m:t>𝛿</m:t>
                                </m:r>
                              </m:e>
                            </m:mr>
                          </m:m>
                        </m:e>
                      </m:d>
                    </m:oMath>
                  </m:oMathPara>
                </a14:m>
                <a:endParaRPr lang="en-CA" sz="7700" dirty="0">
                  <a:solidFill>
                    <a:schemeClr val="tx1"/>
                  </a:solidFill>
                </a:endParaRPr>
              </a:p>
            </p:txBody>
          </p:sp>
        </mc:Choice>
        <mc:Fallback xmlns="">
          <p:sp>
            <p:nvSpPr>
              <p:cNvPr id="5" name="TextBox 4">
                <a:extLst>
                  <a:ext uri="{FF2B5EF4-FFF2-40B4-BE49-F238E27FC236}">
                    <a16:creationId xmlns:a16="http://schemas.microsoft.com/office/drawing/2014/main" id="{633AEDC3-6E8F-3A94-4062-CA263999C9D1}"/>
                  </a:ext>
                </a:extLst>
              </p:cNvPr>
              <p:cNvSpPr txBox="1">
                <a:spLocks noRot="1" noChangeAspect="1" noMove="1" noResize="1" noEditPoints="1" noAdjustHandles="1" noChangeArrowheads="1" noChangeShapeType="1" noTextEdit="1"/>
              </p:cNvSpPr>
              <p:nvPr/>
            </p:nvSpPr>
            <p:spPr>
              <a:xfrm>
                <a:off x="527820" y="738022"/>
                <a:ext cx="4932248" cy="219233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33260C-1E21-1553-380F-F105EB6CF4FE}"/>
                  </a:ext>
                </a:extLst>
              </p:cNvPr>
              <p:cNvSpPr txBox="1"/>
              <p:nvPr/>
            </p:nvSpPr>
            <p:spPr>
              <a:xfrm>
                <a:off x="806246" y="0"/>
                <a:ext cx="4694668" cy="923330"/>
              </a:xfrm>
              <a:prstGeom prst="rect">
                <a:avLst/>
              </a:prstGeom>
              <a:noFill/>
            </p:spPr>
            <p:txBody>
              <a:bodyPr wrap="square" rtlCol="0">
                <a:spAutoFit/>
              </a:bodyPr>
              <a:lstStyle/>
              <a:p>
                <a14:m>
                  <m:oMath xmlns:m="http://schemas.openxmlformats.org/officeDocument/2006/math">
                    <m:r>
                      <a:rPr lang="en-GB" sz="5400" b="0" i="1" smtClean="0">
                        <a:solidFill>
                          <a:srgbClr val="0070C0"/>
                        </a:solidFill>
                        <a:latin typeface="Cambria Math" panose="02040503050406030204" pitchFamily="18" charset="0"/>
                      </a:rPr>
                      <m:t>𝑆</m:t>
                    </m:r>
                    <m:r>
                      <a:rPr lang="en-CA" sz="5400" b="0" i="1" smtClean="0">
                        <a:solidFill>
                          <a:srgbClr val="0070C0"/>
                        </a:solidFill>
                        <a:latin typeface="Cambria Math" panose="02040503050406030204" pitchFamily="18" charset="0"/>
                      </a:rPr>
                      <m:t>𝐿</m:t>
                    </m:r>
                    <m:r>
                      <a:rPr lang="en-GB" sz="5400" b="0" i="1" smtClean="0">
                        <a:solidFill>
                          <a:srgbClr val="0070C0"/>
                        </a:solidFill>
                        <a:latin typeface="Cambria Math" panose="02040503050406030204" pitchFamily="18" charset="0"/>
                      </a:rPr>
                      <m:t>(2</m:t>
                    </m:r>
                    <m:r>
                      <a:rPr lang="en-CA" sz="5400" b="0" i="1" smtClean="0">
                        <a:solidFill>
                          <a:srgbClr val="0070C0"/>
                        </a:solidFill>
                        <a:latin typeface="Cambria Math" panose="02040503050406030204" pitchFamily="18" charset="0"/>
                      </a:rPr>
                      <m:t>,</m:t>
                    </m:r>
                    <m:r>
                      <a:rPr lang="en-CA" sz="5400" b="0" i="1" smtClean="0">
                        <a:solidFill>
                          <a:srgbClr val="0070C0"/>
                        </a:solidFill>
                        <a:latin typeface="Cambria Math" panose="02040503050406030204" pitchFamily="18" charset="0"/>
                      </a:rPr>
                      <m:t>ℂ</m:t>
                    </m:r>
                    <m:r>
                      <a:rPr lang="en-GB" sz="5400" b="0" i="1" smtClean="0">
                        <a:solidFill>
                          <a:srgbClr val="0070C0"/>
                        </a:solidFill>
                        <a:latin typeface="Cambria Math" panose="02040503050406030204" pitchFamily="18" charset="0"/>
                      </a:rPr>
                      <m:t>)</m:t>
                    </m:r>
                  </m:oMath>
                </a14:m>
                <a:r>
                  <a:rPr lang="en-CA" sz="5400" dirty="0">
                    <a:solidFill>
                      <a:srgbClr val="0070C0"/>
                    </a:solidFill>
                  </a:rPr>
                  <a:t> matrix</a:t>
                </a:r>
              </a:p>
            </p:txBody>
          </p:sp>
        </mc:Choice>
        <mc:Fallback xmlns="">
          <p:sp>
            <p:nvSpPr>
              <p:cNvPr id="7" name="TextBox 6">
                <a:extLst>
                  <a:ext uri="{FF2B5EF4-FFF2-40B4-BE49-F238E27FC236}">
                    <a16:creationId xmlns:a16="http://schemas.microsoft.com/office/drawing/2014/main" id="{1133260C-1E21-1553-380F-F105EB6CF4FE}"/>
                  </a:ext>
                </a:extLst>
              </p:cNvPr>
              <p:cNvSpPr txBox="1">
                <a:spLocks noRot="1" noChangeAspect="1" noMove="1" noResize="1" noEditPoints="1" noAdjustHandles="1" noChangeArrowheads="1" noChangeShapeType="1" noTextEdit="1"/>
              </p:cNvSpPr>
              <p:nvPr/>
            </p:nvSpPr>
            <p:spPr>
              <a:xfrm>
                <a:off x="806246" y="0"/>
                <a:ext cx="4694668" cy="923330"/>
              </a:xfrm>
              <a:prstGeom prst="rect">
                <a:avLst/>
              </a:prstGeom>
              <a:blipFill>
                <a:blip r:embed="rId6"/>
                <a:stretch>
                  <a:fillRect t="-17881" r="-2857"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D901FC-7836-D19B-0699-D3AFC2E15D0C}"/>
                  </a:ext>
                </a:extLst>
              </p:cNvPr>
              <p:cNvSpPr txBox="1"/>
              <p:nvPr/>
            </p:nvSpPr>
            <p:spPr>
              <a:xfrm>
                <a:off x="6653787" y="2818687"/>
                <a:ext cx="4520430" cy="4154984"/>
              </a:xfrm>
              <a:prstGeom prst="rect">
                <a:avLst/>
              </a:prstGeom>
              <a:noFill/>
            </p:spPr>
            <p:txBody>
              <a:bodyPr wrap="square" rtlCol="0">
                <a:spAutoFit/>
              </a:bodyPr>
              <a:lstStyle/>
              <a:p>
                <a:r>
                  <a:rPr lang="en-GB" sz="6600" dirty="0">
                    <a:solidFill>
                      <a:schemeClr val="tx1"/>
                    </a:solidFill>
                  </a:rPr>
                  <a:t>boosts in:</a:t>
                </a:r>
                <a:endParaRPr lang="en-CA" sz="6600" dirty="0">
                  <a:solidFill>
                    <a:schemeClr val="tx1"/>
                  </a:solidFill>
                </a:endParaRPr>
              </a:p>
              <a:p>
                <a:pPr indent="-857250">
                  <a:buFont typeface="Arial" panose="020B0604020202020204" pitchFamily="34" charset="0"/>
                  <a:buChar char="•"/>
                </a:pPr>
                <a:r>
                  <a:rPr lang="en-GB" sz="6600" dirty="0">
                    <a:solidFill>
                      <a:schemeClr val="tx1"/>
                    </a:solidFill>
                  </a:rPr>
                  <a:t> </a:t>
                </a:r>
                <a14:m>
                  <m:oMath xmlns:m="http://schemas.openxmlformats.org/officeDocument/2006/math">
                    <m:r>
                      <a:rPr lang="en-CA" sz="6600" b="0" i="1" smtClean="0">
                        <a:solidFill>
                          <a:srgbClr val="0070C0"/>
                        </a:solidFill>
                        <a:latin typeface="Cambria Math" panose="02040503050406030204" pitchFamily="18" charset="0"/>
                      </a:rPr>
                      <m:t>𝑡𝑥</m:t>
                    </m:r>
                  </m:oMath>
                </a14:m>
                <a:r>
                  <a:rPr lang="en-CA" sz="6600" dirty="0"/>
                  <a:t>-plane</a:t>
                </a:r>
                <a:endParaRPr lang="en-GB" sz="6600" dirty="0">
                  <a:solidFill>
                    <a:schemeClr val="tx1"/>
                  </a:solidFill>
                </a:endParaRPr>
              </a:p>
              <a:p>
                <a:pPr indent="-857250">
                  <a:buFont typeface="Arial" panose="020B0604020202020204" pitchFamily="34" charset="0"/>
                  <a:buChar char="•"/>
                </a:pPr>
                <a:r>
                  <a:rPr lang="en-GB" sz="6600" dirty="0">
                    <a:solidFill>
                      <a:schemeClr val="tx1"/>
                    </a:solidFill>
                  </a:rPr>
                  <a:t> </a:t>
                </a:r>
                <a14:m>
                  <m:oMath xmlns:m="http://schemas.openxmlformats.org/officeDocument/2006/math">
                    <m:r>
                      <a:rPr lang="en-CA" sz="6600" b="0" i="1" smtClean="0">
                        <a:solidFill>
                          <a:srgbClr val="0070C0"/>
                        </a:solidFill>
                        <a:latin typeface="Cambria Math" panose="02040503050406030204" pitchFamily="18" charset="0"/>
                      </a:rPr>
                      <m:t>𝑡𝑦</m:t>
                    </m:r>
                  </m:oMath>
                </a14:m>
                <a:r>
                  <a:rPr lang="en-CA" sz="6600" dirty="0">
                    <a:solidFill>
                      <a:schemeClr val="tx1"/>
                    </a:solidFill>
                  </a:rPr>
                  <a:t>-plane</a:t>
                </a:r>
              </a:p>
              <a:p>
                <a:pPr indent="-857250">
                  <a:buFont typeface="Arial" panose="020B0604020202020204" pitchFamily="34" charset="0"/>
                  <a:buChar char="•"/>
                </a:pPr>
                <a:r>
                  <a:rPr lang="en-GB" sz="6600" dirty="0">
                    <a:solidFill>
                      <a:schemeClr val="tx1"/>
                    </a:solidFill>
                  </a:rPr>
                  <a:t> </a:t>
                </a:r>
                <a14:m>
                  <m:oMath xmlns:m="http://schemas.openxmlformats.org/officeDocument/2006/math">
                    <m:r>
                      <a:rPr lang="en-CA" sz="6600" b="0" i="1" smtClean="0">
                        <a:solidFill>
                          <a:srgbClr val="0070C0"/>
                        </a:solidFill>
                        <a:latin typeface="Cambria Math" panose="02040503050406030204" pitchFamily="18" charset="0"/>
                      </a:rPr>
                      <m:t>𝑡𝑧</m:t>
                    </m:r>
                  </m:oMath>
                </a14:m>
                <a:r>
                  <a:rPr lang="en-CA" sz="6600" dirty="0">
                    <a:solidFill>
                      <a:schemeClr val="tx1"/>
                    </a:solidFill>
                  </a:rPr>
                  <a:t>-plane</a:t>
                </a:r>
              </a:p>
            </p:txBody>
          </p:sp>
        </mc:Choice>
        <mc:Fallback xmlns="">
          <p:sp>
            <p:nvSpPr>
              <p:cNvPr id="10" name="TextBox 9">
                <a:extLst>
                  <a:ext uri="{FF2B5EF4-FFF2-40B4-BE49-F238E27FC236}">
                    <a16:creationId xmlns:a16="http://schemas.microsoft.com/office/drawing/2014/main" id="{ABD901FC-7836-D19B-0699-D3AFC2E15D0C}"/>
                  </a:ext>
                </a:extLst>
              </p:cNvPr>
              <p:cNvSpPr txBox="1">
                <a:spLocks noRot="1" noChangeAspect="1" noMove="1" noResize="1" noEditPoints="1" noAdjustHandles="1" noChangeArrowheads="1" noChangeShapeType="1" noTextEdit="1"/>
              </p:cNvSpPr>
              <p:nvPr/>
            </p:nvSpPr>
            <p:spPr>
              <a:xfrm>
                <a:off x="6653787" y="2818687"/>
                <a:ext cx="4520430" cy="4154984"/>
              </a:xfrm>
              <a:prstGeom prst="rect">
                <a:avLst/>
              </a:prstGeom>
              <a:blipFill>
                <a:blip r:embed="rId7"/>
                <a:stretch>
                  <a:fillRect l="-9312" t="-4985" r="-2294" b="-10264"/>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086163484"/>
      </p:ext>
    </p:extLst>
  </p:cSld>
  <p:clrMapOvr>
    <a:masterClrMapping/>
  </p:clrMapOvr>
  <mc:AlternateContent xmlns:mc="http://schemas.openxmlformats.org/markup-compatibility/2006" xmlns:p14="http://schemas.microsoft.com/office/powerpoint/2010/main">
    <mc:Choice Requires="p14">
      <p:transition spd="med" p14:dur="700" advTm="11335">
        <p:fade/>
      </p:transition>
    </mc:Choice>
    <mc:Fallback xmlns="">
      <p:transition spd="med" advTm="113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03A6B32-F82D-25B3-4E5A-96F75A228716}"/>
              </a:ext>
            </a:extLst>
          </p:cNvPr>
          <p:cNvCxnSpPr/>
          <p:nvPr/>
        </p:nvCxnSpPr>
        <p:spPr>
          <a:xfrm>
            <a:off x="0" y="2846229"/>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272603-6AEF-35D2-7D88-4402412ADB25}"/>
                  </a:ext>
                </a:extLst>
              </p:cNvPr>
              <p:cNvSpPr txBox="1"/>
              <p:nvPr/>
            </p:nvSpPr>
            <p:spPr>
              <a:xfrm>
                <a:off x="5973337" y="563258"/>
                <a:ext cx="5710203" cy="120032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GB" sz="7200" i="1">
                          <a:latin typeface="Cambria Math" panose="02040503050406030204" pitchFamily="18" charset="0"/>
                        </a:rPr>
                        <m:t>𝛼</m:t>
                      </m:r>
                      <m:r>
                        <a:rPr lang="en-CA" sz="7200" i="1">
                          <a:latin typeface="Cambria Math" panose="02040503050406030204" pitchFamily="18" charset="0"/>
                        </a:rPr>
                        <m:t>𝛿</m:t>
                      </m:r>
                      <m:r>
                        <a:rPr lang="en-CA" sz="7200" i="1">
                          <a:latin typeface="Cambria Math" panose="02040503050406030204" pitchFamily="18" charset="0"/>
                        </a:rPr>
                        <m:t>−</m:t>
                      </m:r>
                      <m:r>
                        <a:rPr lang="en-GB" sz="7200" i="1">
                          <a:latin typeface="Cambria Math" panose="02040503050406030204" pitchFamily="18" charset="0"/>
                        </a:rPr>
                        <m:t>𝛽</m:t>
                      </m:r>
                      <m:r>
                        <a:rPr lang="en-CA" sz="7200" i="1">
                          <a:latin typeface="Cambria Math" panose="02040503050406030204" pitchFamily="18" charset="0"/>
                        </a:rPr>
                        <m:t>𝛾</m:t>
                      </m:r>
                      <m:r>
                        <a:rPr lang="en-GB" sz="7200" i="1">
                          <a:latin typeface="Cambria Math" panose="02040503050406030204" pitchFamily="18" charset="0"/>
                        </a:rPr>
                        <m:t>=1</m:t>
                      </m:r>
                    </m:oMath>
                  </m:oMathPara>
                </a14:m>
                <a:endParaRPr lang="en-CA" sz="7200" dirty="0">
                  <a:solidFill>
                    <a:schemeClr val="tx1"/>
                  </a:solidFill>
                </a:endParaRPr>
              </a:p>
            </p:txBody>
          </p:sp>
        </mc:Choice>
        <mc:Fallback xmlns="">
          <p:sp>
            <p:nvSpPr>
              <p:cNvPr id="3" name="TextBox 2">
                <a:extLst>
                  <a:ext uri="{FF2B5EF4-FFF2-40B4-BE49-F238E27FC236}">
                    <a16:creationId xmlns:a16="http://schemas.microsoft.com/office/drawing/2014/main" id="{FC272603-6AEF-35D2-7D88-4402412ADB25}"/>
                  </a:ext>
                </a:extLst>
              </p:cNvPr>
              <p:cNvSpPr txBox="1">
                <a:spLocks noRot="1" noChangeAspect="1" noMove="1" noResize="1" noEditPoints="1" noAdjustHandles="1" noChangeArrowheads="1" noChangeShapeType="1" noTextEdit="1"/>
              </p:cNvSpPr>
              <p:nvPr/>
            </p:nvSpPr>
            <p:spPr>
              <a:xfrm>
                <a:off x="5973337" y="563258"/>
                <a:ext cx="5710203" cy="1200329"/>
              </a:xfrm>
              <a:prstGeom prst="rect">
                <a:avLst/>
              </a:prstGeom>
              <a:blipFill>
                <a:blip r:embed="rId3"/>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30B55428-D228-0F5D-C7A4-E924D47FD2EA}"/>
              </a:ext>
            </a:extLst>
          </p:cNvPr>
          <p:cNvSpPr txBox="1"/>
          <p:nvPr/>
        </p:nvSpPr>
        <p:spPr>
          <a:xfrm>
            <a:off x="5651210" y="1715069"/>
            <a:ext cx="6277656" cy="1015663"/>
          </a:xfrm>
          <a:prstGeom prst="rect">
            <a:avLst/>
          </a:prstGeom>
          <a:noFill/>
        </p:spPr>
        <p:txBody>
          <a:bodyPr wrap="square" rtlCol="0">
            <a:spAutoFit/>
          </a:bodyPr>
          <a:lstStyle/>
          <a:p>
            <a:pPr marL="571500" indent="-571500">
              <a:buFont typeface="Arial" panose="020B0604020202020204" pitchFamily="34" charset="0"/>
              <a:buChar char="•"/>
            </a:pPr>
            <a:r>
              <a:rPr lang="en-GB" sz="6000" dirty="0">
                <a:solidFill>
                  <a:srgbClr val="FF0000"/>
                </a:solidFill>
              </a:rPr>
              <a:t>6 real parameters</a:t>
            </a:r>
            <a:endParaRPr lang="en-CA" sz="60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3AEDC3-6E8F-3A94-4062-CA263999C9D1}"/>
                  </a:ext>
                </a:extLst>
              </p:cNvPr>
              <p:cNvSpPr txBox="1"/>
              <p:nvPr/>
            </p:nvSpPr>
            <p:spPr>
              <a:xfrm>
                <a:off x="527820" y="738022"/>
                <a:ext cx="4932248" cy="2192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7700" b="0" i="1" smtClean="0">
                          <a:solidFill>
                            <a:schemeClr val="tx1"/>
                          </a:solidFill>
                          <a:latin typeface="Cambria Math" panose="02040503050406030204" pitchFamily="18" charset="0"/>
                        </a:rPr>
                        <m:t>𝐿</m:t>
                      </m:r>
                      <m:r>
                        <a:rPr lang="en-GB" sz="7700" b="0" i="1" smtClean="0">
                          <a:solidFill>
                            <a:schemeClr val="tx1"/>
                          </a:solidFill>
                          <a:latin typeface="Cambria Math" panose="02040503050406030204" pitchFamily="18" charset="0"/>
                        </a:rPr>
                        <m:t>=</m:t>
                      </m:r>
                      <m:d>
                        <m:dPr>
                          <m:begChr m:val="["/>
                          <m:endChr m:val="]"/>
                          <m:ctrlPr>
                            <a:rPr lang="en-GB" sz="7700" i="1">
                              <a:solidFill>
                                <a:schemeClr val="tx1"/>
                              </a:solidFill>
                              <a:latin typeface="Cambria Math" panose="02040503050406030204" pitchFamily="18" charset="0"/>
                            </a:rPr>
                          </m:ctrlPr>
                        </m:dPr>
                        <m:e>
                          <m:m>
                            <m:mPr>
                              <m:mcs>
                                <m:mc>
                                  <m:mcPr>
                                    <m:count m:val="2"/>
                                    <m:mcJc m:val="center"/>
                                  </m:mcPr>
                                </m:mc>
                              </m:mcs>
                              <m:ctrlPr>
                                <a:rPr lang="en-GB" sz="7700" i="1">
                                  <a:solidFill>
                                    <a:schemeClr val="tx1"/>
                                  </a:solidFill>
                                  <a:latin typeface="Cambria Math" panose="02040503050406030204" pitchFamily="18" charset="0"/>
                                </a:rPr>
                              </m:ctrlPr>
                            </m:mPr>
                            <m:mr>
                              <m:e>
                                <m:r>
                                  <a:rPr lang="en-GB" sz="7700" i="1">
                                    <a:solidFill>
                                      <a:schemeClr val="tx1"/>
                                    </a:solidFill>
                                    <a:latin typeface="Cambria Math" panose="02040503050406030204" pitchFamily="18" charset="0"/>
                                  </a:rPr>
                                  <m:t>𝛼</m:t>
                                </m:r>
                              </m:e>
                              <m:e>
                                <m:r>
                                  <a:rPr lang="en-CA" sz="7700" b="0" i="1" smtClean="0">
                                    <a:solidFill>
                                      <a:schemeClr val="tx1"/>
                                    </a:solidFill>
                                    <a:latin typeface="Cambria Math" panose="02040503050406030204" pitchFamily="18" charset="0"/>
                                  </a:rPr>
                                  <m:t>𝛾</m:t>
                                </m:r>
                              </m:e>
                            </m:mr>
                            <m:mr>
                              <m:e>
                                <m:r>
                                  <a:rPr lang="en-GB" sz="7700" i="1">
                                    <a:solidFill>
                                      <a:schemeClr val="tx1"/>
                                    </a:solidFill>
                                    <a:latin typeface="Cambria Math" panose="02040503050406030204" pitchFamily="18" charset="0"/>
                                  </a:rPr>
                                  <m:t>𝛽</m:t>
                                </m:r>
                              </m:e>
                              <m:e>
                                <m:r>
                                  <a:rPr lang="en-CA" sz="7700" b="0" i="1" smtClean="0">
                                    <a:solidFill>
                                      <a:schemeClr val="tx1"/>
                                    </a:solidFill>
                                    <a:latin typeface="Cambria Math" panose="02040503050406030204" pitchFamily="18" charset="0"/>
                                  </a:rPr>
                                  <m:t>𝛿</m:t>
                                </m:r>
                              </m:e>
                            </m:mr>
                          </m:m>
                        </m:e>
                      </m:d>
                    </m:oMath>
                  </m:oMathPara>
                </a14:m>
                <a:endParaRPr lang="en-CA" sz="7700" dirty="0">
                  <a:solidFill>
                    <a:schemeClr val="tx1"/>
                  </a:solidFill>
                </a:endParaRPr>
              </a:p>
            </p:txBody>
          </p:sp>
        </mc:Choice>
        <mc:Fallback xmlns="">
          <p:sp>
            <p:nvSpPr>
              <p:cNvPr id="5" name="TextBox 4">
                <a:extLst>
                  <a:ext uri="{FF2B5EF4-FFF2-40B4-BE49-F238E27FC236}">
                    <a16:creationId xmlns:a16="http://schemas.microsoft.com/office/drawing/2014/main" id="{633AEDC3-6E8F-3A94-4062-CA263999C9D1}"/>
                  </a:ext>
                </a:extLst>
              </p:cNvPr>
              <p:cNvSpPr txBox="1">
                <a:spLocks noRot="1" noChangeAspect="1" noMove="1" noResize="1" noEditPoints="1" noAdjustHandles="1" noChangeArrowheads="1" noChangeShapeType="1" noTextEdit="1"/>
              </p:cNvSpPr>
              <p:nvPr/>
            </p:nvSpPr>
            <p:spPr>
              <a:xfrm>
                <a:off x="527820" y="738022"/>
                <a:ext cx="4932248" cy="2192331"/>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33260C-1E21-1553-380F-F105EB6CF4FE}"/>
                  </a:ext>
                </a:extLst>
              </p:cNvPr>
              <p:cNvSpPr txBox="1"/>
              <p:nvPr/>
            </p:nvSpPr>
            <p:spPr>
              <a:xfrm>
                <a:off x="806246" y="0"/>
                <a:ext cx="4694668" cy="923330"/>
              </a:xfrm>
              <a:prstGeom prst="rect">
                <a:avLst/>
              </a:prstGeom>
              <a:noFill/>
            </p:spPr>
            <p:txBody>
              <a:bodyPr wrap="square" rtlCol="0">
                <a:spAutoFit/>
              </a:bodyPr>
              <a:lstStyle/>
              <a:p>
                <a14:m>
                  <m:oMath xmlns:m="http://schemas.openxmlformats.org/officeDocument/2006/math">
                    <m:r>
                      <a:rPr lang="en-GB" sz="5400" b="0" i="1" smtClean="0">
                        <a:solidFill>
                          <a:srgbClr val="0070C0"/>
                        </a:solidFill>
                        <a:latin typeface="Cambria Math" panose="02040503050406030204" pitchFamily="18" charset="0"/>
                      </a:rPr>
                      <m:t>𝑆</m:t>
                    </m:r>
                    <m:r>
                      <a:rPr lang="en-CA" sz="5400" b="0" i="1" smtClean="0">
                        <a:solidFill>
                          <a:srgbClr val="0070C0"/>
                        </a:solidFill>
                        <a:latin typeface="Cambria Math" panose="02040503050406030204" pitchFamily="18" charset="0"/>
                      </a:rPr>
                      <m:t>𝐿</m:t>
                    </m:r>
                    <m:r>
                      <a:rPr lang="en-GB" sz="5400" b="0" i="1" smtClean="0">
                        <a:solidFill>
                          <a:srgbClr val="0070C0"/>
                        </a:solidFill>
                        <a:latin typeface="Cambria Math" panose="02040503050406030204" pitchFamily="18" charset="0"/>
                      </a:rPr>
                      <m:t>(2</m:t>
                    </m:r>
                    <m:r>
                      <a:rPr lang="en-CA" sz="5400" b="0" i="1" smtClean="0">
                        <a:solidFill>
                          <a:srgbClr val="0070C0"/>
                        </a:solidFill>
                        <a:latin typeface="Cambria Math" panose="02040503050406030204" pitchFamily="18" charset="0"/>
                      </a:rPr>
                      <m:t>,</m:t>
                    </m:r>
                    <m:r>
                      <a:rPr lang="en-CA" sz="5400" b="0" i="1" smtClean="0">
                        <a:solidFill>
                          <a:srgbClr val="0070C0"/>
                        </a:solidFill>
                        <a:latin typeface="Cambria Math" panose="02040503050406030204" pitchFamily="18" charset="0"/>
                      </a:rPr>
                      <m:t>ℂ</m:t>
                    </m:r>
                    <m:r>
                      <a:rPr lang="en-GB" sz="5400" b="0" i="1" smtClean="0">
                        <a:solidFill>
                          <a:srgbClr val="0070C0"/>
                        </a:solidFill>
                        <a:latin typeface="Cambria Math" panose="02040503050406030204" pitchFamily="18" charset="0"/>
                      </a:rPr>
                      <m:t>)</m:t>
                    </m:r>
                  </m:oMath>
                </a14:m>
                <a:r>
                  <a:rPr lang="en-CA" sz="5400" dirty="0">
                    <a:solidFill>
                      <a:srgbClr val="0070C0"/>
                    </a:solidFill>
                  </a:rPr>
                  <a:t> matrix</a:t>
                </a:r>
              </a:p>
            </p:txBody>
          </p:sp>
        </mc:Choice>
        <mc:Fallback xmlns="">
          <p:sp>
            <p:nvSpPr>
              <p:cNvPr id="7" name="TextBox 6">
                <a:extLst>
                  <a:ext uri="{FF2B5EF4-FFF2-40B4-BE49-F238E27FC236}">
                    <a16:creationId xmlns:a16="http://schemas.microsoft.com/office/drawing/2014/main" id="{1133260C-1E21-1553-380F-F105EB6CF4FE}"/>
                  </a:ext>
                </a:extLst>
              </p:cNvPr>
              <p:cNvSpPr txBox="1">
                <a:spLocks noRot="1" noChangeAspect="1" noMove="1" noResize="1" noEditPoints="1" noAdjustHandles="1" noChangeArrowheads="1" noChangeShapeType="1" noTextEdit="1"/>
              </p:cNvSpPr>
              <p:nvPr/>
            </p:nvSpPr>
            <p:spPr>
              <a:xfrm>
                <a:off x="806246" y="0"/>
                <a:ext cx="4694668" cy="923330"/>
              </a:xfrm>
              <a:prstGeom prst="rect">
                <a:avLst/>
              </a:prstGeom>
              <a:blipFill>
                <a:blip r:embed="rId5"/>
                <a:stretch>
                  <a:fillRect t="-17881" r="-2857" b="-40397"/>
                </a:stretch>
              </a:blipFill>
            </p:spPr>
            <p:txBody>
              <a:bodyPr/>
              <a:lstStyle/>
              <a:p>
                <a:r>
                  <a:rPr lang="en-CA">
                    <a:noFill/>
                  </a:rPr>
                  <a:t> </a:t>
                </a:r>
              </a:p>
            </p:txBody>
          </p:sp>
        </mc:Fallback>
      </mc:AlternateContent>
      <p:grpSp>
        <p:nvGrpSpPr>
          <p:cNvPr id="27" name="Group 26">
            <a:extLst>
              <a:ext uri="{FF2B5EF4-FFF2-40B4-BE49-F238E27FC236}">
                <a16:creationId xmlns:a16="http://schemas.microsoft.com/office/drawing/2014/main" id="{901946BE-7366-3D35-D9A3-FA174864F74C}"/>
              </a:ext>
            </a:extLst>
          </p:cNvPr>
          <p:cNvGrpSpPr/>
          <p:nvPr/>
        </p:nvGrpSpPr>
        <p:grpSpPr>
          <a:xfrm>
            <a:off x="196193" y="3444451"/>
            <a:ext cx="3094603" cy="3406077"/>
            <a:chOff x="196193" y="3444451"/>
            <a:chExt cx="3094603" cy="3406077"/>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63CB93E-83EF-EDDF-CE86-002D8C221A45}"/>
                    </a:ext>
                  </a:extLst>
                </p:cNvPr>
                <p:cNvSpPr txBox="1"/>
                <p:nvPr/>
              </p:nvSpPr>
              <p:spPr>
                <a:xfrm>
                  <a:off x="311649" y="3444451"/>
                  <a:ext cx="2780276"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GB" sz="4800" b="0" i="1" smtClean="0">
                          <a:solidFill>
                            <a:srgbClr val="0070C0"/>
                          </a:solidFill>
                          <a:latin typeface="Cambria Math" panose="02040503050406030204" pitchFamily="18" charset="0"/>
                        </a:rPr>
                        <m:t>𝑥𝑦</m:t>
                      </m:r>
                    </m:oMath>
                  </a14:m>
                  <a:r>
                    <a:rPr lang="en-CA" sz="4800" dirty="0">
                      <a:solidFill>
                        <a:schemeClr val="tx1"/>
                      </a:solidFill>
                    </a:rPr>
                    <a:t>-plane</a:t>
                  </a:r>
                </a:p>
              </p:txBody>
            </p:sp>
          </mc:Choice>
          <mc:Fallback xmlns="">
            <p:sp>
              <p:nvSpPr>
                <p:cNvPr id="28" name="TextBox 27">
                  <a:extLst>
                    <a:ext uri="{FF2B5EF4-FFF2-40B4-BE49-F238E27FC236}">
                      <a16:creationId xmlns:a16="http://schemas.microsoft.com/office/drawing/2014/main" id="{863CB93E-83EF-EDDF-CE86-002D8C221A45}"/>
                    </a:ext>
                  </a:extLst>
                </p:cNvPr>
                <p:cNvSpPr txBox="1">
                  <a:spLocks noRot="1" noChangeAspect="1" noMove="1" noResize="1" noEditPoints="1" noAdjustHandles="1" noChangeArrowheads="1" noChangeShapeType="1" noTextEdit="1"/>
                </p:cNvSpPr>
                <p:nvPr/>
              </p:nvSpPr>
              <p:spPr>
                <a:xfrm>
                  <a:off x="311649" y="3444451"/>
                  <a:ext cx="2780276" cy="1569660"/>
                </a:xfrm>
                <a:prstGeom prst="rect">
                  <a:avLst/>
                </a:prstGeom>
                <a:blipFill>
                  <a:blip r:embed="rId6"/>
                  <a:stretch>
                    <a:fillRect l="-9868" t="-8527" r="-14912"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6DDB091-B6C2-7937-599F-9FE44AAAC5A0}"/>
                    </a:ext>
                  </a:extLst>
                </p:cNvPr>
                <p:cNvSpPr txBox="1"/>
                <p:nvPr/>
              </p:nvSpPr>
              <p:spPr>
                <a:xfrm>
                  <a:off x="196193" y="4967512"/>
                  <a:ext cx="3094603" cy="188301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𝑖</m:t>
                                    </m:r>
                                    <m:f>
                                      <m:fPr>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e>
                                <m:r>
                                  <a:rPr lang="en-GB" sz="4400" i="1">
                                    <a:latin typeface="Cambria Math" panose="02040503050406030204" pitchFamily="18" charset="0"/>
                                  </a:rPr>
                                  <m:t>0</m:t>
                                </m:r>
                              </m:e>
                            </m:mr>
                            <m:mr>
                              <m:e>
                                <m:r>
                                  <a:rPr lang="en-GB" sz="4400" i="1">
                                    <a:latin typeface="Cambria Math" panose="02040503050406030204" pitchFamily="18" charset="0"/>
                                  </a:rPr>
                                  <m:t>0</m:t>
                                </m:r>
                              </m:e>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𝑖</m:t>
                                    </m:r>
                                    <m:f>
                                      <m:fPr>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mr>
                          </m:m>
                        </m:e>
                      </m:d>
                    </m:oMath>
                  </a14:m>
                  <a:r>
                    <a:rPr lang="en-GB" sz="4400" i="1" dirty="0">
                      <a:latin typeface="Cambria Math" panose="02040503050406030204" pitchFamily="18" charset="0"/>
                      <a:ea typeface="Cambria Math" panose="02040503050406030204" pitchFamily="18" charset="0"/>
                    </a:rPr>
                    <a:t> </a:t>
                  </a:r>
                </a:p>
              </p:txBody>
            </p:sp>
          </mc:Choice>
          <mc:Fallback xmlns="">
            <p:sp>
              <p:nvSpPr>
                <p:cNvPr id="29" name="TextBox 28">
                  <a:extLst>
                    <a:ext uri="{FF2B5EF4-FFF2-40B4-BE49-F238E27FC236}">
                      <a16:creationId xmlns:a16="http://schemas.microsoft.com/office/drawing/2014/main" id="{C6DDB091-B6C2-7937-599F-9FE44AAAC5A0}"/>
                    </a:ext>
                  </a:extLst>
                </p:cNvPr>
                <p:cNvSpPr txBox="1">
                  <a:spLocks noRot="1" noChangeAspect="1" noMove="1" noResize="1" noEditPoints="1" noAdjustHandles="1" noChangeArrowheads="1" noChangeShapeType="1" noTextEdit="1"/>
                </p:cNvSpPr>
                <p:nvPr/>
              </p:nvSpPr>
              <p:spPr>
                <a:xfrm>
                  <a:off x="196193" y="4967512"/>
                  <a:ext cx="3094603" cy="1883016"/>
                </a:xfrm>
                <a:prstGeom prst="rect">
                  <a:avLst/>
                </a:prstGeom>
                <a:blipFill>
                  <a:blip r:embed="rId7"/>
                  <a:stretch>
                    <a:fillRect/>
                  </a:stretch>
                </a:blipFill>
                <a:effectLst>
                  <a:softEdge rad="127000"/>
                </a:effectLst>
              </p:spPr>
              <p:txBody>
                <a:bodyPr/>
                <a:lstStyle/>
                <a:p>
                  <a:r>
                    <a:rPr lang="en-CA">
                      <a:noFill/>
                    </a:rPr>
                    <a:t> </a:t>
                  </a:r>
                </a:p>
              </p:txBody>
            </p:sp>
          </mc:Fallback>
        </mc:AlternateContent>
      </p:grpSp>
      <p:grpSp>
        <p:nvGrpSpPr>
          <p:cNvPr id="30" name="Group 29">
            <a:extLst>
              <a:ext uri="{FF2B5EF4-FFF2-40B4-BE49-F238E27FC236}">
                <a16:creationId xmlns:a16="http://schemas.microsoft.com/office/drawing/2014/main" id="{5C08F1B1-87A9-DF42-66B0-AE4D2BAF38CE}"/>
              </a:ext>
            </a:extLst>
          </p:cNvPr>
          <p:cNvGrpSpPr/>
          <p:nvPr/>
        </p:nvGrpSpPr>
        <p:grpSpPr>
          <a:xfrm>
            <a:off x="3344483" y="2846229"/>
            <a:ext cx="4457533" cy="4011771"/>
            <a:chOff x="3344483" y="2846229"/>
            <a:chExt cx="4457533" cy="4011771"/>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A727CAC-74D3-EB0B-8D29-0CACA26AECB8}"/>
                    </a:ext>
                  </a:extLst>
                </p:cNvPr>
                <p:cNvSpPr txBox="1"/>
                <p:nvPr/>
              </p:nvSpPr>
              <p:spPr>
                <a:xfrm>
                  <a:off x="4321613" y="3444451"/>
                  <a:ext cx="2873121"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GB" sz="4800" b="0" i="1" smtClean="0">
                          <a:solidFill>
                            <a:srgbClr val="0070C0"/>
                          </a:solidFill>
                          <a:latin typeface="Cambria Math" panose="02040503050406030204" pitchFamily="18" charset="0"/>
                        </a:rPr>
                        <m:t>𝑦</m:t>
                      </m:r>
                      <m:r>
                        <a:rPr lang="en-CA" sz="4800" b="0" i="1" smtClean="0">
                          <a:solidFill>
                            <a:srgbClr val="0070C0"/>
                          </a:solidFill>
                          <a:latin typeface="Cambria Math" panose="02040503050406030204" pitchFamily="18" charset="0"/>
                        </a:rPr>
                        <m:t>𝑧</m:t>
                      </m:r>
                    </m:oMath>
                  </a14:m>
                  <a:r>
                    <a:rPr lang="en-CA" sz="4800" dirty="0">
                      <a:solidFill>
                        <a:schemeClr val="tx1"/>
                      </a:solidFill>
                    </a:rPr>
                    <a:t>-plane</a:t>
                  </a:r>
                </a:p>
              </p:txBody>
            </p:sp>
          </mc:Choice>
          <mc:Fallback xmlns="">
            <p:sp>
              <p:nvSpPr>
                <p:cNvPr id="31" name="TextBox 30">
                  <a:extLst>
                    <a:ext uri="{FF2B5EF4-FFF2-40B4-BE49-F238E27FC236}">
                      <a16:creationId xmlns:a16="http://schemas.microsoft.com/office/drawing/2014/main" id="{7A727CAC-74D3-EB0B-8D29-0CACA26AECB8}"/>
                    </a:ext>
                  </a:extLst>
                </p:cNvPr>
                <p:cNvSpPr txBox="1">
                  <a:spLocks noRot="1" noChangeAspect="1" noMove="1" noResize="1" noEditPoints="1" noAdjustHandles="1" noChangeArrowheads="1" noChangeShapeType="1" noTextEdit="1"/>
                </p:cNvSpPr>
                <p:nvPr/>
              </p:nvSpPr>
              <p:spPr>
                <a:xfrm>
                  <a:off x="4321613" y="3444451"/>
                  <a:ext cx="2873121" cy="1569660"/>
                </a:xfrm>
                <a:prstGeom prst="rect">
                  <a:avLst/>
                </a:prstGeom>
                <a:blipFill>
                  <a:blip r:embed="rId8"/>
                  <a:stretch>
                    <a:fillRect l="-8068" t="-8527" r="-12739"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6368404-00EC-97F4-3691-D7049DFB4C50}"/>
                    </a:ext>
                  </a:extLst>
                </p:cNvPr>
                <p:cNvSpPr txBox="1"/>
                <p:nvPr/>
              </p:nvSpPr>
              <p:spPr>
                <a:xfrm>
                  <a:off x="3512471" y="4808437"/>
                  <a:ext cx="4289545"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a:latin typeface="Cambria Math" panose="02040503050406030204" pitchFamily="18" charset="0"/>
                                  <a:ea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ea typeface="Cambria Math" panose="02040503050406030204" pitchFamily="18" charset="0"/>
                                          </a:rPr>
                                        </m:ctrlPr>
                                      </m:fPr>
                                      <m:num>
                                        <m:r>
                                          <a:rPr lang="en-GB" sz="4000" i="1" smtClean="0">
                                            <a:solidFill>
                                              <a:srgbClr val="FF6600"/>
                                            </a:solidFill>
                                            <a:latin typeface="Cambria Math" panose="02040503050406030204" pitchFamily="18" charset="0"/>
                                            <a:ea typeface="Cambria Math" panose="02040503050406030204" pitchFamily="18" charset="0"/>
                                          </a:rPr>
                                          <m:t>𝜃</m:t>
                                        </m:r>
                                      </m:num>
                                      <m:den>
                                        <m:r>
                                          <a:rPr lang="en-GB" sz="4000" i="1">
                                            <a:latin typeface="Cambria Math" panose="02040503050406030204" pitchFamily="18" charset="0"/>
                                            <a:ea typeface="Cambria Math" panose="02040503050406030204" pitchFamily="18" charset="0"/>
                                          </a:rPr>
                                          <m:t>2</m:t>
                                        </m:r>
                                      </m:den>
                                    </m:f>
                                  </m:e>
                                </m:func>
                              </m:e>
                              <m:e>
                                <m:r>
                                  <a:rPr lang="en-GB" sz="4000" i="1">
                                    <a:latin typeface="Cambria Math" panose="02040503050406030204" pitchFamily="18" charset="0"/>
                                  </a:rPr>
                                  <m:t>−</m:t>
                                </m:r>
                                <m:r>
                                  <a:rPr lang="en-GB" sz="4000" i="1">
                                    <a:latin typeface="Cambria Math" panose="02040503050406030204" pitchFamily="18" charset="0"/>
                                  </a:rPr>
                                  <m:t>𝑖</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smtClean="0">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r>
                              <m:e>
                                <m:r>
                                  <a:rPr lang="en-GB" sz="4000" i="1">
                                    <a:latin typeface="Cambria Math" panose="02040503050406030204" pitchFamily="18" charset="0"/>
                                  </a:rPr>
                                  <m:t>−</m:t>
                                </m:r>
                                <m:r>
                                  <a:rPr lang="en-GB" sz="4000" i="1">
                                    <a:latin typeface="Cambria Math" panose="02040503050406030204" pitchFamily="18" charset="0"/>
                                  </a:rPr>
                                  <m:t>𝑖</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smtClean="0">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ea typeface="Cambria Math" panose="02040503050406030204" pitchFamily="18" charset="0"/>
                                          </a:rPr>
                                        </m:ctrlPr>
                                      </m:fPr>
                                      <m:num>
                                        <m:r>
                                          <a:rPr lang="en-GB" sz="4000" i="1" smtClean="0">
                                            <a:solidFill>
                                              <a:srgbClr val="FF6600"/>
                                            </a:solidFill>
                                            <a:latin typeface="Cambria Math" panose="02040503050406030204" pitchFamily="18" charset="0"/>
                                            <a:ea typeface="Cambria Math" panose="02040503050406030204" pitchFamily="18" charset="0"/>
                                          </a:rPr>
                                          <m:t>𝜃</m:t>
                                        </m:r>
                                      </m:num>
                                      <m:den>
                                        <m:r>
                                          <a:rPr lang="en-GB" sz="4000" i="1">
                                            <a:latin typeface="Cambria Math" panose="02040503050406030204" pitchFamily="18" charset="0"/>
                                            <a:ea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32" name="TextBox 31">
                  <a:extLst>
                    <a:ext uri="{FF2B5EF4-FFF2-40B4-BE49-F238E27FC236}">
                      <a16:creationId xmlns:a16="http://schemas.microsoft.com/office/drawing/2014/main" id="{86368404-00EC-97F4-3691-D7049DFB4C50}"/>
                    </a:ext>
                  </a:extLst>
                </p:cNvPr>
                <p:cNvSpPr txBox="1">
                  <a:spLocks noRot="1" noChangeAspect="1" noMove="1" noResize="1" noEditPoints="1" noAdjustHandles="1" noChangeArrowheads="1" noChangeShapeType="1" noTextEdit="1"/>
                </p:cNvSpPr>
                <p:nvPr/>
              </p:nvSpPr>
              <p:spPr>
                <a:xfrm>
                  <a:off x="3512471" y="4808437"/>
                  <a:ext cx="4289545" cy="2048766"/>
                </a:xfrm>
                <a:prstGeom prst="rect">
                  <a:avLst/>
                </a:prstGeom>
                <a:blipFill>
                  <a:blip r:embed="rId9"/>
                  <a:stretch>
                    <a:fillRect/>
                  </a:stretch>
                </a:blipFill>
                <a:effectLst>
                  <a:softEdge rad="127000"/>
                </a:effectLst>
              </p:spPr>
              <p:txBody>
                <a:bodyPr/>
                <a:lstStyle/>
                <a:p>
                  <a:r>
                    <a:rPr lang="en-CA">
                      <a:noFill/>
                    </a:rPr>
                    <a:t> </a:t>
                  </a:r>
                </a:p>
              </p:txBody>
            </p:sp>
          </mc:Fallback>
        </mc:AlternateContent>
        <p:cxnSp>
          <p:nvCxnSpPr>
            <p:cNvPr id="33" name="Straight Connector 32">
              <a:extLst>
                <a:ext uri="{FF2B5EF4-FFF2-40B4-BE49-F238E27FC236}">
                  <a16:creationId xmlns:a16="http://schemas.microsoft.com/office/drawing/2014/main" id="{D86CAAEB-02D7-2920-6EA4-829CB4F3B3E6}"/>
                </a:ext>
              </a:extLst>
            </p:cNvPr>
            <p:cNvCxnSpPr>
              <a:cxnSpLocks/>
            </p:cNvCxnSpPr>
            <p:nvPr/>
          </p:nvCxnSpPr>
          <p:spPr>
            <a:xfrm>
              <a:off x="3344483" y="2846229"/>
              <a:ext cx="0" cy="4011771"/>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FA7CC69-EA91-707A-C454-9181E98D365C}"/>
              </a:ext>
            </a:extLst>
          </p:cNvPr>
          <p:cNvGrpSpPr/>
          <p:nvPr/>
        </p:nvGrpSpPr>
        <p:grpSpPr>
          <a:xfrm>
            <a:off x="8019313" y="2846229"/>
            <a:ext cx="4018468" cy="4011771"/>
            <a:chOff x="8019313" y="2846229"/>
            <a:chExt cx="4018468" cy="401177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2813399-C100-8F7E-70BF-6D652E9D159D}"/>
                    </a:ext>
                  </a:extLst>
                </p:cNvPr>
                <p:cNvSpPr txBox="1"/>
                <p:nvPr/>
              </p:nvSpPr>
              <p:spPr>
                <a:xfrm>
                  <a:off x="8629716" y="3406351"/>
                  <a:ext cx="2873121"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CA" sz="4800" b="0" i="1" smtClean="0">
                          <a:solidFill>
                            <a:srgbClr val="0070C0"/>
                          </a:solidFill>
                          <a:latin typeface="Cambria Math" panose="02040503050406030204" pitchFamily="18" charset="0"/>
                        </a:rPr>
                        <m:t>𝑧𝑥</m:t>
                      </m:r>
                    </m:oMath>
                  </a14:m>
                  <a:r>
                    <a:rPr lang="en-CA" sz="4800" dirty="0">
                      <a:solidFill>
                        <a:schemeClr val="tx1"/>
                      </a:solidFill>
                    </a:rPr>
                    <a:t>-plane</a:t>
                  </a:r>
                </a:p>
              </p:txBody>
            </p:sp>
          </mc:Choice>
          <mc:Fallback xmlns="">
            <p:sp>
              <p:nvSpPr>
                <p:cNvPr id="35" name="TextBox 34">
                  <a:extLst>
                    <a:ext uri="{FF2B5EF4-FFF2-40B4-BE49-F238E27FC236}">
                      <a16:creationId xmlns:a16="http://schemas.microsoft.com/office/drawing/2014/main" id="{02813399-C100-8F7E-70BF-6D652E9D159D}"/>
                    </a:ext>
                  </a:extLst>
                </p:cNvPr>
                <p:cNvSpPr txBox="1">
                  <a:spLocks noRot="1" noChangeAspect="1" noMove="1" noResize="1" noEditPoints="1" noAdjustHandles="1" noChangeArrowheads="1" noChangeShapeType="1" noTextEdit="1"/>
                </p:cNvSpPr>
                <p:nvPr/>
              </p:nvSpPr>
              <p:spPr>
                <a:xfrm>
                  <a:off x="8629716" y="3406351"/>
                  <a:ext cx="2873121" cy="1569660"/>
                </a:xfrm>
                <a:prstGeom prst="rect">
                  <a:avLst/>
                </a:prstGeom>
                <a:blipFill>
                  <a:blip r:embed="rId10"/>
                  <a:stretch>
                    <a:fillRect l="-8280" t="-8560" r="-12527" b="-202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FF59BDB-CB0E-5698-E5BF-F7FC566EEEA3}"/>
                    </a:ext>
                  </a:extLst>
                </p:cNvPr>
                <p:cNvSpPr txBox="1"/>
                <p:nvPr/>
              </p:nvSpPr>
              <p:spPr>
                <a:xfrm>
                  <a:off x="8256697" y="4789387"/>
                  <a:ext cx="3781084"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a:latin typeface="Cambria Math" panose="02040503050406030204" pitchFamily="18" charset="0"/>
                                  <a:ea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r>
                                  <a:rPr lang="en-GB" sz="4000" i="1">
                                    <a:latin typeface="Cambria Math" panose="02040503050406030204" pitchFamily="18" charset="0"/>
                                    <a:ea typeface="Cambria Math" panose="02040503050406030204" pitchFamily="18" charset="0"/>
                                  </a:rPr>
                                  <m:t>−</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r>
                              <m:e>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36" name="TextBox 35">
                  <a:extLst>
                    <a:ext uri="{FF2B5EF4-FFF2-40B4-BE49-F238E27FC236}">
                      <a16:creationId xmlns:a16="http://schemas.microsoft.com/office/drawing/2014/main" id="{9FF59BDB-CB0E-5698-E5BF-F7FC566EEEA3}"/>
                    </a:ext>
                  </a:extLst>
                </p:cNvPr>
                <p:cNvSpPr txBox="1">
                  <a:spLocks noRot="1" noChangeAspect="1" noMove="1" noResize="1" noEditPoints="1" noAdjustHandles="1" noChangeArrowheads="1" noChangeShapeType="1" noTextEdit="1"/>
                </p:cNvSpPr>
                <p:nvPr/>
              </p:nvSpPr>
              <p:spPr>
                <a:xfrm>
                  <a:off x="8256697" y="4789387"/>
                  <a:ext cx="3781084" cy="2048766"/>
                </a:xfrm>
                <a:prstGeom prst="rect">
                  <a:avLst/>
                </a:prstGeom>
                <a:blipFill>
                  <a:blip r:embed="rId11"/>
                  <a:stretch>
                    <a:fillRect/>
                  </a:stretch>
                </a:blipFill>
                <a:effectLst>
                  <a:softEdge rad="127000"/>
                </a:effectLst>
              </p:spPr>
              <p:txBody>
                <a:bodyPr/>
                <a:lstStyle/>
                <a:p>
                  <a:r>
                    <a:rPr lang="en-CA">
                      <a:noFill/>
                    </a:rPr>
                    <a:t> </a:t>
                  </a:r>
                </a:p>
              </p:txBody>
            </p:sp>
          </mc:Fallback>
        </mc:AlternateContent>
        <p:cxnSp>
          <p:nvCxnSpPr>
            <p:cNvPr id="37" name="Straight Connector 36">
              <a:extLst>
                <a:ext uri="{FF2B5EF4-FFF2-40B4-BE49-F238E27FC236}">
                  <a16:creationId xmlns:a16="http://schemas.microsoft.com/office/drawing/2014/main" id="{C509D411-05E9-9D8C-3116-91863C160494}"/>
                </a:ext>
              </a:extLst>
            </p:cNvPr>
            <p:cNvCxnSpPr>
              <a:cxnSpLocks/>
            </p:cNvCxnSpPr>
            <p:nvPr/>
          </p:nvCxnSpPr>
          <p:spPr>
            <a:xfrm>
              <a:off x="8019313" y="2846229"/>
              <a:ext cx="0" cy="4011771"/>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923030576"/>
      </p:ext>
    </p:extLst>
  </p:cSld>
  <p:clrMapOvr>
    <a:masterClrMapping/>
  </p:clrMapOvr>
  <mc:AlternateContent xmlns:mc="http://schemas.openxmlformats.org/markup-compatibility/2006" xmlns:p14="http://schemas.microsoft.com/office/powerpoint/2010/main">
    <mc:Choice Requires="p14">
      <p:transition spd="med" p14:dur="700" advTm="5945">
        <p:fade/>
      </p:transition>
    </mc:Choice>
    <mc:Fallback xmlns="">
      <p:transition spd="med" advTm="594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03A6B32-F82D-25B3-4E5A-96F75A228716}"/>
              </a:ext>
            </a:extLst>
          </p:cNvPr>
          <p:cNvCxnSpPr/>
          <p:nvPr/>
        </p:nvCxnSpPr>
        <p:spPr>
          <a:xfrm>
            <a:off x="0" y="332105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A073A4DB-07E3-A571-B745-0FCB77135B1D}"/>
              </a:ext>
            </a:extLst>
          </p:cNvPr>
          <p:cNvGrpSpPr/>
          <p:nvPr/>
        </p:nvGrpSpPr>
        <p:grpSpPr>
          <a:xfrm>
            <a:off x="196193" y="3444451"/>
            <a:ext cx="3094603" cy="3406077"/>
            <a:chOff x="196193" y="3444451"/>
            <a:chExt cx="3094603" cy="340607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74C5E0-546B-B4A7-AA0C-031B803B283E}"/>
                    </a:ext>
                  </a:extLst>
                </p:cNvPr>
                <p:cNvSpPr txBox="1"/>
                <p:nvPr/>
              </p:nvSpPr>
              <p:spPr>
                <a:xfrm>
                  <a:off x="311649" y="3444451"/>
                  <a:ext cx="2780276"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GB" sz="4800" b="0" i="1" smtClean="0">
                          <a:solidFill>
                            <a:srgbClr val="0070C0"/>
                          </a:solidFill>
                          <a:latin typeface="Cambria Math" panose="02040503050406030204" pitchFamily="18" charset="0"/>
                        </a:rPr>
                        <m:t>𝑥𝑦</m:t>
                      </m:r>
                    </m:oMath>
                  </a14:m>
                  <a:r>
                    <a:rPr lang="en-CA" sz="4800" dirty="0">
                      <a:solidFill>
                        <a:schemeClr val="tx1"/>
                      </a:solidFill>
                    </a:rPr>
                    <a:t>-plane</a:t>
                  </a:r>
                </a:p>
              </p:txBody>
            </p:sp>
          </mc:Choice>
          <mc:Fallback xmlns="">
            <p:sp>
              <p:nvSpPr>
                <p:cNvPr id="6" name="TextBox 5">
                  <a:extLst>
                    <a:ext uri="{FF2B5EF4-FFF2-40B4-BE49-F238E27FC236}">
                      <a16:creationId xmlns:a16="http://schemas.microsoft.com/office/drawing/2014/main" id="{4E74C5E0-546B-B4A7-AA0C-031B803B283E}"/>
                    </a:ext>
                  </a:extLst>
                </p:cNvPr>
                <p:cNvSpPr txBox="1">
                  <a:spLocks noRot="1" noChangeAspect="1" noMove="1" noResize="1" noEditPoints="1" noAdjustHandles="1" noChangeArrowheads="1" noChangeShapeType="1" noTextEdit="1"/>
                </p:cNvSpPr>
                <p:nvPr/>
              </p:nvSpPr>
              <p:spPr>
                <a:xfrm>
                  <a:off x="311649" y="3444451"/>
                  <a:ext cx="2780276" cy="1569660"/>
                </a:xfrm>
                <a:prstGeom prst="rect">
                  <a:avLst/>
                </a:prstGeom>
                <a:blipFill>
                  <a:blip r:embed="rId3"/>
                  <a:stretch>
                    <a:fillRect l="-9868" t="-8527" r="-14912"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A18EC9-3DF6-E22E-0E7C-25DFB41BBBDD}"/>
                    </a:ext>
                  </a:extLst>
                </p:cNvPr>
                <p:cNvSpPr txBox="1"/>
                <p:nvPr/>
              </p:nvSpPr>
              <p:spPr>
                <a:xfrm>
                  <a:off x="196193" y="4967512"/>
                  <a:ext cx="3094603" cy="188301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𝑖</m:t>
                                    </m:r>
                                    <m:f>
                                      <m:fPr>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e>
                                <m:r>
                                  <a:rPr lang="en-GB" sz="4400" i="1">
                                    <a:latin typeface="Cambria Math" panose="02040503050406030204" pitchFamily="18" charset="0"/>
                                  </a:rPr>
                                  <m:t>0</m:t>
                                </m:r>
                              </m:e>
                            </m:mr>
                            <m:mr>
                              <m:e>
                                <m:r>
                                  <a:rPr lang="en-GB" sz="4400" i="1">
                                    <a:latin typeface="Cambria Math" panose="02040503050406030204" pitchFamily="18" charset="0"/>
                                  </a:rPr>
                                  <m:t>0</m:t>
                                </m:r>
                              </m:e>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𝑖</m:t>
                                    </m:r>
                                    <m:f>
                                      <m:fPr>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mr>
                          </m:m>
                        </m:e>
                      </m:d>
                    </m:oMath>
                  </a14:m>
                  <a:r>
                    <a:rPr lang="en-GB" sz="4400" i="1" dirty="0">
                      <a:latin typeface="Cambria Math" panose="02040503050406030204" pitchFamily="18" charset="0"/>
                      <a:ea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09A18EC9-3DF6-E22E-0E7C-25DFB41BBBDD}"/>
                    </a:ext>
                  </a:extLst>
                </p:cNvPr>
                <p:cNvSpPr txBox="1">
                  <a:spLocks noRot="1" noChangeAspect="1" noMove="1" noResize="1" noEditPoints="1" noAdjustHandles="1" noChangeArrowheads="1" noChangeShapeType="1" noTextEdit="1"/>
                </p:cNvSpPr>
                <p:nvPr/>
              </p:nvSpPr>
              <p:spPr>
                <a:xfrm>
                  <a:off x="196193" y="4967512"/>
                  <a:ext cx="3094603" cy="1883016"/>
                </a:xfrm>
                <a:prstGeom prst="rect">
                  <a:avLst/>
                </a:prstGeom>
                <a:blipFill>
                  <a:blip r:embed="rId4"/>
                  <a:stretch>
                    <a:fillRect/>
                  </a:stretch>
                </a:blipFill>
                <a:effectLst>
                  <a:softEdge rad="127000"/>
                </a:effectLst>
              </p:spPr>
              <p:txBody>
                <a:bodyPr/>
                <a:lstStyle/>
                <a:p>
                  <a:r>
                    <a:rPr lang="en-CA">
                      <a:noFill/>
                    </a:rPr>
                    <a:t> </a:t>
                  </a:r>
                </a:p>
              </p:txBody>
            </p:sp>
          </mc:Fallback>
        </mc:AlternateContent>
      </p:grpSp>
      <p:grpSp>
        <p:nvGrpSpPr>
          <p:cNvPr id="44" name="Group 43">
            <a:extLst>
              <a:ext uri="{FF2B5EF4-FFF2-40B4-BE49-F238E27FC236}">
                <a16:creationId xmlns:a16="http://schemas.microsoft.com/office/drawing/2014/main" id="{B1B172D5-6E61-3D4B-37F4-EF883D5D0D9E}"/>
              </a:ext>
            </a:extLst>
          </p:cNvPr>
          <p:cNvGrpSpPr/>
          <p:nvPr/>
        </p:nvGrpSpPr>
        <p:grpSpPr>
          <a:xfrm>
            <a:off x="3344483" y="3321050"/>
            <a:ext cx="4457533" cy="3536950"/>
            <a:chOff x="3344483" y="3321050"/>
            <a:chExt cx="4457533" cy="353695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15061C-F3F5-C750-310D-ADC75AF26041}"/>
                    </a:ext>
                  </a:extLst>
                </p:cNvPr>
                <p:cNvSpPr txBox="1"/>
                <p:nvPr/>
              </p:nvSpPr>
              <p:spPr>
                <a:xfrm>
                  <a:off x="4321613" y="3444451"/>
                  <a:ext cx="2873121"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GB" sz="4800" b="0" i="1" smtClean="0">
                          <a:solidFill>
                            <a:srgbClr val="0070C0"/>
                          </a:solidFill>
                          <a:latin typeface="Cambria Math" panose="02040503050406030204" pitchFamily="18" charset="0"/>
                        </a:rPr>
                        <m:t>𝑦</m:t>
                      </m:r>
                      <m:r>
                        <a:rPr lang="en-CA" sz="4800" b="0" i="1" smtClean="0">
                          <a:solidFill>
                            <a:srgbClr val="0070C0"/>
                          </a:solidFill>
                          <a:latin typeface="Cambria Math" panose="02040503050406030204" pitchFamily="18" charset="0"/>
                        </a:rPr>
                        <m:t>𝑧</m:t>
                      </m:r>
                    </m:oMath>
                  </a14:m>
                  <a:r>
                    <a:rPr lang="en-CA" sz="4800" dirty="0">
                      <a:solidFill>
                        <a:schemeClr val="tx1"/>
                      </a:solidFill>
                    </a:rPr>
                    <a:t>-plane</a:t>
                  </a:r>
                </a:p>
              </p:txBody>
            </p:sp>
          </mc:Choice>
          <mc:Fallback xmlns="">
            <p:sp>
              <p:nvSpPr>
                <p:cNvPr id="16" name="TextBox 15">
                  <a:extLst>
                    <a:ext uri="{FF2B5EF4-FFF2-40B4-BE49-F238E27FC236}">
                      <a16:creationId xmlns:a16="http://schemas.microsoft.com/office/drawing/2014/main" id="{5415061C-F3F5-C750-310D-ADC75AF26041}"/>
                    </a:ext>
                  </a:extLst>
                </p:cNvPr>
                <p:cNvSpPr txBox="1">
                  <a:spLocks noRot="1" noChangeAspect="1" noMove="1" noResize="1" noEditPoints="1" noAdjustHandles="1" noChangeArrowheads="1" noChangeShapeType="1" noTextEdit="1"/>
                </p:cNvSpPr>
                <p:nvPr/>
              </p:nvSpPr>
              <p:spPr>
                <a:xfrm>
                  <a:off x="4321613" y="3444451"/>
                  <a:ext cx="2873121" cy="1569660"/>
                </a:xfrm>
                <a:prstGeom prst="rect">
                  <a:avLst/>
                </a:prstGeom>
                <a:blipFill>
                  <a:blip r:embed="rId5"/>
                  <a:stretch>
                    <a:fillRect l="-8068" t="-8527" r="-12739"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BB78050-A4D5-FA9F-956E-8A18267E3D64}"/>
                    </a:ext>
                  </a:extLst>
                </p:cNvPr>
                <p:cNvSpPr txBox="1"/>
                <p:nvPr/>
              </p:nvSpPr>
              <p:spPr>
                <a:xfrm>
                  <a:off x="3512471" y="4808437"/>
                  <a:ext cx="4289545"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a:latin typeface="Cambria Math" panose="02040503050406030204" pitchFamily="18" charset="0"/>
                                  <a:ea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ea typeface="Cambria Math" panose="02040503050406030204" pitchFamily="18" charset="0"/>
                                          </a:rPr>
                                        </m:ctrlPr>
                                      </m:fPr>
                                      <m:num>
                                        <m:r>
                                          <a:rPr lang="en-GB" sz="4000" i="1" smtClean="0">
                                            <a:solidFill>
                                              <a:srgbClr val="FF6600"/>
                                            </a:solidFill>
                                            <a:latin typeface="Cambria Math" panose="02040503050406030204" pitchFamily="18" charset="0"/>
                                            <a:ea typeface="Cambria Math" panose="02040503050406030204" pitchFamily="18" charset="0"/>
                                          </a:rPr>
                                          <m:t>𝜃</m:t>
                                        </m:r>
                                      </m:num>
                                      <m:den>
                                        <m:r>
                                          <a:rPr lang="en-GB" sz="4000" i="1">
                                            <a:latin typeface="Cambria Math" panose="02040503050406030204" pitchFamily="18" charset="0"/>
                                            <a:ea typeface="Cambria Math" panose="02040503050406030204" pitchFamily="18" charset="0"/>
                                          </a:rPr>
                                          <m:t>2</m:t>
                                        </m:r>
                                      </m:den>
                                    </m:f>
                                  </m:e>
                                </m:func>
                              </m:e>
                              <m:e>
                                <m:r>
                                  <a:rPr lang="en-GB" sz="4000" i="1">
                                    <a:latin typeface="Cambria Math" panose="02040503050406030204" pitchFamily="18" charset="0"/>
                                  </a:rPr>
                                  <m:t>−</m:t>
                                </m:r>
                                <m:r>
                                  <a:rPr lang="en-GB" sz="4000" i="1">
                                    <a:latin typeface="Cambria Math" panose="02040503050406030204" pitchFamily="18" charset="0"/>
                                  </a:rPr>
                                  <m:t>𝑖</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smtClean="0">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r>
                              <m:e>
                                <m:r>
                                  <a:rPr lang="en-GB" sz="4000" i="1">
                                    <a:latin typeface="Cambria Math" panose="02040503050406030204" pitchFamily="18" charset="0"/>
                                  </a:rPr>
                                  <m:t>−</m:t>
                                </m:r>
                                <m:r>
                                  <a:rPr lang="en-GB" sz="4000" i="1">
                                    <a:latin typeface="Cambria Math" panose="02040503050406030204" pitchFamily="18" charset="0"/>
                                  </a:rPr>
                                  <m:t>𝑖</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smtClean="0">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ea typeface="Cambria Math" panose="02040503050406030204" pitchFamily="18" charset="0"/>
                                          </a:rPr>
                                        </m:ctrlPr>
                                      </m:fPr>
                                      <m:num>
                                        <m:r>
                                          <a:rPr lang="en-GB" sz="4000" i="1" smtClean="0">
                                            <a:solidFill>
                                              <a:srgbClr val="FF6600"/>
                                            </a:solidFill>
                                            <a:latin typeface="Cambria Math" panose="02040503050406030204" pitchFamily="18" charset="0"/>
                                            <a:ea typeface="Cambria Math" panose="02040503050406030204" pitchFamily="18" charset="0"/>
                                          </a:rPr>
                                          <m:t>𝜃</m:t>
                                        </m:r>
                                      </m:num>
                                      <m:den>
                                        <m:r>
                                          <a:rPr lang="en-GB" sz="4000" i="1">
                                            <a:latin typeface="Cambria Math" panose="02040503050406030204" pitchFamily="18" charset="0"/>
                                            <a:ea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19" name="TextBox 18">
                  <a:extLst>
                    <a:ext uri="{FF2B5EF4-FFF2-40B4-BE49-F238E27FC236}">
                      <a16:creationId xmlns:a16="http://schemas.microsoft.com/office/drawing/2014/main" id="{DBB78050-A4D5-FA9F-956E-8A18267E3D64}"/>
                    </a:ext>
                  </a:extLst>
                </p:cNvPr>
                <p:cNvSpPr txBox="1">
                  <a:spLocks noRot="1" noChangeAspect="1" noMove="1" noResize="1" noEditPoints="1" noAdjustHandles="1" noChangeArrowheads="1" noChangeShapeType="1" noTextEdit="1"/>
                </p:cNvSpPr>
                <p:nvPr/>
              </p:nvSpPr>
              <p:spPr>
                <a:xfrm>
                  <a:off x="3512471" y="4808437"/>
                  <a:ext cx="4289545" cy="2048766"/>
                </a:xfrm>
                <a:prstGeom prst="rect">
                  <a:avLst/>
                </a:prstGeom>
                <a:blipFill>
                  <a:blip r:embed="rId6"/>
                  <a:stretch>
                    <a:fillRect/>
                  </a:stretch>
                </a:blipFill>
                <a:effectLst>
                  <a:softEdge rad="127000"/>
                </a:effectLst>
              </p:spPr>
              <p:txBody>
                <a:bodyPr/>
                <a:lstStyle/>
                <a:p>
                  <a:r>
                    <a:rPr lang="en-CA">
                      <a:noFill/>
                    </a:rPr>
                    <a:t> </a:t>
                  </a:r>
                </a:p>
              </p:txBody>
            </p:sp>
          </mc:Fallback>
        </mc:AlternateContent>
        <p:cxnSp>
          <p:nvCxnSpPr>
            <p:cNvPr id="21" name="Straight Connector 20">
              <a:extLst>
                <a:ext uri="{FF2B5EF4-FFF2-40B4-BE49-F238E27FC236}">
                  <a16:creationId xmlns:a16="http://schemas.microsoft.com/office/drawing/2014/main" id="{9DCEE5C7-0EFC-7108-B8CD-C06E99D4DAB2}"/>
                </a:ext>
              </a:extLst>
            </p:cNvPr>
            <p:cNvCxnSpPr>
              <a:cxnSpLocks/>
            </p:cNvCxnSpPr>
            <p:nvPr/>
          </p:nvCxnSpPr>
          <p:spPr>
            <a:xfrm>
              <a:off x="3344483" y="3321050"/>
              <a:ext cx="0" cy="3536950"/>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4C01A5C-F1BD-25DE-F99E-57D85322C7E6}"/>
              </a:ext>
            </a:extLst>
          </p:cNvPr>
          <p:cNvGrpSpPr/>
          <p:nvPr/>
        </p:nvGrpSpPr>
        <p:grpSpPr>
          <a:xfrm>
            <a:off x="8019313" y="3321050"/>
            <a:ext cx="4018468" cy="3536950"/>
            <a:chOff x="8019313" y="3321050"/>
            <a:chExt cx="4018468" cy="353695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C0DCCB-0AE0-0960-0F77-604108EC797F}"/>
                    </a:ext>
                  </a:extLst>
                </p:cNvPr>
                <p:cNvSpPr txBox="1"/>
                <p:nvPr/>
              </p:nvSpPr>
              <p:spPr>
                <a:xfrm>
                  <a:off x="8629716" y="3406351"/>
                  <a:ext cx="2873121"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CA" sz="4800" b="0" i="1" smtClean="0">
                          <a:solidFill>
                            <a:srgbClr val="0070C0"/>
                          </a:solidFill>
                          <a:latin typeface="Cambria Math" panose="02040503050406030204" pitchFamily="18" charset="0"/>
                        </a:rPr>
                        <m:t>𝑧𝑥</m:t>
                      </m:r>
                    </m:oMath>
                  </a14:m>
                  <a:r>
                    <a:rPr lang="en-CA" sz="4800" dirty="0">
                      <a:solidFill>
                        <a:schemeClr val="tx1"/>
                      </a:solidFill>
                    </a:rPr>
                    <a:t>-plane</a:t>
                  </a:r>
                </a:p>
              </p:txBody>
            </p:sp>
          </mc:Choice>
          <mc:Fallback xmlns="">
            <p:sp>
              <p:nvSpPr>
                <p:cNvPr id="23" name="TextBox 22">
                  <a:extLst>
                    <a:ext uri="{FF2B5EF4-FFF2-40B4-BE49-F238E27FC236}">
                      <a16:creationId xmlns:a16="http://schemas.microsoft.com/office/drawing/2014/main" id="{9EC0DCCB-0AE0-0960-0F77-604108EC797F}"/>
                    </a:ext>
                  </a:extLst>
                </p:cNvPr>
                <p:cNvSpPr txBox="1">
                  <a:spLocks noRot="1" noChangeAspect="1" noMove="1" noResize="1" noEditPoints="1" noAdjustHandles="1" noChangeArrowheads="1" noChangeShapeType="1" noTextEdit="1"/>
                </p:cNvSpPr>
                <p:nvPr/>
              </p:nvSpPr>
              <p:spPr>
                <a:xfrm>
                  <a:off x="8629716" y="3406351"/>
                  <a:ext cx="2873121" cy="1569660"/>
                </a:xfrm>
                <a:prstGeom prst="rect">
                  <a:avLst/>
                </a:prstGeom>
                <a:blipFill>
                  <a:blip r:embed="rId7"/>
                  <a:stretch>
                    <a:fillRect l="-8280" t="-8560" r="-12527" b="-202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C4794C7-C014-7840-239C-0D93C650B6AE}"/>
                    </a:ext>
                  </a:extLst>
                </p:cNvPr>
                <p:cNvSpPr txBox="1"/>
                <p:nvPr/>
              </p:nvSpPr>
              <p:spPr>
                <a:xfrm>
                  <a:off x="8256697" y="4789387"/>
                  <a:ext cx="3781084"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a:latin typeface="Cambria Math" panose="02040503050406030204" pitchFamily="18" charset="0"/>
                                  <a:ea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r>
                                  <a:rPr lang="en-GB" sz="4000" i="1">
                                    <a:latin typeface="Cambria Math" panose="02040503050406030204" pitchFamily="18" charset="0"/>
                                    <a:ea typeface="Cambria Math" panose="02040503050406030204" pitchFamily="18" charset="0"/>
                                  </a:rPr>
                                  <m:t>−</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r>
                              <m:e>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24" name="TextBox 23">
                  <a:extLst>
                    <a:ext uri="{FF2B5EF4-FFF2-40B4-BE49-F238E27FC236}">
                      <a16:creationId xmlns:a16="http://schemas.microsoft.com/office/drawing/2014/main" id="{BC4794C7-C014-7840-239C-0D93C650B6AE}"/>
                    </a:ext>
                  </a:extLst>
                </p:cNvPr>
                <p:cNvSpPr txBox="1">
                  <a:spLocks noRot="1" noChangeAspect="1" noMove="1" noResize="1" noEditPoints="1" noAdjustHandles="1" noChangeArrowheads="1" noChangeShapeType="1" noTextEdit="1"/>
                </p:cNvSpPr>
                <p:nvPr/>
              </p:nvSpPr>
              <p:spPr>
                <a:xfrm>
                  <a:off x="8256697" y="4789387"/>
                  <a:ext cx="3781084" cy="2048766"/>
                </a:xfrm>
                <a:prstGeom prst="rect">
                  <a:avLst/>
                </a:prstGeom>
                <a:blipFill>
                  <a:blip r:embed="rId8"/>
                  <a:stretch>
                    <a:fillRect/>
                  </a:stretch>
                </a:blipFill>
                <a:effectLst>
                  <a:softEdge rad="127000"/>
                </a:effectLst>
              </p:spPr>
              <p:txBody>
                <a:bodyPr/>
                <a:lstStyle/>
                <a:p>
                  <a:r>
                    <a:rPr lang="en-CA">
                      <a:noFill/>
                    </a:rPr>
                    <a:t> </a:t>
                  </a:r>
                </a:p>
              </p:txBody>
            </p:sp>
          </mc:Fallback>
        </mc:AlternateContent>
        <p:cxnSp>
          <p:nvCxnSpPr>
            <p:cNvPr id="25" name="Straight Connector 24">
              <a:extLst>
                <a:ext uri="{FF2B5EF4-FFF2-40B4-BE49-F238E27FC236}">
                  <a16:creationId xmlns:a16="http://schemas.microsoft.com/office/drawing/2014/main" id="{DF64D7D2-7026-F5DE-7A5B-325EA584963C}"/>
                </a:ext>
              </a:extLst>
            </p:cNvPr>
            <p:cNvCxnSpPr>
              <a:cxnSpLocks/>
            </p:cNvCxnSpPr>
            <p:nvPr/>
          </p:nvCxnSpPr>
          <p:spPr>
            <a:xfrm>
              <a:off x="8019313" y="3321050"/>
              <a:ext cx="0" cy="3536950"/>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5614B02A-A6C8-8993-AE6F-B444C94DA601}"/>
              </a:ext>
            </a:extLst>
          </p:cNvPr>
          <p:cNvGrpSpPr/>
          <p:nvPr/>
        </p:nvGrpSpPr>
        <p:grpSpPr>
          <a:xfrm>
            <a:off x="3344483" y="-97353"/>
            <a:ext cx="4421871" cy="3488991"/>
            <a:chOff x="3344483" y="-97353"/>
            <a:chExt cx="4421871" cy="3488991"/>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AFD8581-5641-C537-29CB-6F1451A337AF}"/>
                    </a:ext>
                  </a:extLst>
                </p:cNvPr>
                <p:cNvSpPr txBox="1"/>
                <p:nvPr/>
              </p:nvSpPr>
              <p:spPr>
                <a:xfrm>
                  <a:off x="4290428" y="-97353"/>
                  <a:ext cx="2873121" cy="1569660"/>
                </a:xfrm>
                <a:prstGeom prst="rect">
                  <a:avLst/>
                </a:prstGeom>
                <a:noFill/>
              </p:spPr>
              <p:txBody>
                <a:bodyPr wrap="square" rtlCol="0">
                  <a:spAutoFit/>
                </a:bodyPr>
                <a:lstStyle/>
                <a:p>
                  <a:pPr algn="ctr"/>
                  <a:r>
                    <a:rPr lang="en-GB" sz="4800" dirty="0">
                      <a:solidFill>
                        <a:schemeClr val="tx1"/>
                      </a:solidFill>
                    </a:rPr>
                    <a:t>boost in </a:t>
                  </a:r>
                  <a14:m>
                    <m:oMath xmlns:m="http://schemas.openxmlformats.org/officeDocument/2006/math">
                      <m:r>
                        <a:rPr lang="en-CA" sz="4800" b="0" i="1" smtClean="0">
                          <a:solidFill>
                            <a:srgbClr val="0070C0"/>
                          </a:solidFill>
                          <a:latin typeface="Cambria Math" panose="02040503050406030204" pitchFamily="18" charset="0"/>
                        </a:rPr>
                        <m:t>𝑡𝑦</m:t>
                      </m:r>
                    </m:oMath>
                  </a14:m>
                  <a:r>
                    <a:rPr lang="en-CA" sz="4800" dirty="0">
                      <a:solidFill>
                        <a:schemeClr val="tx1"/>
                      </a:solidFill>
                    </a:rPr>
                    <a:t>-plane</a:t>
                  </a:r>
                </a:p>
              </p:txBody>
            </p:sp>
          </mc:Choice>
          <mc:Fallback xmlns="">
            <p:sp>
              <p:nvSpPr>
                <p:cNvPr id="32" name="TextBox 31">
                  <a:extLst>
                    <a:ext uri="{FF2B5EF4-FFF2-40B4-BE49-F238E27FC236}">
                      <a16:creationId xmlns:a16="http://schemas.microsoft.com/office/drawing/2014/main" id="{5AFD8581-5641-C537-29CB-6F1451A337AF}"/>
                    </a:ext>
                  </a:extLst>
                </p:cNvPr>
                <p:cNvSpPr txBox="1">
                  <a:spLocks noRot="1" noChangeAspect="1" noMove="1" noResize="1" noEditPoints="1" noAdjustHandles="1" noChangeArrowheads="1" noChangeShapeType="1" noTextEdit="1"/>
                </p:cNvSpPr>
                <p:nvPr/>
              </p:nvSpPr>
              <p:spPr>
                <a:xfrm>
                  <a:off x="4290428" y="-97353"/>
                  <a:ext cx="2873121" cy="1569660"/>
                </a:xfrm>
                <a:prstGeom prst="rect">
                  <a:avLst/>
                </a:prstGeom>
                <a:blipFill>
                  <a:blip r:embed="rId9"/>
                  <a:stretch>
                    <a:fillRect t="-8527" r="-2335" b="-19767"/>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BC97C9D-2D37-E7FA-62A2-2E7344A02B0C}"/>
                    </a:ext>
                  </a:extLst>
                </p:cNvPr>
                <p:cNvSpPr txBox="1"/>
                <p:nvPr/>
              </p:nvSpPr>
              <p:spPr>
                <a:xfrm>
                  <a:off x="3476809" y="1299334"/>
                  <a:ext cx="4289545" cy="2092304"/>
                </a:xfrm>
                <a:prstGeom prst="rect">
                  <a:avLst/>
                </a:prstGeom>
                <a:noFill/>
                <a:effectLst>
                  <a:softEdge rad="127000"/>
                </a:effectLst>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d>
                          <m:dPr>
                            <m:begChr m:val="["/>
                            <m:endChr m:val="]"/>
                            <m:ctrlPr>
                              <a:rPr lang="en-GB" sz="3200" i="1" smtClean="0">
                                <a:latin typeface="Cambria Math" panose="02040503050406030204" pitchFamily="18" charset="0"/>
                                <a:ea typeface="Cambria Math" panose="02040503050406030204" pitchFamily="18" charset="0"/>
                              </a:rPr>
                            </m:ctrlPr>
                          </m:dPr>
                          <m:e>
                            <m:m>
                              <m:mPr>
                                <m:mcs>
                                  <m:mc>
                                    <m:mcPr>
                                      <m:count m:val="2"/>
                                      <m:mcJc m:val="center"/>
                                    </m:mcPr>
                                  </m:mc>
                                </m:mcs>
                                <m:ctrlPr>
                                  <a:rPr lang="en-GB" sz="3200" i="1">
                                    <a:latin typeface="Cambria Math" panose="02040503050406030204" pitchFamily="18" charset="0"/>
                                    <a:ea typeface="Cambria Math" panose="02040503050406030204" pitchFamily="18" charset="0"/>
                                  </a:rPr>
                                </m:ctrlPr>
                              </m:mPr>
                              <m:mr>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dirty="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i="1" dirty="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r>
                                    <a:rPr lang="en-CA" sz="3200" i="1">
                                      <a:latin typeface="Cambria Math" panose="02040503050406030204" pitchFamily="18" charset="0"/>
                                      <a:ea typeface="Cambria Math" panose="02040503050406030204" pitchFamily="18" charset="0"/>
                                    </a:rPr>
                                    <m:t>𝑖</m:t>
                                  </m:r>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dirty="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i="1" dirty="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r>
                                <m:e>
                                  <m:r>
                                    <a:rPr lang="en-GB" sz="3200" b="0" i="1" dirty="0" smtClean="0">
                                      <a:latin typeface="Cambria Math" panose="02040503050406030204" pitchFamily="18" charset="0"/>
                                      <a:ea typeface="Cambria Math" panose="02040503050406030204" pitchFamily="18" charset="0"/>
                                    </a:rPr>
                                    <m:t>−</m:t>
                                  </m:r>
                                  <m:r>
                                    <a:rPr lang="en-CA" sz="3200" i="1">
                                      <a:latin typeface="Cambria Math" panose="02040503050406030204" pitchFamily="18" charset="0"/>
                                    </a:rPr>
                                    <m:t>𝑖</m:t>
                                  </m:r>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dirty="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i="1" dirty="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dirty="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i="1" dirty="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
                          </m:e>
                        </m:d>
                      </m:oMath>
                    </m:oMathPara>
                  </a14:m>
                  <a:endParaRPr lang="en-GB" sz="3200" i="1" dirty="0">
                    <a:latin typeface="Cambria Math" panose="02040503050406030204" pitchFamily="18" charset="0"/>
                    <a:ea typeface="Cambria Math" panose="02040503050406030204" pitchFamily="18" charset="0"/>
                  </a:endParaRPr>
                </a:p>
              </p:txBody>
            </p:sp>
          </mc:Choice>
          <mc:Fallback>
            <p:sp>
              <p:nvSpPr>
                <p:cNvPr id="33" name="TextBox 32">
                  <a:extLst>
                    <a:ext uri="{FF2B5EF4-FFF2-40B4-BE49-F238E27FC236}">
                      <a16:creationId xmlns:a16="http://schemas.microsoft.com/office/drawing/2014/main" id="{6BC97C9D-2D37-E7FA-62A2-2E7344A02B0C}"/>
                    </a:ext>
                  </a:extLst>
                </p:cNvPr>
                <p:cNvSpPr txBox="1">
                  <a:spLocks noRot="1" noChangeAspect="1" noMove="1" noResize="1" noEditPoints="1" noAdjustHandles="1" noChangeArrowheads="1" noChangeShapeType="1" noTextEdit="1"/>
                </p:cNvSpPr>
                <p:nvPr/>
              </p:nvSpPr>
              <p:spPr>
                <a:xfrm>
                  <a:off x="3476809" y="1299334"/>
                  <a:ext cx="4289545" cy="2092304"/>
                </a:xfrm>
                <a:prstGeom prst="rect">
                  <a:avLst/>
                </a:prstGeom>
                <a:blipFill>
                  <a:blip r:embed="rId10"/>
                  <a:stretch>
                    <a:fillRect/>
                  </a:stretch>
                </a:blipFill>
                <a:effectLst>
                  <a:softEdge rad="127000"/>
                </a:effectLst>
              </p:spPr>
              <p:txBody>
                <a:bodyPr/>
                <a:lstStyle/>
                <a:p>
                  <a:r>
                    <a:rPr lang="en-CA">
                      <a:noFill/>
                    </a:rPr>
                    <a:t> </a:t>
                  </a:r>
                </a:p>
              </p:txBody>
            </p:sp>
          </mc:Fallback>
        </mc:AlternateContent>
        <p:cxnSp>
          <p:nvCxnSpPr>
            <p:cNvPr id="34" name="Straight Connector 33">
              <a:extLst>
                <a:ext uri="{FF2B5EF4-FFF2-40B4-BE49-F238E27FC236}">
                  <a16:creationId xmlns:a16="http://schemas.microsoft.com/office/drawing/2014/main" id="{38B0E0F1-8541-DE84-0032-252E4D289FBD}"/>
                </a:ext>
              </a:extLst>
            </p:cNvPr>
            <p:cNvCxnSpPr>
              <a:cxnSpLocks/>
            </p:cNvCxnSpPr>
            <p:nvPr/>
          </p:nvCxnSpPr>
          <p:spPr>
            <a:xfrm>
              <a:off x="3344483" y="0"/>
              <a:ext cx="0" cy="333448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E1193B5-257C-2AF8-989A-06180F3E23C3}"/>
              </a:ext>
            </a:extLst>
          </p:cNvPr>
          <p:cNvGrpSpPr/>
          <p:nvPr/>
        </p:nvGrpSpPr>
        <p:grpSpPr>
          <a:xfrm>
            <a:off x="59178" y="-97353"/>
            <a:ext cx="3188533" cy="3447954"/>
            <a:chOff x="59178" y="-97353"/>
            <a:chExt cx="3188533" cy="3447954"/>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B846A63-ED5F-CDCF-5C74-A788E979C58D}"/>
                    </a:ext>
                  </a:extLst>
                </p:cNvPr>
                <p:cNvSpPr txBox="1"/>
                <p:nvPr/>
              </p:nvSpPr>
              <p:spPr>
                <a:xfrm>
                  <a:off x="240753" y="-97353"/>
                  <a:ext cx="2849645" cy="1569660"/>
                </a:xfrm>
                <a:prstGeom prst="rect">
                  <a:avLst/>
                </a:prstGeom>
                <a:noFill/>
              </p:spPr>
              <p:txBody>
                <a:bodyPr wrap="square" rtlCol="0">
                  <a:spAutoFit/>
                </a:bodyPr>
                <a:lstStyle/>
                <a:p>
                  <a:pPr algn="ctr"/>
                  <a:r>
                    <a:rPr lang="en-GB" sz="4800" dirty="0"/>
                    <a:t>b</a:t>
                  </a:r>
                  <a:r>
                    <a:rPr lang="en-GB" sz="4800" dirty="0">
                      <a:solidFill>
                        <a:schemeClr val="tx1"/>
                      </a:solidFill>
                    </a:rPr>
                    <a:t>oost in </a:t>
                  </a:r>
                  <a14:m>
                    <m:oMath xmlns:m="http://schemas.openxmlformats.org/officeDocument/2006/math">
                      <m:r>
                        <a:rPr lang="en-CA" sz="4800" b="0" i="1" smtClean="0">
                          <a:solidFill>
                            <a:srgbClr val="0070C0"/>
                          </a:solidFill>
                          <a:latin typeface="Cambria Math" panose="02040503050406030204" pitchFamily="18" charset="0"/>
                        </a:rPr>
                        <m:t>𝑡𝑧</m:t>
                      </m:r>
                    </m:oMath>
                  </a14:m>
                  <a:r>
                    <a:rPr lang="en-CA" sz="4800" dirty="0">
                      <a:solidFill>
                        <a:schemeClr val="tx1"/>
                      </a:solidFill>
                    </a:rPr>
                    <a:t>-plane</a:t>
                  </a:r>
                </a:p>
              </p:txBody>
            </p:sp>
          </mc:Choice>
          <mc:Fallback xmlns="">
            <p:sp>
              <p:nvSpPr>
                <p:cNvPr id="35" name="TextBox 34">
                  <a:extLst>
                    <a:ext uri="{FF2B5EF4-FFF2-40B4-BE49-F238E27FC236}">
                      <a16:creationId xmlns:a16="http://schemas.microsoft.com/office/drawing/2014/main" id="{EB846A63-ED5F-CDCF-5C74-A788E979C58D}"/>
                    </a:ext>
                  </a:extLst>
                </p:cNvPr>
                <p:cNvSpPr txBox="1">
                  <a:spLocks noRot="1" noChangeAspect="1" noMove="1" noResize="1" noEditPoints="1" noAdjustHandles="1" noChangeArrowheads="1" noChangeShapeType="1" noTextEdit="1"/>
                </p:cNvSpPr>
                <p:nvPr/>
              </p:nvSpPr>
              <p:spPr>
                <a:xfrm>
                  <a:off x="240753" y="-97353"/>
                  <a:ext cx="2849645" cy="1569660"/>
                </a:xfrm>
                <a:prstGeom prst="rect">
                  <a:avLst/>
                </a:prstGeom>
                <a:blipFill>
                  <a:blip r:embed="rId11"/>
                  <a:stretch>
                    <a:fillRect t="-8527" r="-2778"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E11EAFE-22F0-BBA5-9AAF-9474FC9D5A1C}"/>
                    </a:ext>
                  </a:extLst>
                </p:cNvPr>
                <p:cNvSpPr txBox="1"/>
                <p:nvPr/>
              </p:nvSpPr>
              <p:spPr>
                <a:xfrm>
                  <a:off x="59178" y="1299334"/>
                  <a:ext cx="3188533" cy="2051267"/>
                </a:xfrm>
                <a:prstGeom prst="rect">
                  <a:avLst/>
                </a:prstGeom>
                <a:noFill/>
                <a:effectLst>
                  <a:softEdge rad="127000"/>
                </a:effectLst>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CA" sz="4400" i="1" dirty="0">
                                          <a:latin typeface="Cambria Math" panose="02040503050406030204" pitchFamily="18" charset="0"/>
                                          <a:ea typeface="Cambria Math" panose="02040503050406030204" pitchFamily="18" charset="0"/>
                                        </a:rPr>
                                      </m:ctrlPr>
                                    </m:sSupPr>
                                    <m:e>
                                      <m:r>
                                        <a:rPr lang="en-CA" sz="4400" i="1" dirty="0">
                                          <a:latin typeface="Cambria Math" panose="02040503050406030204" pitchFamily="18" charset="0"/>
                                          <a:ea typeface="Cambria Math" panose="02040503050406030204" pitchFamily="18" charset="0"/>
                                        </a:rPr>
                                        <m:t>𝑒</m:t>
                                      </m:r>
                                    </m:e>
                                    <m:sup>
                                      <m:r>
                                        <a:rPr lang="en-CA" sz="4400" i="1" dirty="0">
                                          <a:latin typeface="Cambria Math" panose="02040503050406030204" pitchFamily="18" charset="0"/>
                                          <a:ea typeface="Cambria Math" panose="02040503050406030204" pitchFamily="18" charset="0"/>
                                        </a:rPr>
                                        <m:t>−</m:t>
                                      </m:r>
                                      <m:f>
                                        <m:fPr>
                                          <m:ctrlPr>
                                            <a:rPr lang="en-GB" sz="4400" i="1" dirty="0">
                                              <a:latin typeface="Cambria Math" panose="02040503050406030204" pitchFamily="18" charset="0"/>
                                              <a:ea typeface="Cambria Math" panose="02040503050406030204" pitchFamily="18" charset="0"/>
                                            </a:rPr>
                                          </m:ctrlPr>
                                        </m:fPr>
                                        <m:num>
                                          <m:r>
                                            <a:rPr lang="en-CA" sz="4400" i="1" dirty="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e>
                                  <m:r>
                                    <a:rPr lang="en-CA" sz="4400" i="1">
                                      <a:latin typeface="Cambria Math" panose="02040503050406030204" pitchFamily="18" charset="0"/>
                                    </a:rPr>
                                    <m:t>0</m:t>
                                  </m:r>
                                </m:e>
                              </m:mr>
                              <m:mr>
                                <m:e>
                                  <m:r>
                                    <a:rPr lang="en-CA" sz="4400" i="1">
                                      <a:latin typeface="Cambria Math" panose="02040503050406030204" pitchFamily="18" charset="0"/>
                                    </a:rPr>
                                    <m:t>0</m:t>
                                  </m:r>
                                </m:e>
                                <m:e>
                                  <m:sSup>
                                    <m:sSupPr>
                                      <m:ctrlPr>
                                        <a:rPr lang="en-CA" sz="4400" i="1" dirty="0">
                                          <a:latin typeface="Cambria Math" panose="02040503050406030204" pitchFamily="18" charset="0"/>
                                          <a:ea typeface="Cambria Math" panose="02040503050406030204" pitchFamily="18" charset="0"/>
                                        </a:rPr>
                                      </m:ctrlPr>
                                    </m:sSupPr>
                                    <m:e>
                                      <m:r>
                                        <a:rPr lang="en-CA" sz="4400" i="1" dirty="0">
                                          <a:latin typeface="Cambria Math" panose="02040503050406030204" pitchFamily="18" charset="0"/>
                                          <a:ea typeface="Cambria Math" panose="02040503050406030204" pitchFamily="18" charset="0"/>
                                        </a:rPr>
                                        <m:t>𝑒</m:t>
                                      </m:r>
                                    </m:e>
                                    <m:sup>
                                      <m:r>
                                        <a:rPr lang="en-CA" sz="4400" i="1" dirty="0">
                                          <a:latin typeface="Cambria Math" panose="02040503050406030204" pitchFamily="18" charset="0"/>
                                          <a:ea typeface="Cambria Math" panose="02040503050406030204" pitchFamily="18" charset="0"/>
                                        </a:rPr>
                                        <m:t>+</m:t>
                                      </m:r>
                                      <m:f>
                                        <m:fPr>
                                          <m:ctrlPr>
                                            <a:rPr lang="en-GB" sz="4400" i="1" dirty="0">
                                              <a:latin typeface="Cambria Math" panose="02040503050406030204" pitchFamily="18" charset="0"/>
                                              <a:ea typeface="Cambria Math" panose="02040503050406030204" pitchFamily="18" charset="0"/>
                                            </a:rPr>
                                          </m:ctrlPr>
                                        </m:fPr>
                                        <m:num>
                                          <m:r>
                                            <a:rPr lang="en-CA" sz="4400" i="1" dirty="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mr>
                            </m:m>
                          </m:e>
                        </m:d>
                      </m:oMath>
                    </m:oMathPara>
                  </a14:m>
                  <a:endParaRPr lang="en-GB" sz="4400" i="1" dirty="0">
                    <a:latin typeface="Cambria Math" panose="02040503050406030204" pitchFamily="18" charset="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9E11EAFE-22F0-BBA5-9AAF-9474FC9D5A1C}"/>
                    </a:ext>
                  </a:extLst>
                </p:cNvPr>
                <p:cNvSpPr txBox="1">
                  <a:spLocks noRot="1" noChangeAspect="1" noMove="1" noResize="1" noEditPoints="1" noAdjustHandles="1" noChangeArrowheads="1" noChangeShapeType="1" noTextEdit="1"/>
                </p:cNvSpPr>
                <p:nvPr/>
              </p:nvSpPr>
              <p:spPr>
                <a:xfrm>
                  <a:off x="59178" y="1299334"/>
                  <a:ext cx="3188533" cy="2051267"/>
                </a:xfrm>
                <a:prstGeom prst="rect">
                  <a:avLst/>
                </a:prstGeom>
                <a:blipFill>
                  <a:blip r:embed="rId12"/>
                  <a:stretch>
                    <a:fillRect/>
                  </a:stretch>
                </a:blipFill>
                <a:effectLst>
                  <a:softEdge rad="127000"/>
                </a:effectLst>
              </p:spPr>
              <p:txBody>
                <a:bodyPr/>
                <a:lstStyle/>
                <a:p>
                  <a:r>
                    <a:rPr lang="en-CA">
                      <a:noFill/>
                    </a:rPr>
                    <a:t> </a:t>
                  </a:r>
                </a:p>
              </p:txBody>
            </p:sp>
          </mc:Fallback>
        </mc:AlternateContent>
      </p:grpSp>
      <p:grpSp>
        <p:nvGrpSpPr>
          <p:cNvPr id="48" name="Group 47">
            <a:extLst>
              <a:ext uri="{FF2B5EF4-FFF2-40B4-BE49-F238E27FC236}">
                <a16:creationId xmlns:a16="http://schemas.microsoft.com/office/drawing/2014/main" id="{177FB30F-A846-F323-414B-A518A13F4845}"/>
              </a:ext>
            </a:extLst>
          </p:cNvPr>
          <p:cNvGrpSpPr/>
          <p:nvPr/>
        </p:nvGrpSpPr>
        <p:grpSpPr>
          <a:xfrm>
            <a:off x="8013267" y="-97353"/>
            <a:ext cx="4195755" cy="3431841"/>
            <a:chOff x="8013267" y="-97353"/>
            <a:chExt cx="4195755" cy="3431841"/>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438307C-53D6-3CEF-DF05-9D4963E3F455}"/>
                    </a:ext>
                  </a:extLst>
                </p:cNvPr>
                <p:cNvSpPr txBox="1"/>
                <p:nvPr/>
              </p:nvSpPr>
              <p:spPr>
                <a:xfrm>
                  <a:off x="8608148" y="-97353"/>
                  <a:ext cx="2873121" cy="1569660"/>
                </a:xfrm>
                <a:prstGeom prst="rect">
                  <a:avLst/>
                </a:prstGeom>
                <a:noFill/>
              </p:spPr>
              <p:txBody>
                <a:bodyPr wrap="square" rtlCol="0">
                  <a:spAutoFit/>
                </a:bodyPr>
                <a:lstStyle/>
                <a:p>
                  <a:pPr algn="ctr"/>
                  <a:r>
                    <a:rPr lang="en-GB" sz="4800" dirty="0">
                      <a:solidFill>
                        <a:schemeClr val="tx1"/>
                      </a:solidFill>
                    </a:rPr>
                    <a:t>boost in </a:t>
                  </a:r>
                  <a14:m>
                    <m:oMath xmlns:m="http://schemas.openxmlformats.org/officeDocument/2006/math">
                      <m:r>
                        <a:rPr lang="en-CA" sz="4800" b="0" i="1" smtClean="0">
                          <a:solidFill>
                            <a:srgbClr val="0070C0"/>
                          </a:solidFill>
                          <a:latin typeface="Cambria Math" panose="02040503050406030204" pitchFamily="18" charset="0"/>
                        </a:rPr>
                        <m:t>𝑡𝑥</m:t>
                      </m:r>
                    </m:oMath>
                  </a14:m>
                  <a:r>
                    <a:rPr lang="en-CA" sz="4800" dirty="0">
                      <a:solidFill>
                        <a:schemeClr val="tx1"/>
                      </a:solidFill>
                    </a:rPr>
                    <a:t>-plane</a:t>
                  </a:r>
                </a:p>
              </p:txBody>
            </p:sp>
          </mc:Choice>
          <mc:Fallback xmlns="">
            <p:sp>
              <p:nvSpPr>
                <p:cNvPr id="37" name="TextBox 36">
                  <a:extLst>
                    <a:ext uri="{FF2B5EF4-FFF2-40B4-BE49-F238E27FC236}">
                      <a16:creationId xmlns:a16="http://schemas.microsoft.com/office/drawing/2014/main" id="{7438307C-53D6-3CEF-DF05-9D4963E3F455}"/>
                    </a:ext>
                  </a:extLst>
                </p:cNvPr>
                <p:cNvSpPr txBox="1">
                  <a:spLocks noRot="1" noChangeAspect="1" noMove="1" noResize="1" noEditPoints="1" noAdjustHandles="1" noChangeArrowheads="1" noChangeShapeType="1" noTextEdit="1"/>
                </p:cNvSpPr>
                <p:nvPr/>
              </p:nvSpPr>
              <p:spPr>
                <a:xfrm>
                  <a:off x="8608148" y="-97353"/>
                  <a:ext cx="2873121" cy="1569660"/>
                </a:xfrm>
                <a:prstGeom prst="rect">
                  <a:avLst/>
                </a:prstGeom>
                <a:blipFill>
                  <a:blip r:embed="rId13"/>
                  <a:stretch>
                    <a:fillRect t="-8527" r="-2548"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27F023F-A88B-EFFC-78E8-C58AE6B476B4}"/>
                    </a:ext>
                  </a:extLst>
                </p:cNvPr>
                <p:cNvSpPr txBox="1"/>
                <p:nvPr/>
              </p:nvSpPr>
              <p:spPr>
                <a:xfrm>
                  <a:off x="8032797" y="1418918"/>
                  <a:ext cx="4176225" cy="185313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600" i="1">
                              <a:latin typeface="Cambria Math" panose="02040503050406030204" pitchFamily="18" charset="0"/>
                              <a:ea typeface="Cambria Math" panose="02040503050406030204" pitchFamily="18" charset="0"/>
                            </a:rPr>
                          </m:ctrlPr>
                        </m:dPr>
                        <m:e>
                          <m:m>
                            <m:mPr>
                              <m:mcs>
                                <m:mc>
                                  <m:mcPr>
                                    <m:count m:val="2"/>
                                    <m:mcJc m:val="center"/>
                                  </m:mcPr>
                                </m:mc>
                              </m:mcs>
                              <m:ctrlPr>
                                <a:rPr lang="en-GB" sz="3600" i="1">
                                  <a:latin typeface="Cambria Math" panose="02040503050406030204" pitchFamily="18" charset="0"/>
                                  <a:ea typeface="Cambria Math" panose="02040503050406030204" pitchFamily="18" charset="0"/>
                                </a:rPr>
                              </m:ctrlPr>
                            </m:mPr>
                            <m:mr>
                              <m:e>
                                <m:func>
                                  <m:funcPr>
                                    <m:ctrlPr>
                                      <a:rPr lang="en-GB" sz="3600" i="1" dirty="0">
                                        <a:latin typeface="Cambria Math" panose="02040503050406030204" pitchFamily="18" charset="0"/>
                                        <a:ea typeface="Cambria Math" panose="02040503050406030204" pitchFamily="18" charset="0"/>
                                      </a:rPr>
                                    </m:ctrlPr>
                                  </m:funcPr>
                                  <m:fName>
                                    <m:r>
                                      <m:rPr>
                                        <m:sty m:val="p"/>
                                      </m:rPr>
                                      <a:rPr lang="en-GB" sz="3600" dirty="0">
                                        <a:latin typeface="Cambria Math" panose="02040503050406030204" pitchFamily="18" charset="0"/>
                                        <a:ea typeface="Cambria Math" panose="02040503050406030204" pitchFamily="18" charset="0"/>
                                      </a:rPr>
                                      <m:t>cos</m:t>
                                    </m:r>
                                    <m:r>
                                      <m:rPr>
                                        <m:sty m:val="p"/>
                                      </m:rPr>
                                      <a:rPr lang="en-CA" sz="3600" dirty="0">
                                        <a:latin typeface="Cambria Math" panose="02040503050406030204" pitchFamily="18" charset="0"/>
                                        <a:ea typeface="Cambria Math" panose="02040503050406030204" pitchFamily="18" charset="0"/>
                                      </a:rPr>
                                      <m:t>h</m:t>
                                    </m:r>
                                  </m:fName>
                                  <m:e>
                                    <m:f>
                                      <m:fPr>
                                        <m:ctrlPr>
                                          <a:rPr lang="en-GB" sz="3600" i="1" dirty="0">
                                            <a:latin typeface="Cambria Math" panose="02040503050406030204" pitchFamily="18" charset="0"/>
                                            <a:ea typeface="Cambria Math" panose="02040503050406030204" pitchFamily="18" charset="0"/>
                                          </a:rPr>
                                        </m:ctrlPr>
                                      </m:fPr>
                                      <m:num>
                                        <m:r>
                                          <a:rPr lang="en-CA" sz="3600" i="1" dirty="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e>
                                </m:func>
                              </m:e>
                              <m:e>
                                <m:r>
                                  <a:rPr lang="en-CA" sz="3600" i="1">
                                    <a:latin typeface="Cambria Math" panose="02040503050406030204" pitchFamily="18" charset="0"/>
                                    <a:ea typeface="Cambria Math" panose="02040503050406030204" pitchFamily="18" charset="0"/>
                                  </a:rPr>
                                  <m:t>−</m:t>
                                </m:r>
                                <m:func>
                                  <m:funcPr>
                                    <m:ctrlPr>
                                      <a:rPr lang="en-GB" sz="3600" i="1" dirty="0">
                                        <a:latin typeface="Cambria Math" panose="02040503050406030204" pitchFamily="18" charset="0"/>
                                        <a:ea typeface="Cambria Math" panose="02040503050406030204" pitchFamily="18" charset="0"/>
                                      </a:rPr>
                                    </m:ctrlPr>
                                  </m:funcPr>
                                  <m:fName>
                                    <m:r>
                                      <m:rPr>
                                        <m:sty m:val="p"/>
                                      </m:rPr>
                                      <a:rPr lang="en-GB" sz="3600" dirty="0">
                                        <a:latin typeface="Cambria Math" panose="02040503050406030204" pitchFamily="18" charset="0"/>
                                        <a:ea typeface="Cambria Math" panose="02040503050406030204" pitchFamily="18" charset="0"/>
                                      </a:rPr>
                                      <m:t>sin</m:t>
                                    </m:r>
                                    <m:r>
                                      <m:rPr>
                                        <m:sty m:val="p"/>
                                      </m:rPr>
                                      <a:rPr lang="en-CA" sz="3600" dirty="0">
                                        <a:latin typeface="Cambria Math" panose="02040503050406030204" pitchFamily="18" charset="0"/>
                                        <a:ea typeface="Cambria Math" panose="02040503050406030204" pitchFamily="18" charset="0"/>
                                      </a:rPr>
                                      <m:t>h</m:t>
                                    </m:r>
                                  </m:fName>
                                  <m:e>
                                    <m:f>
                                      <m:fPr>
                                        <m:ctrlPr>
                                          <a:rPr lang="en-GB" sz="3600" i="1" dirty="0">
                                            <a:latin typeface="Cambria Math" panose="02040503050406030204" pitchFamily="18" charset="0"/>
                                            <a:ea typeface="Cambria Math" panose="02040503050406030204" pitchFamily="18" charset="0"/>
                                          </a:rPr>
                                        </m:ctrlPr>
                                      </m:fPr>
                                      <m:num>
                                        <m:r>
                                          <a:rPr lang="en-CA" sz="3600" i="1" dirty="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e>
                                </m:func>
                              </m:e>
                            </m:mr>
                            <m:mr>
                              <m:e>
                                <m:r>
                                  <a:rPr lang="en-CA" sz="3600" i="1">
                                    <a:latin typeface="Cambria Math" panose="02040503050406030204" pitchFamily="18" charset="0"/>
                                  </a:rPr>
                                  <m:t>−</m:t>
                                </m:r>
                                <m:func>
                                  <m:funcPr>
                                    <m:ctrlPr>
                                      <a:rPr lang="en-GB" sz="3600" i="1" dirty="0">
                                        <a:latin typeface="Cambria Math" panose="02040503050406030204" pitchFamily="18" charset="0"/>
                                        <a:ea typeface="Cambria Math" panose="02040503050406030204" pitchFamily="18" charset="0"/>
                                      </a:rPr>
                                    </m:ctrlPr>
                                  </m:funcPr>
                                  <m:fName>
                                    <m:r>
                                      <m:rPr>
                                        <m:sty m:val="p"/>
                                      </m:rPr>
                                      <a:rPr lang="en-GB" sz="3600" dirty="0">
                                        <a:latin typeface="Cambria Math" panose="02040503050406030204" pitchFamily="18" charset="0"/>
                                        <a:ea typeface="Cambria Math" panose="02040503050406030204" pitchFamily="18" charset="0"/>
                                      </a:rPr>
                                      <m:t>sin</m:t>
                                    </m:r>
                                    <m:r>
                                      <m:rPr>
                                        <m:sty m:val="p"/>
                                      </m:rPr>
                                      <a:rPr lang="en-CA" sz="3600" dirty="0">
                                        <a:latin typeface="Cambria Math" panose="02040503050406030204" pitchFamily="18" charset="0"/>
                                        <a:ea typeface="Cambria Math" panose="02040503050406030204" pitchFamily="18" charset="0"/>
                                      </a:rPr>
                                      <m:t>h</m:t>
                                    </m:r>
                                  </m:fName>
                                  <m:e>
                                    <m:f>
                                      <m:fPr>
                                        <m:ctrlPr>
                                          <a:rPr lang="en-GB" sz="3600" i="1" dirty="0">
                                            <a:latin typeface="Cambria Math" panose="02040503050406030204" pitchFamily="18" charset="0"/>
                                            <a:ea typeface="Cambria Math" panose="02040503050406030204" pitchFamily="18" charset="0"/>
                                          </a:rPr>
                                        </m:ctrlPr>
                                      </m:fPr>
                                      <m:num>
                                        <m:r>
                                          <a:rPr lang="en-CA" sz="3600" i="1" dirty="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e>
                                </m:func>
                              </m:e>
                              <m:e>
                                <m:func>
                                  <m:funcPr>
                                    <m:ctrlPr>
                                      <a:rPr lang="en-GB" sz="3600" i="1" dirty="0">
                                        <a:latin typeface="Cambria Math" panose="02040503050406030204" pitchFamily="18" charset="0"/>
                                        <a:ea typeface="Cambria Math" panose="02040503050406030204" pitchFamily="18" charset="0"/>
                                      </a:rPr>
                                    </m:ctrlPr>
                                  </m:funcPr>
                                  <m:fName>
                                    <m:r>
                                      <m:rPr>
                                        <m:sty m:val="p"/>
                                      </m:rPr>
                                      <a:rPr lang="en-GB" sz="3600" dirty="0">
                                        <a:latin typeface="Cambria Math" panose="02040503050406030204" pitchFamily="18" charset="0"/>
                                        <a:ea typeface="Cambria Math" panose="02040503050406030204" pitchFamily="18" charset="0"/>
                                      </a:rPr>
                                      <m:t>cos</m:t>
                                    </m:r>
                                    <m:r>
                                      <m:rPr>
                                        <m:sty m:val="p"/>
                                      </m:rPr>
                                      <a:rPr lang="en-CA" sz="3600" dirty="0">
                                        <a:latin typeface="Cambria Math" panose="02040503050406030204" pitchFamily="18" charset="0"/>
                                        <a:ea typeface="Cambria Math" panose="02040503050406030204" pitchFamily="18" charset="0"/>
                                      </a:rPr>
                                      <m:t>h</m:t>
                                    </m:r>
                                  </m:fName>
                                  <m:e>
                                    <m:f>
                                      <m:fPr>
                                        <m:ctrlPr>
                                          <a:rPr lang="en-GB" sz="3600" i="1" dirty="0">
                                            <a:latin typeface="Cambria Math" panose="02040503050406030204" pitchFamily="18" charset="0"/>
                                            <a:ea typeface="Cambria Math" panose="02040503050406030204" pitchFamily="18" charset="0"/>
                                          </a:rPr>
                                        </m:ctrlPr>
                                      </m:fPr>
                                      <m:num>
                                        <m:r>
                                          <a:rPr lang="en-CA" sz="3600" i="1" dirty="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e>
                                </m:func>
                              </m:e>
                            </m:mr>
                          </m:m>
                        </m:e>
                      </m:d>
                    </m:oMath>
                  </a14:m>
                  <a:r>
                    <a:rPr lang="en-GB" sz="3600" i="1" dirty="0">
                      <a:latin typeface="Cambria Math" panose="02040503050406030204" pitchFamily="18" charset="0"/>
                      <a:ea typeface="Cambria Math" panose="02040503050406030204" pitchFamily="18" charset="0"/>
                    </a:rPr>
                    <a:t> </a:t>
                  </a:r>
                </a:p>
              </p:txBody>
            </p:sp>
          </mc:Choice>
          <mc:Fallback xmlns="">
            <p:sp>
              <p:nvSpPr>
                <p:cNvPr id="38" name="TextBox 37">
                  <a:extLst>
                    <a:ext uri="{FF2B5EF4-FFF2-40B4-BE49-F238E27FC236}">
                      <a16:creationId xmlns:a16="http://schemas.microsoft.com/office/drawing/2014/main" id="{227F023F-A88B-EFFC-78E8-C58AE6B476B4}"/>
                    </a:ext>
                  </a:extLst>
                </p:cNvPr>
                <p:cNvSpPr txBox="1">
                  <a:spLocks noRot="1" noChangeAspect="1" noMove="1" noResize="1" noEditPoints="1" noAdjustHandles="1" noChangeArrowheads="1" noChangeShapeType="1" noTextEdit="1"/>
                </p:cNvSpPr>
                <p:nvPr/>
              </p:nvSpPr>
              <p:spPr>
                <a:xfrm>
                  <a:off x="8032797" y="1418918"/>
                  <a:ext cx="4176225" cy="1853136"/>
                </a:xfrm>
                <a:prstGeom prst="rect">
                  <a:avLst/>
                </a:prstGeom>
                <a:blipFill>
                  <a:blip r:embed="rId14"/>
                  <a:stretch>
                    <a:fillRect/>
                  </a:stretch>
                </a:blipFill>
                <a:effectLst>
                  <a:softEdge rad="127000"/>
                </a:effectLst>
              </p:spPr>
              <p:txBody>
                <a:bodyPr/>
                <a:lstStyle/>
                <a:p>
                  <a:r>
                    <a:rPr lang="en-CA">
                      <a:noFill/>
                    </a:rPr>
                    <a:t> </a:t>
                  </a:r>
                </a:p>
              </p:txBody>
            </p:sp>
          </mc:Fallback>
        </mc:AlternateContent>
        <p:cxnSp>
          <p:nvCxnSpPr>
            <p:cNvPr id="39" name="Straight Connector 38">
              <a:extLst>
                <a:ext uri="{FF2B5EF4-FFF2-40B4-BE49-F238E27FC236}">
                  <a16:creationId xmlns:a16="http://schemas.microsoft.com/office/drawing/2014/main" id="{912E74A5-A135-8DA6-5EFB-867CB243393B}"/>
                </a:ext>
              </a:extLst>
            </p:cNvPr>
            <p:cNvCxnSpPr>
              <a:cxnSpLocks/>
            </p:cNvCxnSpPr>
            <p:nvPr/>
          </p:nvCxnSpPr>
          <p:spPr>
            <a:xfrm>
              <a:off x="8013267" y="0"/>
              <a:ext cx="0" cy="333448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817719682"/>
      </p:ext>
    </p:extLst>
  </p:cSld>
  <p:clrMapOvr>
    <a:masterClrMapping/>
  </p:clrMapOvr>
  <mc:AlternateContent xmlns:mc="http://schemas.openxmlformats.org/markup-compatibility/2006" xmlns:p14="http://schemas.microsoft.com/office/powerpoint/2010/main">
    <mc:Choice Requires="p14">
      <p:transition spd="med" p14:dur="700" advTm="7371">
        <p:fade/>
      </p:transition>
    </mc:Choice>
    <mc:Fallback xmlns="">
      <p:transition spd="med" advTm="73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F6A57A0-8B8E-F1FB-01BB-A37D3771E84A}"/>
              </a:ext>
            </a:extLst>
          </p:cNvPr>
          <p:cNvSpPr txBox="1">
            <a:spLocks/>
          </p:cNvSpPr>
          <p:nvPr/>
        </p:nvSpPr>
        <p:spPr>
          <a:xfrm>
            <a:off x="-15735" y="13519"/>
            <a:ext cx="12149680" cy="8392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5200" u="sng" dirty="0"/>
              <a:t>Recall from Video #6:</a:t>
            </a:r>
            <a:r>
              <a:rPr lang="en-GB" sz="5200" dirty="0"/>
              <a:t> getting SU(2) matrices</a:t>
            </a:r>
          </a:p>
        </p:txBody>
      </p:sp>
      <p:grpSp>
        <p:nvGrpSpPr>
          <p:cNvPr id="9" name="Group 8">
            <a:extLst>
              <a:ext uri="{FF2B5EF4-FFF2-40B4-BE49-F238E27FC236}">
                <a16:creationId xmlns:a16="http://schemas.microsoft.com/office/drawing/2014/main" id="{5C8C835D-637F-6744-3476-2235D3F09C68}"/>
              </a:ext>
            </a:extLst>
          </p:cNvPr>
          <p:cNvGrpSpPr/>
          <p:nvPr/>
        </p:nvGrpSpPr>
        <p:grpSpPr>
          <a:xfrm>
            <a:off x="380548" y="852750"/>
            <a:ext cx="10503762" cy="1889447"/>
            <a:chOff x="380548" y="852750"/>
            <a:chExt cx="10503762" cy="1889447"/>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FDE5CC-A076-6EBD-D631-FB9D46280463}"/>
                    </a:ext>
                  </a:extLst>
                </p:cNvPr>
                <p:cNvSpPr txBox="1"/>
                <p:nvPr/>
              </p:nvSpPr>
              <p:spPr>
                <a:xfrm>
                  <a:off x="380548" y="852750"/>
                  <a:ext cx="10503762" cy="173611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800" i="1" dirty="0" smtClean="0">
                              <a:latin typeface="Cambria Math" panose="02040503050406030204" pitchFamily="18" charset="0"/>
                              <a:ea typeface="Cambria Math" panose="02040503050406030204" pitchFamily="18" charset="0"/>
                            </a:rPr>
                          </m:ctrlPr>
                        </m:dP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r>
                            <m:rPr>
                              <m:nor/>
                            </m:rPr>
                            <a:rPr lang="en-CA" sz="4800"/>
                            <m:t>𝟙</m:t>
                          </m:r>
                          <m:r>
                            <a:rPr lang="en-CA"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𝑥</m:t>
                              </m:r>
                            </m:sub>
                          </m:sSub>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CA" sz="4800" i="1">
                                  <a:solidFill>
                                    <a:srgbClr val="002060"/>
                                  </a:solidFill>
                                  <a:latin typeface="Cambria Math" panose="02040503050406030204" pitchFamily="18" charset="0"/>
                                </a:rPr>
                                <m:t>𝑦</m:t>
                              </m:r>
                            </m:sub>
                          </m:sSub>
                        </m:e>
                      </m:d>
                      <m:r>
                        <a:rPr lang="en-GB"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𝑖</m:t>
                                    </m:r>
                                    <m:f>
                                      <m:fPr>
                                        <m:type m:val="skw"/>
                                        <m:ctrlPr>
                                          <a:rPr lang="en-GB" sz="4800" i="1" smtClean="0">
                                            <a:latin typeface="Cambria Math" panose="02040503050406030204" pitchFamily="18" charset="0"/>
                                            <a:ea typeface="Cambria Math" panose="02040503050406030204" pitchFamily="18" charset="0"/>
                                          </a:rPr>
                                        </m:ctrlPr>
                                      </m:fPr>
                                      <m:num>
                                        <m:r>
                                          <a:rPr lang="en-GB" sz="4800" i="1" smtClean="0">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e>
                                <m:r>
                                  <a:rPr lang="en-GB" sz="4800" i="1">
                                    <a:latin typeface="Cambria Math" panose="02040503050406030204" pitchFamily="18" charset="0"/>
                                  </a:rPr>
                                  <m:t>0</m:t>
                                </m:r>
                              </m:e>
                            </m:mr>
                            <m:mr>
                              <m:e>
                                <m:r>
                                  <a:rPr lang="en-GB" sz="4800" i="1">
                                    <a:latin typeface="Cambria Math" panose="02040503050406030204" pitchFamily="18" charset="0"/>
                                  </a:rPr>
                                  <m:t>0</m:t>
                                </m:r>
                              </m:e>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𝑖</m:t>
                                    </m:r>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mr>
                          </m:m>
                        </m:e>
                      </m:d>
                    </m:oMath>
                  </a14:m>
                  <a:r>
                    <a:rPr lang="en-GB" sz="4800" i="1" dirty="0">
                      <a:latin typeface="Cambria Math" panose="02040503050406030204" pitchFamily="18" charset="0"/>
                      <a:ea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AFFDE5CC-A076-6EBD-D631-FB9D46280463}"/>
                    </a:ext>
                  </a:extLst>
                </p:cNvPr>
                <p:cNvSpPr txBox="1">
                  <a:spLocks noRot="1" noChangeAspect="1" noMove="1" noResize="1" noEditPoints="1" noAdjustHandles="1" noChangeArrowheads="1" noChangeShapeType="1" noTextEdit="1"/>
                </p:cNvSpPr>
                <p:nvPr/>
              </p:nvSpPr>
              <p:spPr>
                <a:xfrm>
                  <a:off x="380548" y="852750"/>
                  <a:ext cx="10503762" cy="1736116"/>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8E6F85-E675-E9B5-09F6-A973E7498C95}"/>
                    </a:ext>
                  </a:extLst>
                </p:cNvPr>
                <p:cNvSpPr txBox="1"/>
                <p:nvPr/>
              </p:nvSpPr>
              <p:spPr>
                <a:xfrm>
                  <a:off x="4163503" y="2157422"/>
                  <a:ext cx="2220157" cy="584775"/>
                </a:xfrm>
                <a:prstGeom prst="rect">
                  <a:avLst/>
                </a:prstGeom>
                <a:noFill/>
              </p:spPr>
              <p:txBody>
                <a:bodyPr wrap="square" rtlCol="0">
                  <a:spAutoFit/>
                </a:bodyPr>
                <a:lstStyle/>
                <a:p>
                  <a:pPr algn="ctr"/>
                  <a14:m>
                    <m:oMath xmlns:m="http://schemas.openxmlformats.org/officeDocument/2006/math">
                      <m:r>
                        <a:rPr lang="en-GB" sz="3200" b="0" i="1" smtClean="0">
                          <a:solidFill>
                            <a:srgbClr val="0070C0"/>
                          </a:solidFill>
                          <a:latin typeface="Cambria Math" panose="02040503050406030204" pitchFamily="18" charset="0"/>
                        </a:rPr>
                        <m:t>𝑥𝑦</m:t>
                      </m:r>
                    </m:oMath>
                  </a14:m>
                  <a:r>
                    <a:rPr lang="en-CA" sz="3200" dirty="0">
                      <a:solidFill>
                        <a:schemeClr val="tx1"/>
                      </a:solidFill>
                    </a:rPr>
                    <a:t>-</a:t>
                  </a:r>
                  <a:r>
                    <a:rPr lang="en-GB" sz="3200" dirty="0"/>
                    <a:t>rotation</a:t>
                  </a:r>
                  <a:endParaRPr lang="en-CA" sz="3200" dirty="0">
                    <a:solidFill>
                      <a:schemeClr val="tx1"/>
                    </a:solidFill>
                  </a:endParaRPr>
                </a:p>
              </p:txBody>
            </p:sp>
          </mc:Choice>
          <mc:Fallback xmlns="">
            <p:sp>
              <p:nvSpPr>
                <p:cNvPr id="5" name="TextBox 4">
                  <a:extLst>
                    <a:ext uri="{FF2B5EF4-FFF2-40B4-BE49-F238E27FC236}">
                      <a16:creationId xmlns:a16="http://schemas.microsoft.com/office/drawing/2014/main" id="{A58E6F85-E675-E9B5-09F6-A973E7498C95}"/>
                    </a:ext>
                  </a:extLst>
                </p:cNvPr>
                <p:cNvSpPr txBox="1">
                  <a:spLocks noRot="1" noChangeAspect="1" noMove="1" noResize="1" noEditPoints="1" noAdjustHandles="1" noChangeArrowheads="1" noChangeShapeType="1" noTextEdit="1"/>
                </p:cNvSpPr>
                <p:nvPr/>
              </p:nvSpPr>
              <p:spPr>
                <a:xfrm>
                  <a:off x="4163503" y="2157422"/>
                  <a:ext cx="2220157" cy="584775"/>
                </a:xfrm>
                <a:prstGeom prst="rect">
                  <a:avLst/>
                </a:prstGeom>
                <a:blipFill>
                  <a:blip r:embed="rId5"/>
                  <a:stretch>
                    <a:fillRect t="-12500" r="-3846" b="-34375"/>
                  </a:stretch>
                </a:blipFill>
              </p:spPr>
              <p:txBody>
                <a:bodyPr/>
                <a:lstStyle/>
                <a:p>
                  <a:r>
                    <a:rPr lang="en-CA">
                      <a:noFill/>
                    </a:rPr>
                    <a:t> </a:t>
                  </a:r>
                </a:p>
              </p:txBody>
            </p:sp>
          </mc:Fallback>
        </mc:AlternateContent>
      </p:grpSp>
      <p:grpSp>
        <p:nvGrpSpPr>
          <p:cNvPr id="10" name="Group 9">
            <a:extLst>
              <a:ext uri="{FF2B5EF4-FFF2-40B4-BE49-F238E27FC236}">
                <a16:creationId xmlns:a16="http://schemas.microsoft.com/office/drawing/2014/main" id="{4E250882-C102-86C5-7E70-D674A9AB4E6F}"/>
              </a:ext>
            </a:extLst>
          </p:cNvPr>
          <p:cNvGrpSpPr/>
          <p:nvPr/>
        </p:nvGrpSpPr>
        <p:grpSpPr>
          <a:xfrm>
            <a:off x="380548" y="2639708"/>
            <a:ext cx="11563350" cy="1926819"/>
            <a:chOff x="380548" y="2639708"/>
            <a:chExt cx="11563350" cy="1926819"/>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1251E7-0804-B169-005E-231834E032FD}"/>
                    </a:ext>
                  </a:extLst>
                </p:cNvPr>
                <p:cNvSpPr txBox="1"/>
                <p:nvPr/>
              </p:nvSpPr>
              <p:spPr>
                <a:xfrm>
                  <a:off x="380548" y="2639708"/>
                  <a:ext cx="11563350" cy="173611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800" i="1" dirty="0" smtClean="0">
                              <a:latin typeface="Cambria Math" panose="02040503050406030204" pitchFamily="18" charset="0"/>
                              <a:ea typeface="Cambria Math" panose="02040503050406030204" pitchFamily="18" charset="0"/>
                            </a:rPr>
                          </m:ctrlPr>
                        </m:dP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r>
                            <m:rPr>
                              <m:nor/>
                            </m:rPr>
                            <a:rPr lang="en-CA" sz="4800"/>
                            <m:t>𝟙</m:t>
                          </m:r>
                          <m:r>
                            <a:rPr lang="en-CA"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GB" sz="4800" i="1">
                                  <a:solidFill>
                                    <a:srgbClr val="002060"/>
                                  </a:solidFill>
                                  <a:latin typeface="Cambria Math" panose="02040503050406030204" pitchFamily="18" charset="0"/>
                                </a:rPr>
                                <m:t>𝑧</m:t>
                              </m:r>
                            </m:sub>
                          </m:sSub>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GB" sz="4800" i="1">
                                  <a:solidFill>
                                    <a:srgbClr val="002060"/>
                                  </a:solidFill>
                                  <a:latin typeface="Cambria Math" panose="02040503050406030204" pitchFamily="18" charset="0"/>
                                </a:rPr>
                                <m:t>𝑥</m:t>
                              </m:r>
                            </m:sub>
                          </m:sSub>
                        </m:e>
                      </m:d>
                      <m:r>
                        <a:rPr lang="en-GB"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func>
                                  <m:funcPr>
                                    <m:ctrlPr>
                                      <a:rPr lang="en-GB" sz="4800" i="1">
                                        <a:latin typeface="Cambria Math" panose="02040503050406030204" pitchFamily="18" charset="0"/>
                                        <a:ea typeface="Cambria Math" panose="02040503050406030204" pitchFamily="18" charset="0"/>
                                      </a:rPr>
                                    </m:ctrlPr>
                                  </m:funcPr>
                                  <m:fName>
                                    <m:r>
                                      <m:rPr>
                                        <m:sty m:val="p"/>
                                      </m:rPr>
                                      <a:rPr lang="en-GB" sz="4800">
                                        <a:latin typeface="Cambria Math" panose="02040503050406030204" pitchFamily="18" charset="0"/>
                                        <a:ea typeface="Cambria Math" panose="02040503050406030204" pitchFamily="18" charset="0"/>
                                      </a:rPr>
                                      <m:t>cos</m:t>
                                    </m:r>
                                  </m:fName>
                                  <m:e>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e>
                                <m:r>
                                  <a:rPr lang="en-GB" sz="4800" i="1">
                                    <a:latin typeface="Cambria Math" panose="02040503050406030204" pitchFamily="18" charset="0"/>
                                    <a:ea typeface="Cambria Math" panose="02040503050406030204" pitchFamily="18" charset="0"/>
                                  </a:rPr>
                                  <m:t>−</m:t>
                                </m:r>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sin</m:t>
                                    </m:r>
                                  </m:fName>
                                  <m:e>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mr>
                            <m:mr>
                              <m:e>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sin</m:t>
                                    </m:r>
                                  </m:fName>
                                  <m:e>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e>
                                <m:func>
                                  <m:funcPr>
                                    <m:ctrlPr>
                                      <a:rPr lang="en-GB" sz="4800" i="1">
                                        <a:latin typeface="Cambria Math" panose="02040503050406030204" pitchFamily="18" charset="0"/>
                                        <a:ea typeface="Cambria Math" panose="02040503050406030204" pitchFamily="18" charset="0"/>
                                      </a:rPr>
                                    </m:ctrlPr>
                                  </m:funcPr>
                                  <m:fName>
                                    <m:r>
                                      <m:rPr>
                                        <m:sty m:val="p"/>
                                      </m:rPr>
                                      <a:rPr lang="en-GB" sz="4800">
                                        <a:latin typeface="Cambria Math" panose="02040503050406030204" pitchFamily="18" charset="0"/>
                                        <a:ea typeface="Cambria Math" panose="02040503050406030204" pitchFamily="18" charset="0"/>
                                      </a:rPr>
                                      <m:t>cos</m:t>
                                    </m:r>
                                  </m:fName>
                                  <m:e>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mr>
                          </m:m>
                        </m:e>
                      </m:d>
                    </m:oMath>
                  </a14:m>
                  <a:r>
                    <a:rPr lang="en-GB" sz="4800" i="1" dirty="0">
                      <a:latin typeface="Cambria Math" panose="02040503050406030204" pitchFamily="18" charset="0"/>
                      <a:ea typeface="Cambria Math" panose="02040503050406030204" pitchFamily="18" charset="0"/>
                    </a:rPr>
                    <a:t> </a:t>
                  </a:r>
                </a:p>
              </p:txBody>
            </p:sp>
          </mc:Choice>
          <mc:Fallback xmlns="">
            <p:sp>
              <p:nvSpPr>
                <p:cNvPr id="3" name="TextBox 2">
                  <a:extLst>
                    <a:ext uri="{FF2B5EF4-FFF2-40B4-BE49-F238E27FC236}">
                      <a16:creationId xmlns:a16="http://schemas.microsoft.com/office/drawing/2014/main" id="{AC1251E7-0804-B169-005E-231834E032FD}"/>
                    </a:ext>
                  </a:extLst>
                </p:cNvPr>
                <p:cNvSpPr txBox="1">
                  <a:spLocks noRot="1" noChangeAspect="1" noMove="1" noResize="1" noEditPoints="1" noAdjustHandles="1" noChangeArrowheads="1" noChangeShapeType="1" noTextEdit="1"/>
                </p:cNvSpPr>
                <p:nvPr/>
              </p:nvSpPr>
              <p:spPr>
                <a:xfrm>
                  <a:off x="380548" y="2639708"/>
                  <a:ext cx="11563350" cy="1736116"/>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FAC931-D493-07DE-C935-F209A3673505}"/>
                    </a:ext>
                  </a:extLst>
                </p:cNvPr>
                <p:cNvSpPr txBox="1"/>
                <p:nvPr/>
              </p:nvSpPr>
              <p:spPr>
                <a:xfrm>
                  <a:off x="4163503" y="3981752"/>
                  <a:ext cx="2220158"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𝑧</m:t>
                      </m:r>
                      <m:r>
                        <a:rPr lang="en-GB" sz="3200" b="0" i="1" smtClean="0">
                          <a:solidFill>
                            <a:srgbClr val="0070C0"/>
                          </a:solidFill>
                          <a:latin typeface="Cambria Math" panose="02040503050406030204" pitchFamily="18" charset="0"/>
                        </a:rPr>
                        <m:t>𝑥</m:t>
                      </m:r>
                    </m:oMath>
                  </a14:m>
                  <a:r>
                    <a:rPr lang="en-CA" sz="3200" dirty="0">
                      <a:solidFill>
                        <a:schemeClr val="tx1"/>
                      </a:solidFill>
                    </a:rPr>
                    <a:t>-</a:t>
                  </a:r>
                  <a:r>
                    <a:rPr lang="en-GB" sz="3200" dirty="0"/>
                    <a:t>rotation</a:t>
                  </a:r>
                  <a:endParaRPr lang="en-CA" sz="3200" dirty="0">
                    <a:solidFill>
                      <a:schemeClr val="tx1"/>
                    </a:solidFill>
                  </a:endParaRPr>
                </a:p>
              </p:txBody>
            </p:sp>
          </mc:Choice>
          <mc:Fallback xmlns="">
            <p:sp>
              <p:nvSpPr>
                <p:cNvPr id="7" name="TextBox 6">
                  <a:extLst>
                    <a:ext uri="{FF2B5EF4-FFF2-40B4-BE49-F238E27FC236}">
                      <a16:creationId xmlns:a16="http://schemas.microsoft.com/office/drawing/2014/main" id="{A4FAC931-D493-07DE-C935-F209A3673505}"/>
                    </a:ext>
                  </a:extLst>
                </p:cNvPr>
                <p:cNvSpPr txBox="1">
                  <a:spLocks noRot="1" noChangeAspect="1" noMove="1" noResize="1" noEditPoints="1" noAdjustHandles="1" noChangeArrowheads="1" noChangeShapeType="1" noTextEdit="1"/>
                </p:cNvSpPr>
                <p:nvPr/>
              </p:nvSpPr>
              <p:spPr>
                <a:xfrm>
                  <a:off x="4163503" y="3981752"/>
                  <a:ext cx="2220158" cy="584775"/>
                </a:xfrm>
                <a:prstGeom prst="rect">
                  <a:avLst/>
                </a:prstGeom>
                <a:blipFill>
                  <a:blip r:embed="rId7"/>
                  <a:stretch>
                    <a:fillRect t="-12500" r="-3297" b="-34375"/>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1E16814A-FE98-480E-BFBB-A149C87498FB}"/>
              </a:ext>
            </a:extLst>
          </p:cNvPr>
          <p:cNvGrpSpPr/>
          <p:nvPr/>
        </p:nvGrpSpPr>
        <p:grpSpPr>
          <a:xfrm>
            <a:off x="380548" y="4324982"/>
            <a:ext cx="11753396" cy="2440027"/>
            <a:chOff x="380548" y="4324982"/>
            <a:chExt cx="11753396" cy="244002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B9CC19-8BC5-0938-0661-C75E85C91C4B}"/>
                    </a:ext>
                  </a:extLst>
                </p:cNvPr>
                <p:cNvSpPr txBox="1"/>
                <p:nvPr/>
              </p:nvSpPr>
              <p:spPr>
                <a:xfrm>
                  <a:off x="380548" y="4324982"/>
                  <a:ext cx="11753396" cy="2440027"/>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800" i="1" dirty="0" smtClean="0">
                              <a:latin typeface="Cambria Math" panose="02040503050406030204" pitchFamily="18" charset="0"/>
                              <a:ea typeface="Cambria Math" panose="02040503050406030204" pitchFamily="18" charset="0"/>
                            </a:rPr>
                          </m:ctrlPr>
                        </m:dPr>
                        <m:e>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cos</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r>
                            <m:rPr>
                              <m:nor/>
                            </m:rPr>
                            <a:rPr lang="en-CA" sz="4800"/>
                            <m:t>𝟙</m:t>
                          </m:r>
                          <m:r>
                            <a:rPr lang="en-CA" sz="4800" i="1" dirty="0">
                              <a:latin typeface="Cambria Math" panose="02040503050406030204" pitchFamily="18" charset="0"/>
                              <a:ea typeface="Cambria Math" panose="02040503050406030204" pitchFamily="18" charset="0"/>
                            </a:rPr>
                            <m:t>−</m:t>
                          </m:r>
                          <m:func>
                            <m:funcPr>
                              <m:ctrlPr>
                                <a:rPr lang="en-GB" sz="4800" i="1" dirty="0">
                                  <a:latin typeface="Cambria Math" panose="02040503050406030204" pitchFamily="18" charset="0"/>
                                  <a:ea typeface="Cambria Math" panose="02040503050406030204" pitchFamily="18" charset="0"/>
                                </a:rPr>
                              </m:ctrlPr>
                            </m:funcPr>
                            <m:fName>
                              <m:r>
                                <m:rPr>
                                  <m:sty m:val="p"/>
                                </m:rPr>
                                <a:rPr lang="en-GB" sz="4800" dirty="0">
                                  <a:latin typeface="Cambria Math" panose="02040503050406030204" pitchFamily="18" charset="0"/>
                                  <a:ea typeface="Cambria Math" panose="02040503050406030204" pitchFamily="18" charset="0"/>
                                </a:rPr>
                                <m:t>sin</m:t>
                              </m:r>
                            </m:fName>
                            <m:e>
                              <m:f>
                                <m:fPr>
                                  <m:ctrlPr>
                                    <a:rPr lang="en-GB" sz="4800" i="1" dirty="0">
                                      <a:latin typeface="Cambria Math" panose="02040503050406030204" pitchFamily="18" charset="0"/>
                                      <a:ea typeface="Cambria Math" panose="02040503050406030204" pitchFamily="18" charset="0"/>
                                    </a:rPr>
                                  </m:ctrlPr>
                                </m:fPr>
                                <m:num>
                                  <m:r>
                                    <a:rPr lang="en-GB" sz="4800" i="1" dirty="0">
                                      <a:solidFill>
                                        <a:srgbClr val="FF6600"/>
                                      </a:solidFill>
                                      <a:latin typeface="Cambria Math" panose="02040503050406030204" pitchFamily="18" charset="0"/>
                                      <a:ea typeface="Cambria Math" panose="02040503050406030204" pitchFamily="18" charset="0"/>
                                    </a:rPr>
                                    <m:t>𝜃</m:t>
                                  </m:r>
                                </m:num>
                                <m:den>
                                  <m:r>
                                    <a:rPr lang="en-GB" sz="4800" i="1" dirty="0">
                                      <a:latin typeface="Cambria Math" panose="02040503050406030204" pitchFamily="18" charset="0"/>
                                      <a:ea typeface="Cambria Math" panose="02040503050406030204" pitchFamily="18" charset="0"/>
                                    </a:rPr>
                                    <m:t>2</m:t>
                                  </m:r>
                                </m:den>
                              </m:f>
                            </m:e>
                          </m:func>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GB" sz="4800" i="1">
                                  <a:solidFill>
                                    <a:srgbClr val="002060"/>
                                  </a:solidFill>
                                  <a:latin typeface="Cambria Math" panose="02040503050406030204" pitchFamily="18" charset="0"/>
                                </a:rPr>
                                <m:t>𝑦</m:t>
                              </m:r>
                            </m:sub>
                          </m:sSub>
                          <m:sSub>
                            <m:sSubPr>
                              <m:ctrlPr>
                                <a:rPr lang="en-CA" sz="4800" i="1">
                                  <a:solidFill>
                                    <a:srgbClr val="002060"/>
                                  </a:solidFill>
                                  <a:latin typeface="Cambria Math" panose="02040503050406030204" pitchFamily="18" charset="0"/>
                                </a:rPr>
                              </m:ctrlPr>
                            </m:sSubPr>
                            <m:e>
                              <m:r>
                                <a:rPr lang="en-CA" sz="4800" i="1">
                                  <a:solidFill>
                                    <a:srgbClr val="002060"/>
                                  </a:solidFill>
                                  <a:latin typeface="Cambria Math" panose="02040503050406030204" pitchFamily="18" charset="0"/>
                                </a:rPr>
                                <m:t>𝜎</m:t>
                              </m:r>
                            </m:e>
                            <m:sub>
                              <m:r>
                                <a:rPr lang="en-GB" sz="4800" i="1">
                                  <a:solidFill>
                                    <a:srgbClr val="002060"/>
                                  </a:solidFill>
                                  <a:latin typeface="Cambria Math" panose="02040503050406030204" pitchFamily="18" charset="0"/>
                                </a:rPr>
                                <m:t>𝑧</m:t>
                              </m:r>
                            </m:sub>
                          </m:sSub>
                        </m:e>
                      </m:d>
                      <m:r>
                        <a:rPr lang="en-GB" sz="4800" b="0" i="1" smtClean="0">
                          <a:solidFill>
                            <a:schemeClr val="tx1"/>
                          </a:solidFill>
                          <a:latin typeface="Cambria Math" panose="02040503050406030204" pitchFamily="18" charset="0"/>
                        </a:rPr>
                        <m:t>→</m:t>
                      </m:r>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func>
                                  <m:funcPr>
                                    <m:ctrlPr>
                                      <a:rPr lang="en-GB" sz="4800" i="1">
                                        <a:latin typeface="Cambria Math" panose="02040503050406030204" pitchFamily="18" charset="0"/>
                                        <a:ea typeface="Cambria Math" panose="02040503050406030204" pitchFamily="18" charset="0"/>
                                      </a:rPr>
                                    </m:ctrlPr>
                                  </m:funcPr>
                                  <m:fName>
                                    <m:r>
                                      <m:rPr>
                                        <m:sty m:val="p"/>
                                      </m:rPr>
                                      <a:rPr lang="en-GB" sz="4800">
                                        <a:latin typeface="Cambria Math" panose="02040503050406030204" pitchFamily="18" charset="0"/>
                                        <a:ea typeface="Cambria Math" panose="02040503050406030204" pitchFamily="18" charset="0"/>
                                      </a:rPr>
                                      <m:t>cos</m:t>
                                    </m:r>
                                  </m:fName>
                                  <m:e>
                                    <m:f>
                                      <m:fPr>
                                        <m:ctrlPr>
                                          <a:rPr lang="en-GB" sz="4800" i="1">
                                            <a:latin typeface="Cambria Math" panose="02040503050406030204" pitchFamily="18" charset="0"/>
                                            <a:ea typeface="Cambria Math" panose="02040503050406030204" pitchFamily="18" charset="0"/>
                                          </a:rPr>
                                        </m:ctrlPr>
                                      </m:fPr>
                                      <m:num>
                                        <m:r>
                                          <a:rPr lang="en-GB" sz="4800" i="1" smtClean="0">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e>
                                <m:r>
                                  <a:rPr lang="en-GB" sz="4800" i="1">
                                    <a:latin typeface="Cambria Math" panose="02040503050406030204" pitchFamily="18" charset="0"/>
                                  </a:rPr>
                                  <m:t>−</m:t>
                                </m:r>
                                <m:r>
                                  <a:rPr lang="en-GB" sz="4800" i="1">
                                    <a:latin typeface="Cambria Math" panose="02040503050406030204" pitchFamily="18" charset="0"/>
                                  </a:rPr>
                                  <m:t>𝑖</m:t>
                                </m:r>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sin</m:t>
                                    </m:r>
                                  </m:fName>
                                  <m:e>
                                    <m:f>
                                      <m:fPr>
                                        <m:ctrlPr>
                                          <a:rPr lang="en-GB" sz="4800" i="1">
                                            <a:latin typeface="Cambria Math" panose="02040503050406030204" pitchFamily="18" charset="0"/>
                                          </a:rPr>
                                        </m:ctrlPr>
                                      </m:fPr>
                                      <m:num>
                                        <m:r>
                                          <a:rPr lang="en-GB" sz="4800" i="1" smtClean="0">
                                            <a:solidFill>
                                              <a:srgbClr val="FF6600"/>
                                            </a:solidFill>
                                            <a:latin typeface="Cambria Math" panose="02040503050406030204" pitchFamily="18" charset="0"/>
                                          </a:rPr>
                                          <m:t>𝜃</m:t>
                                        </m:r>
                                      </m:num>
                                      <m:den>
                                        <m:r>
                                          <a:rPr lang="en-GB" sz="4800" i="1">
                                            <a:latin typeface="Cambria Math" panose="02040503050406030204" pitchFamily="18" charset="0"/>
                                          </a:rPr>
                                          <m:t>2</m:t>
                                        </m:r>
                                      </m:den>
                                    </m:f>
                                  </m:e>
                                </m:func>
                              </m:e>
                            </m:mr>
                            <m:mr>
                              <m:e>
                                <m:r>
                                  <a:rPr lang="en-GB" sz="4800" i="1">
                                    <a:latin typeface="Cambria Math" panose="02040503050406030204" pitchFamily="18" charset="0"/>
                                  </a:rPr>
                                  <m:t>−</m:t>
                                </m:r>
                                <m:r>
                                  <a:rPr lang="en-GB" sz="4800" i="1">
                                    <a:latin typeface="Cambria Math" panose="02040503050406030204" pitchFamily="18" charset="0"/>
                                  </a:rPr>
                                  <m:t>𝑖</m:t>
                                </m:r>
                                <m:func>
                                  <m:funcPr>
                                    <m:ctrlPr>
                                      <a:rPr lang="en-GB" sz="4800" i="1">
                                        <a:latin typeface="Cambria Math" panose="02040503050406030204" pitchFamily="18" charset="0"/>
                                      </a:rPr>
                                    </m:ctrlPr>
                                  </m:funcPr>
                                  <m:fName>
                                    <m:r>
                                      <m:rPr>
                                        <m:sty m:val="p"/>
                                      </m:rPr>
                                      <a:rPr lang="en-GB" sz="4800">
                                        <a:latin typeface="Cambria Math" panose="02040503050406030204" pitchFamily="18" charset="0"/>
                                      </a:rPr>
                                      <m:t>sin</m:t>
                                    </m:r>
                                  </m:fName>
                                  <m:e>
                                    <m:f>
                                      <m:fPr>
                                        <m:ctrlPr>
                                          <a:rPr lang="en-GB" sz="4800" i="1">
                                            <a:latin typeface="Cambria Math" panose="02040503050406030204" pitchFamily="18" charset="0"/>
                                          </a:rPr>
                                        </m:ctrlPr>
                                      </m:fPr>
                                      <m:num>
                                        <m:r>
                                          <a:rPr lang="en-GB" sz="4800" i="1" smtClean="0">
                                            <a:solidFill>
                                              <a:srgbClr val="FF6600"/>
                                            </a:solidFill>
                                            <a:latin typeface="Cambria Math" panose="02040503050406030204" pitchFamily="18" charset="0"/>
                                          </a:rPr>
                                          <m:t>𝜃</m:t>
                                        </m:r>
                                      </m:num>
                                      <m:den>
                                        <m:r>
                                          <a:rPr lang="en-GB" sz="4800" i="1">
                                            <a:latin typeface="Cambria Math" panose="02040503050406030204" pitchFamily="18" charset="0"/>
                                          </a:rPr>
                                          <m:t>2</m:t>
                                        </m:r>
                                      </m:den>
                                    </m:f>
                                  </m:e>
                                </m:func>
                              </m:e>
                              <m:e>
                                <m:func>
                                  <m:funcPr>
                                    <m:ctrlPr>
                                      <a:rPr lang="en-GB" sz="4800" i="1">
                                        <a:latin typeface="Cambria Math" panose="02040503050406030204" pitchFamily="18" charset="0"/>
                                        <a:ea typeface="Cambria Math" panose="02040503050406030204" pitchFamily="18" charset="0"/>
                                      </a:rPr>
                                    </m:ctrlPr>
                                  </m:funcPr>
                                  <m:fName>
                                    <m:r>
                                      <m:rPr>
                                        <m:sty m:val="p"/>
                                      </m:rPr>
                                      <a:rPr lang="en-GB" sz="4800">
                                        <a:latin typeface="Cambria Math" panose="02040503050406030204" pitchFamily="18" charset="0"/>
                                        <a:ea typeface="Cambria Math" panose="02040503050406030204" pitchFamily="18" charset="0"/>
                                      </a:rPr>
                                      <m:t>cos</m:t>
                                    </m:r>
                                  </m:fName>
                                  <m:e>
                                    <m:f>
                                      <m:fPr>
                                        <m:ctrlPr>
                                          <a:rPr lang="en-GB" sz="4800" i="1">
                                            <a:latin typeface="Cambria Math" panose="02040503050406030204" pitchFamily="18" charset="0"/>
                                            <a:ea typeface="Cambria Math" panose="02040503050406030204" pitchFamily="18" charset="0"/>
                                          </a:rPr>
                                        </m:ctrlPr>
                                      </m:fPr>
                                      <m:num>
                                        <m:r>
                                          <a:rPr lang="en-GB" sz="4800" i="1" smtClean="0">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e>
                                </m:func>
                              </m:e>
                            </m:mr>
                          </m:m>
                        </m:e>
                      </m:d>
                    </m:oMath>
                  </a14:m>
                  <a:r>
                    <a:rPr lang="en-GB" sz="4800" i="1" dirty="0">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C7B9CC19-8BC5-0938-0661-C75E85C91C4B}"/>
                    </a:ext>
                  </a:extLst>
                </p:cNvPr>
                <p:cNvSpPr txBox="1">
                  <a:spLocks noRot="1" noChangeAspect="1" noMove="1" noResize="1" noEditPoints="1" noAdjustHandles="1" noChangeArrowheads="1" noChangeShapeType="1" noTextEdit="1"/>
                </p:cNvSpPr>
                <p:nvPr/>
              </p:nvSpPr>
              <p:spPr>
                <a:xfrm>
                  <a:off x="380548" y="4324982"/>
                  <a:ext cx="11753396" cy="2440027"/>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C34BEDE-E0A6-344F-7C3D-F597AE8882D3}"/>
                    </a:ext>
                  </a:extLst>
                </p:cNvPr>
                <p:cNvSpPr txBox="1"/>
                <p:nvPr/>
              </p:nvSpPr>
              <p:spPr>
                <a:xfrm>
                  <a:off x="4163503" y="6034317"/>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𝑦𝑧</m:t>
                      </m:r>
                    </m:oMath>
                  </a14:m>
                  <a:r>
                    <a:rPr lang="en-CA" sz="3200" dirty="0">
                      <a:solidFill>
                        <a:schemeClr val="tx1"/>
                      </a:solidFill>
                    </a:rPr>
                    <a:t>-</a:t>
                  </a:r>
                  <a:r>
                    <a:rPr lang="en-GB" sz="3200" dirty="0"/>
                    <a:t>rotation</a:t>
                  </a:r>
                  <a:endParaRPr lang="en-CA" sz="3200" dirty="0">
                    <a:solidFill>
                      <a:schemeClr val="tx1"/>
                    </a:solidFill>
                  </a:endParaRPr>
                </a:p>
              </p:txBody>
            </p:sp>
          </mc:Choice>
          <mc:Fallback xmlns="">
            <p:sp>
              <p:nvSpPr>
                <p:cNvPr id="8" name="TextBox 7">
                  <a:extLst>
                    <a:ext uri="{FF2B5EF4-FFF2-40B4-BE49-F238E27FC236}">
                      <a16:creationId xmlns:a16="http://schemas.microsoft.com/office/drawing/2014/main" id="{6C34BEDE-E0A6-344F-7C3D-F597AE8882D3}"/>
                    </a:ext>
                  </a:extLst>
                </p:cNvPr>
                <p:cNvSpPr txBox="1">
                  <a:spLocks noRot="1" noChangeAspect="1" noMove="1" noResize="1" noEditPoints="1" noAdjustHandles="1" noChangeArrowheads="1" noChangeShapeType="1" noTextEdit="1"/>
                </p:cNvSpPr>
                <p:nvPr/>
              </p:nvSpPr>
              <p:spPr>
                <a:xfrm>
                  <a:off x="4163503" y="6034317"/>
                  <a:ext cx="2220157" cy="584775"/>
                </a:xfrm>
                <a:prstGeom prst="rect">
                  <a:avLst/>
                </a:prstGeom>
                <a:blipFill>
                  <a:blip r:embed="rId9"/>
                  <a:stretch>
                    <a:fillRect t="-12500" r="-3571" b="-34375"/>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0" name="Ink 19">
                <a:extLst>
                  <a:ext uri="{FF2B5EF4-FFF2-40B4-BE49-F238E27FC236}">
                    <a16:creationId xmlns:a16="http://schemas.microsoft.com/office/drawing/2014/main" id="{CFAE65A4-EC4B-830F-B4E5-B5E430188B09}"/>
                  </a:ext>
                </a:extLst>
              </p14:cNvPr>
              <p14:cNvContentPartPr/>
              <p14:nvPr>
                <p:extLst>
                  <p:ext uri="{42D2F446-02D8-4167-A562-619A0277C38B}">
                    <p15:isNarration xmlns:p15="http://schemas.microsoft.com/office/powerpoint/2012/main" val="1"/>
                  </p:ext>
                </p:extLst>
              </p14:nvPr>
            </p14:nvContentPartPr>
            <p14:xfrm>
              <a:off x="4327560" y="1452240"/>
              <a:ext cx="1341000" cy="4699440"/>
            </p14:xfrm>
          </p:contentPart>
        </mc:Choice>
        <mc:Fallback xmlns="">
          <p:pic>
            <p:nvPicPr>
              <p:cNvPr id="20" name="Ink 19">
                <a:extLst>
                  <a:ext uri="{FF2B5EF4-FFF2-40B4-BE49-F238E27FC236}">
                    <a16:creationId xmlns:a16="http://schemas.microsoft.com/office/drawing/2014/main" id="{CFAE65A4-EC4B-830F-B4E5-B5E430188B09}"/>
                  </a:ext>
                </a:extLst>
              </p:cNvPr>
              <p:cNvPicPr>
                <a:picLocks noGrp="1" noRot="1" noChangeAspect="1" noMove="1" noResize="1" noEditPoints="1" noAdjustHandles="1" noChangeArrowheads="1" noChangeShapeType="1"/>
              </p:cNvPicPr>
              <p:nvPr/>
            </p:nvPicPr>
            <p:blipFill>
              <a:blip r:embed="rId11"/>
              <a:stretch>
                <a:fillRect/>
              </a:stretch>
            </p:blipFill>
            <p:spPr>
              <a:xfrm>
                <a:off x="4318200" y="1442880"/>
                <a:ext cx="1359720" cy="4718160"/>
              </a:xfrm>
              <a:prstGeom prst="rect">
                <a:avLst/>
              </a:prstGeom>
            </p:spPr>
          </p:pic>
        </mc:Fallback>
      </mc:AlternateContent>
    </p:spTree>
    <p:custDataLst>
      <p:tags r:id="rId1"/>
    </p:custDataLst>
    <p:extLst>
      <p:ext uri="{BB962C8B-B14F-4D97-AF65-F5344CB8AC3E}">
        <p14:creationId xmlns:p14="http://schemas.microsoft.com/office/powerpoint/2010/main" val="3582250188"/>
      </p:ext>
    </p:extLst>
  </p:cSld>
  <p:clrMapOvr>
    <a:masterClrMapping/>
  </p:clrMapOvr>
  <mc:AlternateContent xmlns:mc="http://schemas.openxmlformats.org/markup-compatibility/2006" xmlns:p14="http://schemas.microsoft.com/office/powerpoint/2010/main">
    <mc:Choice Requires="p14">
      <p:transition p14:dur="0" advTm="19890"/>
    </mc:Choice>
    <mc:Fallback xmlns="">
      <p:transition advTm="19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BBB3E38-AF46-9B72-6AA9-4B0B75CB0D84}"/>
                  </a:ext>
                </a:extLst>
              </p:cNvPr>
              <p:cNvSpPr txBox="1"/>
              <p:nvPr/>
            </p:nvSpPr>
            <p:spPr>
              <a:xfrm>
                <a:off x="150125" y="6858000"/>
                <a:ext cx="5265395" cy="2594493"/>
              </a:xfrm>
              <a:prstGeom prst="rect">
                <a:avLst/>
              </a:prstGeom>
              <a:noFill/>
              <a:effectLst>
                <a:softEdge rad="127000"/>
              </a:effectLst>
            </p:spPr>
            <p:txBody>
              <a:bodyPr wrap="square">
                <a:spAutoFit/>
              </a:bodyPr>
              <a:lstStyle/>
              <a:p>
                <a:pPr>
                  <a:spcAft>
                    <a:spcPts val="600"/>
                  </a:spcAft>
                </a:pPr>
                <a14:m>
                  <m:oMath xmlns:m="http://schemas.openxmlformats.org/officeDocument/2006/math">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a:rPr lang="en-CA" sz="3200" b="0" i="1"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r>
                      <a:rPr lang="en-CA" sz="3200" b="0" i="1" dirty="0" smtClean="0">
                        <a:latin typeface="Cambria Math" panose="02040503050406030204" pitchFamily="18" charset="0"/>
                        <a:ea typeface="Cambria Math" panose="02040503050406030204" pitchFamily="18" charset="0"/>
                      </a:rPr>
                      <m:t>−</m:t>
                    </m:r>
                    <m:func>
                      <m:funcPr>
                        <m:ctrlPr>
                          <a:rPr lang="en-GB" sz="3200" i="1" dirty="0" smtClean="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b="0" i="0" dirty="0" smtClean="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oMath>
                </a14:m>
                <a:r>
                  <a:rPr lang="en-GB" sz="3200" i="1" dirty="0">
                    <a:latin typeface="Cambria Math" panose="02040503050406030204" pitchFamily="18" charset="0"/>
                    <a:ea typeface="Cambria Math" panose="02040503050406030204" pitchFamily="18" charset="0"/>
                  </a:rPr>
                  <a:t> </a:t>
                </a:r>
              </a:p>
              <a:p>
                <a:pPr>
                  <a:spcAft>
                    <a:spcPts val="600"/>
                  </a:spcAft>
                </a:pPr>
                <a14:m>
                  <m:oMath xmlns:m="http://schemas.openxmlformats.org/officeDocument/2006/math">
                    <m:f>
                      <m:fPr>
                        <m:ctrlPr>
                          <a:rPr lang="en-CA" sz="3200" b="0" i="1" dirty="0" smtClean="0">
                            <a:latin typeface="Cambria Math" panose="02040503050406030204" pitchFamily="18" charset="0"/>
                            <a:ea typeface="Cambria Math" panose="02040503050406030204" pitchFamily="18" charset="0"/>
                          </a:rPr>
                        </m:ctrlPr>
                      </m:fPr>
                      <m:num>
                        <m:r>
                          <a:rPr lang="en-CA" sz="3200" b="0" i="1" dirty="0" smtClean="0">
                            <a:latin typeface="Cambria Math" panose="02040503050406030204" pitchFamily="18" charset="0"/>
                            <a:ea typeface="Cambria Math" panose="02040503050406030204" pitchFamily="18" charset="0"/>
                          </a:rPr>
                          <m:t>1</m:t>
                        </m:r>
                      </m:num>
                      <m:den>
                        <m:r>
                          <a:rPr lang="en-CA" sz="3200" b="0" i="1" dirty="0" smtClean="0">
                            <a:latin typeface="Cambria Math" panose="02040503050406030204" pitchFamily="18" charset="0"/>
                            <a:ea typeface="Cambria Math" panose="02040503050406030204" pitchFamily="18" charset="0"/>
                          </a:rPr>
                          <m:t>2</m:t>
                        </m:r>
                      </m:den>
                    </m:f>
                    <m:d>
                      <m:dPr>
                        <m:ctrlPr>
                          <a:rPr lang="en-CA" sz="3200" b="0" i="1" dirty="0" smtClean="0">
                            <a:latin typeface="Cambria Math" panose="02040503050406030204" pitchFamily="18" charset="0"/>
                            <a:ea typeface="Cambria Math" panose="02040503050406030204" pitchFamily="18" charset="0"/>
                          </a:rPr>
                        </m:ctrlPr>
                      </m:dPr>
                      <m:e>
                        <m:sSup>
                          <m:sSupPr>
                            <m:ctrlPr>
                              <a:rPr lang="en-CA" sz="3200" b="0" i="1" dirty="0" smtClean="0">
                                <a:latin typeface="Cambria Math" panose="02040503050406030204" pitchFamily="18" charset="0"/>
                                <a:ea typeface="Cambria Math" panose="02040503050406030204" pitchFamily="18" charset="0"/>
                              </a:rPr>
                            </m:ctrlPr>
                          </m:sSupPr>
                          <m:e>
                            <m:r>
                              <a:rPr lang="en-CA" sz="3200" b="0" i="1" dirty="0" smtClean="0">
                                <a:latin typeface="Cambria Math" panose="02040503050406030204" pitchFamily="18" charset="0"/>
                                <a:ea typeface="Cambria Math" panose="02040503050406030204" pitchFamily="18" charset="0"/>
                              </a:rPr>
                              <m:t>𝑒</m:t>
                            </m:r>
                          </m:e>
                          <m:sup>
                            <m:f>
                              <m:fPr>
                                <m:ctrlPr>
                                  <a:rPr lang="en-GB" sz="3200" i="1" dirty="0" smtClean="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sup>
                        </m:sSup>
                        <m:r>
                          <a:rPr lang="en-CA" sz="3200" b="0" i="1" dirty="0" smtClean="0">
                            <a:latin typeface="Cambria Math" panose="02040503050406030204" pitchFamily="18" charset="0"/>
                            <a:ea typeface="Cambria Math" panose="02040503050406030204" pitchFamily="18" charset="0"/>
                          </a:rPr>
                          <m:t>+</m:t>
                        </m:r>
                        <m:sSup>
                          <m:sSupPr>
                            <m:ctrlPr>
                              <a:rPr lang="en-CA" sz="3200" b="0" i="1" dirty="0" smtClean="0">
                                <a:latin typeface="Cambria Math" panose="02040503050406030204" pitchFamily="18" charset="0"/>
                                <a:ea typeface="Cambria Math" panose="02040503050406030204" pitchFamily="18" charset="0"/>
                              </a:rPr>
                            </m:ctrlPr>
                          </m:sSupPr>
                          <m:e>
                            <m:r>
                              <a:rPr lang="en-CA" sz="3200" b="0" i="1" dirty="0" smtClean="0">
                                <a:latin typeface="Cambria Math" panose="02040503050406030204" pitchFamily="18" charset="0"/>
                                <a:ea typeface="Cambria Math" panose="02040503050406030204" pitchFamily="18" charset="0"/>
                              </a:rPr>
                              <m:t>𝑒</m:t>
                            </m:r>
                          </m:e>
                          <m:sup>
                            <m:r>
                              <a:rPr lang="en-CA" sz="3200" b="0" i="1" dirty="0" smtClean="0">
                                <a:latin typeface="Cambria Math" panose="02040503050406030204" pitchFamily="18" charset="0"/>
                                <a:ea typeface="Cambria Math" panose="02040503050406030204" pitchFamily="18" charset="0"/>
                              </a:rPr>
                              <m:t>−</m:t>
                            </m:r>
                            <m:f>
                              <m:fPr>
                                <m:ctrlPr>
                                  <a:rPr lang="en-GB" sz="3200" i="1" dirty="0" smtClean="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sup>
                        </m:sSup>
                      </m:e>
                    </m:d>
                    <m:r>
                      <a:rPr lang="en-CA" sz="3200" b="0" i="1" dirty="0" smtClean="0">
                        <a:latin typeface="Cambria Math" panose="02040503050406030204" pitchFamily="18" charset="0"/>
                        <a:ea typeface="Cambria Math" panose="02040503050406030204" pitchFamily="18" charset="0"/>
                      </a:rPr>
                      <m:t>−</m:t>
                    </m:r>
                    <m:f>
                      <m:fPr>
                        <m:ctrlPr>
                          <a:rPr lang="en-CA" sz="3200" b="0" i="1" dirty="0" smtClean="0">
                            <a:latin typeface="Cambria Math" panose="02040503050406030204" pitchFamily="18" charset="0"/>
                            <a:ea typeface="Cambria Math" panose="02040503050406030204" pitchFamily="18" charset="0"/>
                          </a:rPr>
                        </m:ctrlPr>
                      </m:fPr>
                      <m:num>
                        <m:r>
                          <a:rPr lang="en-CA" sz="3200" b="0" i="1" dirty="0" smtClean="0">
                            <a:latin typeface="Cambria Math" panose="02040503050406030204" pitchFamily="18" charset="0"/>
                            <a:ea typeface="Cambria Math" panose="02040503050406030204" pitchFamily="18" charset="0"/>
                          </a:rPr>
                          <m:t>1</m:t>
                        </m:r>
                      </m:num>
                      <m:den>
                        <m:r>
                          <a:rPr lang="en-CA" sz="3200" b="0" i="1" dirty="0" smtClean="0">
                            <a:latin typeface="Cambria Math" panose="02040503050406030204" pitchFamily="18" charset="0"/>
                            <a:ea typeface="Cambria Math" panose="02040503050406030204" pitchFamily="18" charset="0"/>
                          </a:rPr>
                          <m:t>2</m:t>
                        </m:r>
                      </m:den>
                    </m:f>
                    <m:d>
                      <m:dPr>
                        <m:ctrlPr>
                          <a:rPr lang="en-CA" sz="3200" b="0" i="1" dirty="0" smtClean="0">
                            <a:latin typeface="Cambria Math" panose="02040503050406030204" pitchFamily="18" charset="0"/>
                            <a:ea typeface="Cambria Math" panose="02040503050406030204" pitchFamily="18" charset="0"/>
                          </a:rPr>
                        </m:ctrlPr>
                      </m:dPr>
                      <m:e>
                        <m:sSup>
                          <m:sSupPr>
                            <m:ctrlPr>
                              <a:rPr lang="en-CA" sz="3200" b="0" i="1" dirty="0" smtClean="0">
                                <a:latin typeface="Cambria Math" panose="02040503050406030204" pitchFamily="18" charset="0"/>
                                <a:ea typeface="Cambria Math" panose="02040503050406030204" pitchFamily="18" charset="0"/>
                              </a:rPr>
                            </m:ctrlPr>
                          </m:sSupPr>
                          <m:e>
                            <m:r>
                              <a:rPr lang="en-CA" sz="3200" b="0" i="1" dirty="0" smtClean="0">
                                <a:latin typeface="Cambria Math" panose="02040503050406030204" pitchFamily="18" charset="0"/>
                                <a:ea typeface="Cambria Math" panose="02040503050406030204" pitchFamily="18" charset="0"/>
                              </a:rPr>
                              <m:t>𝑒</m:t>
                            </m:r>
                          </m:e>
                          <m:sup>
                            <m:f>
                              <m:fPr>
                                <m:ctrlPr>
                                  <a:rPr lang="en-GB" sz="3200" i="1" dirty="0" smtClean="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sup>
                        </m:sSup>
                        <m:r>
                          <a:rPr lang="en-CA" sz="3200" b="0" i="1" dirty="0" smtClean="0">
                            <a:latin typeface="Cambria Math" panose="02040503050406030204" pitchFamily="18" charset="0"/>
                            <a:ea typeface="Cambria Math" panose="02040503050406030204" pitchFamily="18" charset="0"/>
                          </a:rPr>
                          <m:t>−</m:t>
                        </m:r>
                        <m:sSup>
                          <m:sSupPr>
                            <m:ctrlPr>
                              <a:rPr lang="en-CA" sz="3200" b="0" i="1" dirty="0" smtClean="0">
                                <a:latin typeface="Cambria Math" panose="02040503050406030204" pitchFamily="18" charset="0"/>
                                <a:ea typeface="Cambria Math" panose="02040503050406030204" pitchFamily="18" charset="0"/>
                              </a:rPr>
                            </m:ctrlPr>
                          </m:sSupPr>
                          <m:e>
                            <m:r>
                              <a:rPr lang="en-CA" sz="3200" b="0" i="1" dirty="0" smtClean="0">
                                <a:latin typeface="Cambria Math" panose="02040503050406030204" pitchFamily="18" charset="0"/>
                                <a:ea typeface="Cambria Math" panose="02040503050406030204" pitchFamily="18" charset="0"/>
                              </a:rPr>
                              <m:t>𝑒</m:t>
                            </m:r>
                          </m:e>
                          <m:sup>
                            <m:r>
                              <a:rPr lang="en-CA" sz="3200" b="0" i="1" dirty="0" smtClean="0">
                                <a:latin typeface="Cambria Math" panose="02040503050406030204" pitchFamily="18" charset="0"/>
                                <a:ea typeface="Cambria Math" panose="02040503050406030204" pitchFamily="18" charset="0"/>
                              </a:rPr>
                              <m:t>−</m:t>
                            </m:r>
                            <m:f>
                              <m:fPr>
                                <m:ctrlPr>
                                  <a:rPr lang="en-GB" sz="3200" i="1" dirty="0" smtClean="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sup>
                        </m:sSup>
                      </m:e>
                    </m:d>
                  </m:oMath>
                </a14:m>
                <a:r>
                  <a:rPr lang="en-GB" sz="3200" i="1" dirty="0">
                    <a:latin typeface="Cambria Math" panose="02040503050406030204" pitchFamily="18" charset="0"/>
                    <a:ea typeface="Cambria Math" panose="02040503050406030204" pitchFamily="18" charset="0"/>
                  </a:rPr>
                  <a:t> </a:t>
                </a:r>
              </a:p>
              <a:p>
                <a:pPr>
                  <a:spcAft>
                    <a:spcPts val="600"/>
                  </a:spcAft>
                </a:pPr>
                <a14:m>
                  <m:oMath xmlns:m="http://schemas.openxmlformats.org/officeDocument/2006/math">
                    <m:f>
                      <m:fPr>
                        <m:ctrlPr>
                          <a:rPr lang="en-CA" sz="3200" b="0" i="1" dirty="0" smtClean="0">
                            <a:latin typeface="Cambria Math" panose="02040503050406030204" pitchFamily="18" charset="0"/>
                            <a:ea typeface="Cambria Math" panose="02040503050406030204" pitchFamily="18" charset="0"/>
                          </a:rPr>
                        </m:ctrlPr>
                      </m:fPr>
                      <m:num>
                        <m:r>
                          <a:rPr lang="en-CA" sz="3200" b="0" i="1" dirty="0" smtClean="0">
                            <a:latin typeface="Cambria Math" panose="02040503050406030204" pitchFamily="18" charset="0"/>
                            <a:ea typeface="Cambria Math" panose="02040503050406030204" pitchFamily="18" charset="0"/>
                          </a:rPr>
                          <m:t>1</m:t>
                        </m:r>
                      </m:num>
                      <m:den>
                        <m:r>
                          <a:rPr lang="en-CA" sz="3200" b="0" i="1" dirty="0" smtClean="0">
                            <a:latin typeface="Cambria Math" panose="02040503050406030204" pitchFamily="18" charset="0"/>
                            <a:ea typeface="Cambria Math" panose="02040503050406030204" pitchFamily="18" charset="0"/>
                          </a:rPr>
                          <m:t>2</m:t>
                        </m:r>
                      </m:den>
                    </m:f>
                    <m:sSup>
                      <m:sSupPr>
                        <m:ctrlPr>
                          <a:rPr lang="en-CA" sz="3200" b="0" i="1" dirty="0" smtClean="0">
                            <a:latin typeface="Cambria Math" panose="02040503050406030204" pitchFamily="18" charset="0"/>
                            <a:ea typeface="Cambria Math" panose="02040503050406030204" pitchFamily="18" charset="0"/>
                          </a:rPr>
                        </m:ctrlPr>
                      </m:sSupPr>
                      <m:e>
                        <m:r>
                          <a:rPr lang="en-CA" sz="3200" b="0" i="1" dirty="0" smtClean="0">
                            <a:latin typeface="Cambria Math" panose="02040503050406030204" pitchFamily="18" charset="0"/>
                            <a:ea typeface="Cambria Math" panose="02040503050406030204" pitchFamily="18" charset="0"/>
                          </a:rPr>
                          <m:t>𝑒</m:t>
                        </m:r>
                      </m:e>
                      <m:sup>
                        <m:r>
                          <a:rPr lang="en-CA" sz="3200" b="0" i="1" dirty="0" smtClean="0">
                            <a:latin typeface="Cambria Math" panose="02040503050406030204" pitchFamily="18" charset="0"/>
                            <a:ea typeface="Cambria Math" panose="02040503050406030204" pitchFamily="18" charset="0"/>
                          </a:rPr>
                          <m:t>−</m:t>
                        </m:r>
                        <m:f>
                          <m:fPr>
                            <m:ctrlPr>
                              <a:rPr lang="en-GB" sz="3200" i="1" dirty="0" smtClean="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sup>
                    </m:sSup>
                    <m:r>
                      <a:rPr lang="en-CA" sz="3200" b="0" i="1" dirty="0" smtClean="0">
                        <a:latin typeface="Cambria Math" panose="02040503050406030204" pitchFamily="18" charset="0"/>
                        <a:ea typeface="Cambria Math" panose="02040503050406030204" pitchFamily="18" charset="0"/>
                      </a:rPr>
                      <m:t>+</m:t>
                    </m:r>
                    <m:f>
                      <m:fPr>
                        <m:ctrlPr>
                          <a:rPr lang="en-CA" sz="3200" b="0" i="1" dirty="0" smtClean="0">
                            <a:latin typeface="Cambria Math" panose="02040503050406030204" pitchFamily="18" charset="0"/>
                            <a:ea typeface="Cambria Math" panose="02040503050406030204" pitchFamily="18" charset="0"/>
                          </a:rPr>
                        </m:ctrlPr>
                      </m:fPr>
                      <m:num>
                        <m:r>
                          <a:rPr lang="en-CA" sz="3200" b="0" i="1" dirty="0" smtClean="0">
                            <a:latin typeface="Cambria Math" panose="02040503050406030204" pitchFamily="18" charset="0"/>
                            <a:ea typeface="Cambria Math" panose="02040503050406030204" pitchFamily="18" charset="0"/>
                          </a:rPr>
                          <m:t>1</m:t>
                        </m:r>
                      </m:num>
                      <m:den>
                        <m:r>
                          <a:rPr lang="en-CA" sz="3200" b="0" i="1" dirty="0" smtClean="0">
                            <a:latin typeface="Cambria Math" panose="02040503050406030204" pitchFamily="18" charset="0"/>
                            <a:ea typeface="Cambria Math" panose="02040503050406030204" pitchFamily="18" charset="0"/>
                          </a:rPr>
                          <m:t>2</m:t>
                        </m:r>
                      </m:den>
                    </m:f>
                    <m:sSup>
                      <m:sSupPr>
                        <m:ctrlPr>
                          <a:rPr lang="en-CA" sz="3200" b="0" i="1" dirty="0" smtClean="0">
                            <a:latin typeface="Cambria Math" panose="02040503050406030204" pitchFamily="18" charset="0"/>
                            <a:ea typeface="Cambria Math" panose="02040503050406030204" pitchFamily="18" charset="0"/>
                          </a:rPr>
                        </m:ctrlPr>
                      </m:sSupPr>
                      <m:e>
                        <m:r>
                          <a:rPr lang="en-CA" sz="3200" b="0" i="1" dirty="0" smtClean="0">
                            <a:latin typeface="Cambria Math" panose="02040503050406030204" pitchFamily="18" charset="0"/>
                            <a:ea typeface="Cambria Math" panose="02040503050406030204" pitchFamily="18" charset="0"/>
                          </a:rPr>
                          <m:t>𝑒</m:t>
                        </m:r>
                      </m:e>
                      <m:sup>
                        <m:r>
                          <a:rPr lang="en-CA" sz="3200" b="0" i="1" dirty="0" smtClean="0">
                            <a:latin typeface="Cambria Math" panose="02040503050406030204" pitchFamily="18" charset="0"/>
                            <a:ea typeface="Cambria Math" panose="02040503050406030204" pitchFamily="18" charset="0"/>
                          </a:rPr>
                          <m:t>−</m:t>
                        </m:r>
                        <m:f>
                          <m:fPr>
                            <m:ctrlPr>
                              <a:rPr lang="en-GB" sz="3200" i="1" dirty="0" smtClean="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sup>
                    </m:sSup>
                    <m:r>
                      <a:rPr lang="en-CA" sz="3200" b="0" i="1" dirty="0" smtClean="0">
                        <a:latin typeface="Cambria Math" panose="02040503050406030204" pitchFamily="18" charset="0"/>
                        <a:ea typeface="Cambria Math" panose="02040503050406030204" pitchFamily="18" charset="0"/>
                      </a:rPr>
                      <m:t>=</m:t>
                    </m:r>
                    <m:sSup>
                      <m:sSupPr>
                        <m:ctrlPr>
                          <a:rPr lang="en-CA" sz="3200" b="0" i="1" dirty="0" smtClean="0">
                            <a:latin typeface="Cambria Math" panose="02040503050406030204" pitchFamily="18" charset="0"/>
                            <a:ea typeface="Cambria Math" panose="02040503050406030204" pitchFamily="18" charset="0"/>
                          </a:rPr>
                        </m:ctrlPr>
                      </m:sSupPr>
                      <m:e>
                        <m:r>
                          <a:rPr lang="en-CA" sz="3200" b="0" i="1" dirty="0" smtClean="0">
                            <a:latin typeface="Cambria Math" panose="02040503050406030204" pitchFamily="18" charset="0"/>
                            <a:ea typeface="Cambria Math" panose="02040503050406030204" pitchFamily="18" charset="0"/>
                          </a:rPr>
                          <m:t>𝑒</m:t>
                        </m:r>
                      </m:e>
                      <m:sup>
                        <m:r>
                          <a:rPr lang="en-CA" sz="3200" b="0" i="1" dirty="0" smtClean="0">
                            <a:latin typeface="Cambria Math" panose="02040503050406030204" pitchFamily="18" charset="0"/>
                            <a:ea typeface="Cambria Math" panose="02040503050406030204" pitchFamily="18" charset="0"/>
                          </a:rPr>
                          <m:t>−</m:t>
                        </m:r>
                        <m:f>
                          <m:fPr>
                            <m:ctrlPr>
                              <a:rPr lang="en-GB" sz="3200" i="1" dirty="0" smtClean="0">
                                <a:latin typeface="Cambria Math" panose="02040503050406030204" pitchFamily="18" charset="0"/>
                                <a:ea typeface="Cambria Math" panose="02040503050406030204" pitchFamily="18" charset="0"/>
                              </a:rPr>
                            </m:ctrlPr>
                          </m:fPr>
                          <m:num>
                            <m:r>
                              <a:rPr lang="en-CA" sz="3200" b="0" i="1" dirty="0" smtClean="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sup>
                    </m:sSup>
                  </m:oMath>
                </a14:m>
                <a:r>
                  <a:rPr lang="en-GB" sz="3200" i="1" dirty="0">
                    <a:latin typeface="Cambria Math" panose="02040503050406030204" pitchFamily="18" charset="0"/>
                    <a:ea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3BBB3E38-AF46-9B72-6AA9-4B0B75CB0D84}"/>
                  </a:ext>
                </a:extLst>
              </p:cNvPr>
              <p:cNvSpPr txBox="1">
                <a:spLocks noRot="1" noChangeAspect="1" noMove="1" noResize="1" noEditPoints="1" noAdjustHandles="1" noChangeArrowheads="1" noChangeShapeType="1" noTextEdit="1"/>
              </p:cNvSpPr>
              <p:nvPr/>
            </p:nvSpPr>
            <p:spPr>
              <a:xfrm>
                <a:off x="150125" y="6858000"/>
                <a:ext cx="5265395" cy="2594493"/>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12" name="Group 11">
            <a:extLst>
              <a:ext uri="{FF2B5EF4-FFF2-40B4-BE49-F238E27FC236}">
                <a16:creationId xmlns:a16="http://schemas.microsoft.com/office/drawing/2014/main" id="{A2B50BAA-1C1B-F215-8295-6158FEFE0D15}"/>
              </a:ext>
            </a:extLst>
          </p:cNvPr>
          <p:cNvGrpSpPr/>
          <p:nvPr/>
        </p:nvGrpSpPr>
        <p:grpSpPr>
          <a:xfrm>
            <a:off x="150125" y="252645"/>
            <a:ext cx="12011015" cy="2293256"/>
            <a:chOff x="150125" y="92991"/>
            <a:chExt cx="12011015" cy="2293256"/>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FDE5CC-A076-6EBD-D631-FB9D46280463}"/>
                    </a:ext>
                  </a:extLst>
                </p:cNvPr>
                <p:cNvSpPr txBox="1"/>
                <p:nvPr/>
              </p:nvSpPr>
              <p:spPr>
                <a:xfrm>
                  <a:off x="150125" y="92991"/>
                  <a:ext cx="12011015" cy="229325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500" i="1" dirty="0" smtClean="0">
                              <a:latin typeface="Cambria Math" panose="02040503050406030204" pitchFamily="18" charset="0"/>
                              <a:ea typeface="Cambria Math" panose="02040503050406030204" pitchFamily="18" charset="0"/>
                            </a:rPr>
                          </m:ctrlPr>
                        </m:dPr>
                        <m:e>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r>
                            <m:rPr>
                              <m:nor/>
                            </m:rPr>
                            <a:rPr lang="en-CA" sz="4500"/>
                            <m:t>𝟙</m:t>
                          </m:r>
                          <m:r>
                            <a:rPr lang="en-CA" sz="4500" b="0" i="1" dirty="0" smtClean="0">
                              <a:latin typeface="Cambria Math" panose="02040503050406030204" pitchFamily="18" charset="0"/>
                              <a:ea typeface="Cambria Math" panose="02040503050406030204" pitchFamily="18" charset="0"/>
                            </a:rPr>
                            <m:t>−</m:t>
                          </m:r>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sSub>
                            <m:sSubPr>
                              <m:ctrlPr>
                                <a:rPr lang="en-CA" sz="4500" i="1" smtClean="0">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𝑡</m:t>
                              </m:r>
                            </m:sub>
                          </m:sSub>
                          <m:sSub>
                            <m:sSubPr>
                              <m:ctrlPr>
                                <a:rPr lang="en-CA" sz="4500" i="1">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i="1">
                                  <a:solidFill>
                                    <a:srgbClr val="002060"/>
                                  </a:solidFill>
                                  <a:latin typeface="Cambria Math" panose="02040503050406030204" pitchFamily="18" charset="0"/>
                                </a:rPr>
                                <m:t>𝑥</m:t>
                              </m:r>
                            </m:sub>
                          </m:sSub>
                        </m:e>
                      </m:d>
                      <m:r>
                        <a:rPr lang="en-GB" sz="4500" b="0" i="1" smtClean="0">
                          <a:solidFill>
                            <a:schemeClr val="tx1"/>
                          </a:solidFill>
                          <a:latin typeface="Cambria Math" panose="02040503050406030204" pitchFamily="18" charset="0"/>
                        </a:rPr>
                        <m:t>→</m:t>
                      </m:r>
                      <m:d>
                        <m:dPr>
                          <m:begChr m:val="["/>
                          <m:endChr m:val="]"/>
                          <m:ctrlPr>
                            <a:rPr lang="en-GB" sz="4500" i="1">
                              <a:latin typeface="Cambria Math" panose="02040503050406030204" pitchFamily="18" charset="0"/>
                              <a:ea typeface="Cambria Math" panose="02040503050406030204" pitchFamily="18" charset="0"/>
                            </a:rPr>
                          </m:ctrlPr>
                        </m:dPr>
                        <m:e>
                          <m:m>
                            <m:mPr>
                              <m:mcs>
                                <m:mc>
                                  <m:mcPr>
                                    <m:count m:val="2"/>
                                    <m:mcJc m:val="center"/>
                                  </m:mcPr>
                                </m:mc>
                              </m:mcs>
                              <m:ctrlPr>
                                <a:rPr lang="en-GB" sz="4500" i="1">
                                  <a:latin typeface="Cambria Math" panose="02040503050406030204" pitchFamily="18" charset="0"/>
                                  <a:ea typeface="Cambria Math" panose="02040503050406030204" pitchFamily="18" charset="0"/>
                                </a:rPr>
                              </m:ctrlPr>
                            </m:mPr>
                            <m:mr>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e>
                              <m:e>
                                <m:r>
                                  <a:rPr lang="en-CA" sz="4500" b="0" i="1" smtClean="0">
                                    <a:latin typeface="Cambria Math" panose="02040503050406030204" pitchFamily="18" charset="0"/>
                                    <a:ea typeface="Cambria Math" panose="02040503050406030204" pitchFamily="18" charset="0"/>
                                  </a:rPr>
                                  <m:t>−</m:t>
                                </m:r>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e>
                            </m:mr>
                            <m:mr>
                              <m:e>
                                <m:r>
                                  <a:rPr lang="en-CA" sz="4500" b="0" i="1" smtClean="0">
                                    <a:latin typeface="Cambria Math" panose="02040503050406030204" pitchFamily="18" charset="0"/>
                                  </a:rPr>
                                  <m:t>−</m:t>
                                </m:r>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e>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e>
                            </m:mr>
                          </m:m>
                        </m:e>
                      </m:d>
                    </m:oMath>
                  </a14:m>
                  <a:r>
                    <a:rPr lang="en-GB" sz="4500" i="1" dirty="0">
                      <a:latin typeface="Cambria Math" panose="02040503050406030204" pitchFamily="18" charset="0"/>
                      <a:ea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AFFDE5CC-A076-6EBD-D631-FB9D46280463}"/>
                    </a:ext>
                  </a:extLst>
                </p:cNvPr>
                <p:cNvSpPr txBox="1">
                  <a:spLocks noRot="1" noChangeAspect="1" noMove="1" noResize="1" noEditPoints="1" noAdjustHandles="1" noChangeArrowheads="1" noChangeShapeType="1" noTextEdit="1"/>
                </p:cNvSpPr>
                <p:nvPr/>
              </p:nvSpPr>
              <p:spPr>
                <a:xfrm>
                  <a:off x="150125" y="92991"/>
                  <a:ext cx="12011015" cy="2293256"/>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D509A7-02C9-CB79-21BC-8B6F5A491E26}"/>
                    </a:ext>
                  </a:extLst>
                </p:cNvPr>
                <p:cNvSpPr txBox="1"/>
                <p:nvPr/>
              </p:nvSpPr>
              <p:spPr>
                <a:xfrm>
                  <a:off x="4305441" y="1688496"/>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𝑡𝑥</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9" name="TextBox 8">
                  <a:extLst>
                    <a:ext uri="{FF2B5EF4-FFF2-40B4-BE49-F238E27FC236}">
                      <a16:creationId xmlns:a16="http://schemas.microsoft.com/office/drawing/2014/main" id="{A3D509A7-02C9-CB79-21BC-8B6F5A491E26}"/>
                    </a:ext>
                  </a:extLst>
                </p:cNvPr>
                <p:cNvSpPr txBox="1">
                  <a:spLocks noRot="1" noChangeAspect="1" noMove="1" noResize="1" noEditPoints="1" noAdjustHandles="1" noChangeArrowheads="1" noChangeShapeType="1" noTextEdit="1"/>
                </p:cNvSpPr>
                <p:nvPr/>
              </p:nvSpPr>
              <p:spPr>
                <a:xfrm>
                  <a:off x="4305441" y="1688496"/>
                  <a:ext cx="2220157" cy="584775"/>
                </a:xfrm>
                <a:prstGeom prst="rect">
                  <a:avLst/>
                </a:prstGeom>
                <a:blipFill>
                  <a:blip r:embed="rId9"/>
                  <a:stretch>
                    <a:fillRect t="-12500" b="-34375"/>
                  </a:stretch>
                </a:blipFill>
              </p:spPr>
              <p:txBody>
                <a:bodyPr/>
                <a:lstStyle/>
                <a:p>
                  <a:r>
                    <a:rPr lang="en-CA">
                      <a:noFill/>
                    </a:rPr>
                    <a:t> </a:t>
                  </a:r>
                </a:p>
              </p:txBody>
            </p:sp>
          </mc:Fallback>
        </mc:AlternateContent>
      </p:grpSp>
      <p:grpSp>
        <p:nvGrpSpPr>
          <p:cNvPr id="13" name="Group 12">
            <a:extLst>
              <a:ext uri="{FF2B5EF4-FFF2-40B4-BE49-F238E27FC236}">
                <a16:creationId xmlns:a16="http://schemas.microsoft.com/office/drawing/2014/main" id="{20B4A7D9-D3D7-472D-17A5-7D5CB9E2E4F3}"/>
              </a:ext>
            </a:extLst>
          </p:cNvPr>
          <p:cNvGrpSpPr/>
          <p:nvPr/>
        </p:nvGrpSpPr>
        <p:grpSpPr>
          <a:xfrm>
            <a:off x="150125" y="2625544"/>
            <a:ext cx="12011015" cy="2293256"/>
            <a:chOff x="150125" y="2494918"/>
            <a:chExt cx="12011015" cy="2293256"/>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C1251E7-0804-B169-005E-231834E032FD}"/>
                    </a:ext>
                  </a:extLst>
                </p:cNvPr>
                <p:cNvSpPr txBox="1"/>
                <p:nvPr/>
              </p:nvSpPr>
              <p:spPr>
                <a:xfrm>
                  <a:off x="150125" y="2494918"/>
                  <a:ext cx="12011015" cy="2293256"/>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500" i="1" dirty="0" smtClean="0">
                              <a:latin typeface="Cambria Math" panose="02040503050406030204" pitchFamily="18" charset="0"/>
                              <a:ea typeface="Cambria Math" panose="02040503050406030204" pitchFamily="18" charset="0"/>
                            </a:rPr>
                          </m:ctrlPr>
                        </m:dPr>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r>
                            <m:rPr>
                              <m:nor/>
                            </m:rPr>
                            <a:rPr lang="en-CA" sz="4500"/>
                            <m:t>𝟙</m:t>
                          </m:r>
                          <m:r>
                            <a:rPr lang="en-CA" sz="4500" i="1" dirty="0">
                              <a:latin typeface="Cambria Math" panose="02040503050406030204" pitchFamily="18" charset="0"/>
                              <a:ea typeface="Cambria Math" panose="02040503050406030204" pitchFamily="18" charset="0"/>
                            </a:rPr>
                            <m:t>−</m:t>
                          </m:r>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sSub>
                            <m:sSubPr>
                              <m:ctrlPr>
                                <a:rPr lang="en-CA" sz="4500" i="1" smtClean="0">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𝑡</m:t>
                              </m:r>
                            </m:sub>
                          </m:sSub>
                          <m:sSub>
                            <m:sSubPr>
                              <m:ctrlPr>
                                <a:rPr lang="en-CA" sz="4500" i="1">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𝑦</m:t>
                              </m:r>
                            </m:sub>
                          </m:sSub>
                        </m:e>
                      </m:d>
                      <m:r>
                        <a:rPr lang="en-GB" sz="4500" b="0" i="1" smtClean="0">
                          <a:solidFill>
                            <a:schemeClr val="tx1"/>
                          </a:solidFill>
                          <a:latin typeface="Cambria Math" panose="02040503050406030204" pitchFamily="18" charset="0"/>
                        </a:rPr>
                        <m:t>→</m:t>
                      </m:r>
                      <m:d>
                        <m:dPr>
                          <m:begChr m:val="["/>
                          <m:endChr m:val="]"/>
                          <m:ctrlPr>
                            <a:rPr lang="en-GB" sz="4500" i="1">
                              <a:latin typeface="Cambria Math" panose="02040503050406030204" pitchFamily="18" charset="0"/>
                              <a:ea typeface="Cambria Math" panose="02040503050406030204" pitchFamily="18" charset="0"/>
                            </a:rPr>
                          </m:ctrlPr>
                        </m:dPr>
                        <m:e>
                          <m:m>
                            <m:mPr>
                              <m:mcs>
                                <m:mc>
                                  <m:mcPr>
                                    <m:count m:val="2"/>
                                    <m:mcJc m:val="center"/>
                                  </m:mcPr>
                                </m:mc>
                              </m:mcs>
                              <m:ctrlPr>
                                <a:rPr lang="en-GB" sz="4500" i="1" smtClean="0">
                                  <a:latin typeface="Cambria Math" panose="02040503050406030204" pitchFamily="18" charset="0"/>
                                  <a:ea typeface="Cambria Math" panose="02040503050406030204" pitchFamily="18" charset="0"/>
                                </a:rPr>
                              </m:ctrlPr>
                            </m:mPr>
                            <m:mr>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e>
                              <m:e>
                                <m:r>
                                  <a:rPr lang="en-CA" sz="4500" b="0" i="1" smtClean="0">
                                    <a:latin typeface="Cambria Math" panose="02040503050406030204" pitchFamily="18" charset="0"/>
                                    <a:ea typeface="Cambria Math" panose="02040503050406030204" pitchFamily="18" charset="0"/>
                                  </a:rPr>
                                  <m:t>−</m:t>
                                </m:r>
                                <m:r>
                                  <a:rPr lang="en-CA" sz="4500" b="0" i="1" smtClean="0">
                                    <a:latin typeface="Cambria Math" panose="02040503050406030204" pitchFamily="18" charset="0"/>
                                    <a:ea typeface="Cambria Math" panose="02040503050406030204" pitchFamily="18" charset="0"/>
                                  </a:rPr>
                                  <m:t>𝑖</m:t>
                                </m:r>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e>
                            </m:mr>
                            <m:mr>
                              <m:e>
                                <m:r>
                                  <a:rPr lang="en-CA" sz="4500" b="0" i="1" smtClean="0">
                                    <a:latin typeface="Cambria Math" panose="02040503050406030204" pitchFamily="18" charset="0"/>
                                  </a:rPr>
                                  <m:t>𝑖</m:t>
                                </m:r>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e>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e>
                            </m:mr>
                          </m:m>
                        </m:e>
                      </m:d>
                    </m:oMath>
                  </a14:m>
                  <a:r>
                    <a:rPr lang="en-GB" sz="4500" i="1" dirty="0">
                      <a:latin typeface="Cambria Math" panose="02040503050406030204" pitchFamily="18" charset="0"/>
                      <a:ea typeface="Cambria Math" panose="02040503050406030204" pitchFamily="18" charset="0"/>
                    </a:rPr>
                    <a:t> </a:t>
                  </a:r>
                </a:p>
              </p:txBody>
            </p:sp>
          </mc:Choice>
          <mc:Fallback xmlns="">
            <p:sp>
              <p:nvSpPr>
                <p:cNvPr id="3" name="TextBox 2">
                  <a:extLst>
                    <a:ext uri="{FF2B5EF4-FFF2-40B4-BE49-F238E27FC236}">
                      <a16:creationId xmlns:a16="http://schemas.microsoft.com/office/drawing/2014/main" id="{AC1251E7-0804-B169-005E-231834E032FD}"/>
                    </a:ext>
                  </a:extLst>
                </p:cNvPr>
                <p:cNvSpPr txBox="1">
                  <a:spLocks noRot="1" noChangeAspect="1" noMove="1" noResize="1" noEditPoints="1" noAdjustHandles="1" noChangeArrowheads="1" noChangeShapeType="1" noTextEdit="1"/>
                </p:cNvSpPr>
                <p:nvPr/>
              </p:nvSpPr>
              <p:spPr>
                <a:xfrm>
                  <a:off x="150125" y="2494918"/>
                  <a:ext cx="12011015" cy="2293256"/>
                </a:xfrm>
                <a:prstGeom prst="rect">
                  <a:avLst/>
                </a:prstGeom>
                <a:blipFill>
                  <a:blip r:embed="rId10"/>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FDFB044-555E-6E3B-DA67-D586B7B99A15}"/>
                    </a:ext>
                  </a:extLst>
                </p:cNvPr>
                <p:cNvSpPr txBox="1"/>
                <p:nvPr/>
              </p:nvSpPr>
              <p:spPr>
                <a:xfrm>
                  <a:off x="4305441" y="4050709"/>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𝑡𝑦</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10" name="TextBox 9">
                  <a:extLst>
                    <a:ext uri="{FF2B5EF4-FFF2-40B4-BE49-F238E27FC236}">
                      <a16:creationId xmlns:a16="http://schemas.microsoft.com/office/drawing/2014/main" id="{2FDFB044-555E-6E3B-DA67-D586B7B99A15}"/>
                    </a:ext>
                  </a:extLst>
                </p:cNvPr>
                <p:cNvSpPr txBox="1">
                  <a:spLocks noRot="1" noChangeAspect="1" noMove="1" noResize="1" noEditPoints="1" noAdjustHandles="1" noChangeArrowheads="1" noChangeShapeType="1" noTextEdit="1"/>
                </p:cNvSpPr>
                <p:nvPr/>
              </p:nvSpPr>
              <p:spPr>
                <a:xfrm>
                  <a:off x="4305441" y="4050709"/>
                  <a:ext cx="2220157" cy="584775"/>
                </a:xfrm>
                <a:prstGeom prst="rect">
                  <a:avLst/>
                </a:prstGeom>
                <a:blipFill>
                  <a:blip r:embed="rId11"/>
                  <a:stretch>
                    <a:fillRect t="-12500" b="-34375"/>
                  </a:stretch>
                </a:blipFill>
              </p:spPr>
              <p:txBody>
                <a:bodyPr/>
                <a:lstStyle/>
                <a:p>
                  <a:r>
                    <a:rPr lang="en-CA">
                      <a:noFill/>
                    </a:rPr>
                    <a:t> </a:t>
                  </a:r>
                </a:p>
              </p:txBody>
            </p:sp>
          </mc:Fallback>
        </mc:AlternateContent>
      </p:grpSp>
      <p:grpSp>
        <p:nvGrpSpPr>
          <p:cNvPr id="14" name="Group 13">
            <a:extLst>
              <a:ext uri="{FF2B5EF4-FFF2-40B4-BE49-F238E27FC236}">
                <a16:creationId xmlns:a16="http://schemas.microsoft.com/office/drawing/2014/main" id="{66B262C3-B01E-2983-60BF-6321B7388CF6}"/>
              </a:ext>
            </a:extLst>
          </p:cNvPr>
          <p:cNvGrpSpPr/>
          <p:nvPr/>
        </p:nvGrpSpPr>
        <p:grpSpPr>
          <a:xfrm>
            <a:off x="188225" y="4948353"/>
            <a:ext cx="9849810" cy="1914563"/>
            <a:chOff x="188225" y="4846755"/>
            <a:chExt cx="9849810" cy="191456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B9CC19-8BC5-0938-0661-C75E85C91C4B}"/>
                    </a:ext>
                  </a:extLst>
                </p:cNvPr>
                <p:cNvSpPr txBox="1"/>
                <p:nvPr/>
              </p:nvSpPr>
              <p:spPr>
                <a:xfrm>
                  <a:off x="188225" y="4846755"/>
                  <a:ext cx="9849810" cy="1914563"/>
                </a:xfrm>
                <a:prstGeom prst="rect">
                  <a:avLst/>
                </a:prstGeom>
                <a:noFill/>
                <a:effectLst>
                  <a:softEdge rad="127000"/>
                </a:effectLst>
              </p:spPr>
              <p:txBody>
                <a:bodyPr wrap="square">
                  <a:spAutoFit/>
                </a:bodyPr>
                <a:lstStyle/>
                <a:p>
                  <a:pPr>
                    <a:spcAft>
                      <a:spcPts val="600"/>
                    </a:spcAft>
                  </a:pPr>
                  <a14:m>
                    <m:oMath xmlns:m="http://schemas.openxmlformats.org/officeDocument/2006/math">
                      <m:d>
                        <m:dPr>
                          <m:ctrlPr>
                            <a:rPr lang="en-GB" sz="4500" i="1" dirty="0" smtClean="0">
                              <a:latin typeface="Cambria Math" panose="02040503050406030204" pitchFamily="18" charset="0"/>
                              <a:ea typeface="Cambria Math" panose="02040503050406030204" pitchFamily="18" charset="0"/>
                            </a:rPr>
                          </m:ctrlPr>
                        </m:dPr>
                        <m:e>
                          <m:func>
                            <m:funcPr>
                              <m:ctrlPr>
                                <a:rPr lang="en-GB" sz="4500" i="1" dirty="0" smtClean="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cos</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r>
                            <m:rPr>
                              <m:nor/>
                            </m:rPr>
                            <a:rPr lang="en-CA" sz="4500"/>
                            <m:t>𝟙</m:t>
                          </m:r>
                          <m:r>
                            <a:rPr lang="en-CA" sz="4500" i="1" dirty="0">
                              <a:latin typeface="Cambria Math" panose="02040503050406030204" pitchFamily="18" charset="0"/>
                              <a:ea typeface="Cambria Math" panose="02040503050406030204" pitchFamily="18" charset="0"/>
                            </a:rPr>
                            <m:t>−</m:t>
                          </m:r>
                          <m:func>
                            <m:funcPr>
                              <m:ctrlPr>
                                <a:rPr lang="en-GB" sz="4500" i="1" dirty="0">
                                  <a:latin typeface="Cambria Math" panose="02040503050406030204" pitchFamily="18" charset="0"/>
                                  <a:ea typeface="Cambria Math" panose="02040503050406030204" pitchFamily="18" charset="0"/>
                                </a:rPr>
                              </m:ctrlPr>
                            </m:funcPr>
                            <m:fName>
                              <m:r>
                                <m:rPr>
                                  <m:sty m:val="p"/>
                                </m:rPr>
                                <a:rPr lang="en-GB" sz="4500" dirty="0">
                                  <a:latin typeface="Cambria Math" panose="02040503050406030204" pitchFamily="18" charset="0"/>
                                  <a:ea typeface="Cambria Math" panose="02040503050406030204" pitchFamily="18" charset="0"/>
                                </a:rPr>
                                <m:t>sin</m:t>
                              </m:r>
                              <m:r>
                                <m:rPr>
                                  <m:sty m:val="p"/>
                                </m:rPr>
                                <a:rPr lang="en-CA" sz="4500" b="0" i="0" dirty="0" smtClean="0">
                                  <a:latin typeface="Cambria Math" panose="02040503050406030204" pitchFamily="18" charset="0"/>
                                  <a:ea typeface="Cambria Math" panose="02040503050406030204" pitchFamily="18" charset="0"/>
                                </a:rPr>
                                <m:t>h</m:t>
                              </m:r>
                            </m:fName>
                            <m:e>
                              <m:f>
                                <m:fPr>
                                  <m:ctrlPr>
                                    <a:rPr lang="en-GB" sz="4500" i="1" dirty="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e>
                          </m:func>
                          <m:sSub>
                            <m:sSubPr>
                              <m:ctrlPr>
                                <a:rPr lang="en-CA" sz="4500" i="1" smtClean="0">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𝑡</m:t>
                              </m:r>
                            </m:sub>
                          </m:sSub>
                          <m:sSub>
                            <m:sSubPr>
                              <m:ctrlPr>
                                <a:rPr lang="en-CA" sz="4500" i="1">
                                  <a:solidFill>
                                    <a:srgbClr val="002060"/>
                                  </a:solidFill>
                                  <a:latin typeface="Cambria Math" panose="02040503050406030204" pitchFamily="18" charset="0"/>
                                </a:rPr>
                              </m:ctrlPr>
                            </m:sSubPr>
                            <m:e>
                              <m:r>
                                <a:rPr lang="en-CA" sz="4500" i="1">
                                  <a:solidFill>
                                    <a:srgbClr val="002060"/>
                                  </a:solidFill>
                                  <a:latin typeface="Cambria Math" panose="02040503050406030204" pitchFamily="18" charset="0"/>
                                </a:rPr>
                                <m:t>𝜎</m:t>
                              </m:r>
                            </m:e>
                            <m:sub>
                              <m:r>
                                <a:rPr lang="en-CA" sz="4500" b="0" i="1" smtClean="0">
                                  <a:solidFill>
                                    <a:srgbClr val="002060"/>
                                  </a:solidFill>
                                  <a:latin typeface="Cambria Math" panose="02040503050406030204" pitchFamily="18" charset="0"/>
                                </a:rPr>
                                <m:t>𝑧</m:t>
                              </m:r>
                            </m:sub>
                          </m:sSub>
                        </m:e>
                      </m:d>
                      <m:r>
                        <a:rPr lang="en-GB" sz="4500" b="0" i="1" smtClean="0">
                          <a:solidFill>
                            <a:schemeClr val="tx1"/>
                          </a:solidFill>
                          <a:latin typeface="Cambria Math" panose="02040503050406030204" pitchFamily="18" charset="0"/>
                        </a:rPr>
                        <m:t>→</m:t>
                      </m:r>
                      <m:d>
                        <m:dPr>
                          <m:begChr m:val="["/>
                          <m:endChr m:val="]"/>
                          <m:ctrlPr>
                            <a:rPr lang="en-GB" sz="4500" i="1">
                              <a:latin typeface="Cambria Math" panose="02040503050406030204" pitchFamily="18" charset="0"/>
                              <a:ea typeface="Cambria Math" panose="02040503050406030204" pitchFamily="18" charset="0"/>
                            </a:rPr>
                          </m:ctrlPr>
                        </m:dPr>
                        <m:e>
                          <m:m>
                            <m:mPr>
                              <m:mcs>
                                <m:mc>
                                  <m:mcPr>
                                    <m:count m:val="2"/>
                                    <m:mcJc m:val="center"/>
                                  </m:mcPr>
                                </m:mc>
                              </m:mcs>
                              <m:ctrlPr>
                                <a:rPr lang="en-GB" sz="4500" i="1">
                                  <a:latin typeface="Cambria Math" panose="02040503050406030204" pitchFamily="18" charset="0"/>
                                  <a:ea typeface="Cambria Math" panose="02040503050406030204" pitchFamily="18" charset="0"/>
                                </a:rPr>
                              </m:ctrlPr>
                            </m:mPr>
                            <m:mr>
                              <m:e>
                                <m:sSup>
                                  <m:sSupPr>
                                    <m:ctrlPr>
                                      <a:rPr lang="en-CA" sz="4500" b="0" i="1" dirty="0" smtClean="0">
                                        <a:latin typeface="Cambria Math" panose="02040503050406030204" pitchFamily="18" charset="0"/>
                                        <a:ea typeface="Cambria Math" panose="02040503050406030204" pitchFamily="18" charset="0"/>
                                      </a:rPr>
                                    </m:ctrlPr>
                                  </m:sSupPr>
                                  <m:e>
                                    <m:r>
                                      <a:rPr lang="en-CA" sz="4500" b="0" i="1" dirty="0" smtClean="0">
                                        <a:latin typeface="Cambria Math" panose="02040503050406030204" pitchFamily="18" charset="0"/>
                                        <a:ea typeface="Cambria Math" panose="02040503050406030204" pitchFamily="18" charset="0"/>
                                      </a:rPr>
                                      <m:t>𝑒</m:t>
                                    </m:r>
                                  </m:e>
                                  <m:sup>
                                    <m:r>
                                      <a:rPr lang="en-CA" sz="4500" b="0" i="1" dirty="0" smtClean="0">
                                        <a:latin typeface="Cambria Math" panose="02040503050406030204" pitchFamily="18" charset="0"/>
                                        <a:ea typeface="Cambria Math" panose="02040503050406030204" pitchFamily="18" charset="0"/>
                                      </a:rPr>
                                      <m:t>−</m:t>
                                    </m:r>
                                    <m:f>
                                      <m:fPr>
                                        <m:ctrlPr>
                                          <a:rPr lang="en-GB" sz="4500" i="1" dirty="0" smtClean="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sup>
                                </m:sSup>
                              </m:e>
                              <m:e>
                                <m:r>
                                  <a:rPr lang="en-CA" sz="4500" b="0" i="1" smtClean="0">
                                    <a:latin typeface="Cambria Math" panose="02040503050406030204" pitchFamily="18" charset="0"/>
                                  </a:rPr>
                                  <m:t>0</m:t>
                                </m:r>
                              </m:e>
                            </m:mr>
                            <m:mr>
                              <m:e>
                                <m:r>
                                  <a:rPr lang="en-CA" sz="4500" b="0" i="1" smtClean="0">
                                    <a:latin typeface="Cambria Math" panose="02040503050406030204" pitchFamily="18" charset="0"/>
                                  </a:rPr>
                                  <m:t>0</m:t>
                                </m:r>
                              </m:e>
                              <m:e>
                                <m:sSup>
                                  <m:sSupPr>
                                    <m:ctrlPr>
                                      <a:rPr lang="en-CA" sz="4500" b="0" i="1" dirty="0" smtClean="0">
                                        <a:latin typeface="Cambria Math" panose="02040503050406030204" pitchFamily="18" charset="0"/>
                                        <a:ea typeface="Cambria Math" panose="02040503050406030204" pitchFamily="18" charset="0"/>
                                      </a:rPr>
                                    </m:ctrlPr>
                                  </m:sSupPr>
                                  <m:e>
                                    <m:r>
                                      <a:rPr lang="en-CA" sz="4500" b="0" i="1" dirty="0" smtClean="0">
                                        <a:latin typeface="Cambria Math" panose="02040503050406030204" pitchFamily="18" charset="0"/>
                                        <a:ea typeface="Cambria Math" panose="02040503050406030204" pitchFamily="18" charset="0"/>
                                      </a:rPr>
                                      <m:t>𝑒</m:t>
                                    </m:r>
                                  </m:e>
                                  <m:sup>
                                    <m:r>
                                      <a:rPr lang="en-CA" sz="4500" b="0" i="1" dirty="0" smtClean="0">
                                        <a:latin typeface="Cambria Math" panose="02040503050406030204" pitchFamily="18" charset="0"/>
                                        <a:ea typeface="Cambria Math" panose="02040503050406030204" pitchFamily="18" charset="0"/>
                                      </a:rPr>
                                      <m:t>+</m:t>
                                    </m:r>
                                    <m:f>
                                      <m:fPr>
                                        <m:ctrlPr>
                                          <a:rPr lang="en-GB" sz="4500" i="1" dirty="0" smtClean="0">
                                            <a:latin typeface="Cambria Math" panose="02040503050406030204" pitchFamily="18" charset="0"/>
                                            <a:ea typeface="Cambria Math" panose="02040503050406030204" pitchFamily="18" charset="0"/>
                                          </a:rPr>
                                        </m:ctrlPr>
                                      </m:fPr>
                                      <m:num>
                                        <m:r>
                                          <a:rPr lang="en-CA" sz="4500" b="0" i="1" dirty="0" smtClean="0">
                                            <a:solidFill>
                                              <a:srgbClr val="00B050"/>
                                            </a:solidFill>
                                            <a:latin typeface="Cambria Math" panose="02040503050406030204" pitchFamily="18" charset="0"/>
                                            <a:ea typeface="Cambria Math" panose="02040503050406030204" pitchFamily="18" charset="0"/>
                                          </a:rPr>
                                          <m:t>𝜙</m:t>
                                        </m:r>
                                      </m:num>
                                      <m:den>
                                        <m:r>
                                          <a:rPr lang="en-GB" sz="4500" i="1" dirty="0">
                                            <a:latin typeface="Cambria Math" panose="02040503050406030204" pitchFamily="18" charset="0"/>
                                            <a:ea typeface="Cambria Math" panose="02040503050406030204" pitchFamily="18" charset="0"/>
                                          </a:rPr>
                                          <m:t>2</m:t>
                                        </m:r>
                                      </m:den>
                                    </m:f>
                                  </m:sup>
                                </m:sSup>
                              </m:e>
                            </m:mr>
                          </m:m>
                        </m:e>
                      </m:d>
                    </m:oMath>
                  </a14:m>
                  <a:r>
                    <a:rPr lang="en-GB" sz="4500" i="1" dirty="0">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C7B9CC19-8BC5-0938-0661-C75E85C91C4B}"/>
                    </a:ext>
                  </a:extLst>
                </p:cNvPr>
                <p:cNvSpPr txBox="1">
                  <a:spLocks noRot="1" noChangeAspect="1" noMove="1" noResize="1" noEditPoints="1" noAdjustHandles="1" noChangeArrowheads="1" noChangeShapeType="1" noTextEdit="1"/>
                </p:cNvSpPr>
                <p:nvPr/>
              </p:nvSpPr>
              <p:spPr>
                <a:xfrm>
                  <a:off x="188225" y="4846755"/>
                  <a:ext cx="9849810" cy="1914563"/>
                </a:xfrm>
                <a:prstGeom prst="rect">
                  <a:avLst/>
                </a:prstGeom>
                <a:blipFill>
                  <a:blip r:embed="rId12"/>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EEE340-9011-B584-7071-788B92465E0E}"/>
                    </a:ext>
                  </a:extLst>
                </p:cNvPr>
                <p:cNvSpPr txBox="1"/>
                <p:nvPr/>
              </p:nvSpPr>
              <p:spPr>
                <a:xfrm>
                  <a:off x="4305440" y="6176543"/>
                  <a:ext cx="2220157" cy="584775"/>
                </a:xfrm>
                <a:prstGeom prst="rect">
                  <a:avLst/>
                </a:prstGeom>
                <a:noFill/>
              </p:spPr>
              <p:txBody>
                <a:bodyPr wrap="square" rtlCol="0">
                  <a:spAutoFit/>
                </a:bodyPr>
                <a:lstStyle/>
                <a:p>
                  <a:pPr algn="ctr"/>
                  <a14:m>
                    <m:oMath xmlns:m="http://schemas.openxmlformats.org/officeDocument/2006/math">
                      <m:r>
                        <a:rPr lang="en-CA" sz="3200" b="0" i="1" smtClean="0">
                          <a:solidFill>
                            <a:srgbClr val="0070C0"/>
                          </a:solidFill>
                          <a:latin typeface="Cambria Math" panose="02040503050406030204" pitchFamily="18" charset="0"/>
                        </a:rPr>
                        <m:t>𝑡𝑧</m:t>
                      </m:r>
                    </m:oMath>
                  </a14:m>
                  <a:r>
                    <a:rPr lang="en-CA" sz="3200" dirty="0">
                      <a:solidFill>
                        <a:schemeClr val="tx1"/>
                      </a:solidFill>
                    </a:rPr>
                    <a:t>-</a:t>
                  </a:r>
                  <a:r>
                    <a:rPr lang="en-GB" sz="3200" dirty="0"/>
                    <a:t>boost</a:t>
                  </a:r>
                  <a:endParaRPr lang="en-CA" sz="3200" dirty="0">
                    <a:solidFill>
                      <a:schemeClr val="tx1"/>
                    </a:solidFill>
                  </a:endParaRPr>
                </a:p>
              </p:txBody>
            </p:sp>
          </mc:Choice>
          <mc:Fallback xmlns="">
            <p:sp>
              <p:nvSpPr>
                <p:cNvPr id="11" name="TextBox 10">
                  <a:extLst>
                    <a:ext uri="{FF2B5EF4-FFF2-40B4-BE49-F238E27FC236}">
                      <a16:creationId xmlns:a16="http://schemas.microsoft.com/office/drawing/2014/main" id="{51EEE340-9011-B584-7071-788B92465E0E}"/>
                    </a:ext>
                  </a:extLst>
                </p:cNvPr>
                <p:cNvSpPr txBox="1">
                  <a:spLocks noRot="1" noChangeAspect="1" noMove="1" noResize="1" noEditPoints="1" noAdjustHandles="1" noChangeArrowheads="1" noChangeShapeType="1" noTextEdit="1"/>
                </p:cNvSpPr>
                <p:nvPr/>
              </p:nvSpPr>
              <p:spPr>
                <a:xfrm>
                  <a:off x="4305440" y="6176543"/>
                  <a:ext cx="2220157" cy="584775"/>
                </a:xfrm>
                <a:prstGeom prst="rect">
                  <a:avLst/>
                </a:prstGeom>
                <a:blipFill>
                  <a:blip r:embed="rId13"/>
                  <a:stretch>
                    <a:fillRect t="-12500" b="-34375"/>
                  </a:stretch>
                </a:blipFill>
              </p:spPr>
              <p:txBody>
                <a:bodyPr/>
                <a:lstStyle/>
                <a:p>
                  <a:r>
                    <a:rPr lang="en-CA">
                      <a:noFill/>
                    </a:rPr>
                    <a:t> </a:t>
                  </a:r>
                </a:p>
              </p:txBody>
            </p:sp>
          </mc:Fallback>
        </mc:AlternateContent>
      </p:grpSp>
      <p:grpSp>
        <p:nvGrpSpPr>
          <p:cNvPr id="17" name="Group 16">
            <a:extLst>
              <a:ext uri="{FF2B5EF4-FFF2-40B4-BE49-F238E27FC236}">
                <a16:creationId xmlns:a16="http://schemas.microsoft.com/office/drawing/2014/main" id="{2A09FA24-D659-2D50-737F-8FC41059524E}"/>
              </a:ext>
            </a:extLst>
          </p:cNvPr>
          <p:cNvGrpSpPr/>
          <p:nvPr/>
        </p:nvGrpSpPr>
        <p:grpSpPr>
          <a:xfrm>
            <a:off x="4485669" y="48924"/>
            <a:ext cx="1653873" cy="1155354"/>
            <a:chOff x="4485669" y="48924"/>
            <a:chExt cx="1653873" cy="115535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996E95B-9C0B-72E1-A4D2-DD1D39C96D25}"/>
                    </a:ext>
                  </a:extLst>
                </p:cNvPr>
                <p:cNvSpPr txBox="1"/>
                <p:nvPr/>
              </p:nvSpPr>
              <p:spPr>
                <a:xfrm>
                  <a:off x="4485669" y="48924"/>
                  <a:ext cx="1653873" cy="707886"/>
                </a:xfrm>
                <a:prstGeom prst="rect">
                  <a:avLst/>
                </a:prstGeom>
                <a:noFill/>
                <a:ln w="38100">
                  <a:solidFill>
                    <a:schemeClr val="tx1"/>
                  </a:solidFill>
                </a:ln>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4000" i="1" smtClean="0">
                                <a:solidFill>
                                  <a:srgbClr val="002060"/>
                                </a:solidFill>
                                <a:latin typeface="Cambria Math" panose="02040503050406030204" pitchFamily="18" charset="0"/>
                              </a:rPr>
                            </m:ctrlPr>
                          </m:sSubPr>
                          <m:e>
                            <m:r>
                              <a:rPr lang="en-CA" sz="4000" i="1">
                                <a:solidFill>
                                  <a:srgbClr val="002060"/>
                                </a:solidFill>
                                <a:latin typeface="Cambria Math" panose="02040503050406030204" pitchFamily="18" charset="0"/>
                              </a:rPr>
                              <m:t>𝜎</m:t>
                            </m:r>
                          </m:e>
                          <m:sub>
                            <m:r>
                              <a:rPr lang="en-CA" sz="4000" b="0" i="1" smtClean="0">
                                <a:solidFill>
                                  <a:srgbClr val="002060"/>
                                </a:solidFill>
                                <a:latin typeface="Cambria Math" panose="02040503050406030204" pitchFamily="18" charset="0"/>
                              </a:rPr>
                              <m:t>𝑡</m:t>
                            </m:r>
                          </m:sub>
                        </m:sSub>
                        <m:r>
                          <a:rPr lang="en-CA" sz="4000" b="0" i="1" smtClean="0">
                            <a:solidFill>
                              <a:srgbClr val="002060"/>
                            </a:solidFill>
                            <a:latin typeface="Cambria Math" panose="02040503050406030204" pitchFamily="18" charset="0"/>
                          </a:rPr>
                          <m:t>=</m:t>
                        </m:r>
                        <m:r>
                          <m:rPr>
                            <m:nor/>
                          </m:rPr>
                          <a:rPr lang="en-CA" sz="4000"/>
                          <m:t>𝟙</m:t>
                        </m:r>
                      </m:oMath>
                    </m:oMathPara>
                  </a14:m>
                  <a:endParaRPr lang="en-GB" sz="4000" u="sng" dirty="0"/>
                </a:p>
              </p:txBody>
            </p:sp>
          </mc:Choice>
          <mc:Fallback xmlns="">
            <p:sp>
              <p:nvSpPr>
                <p:cNvPr id="8" name="TextBox 7">
                  <a:extLst>
                    <a:ext uri="{FF2B5EF4-FFF2-40B4-BE49-F238E27FC236}">
                      <a16:creationId xmlns:a16="http://schemas.microsoft.com/office/drawing/2014/main" id="{7996E95B-9C0B-72E1-A4D2-DD1D39C96D25}"/>
                    </a:ext>
                  </a:extLst>
                </p:cNvPr>
                <p:cNvSpPr txBox="1">
                  <a:spLocks noRot="1" noChangeAspect="1" noMove="1" noResize="1" noEditPoints="1" noAdjustHandles="1" noChangeArrowheads="1" noChangeShapeType="1" noTextEdit="1"/>
                </p:cNvSpPr>
                <p:nvPr/>
              </p:nvSpPr>
              <p:spPr>
                <a:xfrm>
                  <a:off x="4485669" y="48924"/>
                  <a:ext cx="1653873" cy="707886"/>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p:cxnSp>
          <p:nvCxnSpPr>
            <p:cNvPr id="16" name="Straight Arrow Connector 15">
              <a:extLst>
                <a:ext uri="{FF2B5EF4-FFF2-40B4-BE49-F238E27FC236}">
                  <a16:creationId xmlns:a16="http://schemas.microsoft.com/office/drawing/2014/main" id="{E1C31462-CDA1-9083-BD77-A875569533B0}"/>
                </a:ext>
              </a:extLst>
            </p:cNvPr>
            <p:cNvCxnSpPr>
              <a:cxnSpLocks/>
            </p:cNvCxnSpPr>
            <p:nvPr/>
          </p:nvCxnSpPr>
          <p:spPr>
            <a:xfrm>
              <a:off x="4891314" y="756810"/>
              <a:ext cx="0" cy="44746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Content Placeholder 2">
            <a:extLst>
              <a:ext uri="{FF2B5EF4-FFF2-40B4-BE49-F238E27FC236}">
                <a16:creationId xmlns:a16="http://schemas.microsoft.com/office/drawing/2014/main" id="{823BDBB0-A507-FAD6-DDAE-11558B5F985A}"/>
              </a:ext>
            </a:extLst>
          </p:cNvPr>
          <p:cNvSpPr txBox="1">
            <a:spLocks/>
          </p:cNvSpPr>
          <p:nvPr/>
        </p:nvSpPr>
        <p:spPr>
          <a:xfrm>
            <a:off x="-15735" y="13519"/>
            <a:ext cx="4321176" cy="8392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dirty="0"/>
              <a:t>SL(2,C) matrices:</a:t>
            </a:r>
          </a:p>
        </p:txBody>
      </p: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27" name="Ink 26">
                <a:extLst>
                  <a:ext uri="{FF2B5EF4-FFF2-40B4-BE49-F238E27FC236}">
                    <a16:creationId xmlns:a16="http://schemas.microsoft.com/office/drawing/2014/main" id="{5B3FC7D8-B523-EADE-B2F6-B7E75C51EDC7}"/>
                  </a:ext>
                </a:extLst>
              </p14:cNvPr>
              <p14:cNvContentPartPr/>
              <p14:nvPr>
                <p:extLst>
                  <p:ext uri="{42D2F446-02D8-4167-A562-619A0277C38B}">
                    <p15:isNarration xmlns:p15="http://schemas.microsoft.com/office/powerpoint/2012/main" val="1"/>
                  </p:ext>
                </p:extLst>
              </p14:nvPr>
            </p14:nvContentPartPr>
            <p14:xfrm>
              <a:off x="4619160" y="1185840"/>
              <a:ext cx="1182600" cy="5205240"/>
            </p14:xfrm>
          </p:contentPart>
        </mc:Choice>
        <mc:Fallback xmlns="">
          <p:pic>
            <p:nvPicPr>
              <p:cNvPr id="27" name="Ink 26">
                <a:extLst>
                  <a:ext uri="{FF2B5EF4-FFF2-40B4-BE49-F238E27FC236}">
                    <a16:creationId xmlns:a16="http://schemas.microsoft.com/office/drawing/2014/main" id="{5B3FC7D8-B523-EADE-B2F6-B7E75C51EDC7}"/>
                  </a:ext>
                </a:extLst>
              </p:cNvPr>
              <p:cNvPicPr>
                <a:picLocks noGrp="1" noRot="1" noChangeAspect="1" noMove="1" noResize="1" noEditPoints="1" noAdjustHandles="1" noChangeArrowheads="1" noChangeShapeType="1"/>
              </p:cNvPicPr>
              <p:nvPr/>
            </p:nvPicPr>
            <p:blipFill>
              <a:blip r:embed="rId16"/>
              <a:stretch>
                <a:fillRect/>
              </a:stretch>
            </p:blipFill>
            <p:spPr>
              <a:xfrm>
                <a:off x="4609800" y="1176480"/>
                <a:ext cx="1201320" cy="5223960"/>
              </a:xfrm>
              <a:prstGeom prst="rect">
                <a:avLst/>
              </a:prstGeom>
            </p:spPr>
          </p:pic>
        </mc:Fallback>
      </mc:AlternateContent>
    </p:spTree>
    <p:custDataLst>
      <p:tags r:id="rId1"/>
    </p:custDataLst>
    <p:extLst>
      <p:ext uri="{BB962C8B-B14F-4D97-AF65-F5344CB8AC3E}">
        <p14:creationId xmlns:p14="http://schemas.microsoft.com/office/powerpoint/2010/main" val="1415291043"/>
      </p:ext>
    </p:extLst>
  </p:cSld>
  <p:clrMapOvr>
    <a:masterClrMapping/>
  </p:clrMapOvr>
  <mc:AlternateContent xmlns:mc="http://schemas.openxmlformats.org/markup-compatibility/2006" xmlns:p14="http://schemas.microsoft.com/office/powerpoint/2010/main">
    <mc:Choice Requires="p14">
      <p:transition p14:dur="0" advTm="18595"/>
    </mc:Choice>
    <mc:Fallback xmlns="">
      <p:transition advTm="18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md type="call" cmd="playFrom(0.0)">
                                      <p:cBhvr>
                                        <p:cTn id="7" dur="1" fill="hold"/>
                                        <p:tgtEl>
                                          <p:spTgt spid="2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Pauli Spinor Factoring:</a:t>
                          </a:r>
                        </a:p>
                        <a:p>
                          <a:pPr/>
                          <a14:m>
                            <m:oMathPara xmlns:m="http://schemas.openxmlformats.org/officeDocument/2006/math">
                              <m:oMathParaPr>
                                <m:jc m:val="center"/>
                              </m:oMathParaPr>
                              <m:oMath xmlns:m="http://schemas.openxmlformats.org/officeDocument/2006/math">
                                <m:d>
                                  <m:dPr>
                                    <m:begChr m:val="["/>
                                    <m:endChr m:val="]"/>
                                    <m:ctrlPr>
                                      <a:rPr lang="en-GB" sz="2900" b="0" i="1" smtClean="0">
                                        <a:latin typeface="Cambria Math" panose="02040503050406030204" pitchFamily="18" charset="0"/>
                                      </a:rPr>
                                    </m:ctrlPr>
                                  </m:dPr>
                                  <m:e>
                                    <m:m>
                                      <m:mPr>
                                        <m:mcs>
                                          <m:mc>
                                            <m:mcPr>
                                              <m:count m:val="2"/>
                                              <m:mcJc m:val="center"/>
                                            </m:mcPr>
                                          </m:mc>
                                        </m:mcs>
                                        <m:ctrlPr>
                                          <a:rPr lang="en-GB" sz="2900" b="0" i="1" smtClean="0">
                                            <a:latin typeface="Cambria Math" panose="02040503050406030204" pitchFamily="18" charset="0"/>
                                          </a:rPr>
                                        </m:ctrlPr>
                                      </m:mPr>
                                      <m:mr>
                                        <m:e>
                                          <m:r>
                                            <m:rPr>
                                              <m:brk m:alnAt="7"/>
                                            </m:rPr>
                                            <a:rPr lang="en-GB" sz="2900" b="0" i="1" smtClean="0">
                                              <a:solidFill>
                                                <a:srgbClr val="0070C0"/>
                                              </a:solidFill>
                                              <a:latin typeface="Cambria Math" panose="02040503050406030204" pitchFamily="18" charset="0"/>
                                            </a:rPr>
                                            <m:t>𝑧</m:t>
                                          </m:r>
                                        </m:e>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i="1">
                                              <a:solidFill>
                                                <a:srgbClr val="0070C0"/>
                                              </a:solidFill>
                                              <a:latin typeface="Cambria Math" panose="02040503050406030204" pitchFamily="18" charset="0"/>
                                            </a:rPr>
                                            <m:t>𝑦</m:t>
                                          </m:r>
                                          <m:r>
                                            <a:rPr lang="en-GB" sz="2900" i="1">
                                              <a:latin typeface="Cambria Math" panose="02040503050406030204" pitchFamily="18" charset="0"/>
                                            </a:rPr>
                                            <m:t>𝑖</m:t>
                                          </m:r>
                                        </m:e>
                                      </m:mr>
                                      <m:mr>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𝑦</m:t>
                                          </m:r>
                                          <m:r>
                                            <a:rPr lang="en-GB" sz="2900" b="0" i="1" smtClean="0">
                                              <a:latin typeface="Cambria Math" panose="02040503050406030204" pitchFamily="18" charset="0"/>
                                            </a:rPr>
                                            <m:t>𝑖</m:t>
                                          </m:r>
                                        </m:e>
                                        <m:e>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𝑧</m:t>
                                          </m:r>
                                        </m:e>
                                      </m:mr>
                                    </m:m>
                                  </m:e>
                                </m:d>
                                <m:r>
                                  <a:rPr lang="en-CA" sz="2900" b="0" i="1" smtClean="0">
                                    <a:solidFill>
                                      <a:schemeClr val="tx1"/>
                                    </a:solidFill>
                                    <a:latin typeface="Cambria Math" panose="02040503050406030204" pitchFamily="18" charset="0"/>
                                  </a:rPr>
                                  <m:t>=</m:t>
                                </m:r>
                                <m:d>
                                  <m:dPr>
                                    <m:begChr m:val="["/>
                                    <m:endChr m:val="]"/>
                                    <m:ctrlPr>
                                      <a:rPr lang="en-CA" sz="2900" b="0" i="1" smtClean="0">
                                        <a:solidFill>
                                          <a:schemeClr val="tx1"/>
                                        </a:solidFill>
                                        <a:latin typeface="Cambria Math" panose="02040503050406030204" pitchFamily="18" charset="0"/>
                                      </a:rPr>
                                    </m:ctrlPr>
                                  </m:dPr>
                                  <m:e>
                                    <m:eqArr>
                                      <m:eqArrPr>
                                        <m:ctrlPr>
                                          <a:rPr lang="en-CA" sz="2900" b="0" i="1" smtClean="0">
                                            <a:solidFill>
                                              <a:srgbClr val="00B0F0"/>
                                            </a:solidFill>
                                            <a:latin typeface="Cambria Math" panose="02040503050406030204" pitchFamily="18" charset="0"/>
                                          </a:rPr>
                                        </m:ctrlPr>
                                      </m:eqArrPr>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e>
                                    </m:eqArr>
                                  </m:e>
                                </m:d>
                                <m:d>
                                  <m:dPr>
                                    <m:begChr m:val="["/>
                                    <m:endChr m:val="]"/>
                                    <m:ctrlPr>
                                      <a:rPr lang="en-CA" sz="2900" b="0" i="1" smtClean="0">
                                        <a:solidFill>
                                          <a:schemeClr val="tx1"/>
                                        </a:solidFill>
                                        <a:latin typeface="Cambria Math" panose="02040503050406030204" pitchFamily="18" charset="0"/>
                                      </a:rPr>
                                    </m:ctrlPr>
                                  </m:dPr>
                                  <m:e>
                                    <m:r>
                                      <a:rPr lang="en-CA" sz="2900" b="0" i="1" smtClean="0">
                                        <a:solidFill>
                                          <a:schemeClr val="tx1"/>
                                        </a:solidFill>
                                        <a:latin typeface="Cambria Math" panose="02040503050406030204" pitchFamily="18" charset="0"/>
                                      </a:rPr>
                                      <m:t>−</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r>
                                      <a:rPr lang="en-CA" sz="2900" b="0" i="1" smtClean="0">
                                        <a:solidFill>
                                          <a:srgbClr val="00B0F0"/>
                                        </a:solidFill>
                                        <a:latin typeface="Cambria Math" panose="02040503050406030204" pitchFamily="18" charset="0"/>
                                      </a:rPr>
                                      <m:t>   </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d>
                              </m:oMath>
                            </m:oMathPara>
                          </a14:m>
                          <a:endParaRPr lang="en-CA" sz="29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Weyl Spinor Factoring:</a:t>
                          </a:r>
                        </a:p>
                        <a:p>
                          <a:pPr/>
                          <a14:m>
                            <m:oMathPara xmlns:m="http://schemas.openxmlformats.org/officeDocument/2006/math">
                              <m:oMathParaPr>
                                <m:jc m:val="centerGroup"/>
                              </m:oMathParaPr>
                              <m:oMath xmlns:m="http://schemas.openxmlformats.org/officeDocument/2006/math">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r>
                                  <a:rPr lang="en-CA" sz="3200" b="0" i="1" smtClean="0">
                                    <a:solidFill>
                                      <a:schemeClr val="tx1"/>
                                    </a:solidFill>
                                    <a:latin typeface="Cambria Math" panose="02040503050406030204" pitchFamily="18" charset="0"/>
                                  </a:rPr>
                                  <m:t>=</m:t>
                                </m:r>
                                <m:d>
                                  <m:dPr>
                                    <m:begChr m:val="["/>
                                    <m:endChr m:val="]"/>
                                    <m:ctrlPr>
                                      <a:rPr lang="en-CA" sz="3200" b="0" i="1" smtClean="0">
                                        <a:solidFill>
                                          <a:schemeClr val="tx1"/>
                                        </a:solidFill>
                                        <a:latin typeface="Cambria Math" panose="02040503050406030204" pitchFamily="18" charset="0"/>
                                      </a:rPr>
                                    </m:ctrlPr>
                                  </m:dPr>
                                  <m:e>
                                    <m:eqArr>
                                      <m:eqArrPr>
                                        <m:ctrlPr>
                                          <a:rPr lang="en-CA" sz="3200" b="0" i="1" smtClean="0">
                                            <a:solidFill>
                                              <a:srgbClr val="00B0F0"/>
                                            </a:solidFill>
                                            <a:latin typeface="Cambria Math" panose="02040503050406030204" pitchFamily="18" charset="0"/>
                                          </a:rPr>
                                        </m:ctrlPr>
                                      </m:eqArr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eqArr>
                                  </m:e>
                                </m:d>
                                <m:d>
                                  <m:dPr>
                                    <m:begChr m:val="["/>
                                    <m:endChr m:val="]"/>
                                    <m:ctrlPr>
                                      <a:rPr lang="en-CA" sz="3200" b="0" i="1" smtClean="0">
                                        <a:solidFill>
                                          <a:schemeClr val="tx1"/>
                                        </a:solidFill>
                                        <a:latin typeface="Cambria Math" panose="02040503050406030204" pitchFamily="18" charset="0"/>
                                      </a:rPr>
                                    </m:ctrlPr>
                                  </m:dPr>
                                  <m:e>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sup>
                                        <m:r>
                                          <a:rPr lang="en-CA" sz="3200" b="0" i="1" smtClean="0">
                                            <a:solidFill>
                                              <a:schemeClr val="tx1"/>
                                            </a:solidFill>
                                            <a:latin typeface="Cambria Math" panose="02040503050406030204" pitchFamily="18" charset="0"/>
                                          </a:rPr>
                                          <m:t>∗</m:t>
                                        </m:r>
                                      </m:sup>
                                    </m:sSup>
                                    <m:r>
                                      <a:rPr lang="en-CA" sz="3200" b="0" i="1" smtClean="0">
                                        <a:solidFill>
                                          <a:srgbClr val="00B0F0"/>
                                        </a:solidFill>
                                        <a:latin typeface="Cambria Math" panose="02040503050406030204" pitchFamily="18" charset="0"/>
                                      </a:rPr>
                                      <m:t>   </m:t>
                                    </m:r>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sup>
                                        <m:r>
                                          <a:rPr lang="en-CA" sz="3200" b="0" i="1" smtClean="0">
                                            <a:solidFill>
                                              <a:schemeClr val="tx1"/>
                                            </a:solidFill>
                                            <a:latin typeface="Cambria Math" panose="02040503050406030204" pitchFamily="18" charset="0"/>
                                          </a:rPr>
                                          <m:t>∗</m:t>
                                        </m:r>
                                      </m:sup>
                                    </m:sSup>
                                  </m:e>
                                </m:d>
                              </m:oMath>
                            </m:oMathPara>
                          </a14:m>
                          <a:endParaRPr lang="en-CA" sz="3600" dirty="0"/>
                        </a:p>
                      </a:txBody>
                      <a:tcPr/>
                    </a:tc>
                    <a:extLst>
                      <a:ext uri="{0D108BD9-81ED-4DB2-BD59-A6C34878D82A}">
                        <a16:rowId xmlns:a16="http://schemas.microsoft.com/office/drawing/2014/main" val="1331947988"/>
                      </a:ext>
                    </a:extLst>
                  </a:tr>
                  <a:tr h="1306830">
                    <a:tc>
                      <a:txBody>
                        <a:bodyPr/>
                        <a:lstStyle/>
                        <a:p>
                          <a:r>
                            <a:rPr lang="en-CA" sz="3200" b="0" i="0" dirty="0">
                              <a:latin typeface="+mn-lt"/>
                            </a:rPr>
                            <a:t>Pauli Spinor Inner Product:</a:t>
                          </a:r>
                          <a:endParaRPr lang="en-CA" sz="3200"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GB" sz="4800" i="1" smtClean="0">
                                        <a:solidFill>
                                          <a:schemeClr val="tx1"/>
                                        </a:solidFill>
                                        <a:latin typeface="Cambria Math" panose="02040503050406030204" pitchFamily="18" charset="0"/>
                                        <a:ea typeface="Cambria Math" panose="02040503050406030204" pitchFamily="18" charset="0"/>
                                      </a:rPr>
                                      <m:t>†</m:t>
                                    </m:r>
                                  </m:sup>
                                </m:sSup>
                                <m:r>
                                  <a:rPr lang="en-CA" sz="4800" b="0" i="1" smtClean="0">
                                    <a:solidFill>
                                      <a:srgbClr val="00B0F0"/>
                                    </a:solidFill>
                                    <a:latin typeface="Cambria Math" panose="02040503050406030204" pitchFamily="18" charset="0"/>
                                  </a:rPr>
                                  <m:t>𝜉</m:t>
                                </m:r>
                              </m:oMath>
                            </m:oMathPara>
                          </a14:m>
                          <a:endParaRPr lang="en-CA" sz="48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b="0" i="0" dirty="0">
                              <a:latin typeface="+mn-lt"/>
                            </a:rPr>
                            <a:t>Weyl Spinor Inner Product:</a:t>
                          </a:r>
                          <a:endParaRPr lang="en-CA"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CA" sz="4800" b="0" i="1" smtClean="0">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latin typeface="Cambria Math" panose="02040503050406030204" pitchFamily="18" charset="0"/>
                                      </a:rPr>
                                      <m:t>𝑇</m:t>
                                    </m:r>
                                  </m:sup>
                                </m:sSup>
                                <m:r>
                                  <a:rPr lang="en-CA" sz="4800" b="0" i="1" smtClean="0">
                                    <a:latin typeface="Cambria Math" panose="02040503050406030204" pitchFamily="18" charset="0"/>
                                  </a:rPr>
                                  <m:t>𝜖</m:t>
                                </m:r>
                                <m:r>
                                  <a:rPr lang="en-CA" sz="4800" b="0" i="1" smtClean="0">
                                    <a:solidFill>
                                      <a:srgbClr val="00B0F0"/>
                                    </a:solidFill>
                                    <a:latin typeface="Cambria Math" panose="02040503050406030204" pitchFamily="18" charset="0"/>
                                  </a:rPr>
                                  <m:t>𝜓</m:t>
                                </m:r>
                              </m:oMath>
                            </m:oMathPara>
                          </a14:m>
                          <a:endParaRPr lang="en-CA" sz="4800" dirty="0"/>
                        </a:p>
                      </a:txBody>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7421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Pauli Spinor Types:</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𝜉</m:t>
                                    </m:r>
                                  </m:e>
                                  <m:sub>
                                    <m:r>
                                      <a:rPr lang="en-CA" sz="4800" b="0" i="1" smtClean="0">
                                        <a:solidFill>
                                          <a:srgbClr val="00B0F0"/>
                                        </a:solidFill>
                                        <a:latin typeface="Cambria Math" panose="02040503050406030204" pitchFamily="18" charset="0"/>
                                      </a:rPr>
                                      <m:t>𝑎</m:t>
                                    </m:r>
                                  </m:sub>
                                </m:sSub>
                              </m:oMath>
                            </m:oMathPara>
                          </a14:m>
                          <a:endParaRPr lang="en-CA" sz="3600"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Weyl Spinor Types: </a:t>
                          </a:r>
                          <a14:m>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 </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r>
                                    <a:rPr lang="en-CA" sz="4800" b="0" i="1" smtClean="0">
                                      <a:solidFill>
                                        <a:srgbClr val="00B0F0"/>
                                      </a:solidFill>
                                      <a:latin typeface="Cambria Math" panose="02040503050406030204" pitchFamily="18" charset="0"/>
                                    </a:rPr>
                                    <m:t>𝑎</m:t>
                                  </m:r>
                                </m:sub>
                              </m:sSub>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b>
                              </m:sSub>
                            </m:oMath>
                          </a14:m>
                          <a:endParaRPr lang="en-CA" sz="36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664399">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51282" r="-114884" b="-236996"/>
                          </a:stretch>
                        </a:blipFill>
                      </a:tcPr>
                    </a:tc>
                    <a:tc>
                      <a:txBody>
                        <a:bodyPr/>
                        <a:lstStyle/>
                        <a:p>
                          <a:endParaRPr lang="en-US"/>
                        </a:p>
                      </a:txBody>
                      <a:tcPr>
                        <a:blipFill>
                          <a:blip r:embed="rId4"/>
                          <a:stretch>
                            <a:fillRect l="-87404" t="-51282" r="-192" b="-236996"/>
                          </a:stretch>
                        </a:blipFill>
                      </a:tcPr>
                    </a:tc>
                    <a:extLst>
                      <a:ext uri="{0D108BD9-81ED-4DB2-BD59-A6C34878D82A}">
                        <a16:rowId xmlns:a16="http://schemas.microsoft.com/office/drawing/2014/main" val="1331947988"/>
                      </a:ext>
                    </a:extLst>
                  </a:tr>
                  <a:tr h="1329563">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189450" r="-114884" b="-196789"/>
                          </a:stretch>
                        </a:blipFill>
                      </a:tcPr>
                    </a:tc>
                    <a:tc>
                      <a:txBody>
                        <a:bodyPr/>
                        <a:lstStyle/>
                        <a:p>
                          <a:endParaRPr lang="en-US"/>
                        </a:p>
                      </a:txBody>
                      <a:tcPr>
                        <a:blipFill>
                          <a:blip r:embed="rId4"/>
                          <a:stretch>
                            <a:fillRect l="-87404" t="-189450" r="-192" b="-196789"/>
                          </a:stretch>
                        </a:blipFill>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400366">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21" t="-360000" r="-114884" b="-870"/>
                          </a:stretch>
                        </a:blipFill>
                      </a:tcPr>
                    </a:tc>
                    <a:tc>
                      <a:txBody>
                        <a:bodyPr/>
                        <a:lstStyle/>
                        <a:p>
                          <a:endParaRPr lang="en-US"/>
                        </a:p>
                      </a:txBody>
                      <a:tcPr>
                        <a:blipFill>
                          <a:blip r:embed="rId4"/>
                          <a:stretch>
                            <a:fillRect l="-87404" t="-360000" r="-192" b="-870"/>
                          </a:stretch>
                        </a:blipFill>
                      </a:tcPr>
                    </a:tc>
                    <a:extLst>
                      <a:ext uri="{0D108BD9-81ED-4DB2-BD59-A6C34878D82A}">
                        <a16:rowId xmlns:a16="http://schemas.microsoft.com/office/drawing/2014/main" val="1507556881"/>
                      </a:ext>
                    </a:extLst>
                  </a:tr>
                </a:tbl>
              </a:graphicData>
            </a:graphic>
          </p:graphicFrame>
        </mc:Fallback>
      </mc:AlternateContent>
      <p:sp>
        <p:nvSpPr>
          <p:cNvPr id="3" name="Rectangle 2">
            <a:extLst>
              <a:ext uri="{FF2B5EF4-FFF2-40B4-BE49-F238E27FC236}">
                <a16:creationId xmlns:a16="http://schemas.microsoft.com/office/drawing/2014/main" id="{464B4A3E-EA76-E969-6051-36610A7F3E70}"/>
              </a:ext>
            </a:extLst>
          </p:cNvPr>
          <p:cNvSpPr/>
          <p:nvPr/>
        </p:nvSpPr>
        <p:spPr>
          <a:xfrm>
            <a:off x="232438" y="2707582"/>
            <a:ext cx="4797467" cy="114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35D522C0-B31B-4DAE-04FF-6CD78535AC45}"/>
              </a:ext>
            </a:extLst>
          </p:cNvPr>
          <p:cNvSpPr/>
          <p:nvPr/>
        </p:nvSpPr>
        <p:spPr>
          <a:xfrm>
            <a:off x="464024" y="4162567"/>
            <a:ext cx="4933448" cy="743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AD0B0085-9781-2F26-D4EB-1DE5156F84E7}"/>
              </a:ext>
            </a:extLst>
          </p:cNvPr>
          <p:cNvSpPr/>
          <p:nvPr/>
        </p:nvSpPr>
        <p:spPr>
          <a:xfrm>
            <a:off x="232438" y="5219414"/>
            <a:ext cx="5335849" cy="124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B5AD707-96F0-7650-B3F9-3EC2BE11FD16}"/>
              </a:ext>
            </a:extLst>
          </p:cNvPr>
          <p:cNvSpPr/>
          <p:nvPr/>
        </p:nvSpPr>
        <p:spPr>
          <a:xfrm>
            <a:off x="5759356" y="2663725"/>
            <a:ext cx="4612944" cy="1185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A60E51B-D36D-CE99-A1A5-9707D87129D2}"/>
              </a:ext>
            </a:extLst>
          </p:cNvPr>
          <p:cNvSpPr/>
          <p:nvPr/>
        </p:nvSpPr>
        <p:spPr>
          <a:xfrm>
            <a:off x="5834901" y="4162567"/>
            <a:ext cx="6036861" cy="743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1724B609-8C2C-38AD-D2B8-127479137E95}"/>
              </a:ext>
            </a:extLst>
          </p:cNvPr>
          <p:cNvSpPr/>
          <p:nvPr/>
        </p:nvSpPr>
        <p:spPr>
          <a:xfrm>
            <a:off x="5834901" y="5219414"/>
            <a:ext cx="6036861" cy="124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784819467"/>
      </p:ext>
    </p:extLst>
  </p:cSld>
  <p:clrMapOvr>
    <a:masterClrMapping/>
  </p:clrMapOvr>
  <mc:AlternateContent xmlns:mc="http://schemas.openxmlformats.org/markup-compatibility/2006" xmlns:p14="http://schemas.microsoft.com/office/powerpoint/2010/main">
    <mc:Choice Requires="p14">
      <p:transition spd="med" p14:dur="700" advTm="45543">
        <p:fade/>
      </p:transition>
    </mc:Choice>
    <mc:Fallback xmlns="">
      <p:transition spd="med" advTm="45543">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ED3748-DEAD-532A-54A9-73AAF1340CCA}"/>
                  </a:ext>
                </a:extLst>
              </p:cNvPr>
              <p:cNvSpPr txBox="1"/>
              <p:nvPr/>
            </p:nvSpPr>
            <p:spPr>
              <a:xfrm>
                <a:off x="-112672" y="2269670"/>
                <a:ext cx="5809604" cy="1790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solidFill>
                    <a:schemeClr val="tx1"/>
                  </a:solidFill>
                </a:endParaRPr>
              </a:p>
            </p:txBody>
          </p:sp>
        </mc:Choice>
        <mc:Fallback xmlns="">
          <p:sp>
            <p:nvSpPr>
              <p:cNvPr id="3" name="TextBox 2">
                <a:extLst>
                  <a:ext uri="{FF2B5EF4-FFF2-40B4-BE49-F238E27FC236}">
                    <a16:creationId xmlns:a16="http://schemas.microsoft.com/office/drawing/2014/main" id="{4CED3748-DEAD-532A-54A9-73AAF1340CCA}"/>
                  </a:ext>
                </a:extLst>
              </p:cNvPr>
              <p:cNvSpPr txBox="1">
                <a:spLocks noRot="1" noChangeAspect="1" noMove="1" noResize="1" noEditPoints="1" noAdjustHandles="1" noChangeArrowheads="1" noChangeShapeType="1" noTextEdit="1"/>
              </p:cNvSpPr>
              <p:nvPr/>
            </p:nvSpPr>
            <p:spPr>
              <a:xfrm>
                <a:off x="-112672" y="2269670"/>
                <a:ext cx="5809604" cy="179087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F81AF7B-4E62-C150-E1AF-31E185FB46AC}"/>
                  </a:ext>
                </a:extLst>
              </p:cNvPr>
              <p:cNvSpPr txBox="1"/>
              <p:nvPr/>
            </p:nvSpPr>
            <p:spPr>
              <a:xfrm>
                <a:off x="6327776" y="1994173"/>
                <a:ext cx="5864224" cy="2352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6600" b="0" i="1" smtClean="0">
                          <a:solidFill>
                            <a:schemeClr val="tx1"/>
                          </a:solidFill>
                          <a:latin typeface="Cambria Math" panose="02040503050406030204" pitchFamily="18" charset="0"/>
                        </a:rPr>
                        <m:t>=</m:t>
                      </m:r>
                      <m:d>
                        <m:dPr>
                          <m:begChr m:val="["/>
                          <m:endChr m:val="]"/>
                          <m:ctrlPr>
                            <a:rPr lang="en-CA" sz="6600" i="1">
                              <a:solidFill>
                                <a:schemeClr val="tx1"/>
                              </a:solidFill>
                              <a:latin typeface="Cambria Math" panose="02040503050406030204" pitchFamily="18" charset="0"/>
                            </a:rPr>
                          </m:ctrlPr>
                        </m:dPr>
                        <m:e>
                          <m:eqArr>
                            <m:eqArrPr>
                              <m:ctrlPr>
                                <a:rPr lang="en-CA" sz="6600" i="1" smtClean="0">
                                  <a:solidFill>
                                    <a:srgbClr val="00B0F0"/>
                                  </a:solidFill>
                                  <a:latin typeface="Cambria Math" panose="02040503050406030204" pitchFamily="18" charset="0"/>
                                </a:rPr>
                              </m:ctrlPr>
                            </m:eqArrPr>
                            <m:e>
                              <m:sSup>
                                <m:sSupPr>
                                  <m:ctrlPr>
                                    <a:rPr lang="en-CA" sz="6600" i="1">
                                      <a:solidFill>
                                        <a:srgbClr val="00B0F0"/>
                                      </a:solidFill>
                                      <a:latin typeface="Cambria Math" panose="02040503050406030204" pitchFamily="18" charset="0"/>
                                    </a:rPr>
                                  </m:ctrlPr>
                                </m:sSupPr>
                                <m:e>
                                  <m:r>
                                    <a:rPr lang="en-CA" sz="6600" i="1">
                                      <a:solidFill>
                                        <a:srgbClr val="00B0F0"/>
                                      </a:solidFill>
                                      <a:latin typeface="Cambria Math" panose="02040503050406030204" pitchFamily="18" charset="0"/>
                                    </a:rPr>
                                    <m:t>𝜉</m:t>
                                  </m:r>
                                </m:e>
                                <m:sup>
                                  <m:r>
                                    <a:rPr lang="en-CA" sz="6600" i="1">
                                      <a:solidFill>
                                        <a:srgbClr val="00B0F0"/>
                                      </a:solidFill>
                                      <a:latin typeface="Cambria Math" panose="02040503050406030204" pitchFamily="18" charset="0"/>
                                    </a:rPr>
                                    <m:t>1</m:t>
                                  </m:r>
                                </m:sup>
                              </m:sSup>
                            </m:e>
                            <m:e>
                              <m:sSup>
                                <m:sSupPr>
                                  <m:ctrlPr>
                                    <a:rPr lang="en-CA" sz="6600" i="1">
                                      <a:solidFill>
                                        <a:srgbClr val="00B0F0"/>
                                      </a:solidFill>
                                      <a:latin typeface="Cambria Math" panose="02040503050406030204" pitchFamily="18" charset="0"/>
                                    </a:rPr>
                                  </m:ctrlPr>
                                </m:sSupPr>
                                <m:e>
                                  <m:r>
                                    <a:rPr lang="en-CA" sz="6600" i="1">
                                      <a:solidFill>
                                        <a:srgbClr val="00B0F0"/>
                                      </a:solidFill>
                                      <a:latin typeface="Cambria Math" panose="02040503050406030204" pitchFamily="18" charset="0"/>
                                    </a:rPr>
                                    <m:t>𝜉</m:t>
                                  </m:r>
                                </m:e>
                                <m:sup>
                                  <m:r>
                                    <a:rPr lang="en-CA" sz="6600" i="1">
                                      <a:solidFill>
                                        <a:srgbClr val="00B0F0"/>
                                      </a:solidFill>
                                      <a:latin typeface="Cambria Math" panose="02040503050406030204" pitchFamily="18" charset="0"/>
                                    </a:rPr>
                                    <m:t>2</m:t>
                                  </m:r>
                                </m:sup>
                              </m:sSup>
                            </m:e>
                          </m:eqArr>
                        </m:e>
                      </m:d>
                      <m:d>
                        <m:dPr>
                          <m:begChr m:val="["/>
                          <m:endChr m:val="]"/>
                          <m:ctrlPr>
                            <a:rPr lang="en-CA" sz="6600" i="1">
                              <a:solidFill>
                                <a:schemeClr val="tx1"/>
                              </a:solidFill>
                              <a:latin typeface="Cambria Math" panose="02040503050406030204" pitchFamily="18" charset="0"/>
                            </a:rPr>
                          </m:ctrlPr>
                        </m:dPr>
                        <m:e>
                          <m:m>
                            <m:mPr>
                              <m:mcs>
                                <m:mc>
                                  <m:mcPr>
                                    <m:count m:val="2"/>
                                    <m:mcJc m:val="center"/>
                                  </m:mcPr>
                                </m:mc>
                              </m:mcs>
                              <m:ctrlPr>
                                <a:rPr lang="en-CA" sz="6600" i="1">
                                  <a:solidFill>
                                    <a:schemeClr val="tx1"/>
                                  </a:solidFill>
                                  <a:latin typeface="Cambria Math" panose="02040503050406030204" pitchFamily="18" charset="0"/>
                                </a:rPr>
                              </m:ctrlPr>
                            </m:mPr>
                            <m:mr>
                              <m:e>
                                <m:sSub>
                                  <m:sSubPr>
                                    <m:ctrlPr>
                                      <a:rPr lang="en-CA" sz="6600" i="1">
                                        <a:solidFill>
                                          <a:srgbClr val="FF6600"/>
                                        </a:solidFill>
                                        <a:latin typeface="Cambria Math" panose="02040503050406030204" pitchFamily="18" charset="0"/>
                                      </a:rPr>
                                    </m:ctrlPr>
                                  </m:sSubPr>
                                  <m:e>
                                    <m:r>
                                      <a:rPr lang="en-CA" sz="6600" i="1">
                                        <a:solidFill>
                                          <a:srgbClr val="FF6600"/>
                                        </a:solidFill>
                                        <a:latin typeface="Cambria Math" panose="02040503050406030204" pitchFamily="18" charset="0"/>
                                      </a:rPr>
                                      <m:t>𝜁</m:t>
                                    </m:r>
                                  </m:e>
                                  <m:sub>
                                    <m:r>
                                      <a:rPr lang="en-CA" sz="6600" i="1">
                                        <a:solidFill>
                                          <a:srgbClr val="FF6600"/>
                                        </a:solidFill>
                                        <a:latin typeface="Cambria Math" panose="02040503050406030204" pitchFamily="18" charset="0"/>
                                      </a:rPr>
                                      <m:t>1</m:t>
                                    </m:r>
                                  </m:sub>
                                </m:sSub>
                              </m:e>
                              <m:e>
                                <m:sSub>
                                  <m:sSubPr>
                                    <m:ctrlPr>
                                      <a:rPr lang="en-CA" sz="6600" i="1">
                                        <a:solidFill>
                                          <a:srgbClr val="FF6600"/>
                                        </a:solidFill>
                                        <a:latin typeface="Cambria Math" panose="02040503050406030204" pitchFamily="18" charset="0"/>
                                      </a:rPr>
                                    </m:ctrlPr>
                                  </m:sSubPr>
                                  <m:e>
                                    <m:r>
                                      <a:rPr lang="en-CA" sz="6600" i="1">
                                        <a:solidFill>
                                          <a:srgbClr val="FF6600"/>
                                        </a:solidFill>
                                        <a:latin typeface="Cambria Math" panose="02040503050406030204" pitchFamily="18" charset="0"/>
                                      </a:rPr>
                                      <m:t>𝜁</m:t>
                                    </m:r>
                                  </m:e>
                                  <m:sub>
                                    <m:r>
                                      <a:rPr lang="en-CA" sz="6600" i="1">
                                        <a:solidFill>
                                          <a:srgbClr val="FF6600"/>
                                        </a:solidFill>
                                        <a:latin typeface="Cambria Math" panose="02040503050406030204" pitchFamily="18" charset="0"/>
                                      </a:rPr>
                                      <m:t>2</m:t>
                                    </m:r>
                                  </m:sub>
                                </m:sSub>
                              </m:e>
                            </m:mr>
                          </m:m>
                        </m:e>
                      </m:d>
                    </m:oMath>
                  </m:oMathPara>
                </a14:m>
                <a:endParaRPr lang="en-CA" sz="6600" dirty="0">
                  <a:solidFill>
                    <a:schemeClr val="tx1"/>
                  </a:solidFill>
                </a:endParaRPr>
              </a:p>
            </p:txBody>
          </p:sp>
        </mc:Choice>
        <mc:Fallback xmlns="">
          <p:sp>
            <p:nvSpPr>
              <p:cNvPr id="27" name="TextBox 26">
                <a:extLst>
                  <a:ext uri="{FF2B5EF4-FFF2-40B4-BE49-F238E27FC236}">
                    <a16:creationId xmlns:a16="http://schemas.microsoft.com/office/drawing/2014/main" id="{CF81AF7B-4E62-C150-E1AF-31E185FB46AC}"/>
                  </a:ext>
                </a:extLst>
              </p:cNvPr>
              <p:cNvSpPr txBox="1">
                <a:spLocks noRot="1" noChangeAspect="1" noMove="1" noResize="1" noEditPoints="1" noAdjustHandles="1" noChangeArrowheads="1" noChangeShapeType="1" noTextEdit="1"/>
              </p:cNvSpPr>
              <p:nvPr/>
            </p:nvSpPr>
            <p:spPr>
              <a:xfrm>
                <a:off x="6327776" y="1994173"/>
                <a:ext cx="5864224" cy="2352567"/>
              </a:xfrm>
              <a:prstGeom prst="rect">
                <a:avLst/>
              </a:prstGeom>
              <a:blipFill>
                <a:blip r:embed="rId4"/>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4F2476CB-BB62-1DC5-8D9A-8D1EB871AEDF}"/>
              </a:ext>
            </a:extLst>
          </p:cNvPr>
          <p:cNvSpPr txBox="1"/>
          <p:nvPr/>
        </p:nvSpPr>
        <p:spPr>
          <a:xfrm>
            <a:off x="58994" y="78615"/>
            <a:ext cx="4218039" cy="1015663"/>
          </a:xfrm>
          <a:prstGeom prst="rect">
            <a:avLst/>
          </a:prstGeom>
          <a:noFill/>
        </p:spPr>
        <p:txBody>
          <a:bodyPr wrap="square" rtlCol="0">
            <a:spAutoFit/>
          </a:bodyPr>
          <a:lstStyle/>
          <a:p>
            <a:r>
              <a:rPr lang="en-CA" sz="6000" u="sng" dirty="0"/>
              <a:t>Pauli Vector</a:t>
            </a:r>
          </a:p>
        </p:txBody>
      </p:sp>
      <p:sp>
        <p:nvSpPr>
          <p:cNvPr id="7" name="TextBox 6">
            <a:extLst>
              <a:ext uri="{FF2B5EF4-FFF2-40B4-BE49-F238E27FC236}">
                <a16:creationId xmlns:a16="http://schemas.microsoft.com/office/drawing/2014/main" id="{FECCEC6D-0C39-2FBF-3C9B-2BCF5FAC2935}"/>
              </a:ext>
            </a:extLst>
          </p:cNvPr>
          <p:cNvSpPr txBox="1"/>
          <p:nvPr/>
        </p:nvSpPr>
        <p:spPr>
          <a:xfrm>
            <a:off x="286395" y="993011"/>
            <a:ext cx="2760692" cy="830997"/>
          </a:xfrm>
          <a:prstGeom prst="rect">
            <a:avLst/>
          </a:prstGeom>
          <a:noFill/>
        </p:spPr>
        <p:txBody>
          <a:bodyPr wrap="none" rtlCol="0">
            <a:spAutoFit/>
          </a:bodyPr>
          <a:lstStyle/>
          <a:p>
            <a:r>
              <a:rPr lang="en-CA" sz="4800" dirty="0">
                <a:solidFill>
                  <a:schemeClr val="tx1">
                    <a:lumMod val="50000"/>
                    <a:lumOff val="50000"/>
                  </a:schemeClr>
                </a:solidFill>
              </a:rPr>
              <a:t>(Video #7)</a:t>
            </a:r>
          </a:p>
        </p:txBody>
      </p:sp>
      <p:grpSp>
        <p:nvGrpSpPr>
          <p:cNvPr id="10" name="Group 9">
            <a:extLst>
              <a:ext uri="{FF2B5EF4-FFF2-40B4-BE49-F238E27FC236}">
                <a16:creationId xmlns:a16="http://schemas.microsoft.com/office/drawing/2014/main" id="{C028C48E-F09A-9020-5412-2C6E8F9D6A4A}"/>
              </a:ext>
            </a:extLst>
          </p:cNvPr>
          <p:cNvGrpSpPr/>
          <p:nvPr/>
        </p:nvGrpSpPr>
        <p:grpSpPr>
          <a:xfrm>
            <a:off x="6791425" y="14250"/>
            <a:ext cx="2468463" cy="2026721"/>
            <a:chOff x="6791425" y="14250"/>
            <a:chExt cx="2468463" cy="2026721"/>
          </a:xfrm>
        </p:grpSpPr>
        <p:sp>
          <p:nvSpPr>
            <p:cNvPr id="5" name="TextBox 4">
              <a:extLst>
                <a:ext uri="{FF2B5EF4-FFF2-40B4-BE49-F238E27FC236}">
                  <a16:creationId xmlns:a16="http://schemas.microsoft.com/office/drawing/2014/main" id="{0AA53D80-AE61-A6A8-109B-D3ADFEB98942}"/>
                </a:ext>
              </a:extLst>
            </p:cNvPr>
            <p:cNvSpPr txBox="1"/>
            <p:nvPr/>
          </p:nvSpPr>
          <p:spPr>
            <a:xfrm>
              <a:off x="6791425" y="14250"/>
              <a:ext cx="2468463" cy="1569660"/>
            </a:xfrm>
            <a:prstGeom prst="rect">
              <a:avLst/>
            </a:prstGeom>
            <a:noFill/>
          </p:spPr>
          <p:txBody>
            <a:bodyPr wrap="square" rtlCol="0">
              <a:spAutoFit/>
            </a:bodyPr>
            <a:lstStyle/>
            <a:p>
              <a:pPr algn="ctr"/>
              <a:r>
                <a:rPr lang="en-CA" sz="4800" dirty="0"/>
                <a:t>Pauli Spinor</a:t>
              </a:r>
            </a:p>
          </p:txBody>
        </p:sp>
        <p:sp>
          <p:nvSpPr>
            <p:cNvPr id="8" name="Left Brace 7">
              <a:extLst>
                <a:ext uri="{FF2B5EF4-FFF2-40B4-BE49-F238E27FC236}">
                  <a16:creationId xmlns:a16="http://schemas.microsoft.com/office/drawing/2014/main" id="{824D316B-E17E-2251-0AC8-0AE84C919411}"/>
                </a:ext>
              </a:extLst>
            </p:cNvPr>
            <p:cNvSpPr/>
            <p:nvPr/>
          </p:nvSpPr>
          <p:spPr>
            <a:xfrm rot="5400000">
              <a:off x="7760444" y="1177641"/>
              <a:ext cx="525492" cy="1201168"/>
            </a:xfrm>
            <a:prstGeom prst="lef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AFAA1405-BEDC-68BD-3DF6-D2A5BD6F63E2}"/>
              </a:ext>
            </a:extLst>
          </p:cNvPr>
          <p:cNvGrpSpPr/>
          <p:nvPr/>
        </p:nvGrpSpPr>
        <p:grpSpPr>
          <a:xfrm>
            <a:off x="8994436" y="0"/>
            <a:ext cx="3034314" cy="2698706"/>
            <a:chOff x="8994436" y="0"/>
            <a:chExt cx="3034314" cy="2698706"/>
          </a:xfrm>
        </p:grpSpPr>
        <p:sp>
          <p:nvSpPr>
            <p:cNvPr id="6" name="TextBox 5">
              <a:extLst>
                <a:ext uri="{FF2B5EF4-FFF2-40B4-BE49-F238E27FC236}">
                  <a16:creationId xmlns:a16="http://schemas.microsoft.com/office/drawing/2014/main" id="{ECC9714D-4185-1CE4-1525-9F4CD43A5274}"/>
                </a:ext>
              </a:extLst>
            </p:cNvPr>
            <p:cNvSpPr txBox="1"/>
            <p:nvPr/>
          </p:nvSpPr>
          <p:spPr>
            <a:xfrm>
              <a:off x="10059408" y="0"/>
              <a:ext cx="1969342" cy="2308324"/>
            </a:xfrm>
            <a:prstGeom prst="rect">
              <a:avLst/>
            </a:prstGeom>
            <a:noFill/>
          </p:spPr>
          <p:txBody>
            <a:bodyPr wrap="square" rtlCol="0">
              <a:spAutoFit/>
            </a:bodyPr>
            <a:lstStyle/>
            <a:p>
              <a:pPr algn="ctr"/>
              <a:r>
                <a:rPr lang="en-CA" sz="4800" dirty="0"/>
                <a:t>Dual Pauli Spinor</a:t>
              </a:r>
            </a:p>
          </p:txBody>
        </p:sp>
        <p:sp>
          <p:nvSpPr>
            <p:cNvPr id="9" name="Left Brace 8">
              <a:extLst>
                <a:ext uri="{FF2B5EF4-FFF2-40B4-BE49-F238E27FC236}">
                  <a16:creationId xmlns:a16="http://schemas.microsoft.com/office/drawing/2014/main" id="{6F0C57E3-F555-AE93-4B88-970BA005A4BD}"/>
                </a:ext>
              </a:extLst>
            </p:cNvPr>
            <p:cNvSpPr/>
            <p:nvPr/>
          </p:nvSpPr>
          <p:spPr>
            <a:xfrm rot="5400000">
              <a:off x="10042341" y="1125309"/>
              <a:ext cx="525492" cy="2621302"/>
            </a:xfrm>
            <a:prstGeom prst="leftBrace">
              <a:avLst>
                <a:gd name="adj1" fmla="val 8333"/>
                <a:gd name="adj2" fmla="val 22202"/>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3215481817"/>
      </p:ext>
    </p:extLst>
  </p:cSld>
  <p:clrMapOvr>
    <a:masterClrMapping/>
  </p:clrMapOvr>
  <mc:AlternateContent xmlns:mc="http://schemas.openxmlformats.org/markup-compatibility/2006" xmlns:p14="http://schemas.microsoft.com/office/powerpoint/2010/main">
    <mc:Choice Requires="p14">
      <p:transition spd="med" p14:dur="700" advTm="20176">
        <p:fade/>
      </p:transition>
    </mc:Choice>
    <mc:Fallback xmlns="">
      <p:transition spd="med" advTm="201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ED3748-DEAD-532A-54A9-73AAF1340CCA}"/>
                  </a:ext>
                </a:extLst>
              </p:cNvPr>
              <p:cNvSpPr txBox="1"/>
              <p:nvPr/>
            </p:nvSpPr>
            <p:spPr>
              <a:xfrm>
                <a:off x="-112672" y="2269670"/>
                <a:ext cx="5809604" cy="1790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solidFill>
                    <a:schemeClr val="tx1"/>
                  </a:solidFill>
                </a:endParaRPr>
              </a:p>
            </p:txBody>
          </p:sp>
        </mc:Choice>
        <mc:Fallback xmlns="">
          <p:sp>
            <p:nvSpPr>
              <p:cNvPr id="3" name="TextBox 2">
                <a:extLst>
                  <a:ext uri="{FF2B5EF4-FFF2-40B4-BE49-F238E27FC236}">
                    <a16:creationId xmlns:a16="http://schemas.microsoft.com/office/drawing/2014/main" id="{4CED3748-DEAD-532A-54A9-73AAF1340CCA}"/>
                  </a:ext>
                </a:extLst>
              </p:cNvPr>
              <p:cNvSpPr txBox="1">
                <a:spLocks noRot="1" noChangeAspect="1" noMove="1" noResize="1" noEditPoints="1" noAdjustHandles="1" noChangeArrowheads="1" noChangeShapeType="1" noTextEdit="1"/>
              </p:cNvSpPr>
              <p:nvPr/>
            </p:nvSpPr>
            <p:spPr>
              <a:xfrm>
                <a:off x="-112672" y="2269670"/>
                <a:ext cx="5809604" cy="179087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F81AF7B-4E62-C150-E1AF-31E185FB46AC}"/>
                  </a:ext>
                </a:extLst>
              </p:cNvPr>
              <p:cNvSpPr txBox="1"/>
              <p:nvPr/>
            </p:nvSpPr>
            <p:spPr>
              <a:xfrm>
                <a:off x="5453400" y="1994173"/>
                <a:ext cx="6781464" cy="2352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6600" b="0" i="1" smtClean="0">
                          <a:solidFill>
                            <a:schemeClr val="tx1"/>
                          </a:solidFill>
                          <a:latin typeface="Cambria Math" panose="02040503050406030204" pitchFamily="18" charset="0"/>
                        </a:rPr>
                        <m:t>=</m:t>
                      </m:r>
                      <m:d>
                        <m:dPr>
                          <m:begChr m:val="["/>
                          <m:endChr m:val="]"/>
                          <m:ctrlPr>
                            <a:rPr lang="en-CA" sz="6600" i="1">
                              <a:solidFill>
                                <a:schemeClr val="tx1"/>
                              </a:solidFill>
                              <a:latin typeface="Cambria Math" panose="02040503050406030204" pitchFamily="18" charset="0"/>
                            </a:rPr>
                          </m:ctrlPr>
                        </m:dPr>
                        <m:e>
                          <m:eqArr>
                            <m:eqArrPr>
                              <m:ctrlPr>
                                <a:rPr lang="en-CA" sz="6600" i="1" smtClean="0">
                                  <a:solidFill>
                                    <a:srgbClr val="00B0F0"/>
                                  </a:solidFill>
                                  <a:latin typeface="Cambria Math" panose="02040503050406030204" pitchFamily="18" charset="0"/>
                                </a:rPr>
                              </m:ctrlPr>
                            </m:eqArrPr>
                            <m:e>
                              <m:sSup>
                                <m:sSupPr>
                                  <m:ctrlPr>
                                    <a:rPr lang="en-CA" sz="6600" i="1">
                                      <a:solidFill>
                                        <a:srgbClr val="00B0F0"/>
                                      </a:solidFill>
                                      <a:latin typeface="Cambria Math" panose="02040503050406030204" pitchFamily="18" charset="0"/>
                                    </a:rPr>
                                  </m:ctrlPr>
                                </m:sSupPr>
                                <m:e>
                                  <m:r>
                                    <a:rPr lang="en-CA" sz="6600" i="1">
                                      <a:solidFill>
                                        <a:srgbClr val="00B0F0"/>
                                      </a:solidFill>
                                      <a:latin typeface="Cambria Math" panose="02040503050406030204" pitchFamily="18" charset="0"/>
                                    </a:rPr>
                                    <m:t>𝜉</m:t>
                                  </m:r>
                                </m:e>
                                <m:sup>
                                  <m:r>
                                    <a:rPr lang="en-CA" sz="6600" i="1">
                                      <a:solidFill>
                                        <a:srgbClr val="00B0F0"/>
                                      </a:solidFill>
                                      <a:latin typeface="Cambria Math" panose="02040503050406030204" pitchFamily="18" charset="0"/>
                                    </a:rPr>
                                    <m:t>1</m:t>
                                  </m:r>
                                </m:sup>
                              </m:sSup>
                            </m:e>
                            <m:e>
                              <m:sSup>
                                <m:sSupPr>
                                  <m:ctrlPr>
                                    <a:rPr lang="en-CA" sz="6600" i="1">
                                      <a:solidFill>
                                        <a:srgbClr val="00B0F0"/>
                                      </a:solidFill>
                                      <a:latin typeface="Cambria Math" panose="02040503050406030204" pitchFamily="18" charset="0"/>
                                    </a:rPr>
                                  </m:ctrlPr>
                                </m:sSupPr>
                                <m:e>
                                  <m:r>
                                    <a:rPr lang="en-CA" sz="6600" i="1">
                                      <a:solidFill>
                                        <a:srgbClr val="00B0F0"/>
                                      </a:solidFill>
                                      <a:latin typeface="Cambria Math" panose="02040503050406030204" pitchFamily="18" charset="0"/>
                                    </a:rPr>
                                    <m:t>𝜉</m:t>
                                  </m:r>
                                </m:e>
                                <m:sup>
                                  <m:r>
                                    <a:rPr lang="en-CA" sz="6600" i="1">
                                      <a:solidFill>
                                        <a:srgbClr val="00B0F0"/>
                                      </a:solidFill>
                                      <a:latin typeface="Cambria Math" panose="02040503050406030204" pitchFamily="18" charset="0"/>
                                    </a:rPr>
                                    <m:t>2</m:t>
                                  </m:r>
                                </m:sup>
                              </m:sSup>
                            </m:e>
                          </m:eqArr>
                        </m:e>
                      </m:d>
                      <m:r>
                        <a:rPr lang="en-CA" sz="6600" b="0" i="1" smtClean="0">
                          <a:solidFill>
                            <a:srgbClr val="00B0F0"/>
                          </a:solidFill>
                          <a:latin typeface="Cambria Math" panose="02040503050406030204" pitchFamily="18" charset="0"/>
                        </a:rPr>
                        <m:t>       </m:t>
                      </m:r>
                      <m:d>
                        <m:dPr>
                          <m:begChr m:val="["/>
                          <m:endChr m:val="]"/>
                          <m:ctrlPr>
                            <a:rPr lang="en-CA" sz="6600" i="1">
                              <a:solidFill>
                                <a:schemeClr val="tx1"/>
                              </a:solidFill>
                              <a:latin typeface="Cambria Math" panose="02040503050406030204" pitchFamily="18" charset="0"/>
                            </a:rPr>
                          </m:ctrlPr>
                        </m:dPr>
                        <m:e>
                          <m:m>
                            <m:mPr>
                              <m:mcs>
                                <m:mc>
                                  <m:mcPr>
                                    <m:count m:val="2"/>
                                    <m:mcJc m:val="center"/>
                                  </m:mcPr>
                                </m:mc>
                              </m:mcs>
                              <m:ctrlPr>
                                <a:rPr lang="en-CA" sz="6600" i="1">
                                  <a:solidFill>
                                    <a:schemeClr val="tx1"/>
                                  </a:solidFill>
                                  <a:latin typeface="Cambria Math" panose="02040503050406030204" pitchFamily="18" charset="0"/>
                                </a:rPr>
                              </m:ctrlPr>
                            </m:mPr>
                            <m:mr>
                              <m:e>
                                <m:sSub>
                                  <m:sSubPr>
                                    <m:ctrlPr>
                                      <a:rPr lang="en-CA" sz="6600" i="1">
                                        <a:solidFill>
                                          <a:srgbClr val="FF6600"/>
                                        </a:solidFill>
                                        <a:latin typeface="Cambria Math" panose="02040503050406030204" pitchFamily="18" charset="0"/>
                                      </a:rPr>
                                    </m:ctrlPr>
                                  </m:sSubPr>
                                  <m:e>
                                    <m:r>
                                      <a:rPr lang="en-CA" sz="6600" i="1">
                                        <a:solidFill>
                                          <a:srgbClr val="FF6600"/>
                                        </a:solidFill>
                                        <a:latin typeface="Cambria Math" panose="02040503050406030204" pitchFamily="18" charset="0"/>
                                      </a:rPr>
                                      <m:t>𝜁</m:t>
                                    </m:r>
                                  </m:e>
                                  <m:sub>
                                    <m:r>
                                      <a:rPr lang="en-CA" sz="6600" i="1">
                                        <a:solidFill>
                                          <a:srgbClr val="FF6600"/>
                                        </a:solidFill>
                                        <a:latin typeface="Cambria Math" panose="02040503050406030204" pitchFamily="18" charset="0"/>
                                      </a:rPr>
                                      <m:t>1</m:t>
                                    </m:r>
                                  </m:sub>
                                </m:sSub>
                              </m:e>
                              <m:e>
                                <m:sSub>
                                  <m:sSubPr>
                                    <m:ctrlPr>
                                      <a:rPr lang="en-CA" sz="6600" i="1">
                                        <a:solidFill>
                                          <a:srgbClr val="FF6600"/>
                                        </a:solidFill>
                                        <a:latin typeface="Cambria Math" panose="02040503050406030204" pitchFamily="18" charset="0"/>
                                      </a:rPr>
                                    </m:ctrlPr>
                                  </m:sSubPr>
                                  <m:e>
                                    <m:r>
                                      <a:rPr lang="en-CA" sz="6600" i="1">
                                        <a:solidFill>
                                          <a:srgbClr val="FF6600"/>
                                        </a:solidFill>
                                        <a:latin typeface="Cambria Math" panose="02040503050406030204" pitchFamily="18" charset="0"/>
                                      </a:rPr>
                                      <m:t>𝜁</m:t>
                                    </m:r>
                                  </m:e>
                                  <m:sub>
                                    <m:r>
                                      <a:rPr lang="en-CA" sz="6600" i="1">
                                        <a:solidFill>
                                          <a:srgbClr val="FF6600"/>
                                        </a:solidFill>
                                        <a:latin typeface="Cambria Math" panose="02040503050406030204" pitchFamily="18" charset="0"/>
                                      </a:rPr>
                                      <m:t>2</m:t>
                                    </m:r>
                                  </m:sub>
                                </m:sSub>
                              </m:e>
                            </m:mr>
                          </m:m>
                        </m:e>
                      </m:d>
                    </m:oMath>
                  </m:oMathPara>
                </a14:m>
                <a:endParaRPr lang="en-CA" sz="6600" dirty="0">
                  <a:solidFill>
                    <a:schemeClr val="tx1"/>
                  </a:solidFill>
                </a:endParaRPr>
              </a:p>
            </p:txBody>
          </p:sp>
        </mc:Choice>
        <mc:Fallback xmlns="">
          <p:sp>
            <p:nvSpPr>
              <p:cNvPr id="27" name="TextBox 26">
                <a:extLst>
                  <a:ext uri="{FF2B5EF4-FFF2-40B4-BE49-F238E27FC236}">
                    <a16:creationId xmlns:a16="http://schemas.microsoft.com/office/drawing/2014/main" id="{CF81AF7B-4E62-C150-E1AF-31E185FB46AC}"/>
                  </a:ext>
                </a:extLst>
              </p:cNvPr>
              <p:cNvSpPr txBox="1">
                <a:spLocks noRot="1" noChangeAspect="1" noMove="1" noResize="1" noEditPoints="1" noAdjustHandles="1" noChangeArrowheads="1" noChangeShapeType="1" noTextEdit="1"/>
              </p:cNvSpPr>
              <p:nvPr/>
            </p:nvSpPr>
            <p:spPr>
              <a:xfrm>
                <a:off x="5453400" y="1994173"/>
                <a:ext cx="6781464" cy="2352567"/>
              </a:xfrm>
              <a:prstGeom prst="rect">
                <a:avLst/>
              </a:prstGeom>
              <a:blipFill>
                <a:blip r:embed="rId4"/>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4F2476CB-BB62-1DC5-8D9A-8D1EB871AEDF}"/>
              </a:ext>
            </a:extLst>
          </p:cNvPr>
          <p:cNvSpPr txBox="1"/>
          <p:nvPr/>
        </p:nvSpPr>
        <p:spPr>
          <a:xfrm>
            <a:off x="58994" y="78615"/>
            <a:ext cx="4218039" cy="1015663"/>
          </a:xfrm>
          <a:prstGeom prst="rect">
            <a:avLst/>
          </a:prstGeom>
          <a:noFill/>
        </p:spPr>
        <p:txBody>
          <a:bodyPr wrap="square" rtlCol="0">
            <a:spAutoFit/>
          </a:bodyPr>
          <a:lstStyle/>
          <a:p>
            <a:r>
              <a:rPr lang="en-CA" sz="6000" u="sng" dirty="0"/>
              <a:t>Pauli Vector</a:t>
            </a:r>
          </a:p>
        </p:txBody>
      </p:sp>
      <p:sp>
        <p:nvSpPr>
          <p:cNvPr id="7" name="TextBox 6">
            <a:extLst>
              <a:ext uri="{FF2B5EF4-FFF2-40B4-BE49-F238E27FC236}">
                <a16:creationId xmlns:a16="http://schemas.microsoft.com/office/drawing/2014/main" id="{FECCEC6D-0C39-2FBF-3C9B-2BCF5FAC2935}"/>
              </a:ext>
            </a:extLst>
          </p:cNvPr>
          <p:cNvSpPr txBox="1"/>
          <p:nvPr/>
        </p:nvSpPr>
        <p:spPr>
          <a:xfrm>
            <a:off x="286395" y="993011"/>
            <a:ext cx="2760692" cy="830997"/>
          </a:xfrm>
          <a:prstGeom prst="rect">
            <a:avLst/>
          </a:prstGeom>
          <a:noFill/>
        </p:spPr>
        <p:txBody>
          <a:bodyPr wrap="none" rtlCol="0">
            <a:spAutoFit/>
          </a:bodyPr>
          <a:lstStyle/>
          <a:p>
            <a:r>
              <a:rPr lang="en-CA" sz="4800" dirty="0">
                <a:solidFill>
                  <a:schemeClr val="tx1">
                    <a:lumMod val="50000"/>
                    <a:lumOff val="50000"/>
                  </a:schemeClr>
                </a:solidFill>
              </a:rPr>
              <a:t>(Video #7)</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6E70550-AA7B-4553-1B9D-96A433BDAD54}"/>
                  </a:ext>
                </a:extLst>
              </p:cNvPr>
              <p:cNvSpPr txBox="1"/>
              <p:nvPr/>
            </p:nvSpPr>
            <p:spPr>
              <a:xfrm>
                <a:off x="7807610" y="2564942"/>
                <a:ext cx="698523"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solidFill>
                            <a:srgbClr val="FF0000"/>
                          </a:solidFill>
                          <a:latin typeface="Cambria Math" panose="02040503050406030204" pitchFamily="18" charset="0"/>
                        </a:rPr>
                        <m:t>𝑘</m:t>
                      </m:r>
                    </m:oMath>
                  </m:oMathPara>
                </a14:m>
                <a:endParaRPr lang="en-CA" sz="7200" dirty="0">
                  <a:solidFill>
                    <a:srgbClr val="FF0000"/>
                  </a:solidFill>
                </a:endParaRPr>
              </a:p>
            </p:txBody>
          </p:sp>
        </mc:Choice>
        <mc:Fallback xmlns="">
          <p:sp>
            <p:nvSpPr>
              <p:cNvPr id="12" name="TextBox 11">
                <a:extLst>
                  <a:ext uri="{FF2B5EF4-FFF2-40B4-BE49-F238E27FC236}">
                    <a16:creationId xmlns:a16="http://schemas.microsoft.com/office/drawing/2014/main" id="{26E70550-AA7B-4553-1B9D-96A433BDAD54}"/>
                  </a:ext>
                </a:extLst>
              </p:cNvPr>
              <p:cNvSpPr txBox="1">
                <a:spLocks noRot="1" noChangeAspect="1" noMove="1" noResize="1" noEditPoints="1" noAdjustHandles="1" noChangeArrowheads="1" noChangeShapeType="1" noTextEdit="1"/>
              </p:cNvSpPr>
              <p:nvPr/>
            </p:nvSpPr>
            <p:spPr>
              <a:xfrm>
                <a:off x="7807610" y="2564942"/>
                <a:ext cx="698523" cy="120032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73756A-91B3-8B37-E02A-1CD3890A8740}"/>
                  </a:ext>
                </a:extLst>
              </p:cNvPr>
              <p:cNvSpPr txBox="1"/>
              <p:nvPr/>
            </p:nvSpPr>
            <p:spPr>
              <a:xfrm>
                <a:off x="8749759" y="2269670"/>
                <a:ext cx="698523" cy="1837298"/>
              </a:xfrm>
              <a:prstGeom prst="rect">
                <a:avLst/>
              </a:prstGeom>
              <a:noFill/>
            </p:spPr>
            <p:txBody>
              <a:bodyPr wrap="square" rtlCol="0">
                <a:spAutoFit/>
              </a:bodyPr>
              <a:lstStyle/>
              <a:p>
                <a14:m>
                  <m:oMath xmlns:m="http://schemas.openxmlformats.org/officeDocument/2006/math">
                    <m:f>
                      <m:fPr>
                        <m:ctrlPr>
                          <a:rPr lang="en-CA" sz="8000" b="0" i="1" smtClean="0">
                            <a:latin typeface="Cambria Math" panose="02040503050406030204" pitchFamily="18" charset="0"/>
                          </a:rPr>
                        </m:ctrlPr>
                      </m:fPr>
                      <m:num>
                        <m:r>
                          <a:rPr lang="en-CA" sz="8000" b="0" i="1" smtClean="0">
                            <a:latin typeface="Cambria Math" panose="02040503050406030204" pitchFamily="18" charset="0"/>
                          </a:rPr>
                          <m:t>1</m:t>
                        </m:r>
                      </m:num>
                      <m:den>
                        <m:r>
                          <a:rPr lang="en-CA" sz="8000" b="0" i="1" smtClean="0">
                            <a:solidFill>
                              <a:srgbClr val="FF0000"/>
                            </a:solidFill>
                            <a:latin typeface="Cambria Math" panose="02040503050406030204" pitchFamily="18" charset="0"/>
                          </a:rPr>
                          <m:t>𝑘</m:t>
                        </m:r>
                      </m:den>
                    </m:f>
                  </m:oMath>
                </a14:m>
                <a:r>
                  <a:rPr lang="en-CA" sz="8000" dirty="0"/>
                  <a:t> </a:t>
                </a:r>
              </a:p>
            </p:txBody>
          </p:sp>
        </mc:Choice>
        <mc:Fallback xmlns="">
          <p:sp>
            <p:nvSpPr>
              <p:cNvPr id="13" name="TextBox 12">
                <a:extLst>
                  <a:ext uri="{FF2B5EF4-FFF2-40B4-BE49-F238E27FC236}">
                    <a16:creationId xmlns:a16="http://schemas.microsoft.com/office/drawing/2014/main" id="{8A73756A-91B3-8B37-E02A-1CD3890A8740}"/>
                  </a:ext>
                </a:extLst>
              </p:cNvPr>
              <p:cNvSpPr txBox="1">
                <a:spLocks noRot="1" noChangeAspect="1" noMove="1" noResize="1" noEditPoints="1" noAdjustHandles="1" noChangeArrowheads="1" noChangeShapeType="1" noTextEdit="1"/>
              </p:cNvSpPr>
              <p:nvPr/>
            </p:nvSpPr>
            <p:spPr>
              <a:xfrm>
                <a:off x="8749759" y="2269670"/>
                <a:ext cx="698523" cy="1837298"/>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6" name="Ink 15">
                <a:extLst>
                  <a:ext uri="{FF2B5EF4-FFF2-40B4-BE49-F238E27FC236}">
                    <a16:creationId xmlns:a16="http://schemas.microsoft.com/office/drawing/2014/main" id="{A866DC55-483F-45DB-825C-94393A242318}"/>
                  </a:ext>
                </a:extLst>
              </p14:cNvPr>
              <p14:cNvContentPartPr/>
              <p14:nvPr>
                <p:extLst>
                  <p:ext uri="{42D2F446-02D8-4167-A562-619A0277C38B}">
                    <p15:isNarration xmlns:p15="http://schemas.microsoft.com/office/powerpoint/2012/main" val="1"/>
                  </p:ext>
                </p:extLst>
              </p14:nvPr>
            </p14:nvContentPartPr>
            <p14:xfrm>
              <a:off x="7224480" y="1743840"/>
              <a:ext cx="3387600" cy="852840"/>
            </p14:xfrm>
          </p:contentPart>
        </mc:Choice>
        <mc:Fallback xmlns="">
          <p:pic>
            <p:nvPicPr>
              <p:cNvPr id="16" name="Ink 15">
                <a:extLst>
                  <a:ext uri="{FF2B5EF4-FFF2-40B4-BE49-F238E27FC236}">
                    <a16:creationId xmlns:a16="http://schemas.microsoft.com/office/drawing/2014/main" id="{A866DC55-483F-45DB-825C-94393A242318}"/>
                  </a:ext>
                </a:extLst>
              </p:cNvPr>
              <p:cNvPicPr>
                <a:picLocks noGrp="1" noRot="1" noChangeAspect="1" noMove="1" noResize="1" noEditPoints="1" noAdjustHandles="1" noChangeArrowheads="1" noChangeShapeType="1"/>
              </p:cNvPicPr>
              <p:nvPr/>
            </p:nvPicPr>
            <p:blipFill>
              <a:blip r:embed="rId8"/>
              <a:stretch>
                <a:fillRect/>
              </a:stretch>
            </p:blipFill>
            <p:spPr>
              <a:xfrm>
                <a:off x="7215120" y="1734480"/>
                <a:ext cx="3406320" cy="871560"/>
              </a:xfrm>
              <a:prstGeom prst="rect">
                <a:avLst/>
              </a:prstGeom>
            </p:spPr>
          </p:pic>
        </mc:Fallback>
      </mc:AlternateContent>
    </p:spTree>
    <p:custDataLst>
      <p:tags r:id="rId1"/>
    </p:custDataLst>
    <p:extLst>
      <p:ext uri="{BB962C8B-B14F-4D97-AF65-F5344CB8AC3E}">
        <p14:creationId xmlns:p14="http://schemas.microsoft.com/office/powerpoint/2010/main" val="1776965776"/>
      </p:ext>
    </p:extLst>
  </p:cSld>
  <p:clrMapOvr>
    <a:masterClrMapping/>
  </p:clrMapOvr>
  <mc:AlternateContent xmlns:mc="http://schemas.openxmlformats.org/markup-compatibility/2006" xmlns:p14="http://schemas.microsoft.com/office/powerpoint/2010/main">
    <mc:Choice Requires="p14">
      <p:transition spd="med" p14:dur="700" advTm="8914">
        <p:fade/>
      </p:transition>
    </mc:Choice>
    <mc:Fallback xmlns="">
      <p:transition spd="med" advTm="89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3200436083"/>
                  </p:ext>
                </p:extLst>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Pauli Spinor Factoring:</a:t>
                          </a:r>
                        </a:p>
                        <a:p>
                          <a:pPr/>
                          <a14:m>
                            <m:oMathPara xmlns:m="http://schemas.openxmlformats.org/officeDocument/2006/math">
                              <m:oMathParaPr>
                                <m:jc m:val="center"/>
                              </m:oMathParaPr>
                              <m:oMath xmlns:m="http://schemas.openxmlformats.org/officeDocument/2006/math">
                                <m:d>
                                  <m:dPr>
                                    <m:begChr m:val="["/>
                                    <m:endChr m:val="]"/>
                                    <m:ctrlPr>
                                      <a:rPr lang="en-GB" sz="2900" b="0" i="1" smtClean="0">
                                        <a:latin typeface="Cambria Math" panose="02040503050406030204" pitchFamily="18" charset="0"/>
                                      </a:rPr>
                                    </m:ctrlPr>
                                  </m:dPr>
                                  <m:e>
                                    <m:m>
                                      <m:mPr>
                                        <m:mcs>
                                          <m:mc>
                                            <m:mcPr>
                                              <m:count m:val="2"/>
                                              <m:mcJc m:val="center"/>
                                            </m:mcPr>
                                          </m:mc>
                                        </m:mcs>
                                        <m:ctrlPr>
                                          <a:rPr lang="en-GB" sz="2900" b="0" i="1" smtClean="0">
                                            <a:latin typeface="Cambria Math" panose="02040503050406030204" pitchFamily="18" charset="0"/>
                                          </a:rPr>
                                        </m:ctrlPr>
                                      </m:mPr>
                                      <m:mr>
                                        <m:e>
                                          <m:r>
                                            <m:rPr>
                                              <m:brk m:alnAt="7"/>
                                            </m:rPr>
                                            <a:rPr lang="en-GB" sz="2900" b="0" i="1" smtClean="0">
                                              <a:solidFill>
                                                <a:srgbClr val="0070C0"/>
                                              </a:solidFill>
                                              <a:latin typeface="Cambria Math" panose="02040503050406030204" pitchFamily="18" charset="0"/>
                                            </a:rPr>
                                            <m:t>𝑧</m:t>
                                          </m:r>
                                        </m:e>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i="1">
                                              <a:solidFill>
                                                <a:srgbClr val="0070C0"/>
                                              </a:solidFill>
                                              <a:latin typeface="Cambria Math" panose="02040503050406030204" pitchFamily="18" charset="0"/>
                                            </a:rPr>
                                            <m:t>𝑦</m:t>
                                          </m:r>
                                          <m:r>
                                            <a:rPr lang="en-GB" sz="2900" i="1">
                                              <a:latin typeface="Cambria Math" panose="02040503050406030204" pitchFamily="18" charset="0"/>
                                            </a:rPr>
                                            <m:t>𝑖</m:t>
                                          </m:r>
                                        </m:e>
                                      </m:mr>
                                      <m:mr>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𝑦</m:t>
                                          </m:r>
                                          <m:r>
                                            <a:rPr lang="en-GB" sz="2900" b="0" i="1" smtClean="0">
                                              <a:latin typeface="Cambria Math" panose="02040503050406030204" pitchFamily="18" charset="0"/>
                                            </a:rPr>
                                            <m:t>𝑖</m:t>
                                          </m:r>
                                        </m:e>
                                        <m:e>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𝑧</m:t>
                                          </m:r>
                                        </m:e>
                                      </m:mr>
                                    </m:m>
                                  </m:e>
                                </m:d>
                                <m:r>
                                  <a:rPr lang="en-CA" sz="2900" b="0" i="1" smtClean="0">
                                    <a:solidFill>
                                      <a:schemeClr val="tx1"/>
                                    </a:solidFill>
                                    <a:latin typeface="Cambria Math" panose="02040503050406030204" pitchFamily="18" charset="0"/>
                                  </a:rPr>
                                  <m:t>=</m:t>
                                </m:r>
                                <m:d>
                                  <m:dPr>
                                    <m:begChr m:val="["/>
                                    <m:endChr m:val="]"/>
                                    <m:ctrlPr>
                                      <a:rPr lang="en-CA" sz="2900" b="0" i="1" smtClean="0">
                                        <a:solidFill>
                                          <a:schemeClr val="tx1"/>
                                        </a:solidFill>
                                        <a:latin typeface="Cambria Math" panose="02040503050406030204" pitchFamily="18" charset="0"/>
                                      </a:rPr>
                                    </m:ctrlPr>
                                  </m:dPr>
                                  <m:e>
                                    <m:eqArr>
                                      <m:eqArrPr>
                                        <m:ctrlPr>
                                          <a:rPr lang="en-CA" sz="2900" b="0" i="1" smtClean="0">
                                            <a:solidFill>
                                              <a:srgbClr val="00B0F0"/>
                                            </a:solidFill>
                                            <a:latin typeface="Cambria Math" panose="02040503050406030204" pitchFamily="18" charset="0"/>
                                          </a:rPr>
                                        </m:ctrlPr>
                                      </m:eqArrPr>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e>
                                    </m:eqArr>
                                  </m:e>
                                </m:d>
                                <m:d>
                                  <m:dPr>
                                    <m:begChr m:val="["/>
                                    <m:endChr m:val="]"/>
                                    <m:ctrlPr>
                                      <a:rPr lang="en-CA" sz="2900" b="0" i="1" smtClean="0">
                                        <a:solidFill>
                                          <a:schemeClr val="tx1"/>
                                        </a:solidFill>
                                        <a:latin typeface="Cambria Math" panose="02040503050406030204" pitchFamily="18" charset="0"/>
                                      </a:rPr>
                                    </m:ctrlPr>
                                  </m:dPr>
                                  <m:e>
                                    <m:r>
                                      <a:rPr lang="en-CA" sz="2900" b="0" i="1" smtClean="0">
                                        <a:solidFill>
                                          <a:schemeClr val="tx1"/>
                                        </a:solidFill>
                                        <a:latin typeface="Cambria Math" panose="02040503050406030204" pitchFamily="18" charset="0"/>
                                      </a:rPr>
                                      <m:t>−</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r>
                                      <a:rPr lang="en-CA" sz="2900" b="0" i="1" smtClean="0">
                                        <a:solidFill>
                                          <a:srgbClr val="00B0F0"/>
                                        </a:solidFill>
                                        <a:latin typeface="Cambria Math" panose="02040503050406030204" pitchFamily="18" charset="0"/>
                                      </a:rPr>
                                      <m:t>   </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d>
                              </m:oMath>
                            </m:oMathPara>
                          </a14:m>
                          <a:endParaRPr lang="en-CA" sz="29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Weyl Spinor Factoring:</a:t>
                          </a:r>
                        </a:p>
                        <a:p>
                          <a:pPr/>
                          <a14:m>
                            <m:oMathPara xmlns:m="http://schemas.openxmlformats.org/officeDocument/2006/math">
                              <m:oMathParaPr>
                                <m:jc m:val="centerGroup"/>
                              </m:oMathParaPr>
                              <m:oMath xmlns:m="http://schemas.openxmlformats.org/officeDocument/2006/math">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r>
                                  <a:rPr lang="en-CA" sz="3200" b="0" i="1" smtClean="0">
                                    <a:solidFill>
                                      <a:schemeClr val="tx1"/>
                                    </a:solidFill>
                                    <a:latin typeface="Cambria Math" panose="02040503050406030204" pitchFamily="18" charset="0"/>
                                  </a:rPr>
                                  <m:t>=</m:t>
                                </m:r>
                                <m:d>
                                  <m:dPr>
                                    <m:begChr m:val="["/>
                                    <m:endChr m:val="]"/>
                                    <m:ctrlPr>
                                      <a:rPr lang="en-CA" sz="3200" b="0" i="1" smtClean="0">
                                        <a:solidFill>
                                          <a:schemeClr val="tx1"/>
                                        </a:solidFill>
                                        <a:latin typeface="Cambria Math" panose="02040503050406030204" pitchFamily="18" charset="0"/>
                                      </a:rPr>
                                    </m:ctrlPr>
                                  </m:dPr>
                                  <m:e>
                                    <m:eqArr>
                                      <m:eqArrPr>
                                        <m:ctrlPr>
                                          <a:rPr lang="en-CA" sz="3200" b="0" i="1" smtClean="0">
                                            <a:solidFill>
                                              <a:srgbClr val="00B0F0"/>
                                            </a:solidFill>
                                            <a:latin typeface="Cambria Math" panose="02040503050406030204" pitchFamily="18" charset="0"/>
                                          </a:rPr>
                                        </m:ctrlPr>
                                      </m:eqArr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eqArr>
                                  </m:e>
                                </m:d>
                                <m:d>
                                  <m:dPr>
                                    <m:begChr m:val="["/>
                                    <m:endChr m:val="]"/>
                                    <m:ctrlPr>
                                      <a:rPr lang="en-CA" sz="3200" b="0" i="1" smtClean="0">
                                        <a:solidFill>
                                          <a:schemeClr val="tx1"/>
                                        </a:solidFill>
                                        <a:latin typeface="Cambria Math" panose="02040503050406030204" pitchFamily="18" charset="0"/>
                                      </a:rPr>
                                    </m:ctrlPr>
                                  </m:dPr>
                                  <m:e>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sup>
                                        <m:r>
                                          <a:rPr lang="en-CA" sz="3200" b="0" i="1" smtClean="0">
                                            <a:solidFill>
                                              <a:schemeClr val="tx1"/>
                                            </a:solidFill>
                                            <a:latin typeface="Cambria Math" panose="02040503050406030204" pitchFamily="18" charset="0"/>
                                          </a:rPr>
                                          <m:t>∗</m:t>
                                        </m:r>
                                      </m:sup>
                                    </m:sSup>
                                    <m:r>
                                      <a:rPr lang="en-CA" sz="3200" b="0" i="1" smtClean="0">
                                        <a:solidFill>
                                          <a:srgbClr val="00B0F0"/>
                                        </a:solidFill>
                                        <a:latin typeface="Cambria Math" panose="02040503050406030204" pitchFamily="18" charset="0"/>
                                      </a:rPr>
                                      <m:t>   </m:t>
                                    </m:r>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sup>
                                        <m:r>
                                          <a:rPr lang="en-CA" sz="3200" b="0" i="1" smtClean="0">
                                            <a:solidFill>
                                              <a:schemeClr val="tx1"/>
                                            </a:solidFill>
                                            <a:latin typeface="Cambria Math" panose="02040503050406030204" pitchFamily="18" charset="0"/>
                                          </a:rPr>
                                          <m:t>∗</m:t>
                                        </m:r>
                                      </m:sup>
                                    </m:sSup>
                                  </m:e>
                                </m:d>
                              </m:oMath>
                            </m:oMathPara>
                          </a14:m>
                          <a:endParaRPr lang="en-CA" sz="3600" dirty="0"/>
                        </a:p>
                      </a:txBody>
                      <a:tcPr/>
                    </a:tc>
                    <a:extLst>
                      <a:ext uri="{0D108BD9-81ED-4DB2-BD59-A6C34878D82A}">
                        <a16:rowId xmlns:a16="http://schemas.microsoft.com/office/drawing/2014/main" val="1331947988"/>
                      </a:ext>
                    </a:extLst>
                  </a:tr>
                  <a:tr h="1306830">
                    <a:tc>
                      <a:txBody>
                        <a:bodyPr/>
                        <a:lstStyle/>
                        <a:p>
                          <a:r>
                            <a:rPr lang="en-CA" sz="3200" b="0" i="0" dirty="0">
                              <a:latin typeface="+mn-lt"/>
                            </a:rPr>
                            <a:t>Pauli Spinor Inner Product:</a:t>
                          </a:r>
                          <a:endParaRPr lang="en-CA" sz="3200"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GB" sz="4800" i="1" smtClean="0">
                                        <a:solidFill>
                                          <a:schemeClr val="tx1"/>
                                        </a:solidFill>
                                        <a:latin typeface="Cambria Math" panose="02040503050406030204" pitchFamily="18" charset="0"/>
                                        <a:ea typeface="Cambria Math" panose="02040503050406030204" pitchFamily="18" charset="0"/>
                                      </a:rPr>
                                      <m:t>†</m:t>
                                    </m:r>
                                  </m:sup>
                                </m:sSup>
                                <m:r>
                                  <a:rPr lang="en-CA" sz="4800" b="0" i="1" smtClean="0">
                                    <a:solidFill>
                                      <a:srgbClr val="00B0F0"/>
                                    </a:solidFill>
                                    <a:latin typeface="Cambria Math" panose="02040503050406030204" pitchFamily="18" charset="0"/>
                                  </a:rPr>
                                  <m:t>𝜉</m:t>
                                </m:r>
                              </m:oMath>
                            </m:oMathPara>
                          </a14:m>
                          <a:endParaRPr lang="en-CA" sz="48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b="0" i="0" dirty="0">
                              <a:latin typeface="+mn-lt"/>
                            </a:rPr>
                            <a:t>Weyl Spinor Inner Product:</a:t>
                          </a:r>
                          <a:endParaRPr lang="en-CA"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CA" sz="4800" b="0" i="1" smtClean="0">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latin typeface="Cambria Math" panose="02040503050406030204" pitchFamily="18" charset="0"/>
                                      </a:rPr>
                                      <m:t>𝑇</m:t>
                                    </m:r>
                                  </m:sup>
                                </m:sSup>
                                <m:r>
                                  <a:rPr lang="en-CA" sz="4800" b="0" i="1" smtClean="0">
                                    <a:latin typeface="Cambria Math" panose="02040503050406030204" pitchFamily="18" charset="0"/>
                                  </a:rPr>
                                  <m:t>𝜖</m:t>
                                </m:r>
                                <m:r>
                                  <a:rPr lang="en-CA" sz="4800" b="0" i="1" smtClean="0">
                                    <a:solidFill>
                                      <a:srgbClr val="00B0F0"/>
                                    </a:solidFill>
                                    <a:latin typeface="Cambria Math" panose="02040503050406030204" pitchFamily="18" charset="0"/>
                                  </a:rPr>
                                  <m:t>𝜓</m:t>
                                </m:r>
                              </m:oMath>
                            </m:oMathPara>
                          </a14:m>
                          <a:endParaRPr lang="en-CA" sz="4800" dirty="0"/>
                        </a:p>
                      </a:txBody>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7421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Pauli Spinor Types:</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𝜉</m:t>
                                    </m:r>
                                  </m:e>
                                  <m:sub>
                                    <m:r>
                                      <a:rPr lang="en-CA" sz="4800" b="0" i="1" smtClean="0">
                                        <a:solidFill>
                                          <a:srgbClr val="00B0F0"/>
                                        </a:solidFill>
                                        <a:latin typeface="Cambria Math" panose="02040503050406030204" pitchFamily="18" charset="0"/>
                                      </a:rPr>
                                      <m:t>𝑎</m:t>
                                    </m:r>
                                  </m:sub>
                                </m:sSub>
                              </m:oMath>
                            </m:oMathPara>
                          </a14:m>
                          <a:endParaRPr lang="en-CA" sz="3600"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Weyl Spinor Types: </a:t>
                          </a:r>
                          <a14:m>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 </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r>
                                    <a:rPr lang="en-CA" sz="4800" b="0" i="1" smtClean="0">
                                      <a:solidFill>
                                        <a:srgbClr val="00B0F0"/>
                                      </a:solidFill>
                                      <a:latin typeface="Cambria Math" panose="02040503050406030204" pitchFamily="18" charset="0"/>
                                    </a:rPr>
                                    <m:t>𝑎</m:t>
                                  </m:r>
                                </m:sub>
                              </m:sSub>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b>
                              </m:sSub>
                            </m:oMath>
                          </a14:m>
                          <a:endParaRPr lang="en-CA" sz="36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extLst>
                  <p:ext uri="{D42A27DB-BD31-4B8C-83A1-F6EECF244321}">
                    <p14:modId xmlns:p14="http://schemas.microsoft.com/office/powerpoint/2010/main" val="3200436083"/>
                  </p:ext>
                </p:extLst>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664399">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51282" r="-114884" b="-236996"/>
                          </a:stretch>
                        </a:blipFill>
                      </a:tcPr>
                    </a:tc>
                    <a:tc>
                      <a:txBody>
                        <a:bodyPr/>
                        <a:lstStyle/>
                        <a:p>
                          <a:endParaRPr lang="en-US"/>
                        </a:p>
                      </a:txBody>
                      <a:tcPr>
                        <a:blipFill>
                          <a:blip r:embed="rId4"/>
                          <a:stretch>
                            <a:fillRect l="-87404" t="-51282" r="-192" b="-236996"/>
                          </a:stretch>
                        </a:blipFill>
                      </a:tcPr>
                    </a:tc>
                    <a:extLst>
                      <a:ext uri="{0D108BD9-81ED-4DB2-BD59-A6C34878D82A}">
                        <a16:rowId xmlns:a16="http://schemas.microsoft.com/office/drawing/2014/main" val="1331947988"/>
                      </a:ext>
                    </a:extLst>
                  </a:tr>
                  <a:tr h="1329563">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189450" r="-114884" b="-196789"/>
                          </a:stretch>
                        </a:blipFill>
                      </a:tcPr>
                    </a:tc>
                    <a:tc>
                      <a:txBody>
                        <a:bodyPr/>
                        <a:lstStyle/>
                        <a:p>
                          <a:endParaRPr lang="en-US"/>
                        </a:p>
                      </a:txBody>
                      <a:tcPr>
                        <a:blipFill>
                          <a:blip r:embed="rId4"/>
                          <a:stretch>
                            <a:fillRect l="-87404" t="-189450" r="-192" b="-196789"/>
                          </a:stretch>
                        </a:blipFill>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400366">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21" t="-360000" r="-114884" b="-870"/>
                          </a:stretch>
                        </a:blipFill>
                      </a:tcPr>
                    </a:tc>
                    <a:tc>
                      <a:txBody>
                        <a:bodyPr/>
                        <a:lstStyle/>
                        <a:p>
                          <a:endParaRPr lang="en-US"/>
                        </a:p>
                      </a:txBody>
                      <a:tcPr>
                        <a:blipFill>
                          <a:blip r:embed="rId4"/>
                          <a:stretch>
                            <a:fillRect l="-87404" t="-360000" r="-192" b="-870"/>
                          </a:stretch>
                        </a:blipFill>
                      </a:tcPr>
                    </a:tc>
                    <a:extLst>
                      <a:ext uri="{0D108BD9-81ED-4DB2-BD59-A6C34878D82A}">
                        <a16:rowId xmlns:a16="http://schemas.microsoft.com/office/drawing/2014/main" val="1507556881"/>
                      </a:ext>
                    </a:extLst>
                  </a:tr>
                </a:tbl>
              </a:graphicData>
            </a:graphic>
          </p:graphicFrame>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3" name="Ink 12">
                <a:extLst>
                  <a:ext uri="{FF2B5EF4-FFF2-40B4-BE49-F238E27FC236}">
                    <a16:creationId xmlns:a16="http://schemas.microsoft.com/office/drawing/2014/main" id="{2485812F-909C-7A47-C34D-9E6773F13A90}"/>
                  </a:ext>
                </a:extLst>
              </p14:cNvPr>
              <p14:cNvContentPartPr/>
              <p14:nvPr>
                <p:extLst>
                  <p:ext uri="{42D2F446-02D8-4167-A562-619A0277C38B}">
                    <p15:isNarration xmlns:p15="http://schemas.microsoft.com/office/powerpoint/2012/main" val="1"/>
                  </p:ext>
                </p:extLst>
              </p14:nvPr>
            </p14:nvContentPartPr>
            <p14:xfrm>
              <a:off x="2303280" y="2202840"/>
              <a:ext cx="9426240" cy="4353120"/>
            </p14:xfrm>
          </p:contentPart>
        </mc:Choice>
        <mc:Fallback xmlns="">
          <p:pic>
            <p:nvPicPr>
              <p:cNvPr id="13" name="Ink 12">
                <a:extLst>
                  <a:ext uri="{FF2B5EF4-FFF2-40B4-BE49-F238E27FC236}">
                    <a16:creationId xmlns:a16="http://schemas.microsoft.com/office/drawing/2014/main" id="{2485812F-909C-7A47-C34D-9E6773F13A90}"/>
                  </a:ext>
                </a:extLst>
              </p:cNvPr>
              <p:cNvPicPr>
                <a:picLocks noGrp="1" noRot="1" noChangeAspect="1" noMove="1" noResize="1" noEditPoints="1" noAdjustHandles="1" noChangeArrowheads="1" noChangeShapeType="1"/>
              </p:cNvPicPr>
              <p:nvPr/>
            </p:nvPicPr>
            <p:blipFill>
              <a:blip r:embed="rId6"/>
              <a:stretch>
                <a:fillRect/>
              </a:stretch>
            </p:blipFill>
            <p:spPr>
              <a:xfrm>
                <a:off x="2293920" y="2193480"/>
                <a:ext cx="9444960" cy="4371840"/>
              </a:xfrm>
              <a:prstGeom prst="rect">
                <a:avLst/>
              </a:prstGeom>
            </p:spPr>
          </p:pic>
        </mc:Fallback>
      </mc:AlternateContent>
    </p:spTree>
    <p:custDataLst>
      <p:tags r:id="rId1"/>
    </p:custDataLst>
    <p:extLst>
      <p:ext uri="{BB962C8B-B14F-4D97-AF65-F5344CB8AC3E}">
        <p14:creationId xmlns:p14="http://schemas.microsoft.com/office/powerpoint/2010/main" val="2748599200"/>
      </p:ext>
    </p:extLst>
  </p:cSld>
  <p:clrMapOvr>
    <a:masterClrMapping/>
  </p:clrMapOvr>
  <mc:AlternateContent xmlns:mc="http://schemas.openxmlformats.org/markup-compatibility/2006" xmlns:p14="http://schemas.microsoft.com/office/powerpoint/2010/main">
    <mc:Choice Requires="p14">
      <p:transition spd="med" p14:dur="700" advTm="45543">
        <p:fade/>
      </p:transition>
    </mc:Choice>
    <mc:Fallback xmlns="">
      <p:transition spd="med" advTm="455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ED3748-DEAD-532A-54A9-73AAF1340CCA}"/>
                  </a:ext>
                </a:extLst>
              </p:cNvPr>
              <p:cNvSpPr txBox="1"/>
              <p:nvPr/>
            </p:nvSpPr>
            <p:spPr>
              <a:xfrm>
                <a:off x="-112672" y="2269670"/>
                <a:ext cx="5809604" cy="1790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solidFill>
                    <a:schemeClr val="tx1"/>
                  </a:solidFill>
                </a:endParaRPr>
              </a:p>
            </p:txBody>
          </p:sp>
        </mc:Choice>
        <mc:Fallback xmlns="">
          <p:sp>
            <p:nvSpPr>
              <p:cNvPr id="3" name="TextBox 2">
                <a:extLst>
                  <a:ext uri="{FF2B5EF4-FFF2-40B4-BE49-F238E27FC236}">
                    <a16:creationId xmlns:a16="http://schemas.microsoft.com/office/drawing/2014/main" id="{4CED3748-DEAD-532A-54A9-73AAF1340CCA}"/>
                  </a:ext>
                </a:extLst>
              </p:cNvPr>
              <p:cNvSpPr txBox="1">
                <a:spLocks noRot="1" noChangeAspect="1" noMove="1" noResize="1" noEditPoints="1" noAdjustHandles="1" noChangeArrowheads="1" noChangeShapeType="1" noTextEdit="1"/>
              </p:cNvSpPr>
              <p:nvPr/>
            </p:nvSpPr>
            <p:spPr>
              <a:xfrm>
                <a:off x="-112672" y="2269670"/>
                <a:ext cx="5809604" cy="179087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F81AF7B-4E62-C150-E1AF-31E185FB46AC}"/>
                  </a:ext>
                </a:extLst>
              </p:cNvPr>
              <p:cNvSpPr txBox="1"/>
              <p:nvPr/>
            </p:nvSpPr>
            <p:spPr>
              <a:xfrm>
                <a:off x="6327776" y="1994173"/>
                <a:ext cx="5864224" cy="2352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6600" b="0" i="1" smtClean="0">
                          <a:solidFill>
                            <a:schemeClr val="tx1"/>
                          </a:solidFill>
                          <a:latin typeface="Cambria Math" panose="02040503050406030204" pitchFamily="18" charset="0"/>
                        </a:rPr>
                        <m:t>=</m:t>
                      </m:r>
                      <m:d>
                        <m:dPr>
                          <m:begChr m:val="["/>
                          <m:endChr m:val="]"/>
                          <m:ctrlPr>
                            <a:rPr lang="en-CA" sz="6600" i="1">
                              <a:solidFill>
                                <a:schemeClr val="tx1"/>
                              </a:solidFill>
                              <a:latin typeface="Cambria Math" panose="02040503050406030204" pitchFamily="18" charset="0"/>
                            </a:rPr>
                          </m:ctrlPr>
                        </m:dPr>
                        <m:e>
                          <m:eqArr>
                            <m:eqArrPr>
                              <m:ctrlPr>
                                <a:rPr lang="en-CA" sz="6600" i="1" smtClean="0">
                                  <a:solidFill>
                                    <a:srgbClr val="00B0F0"/>
                                  </a:solidFill>
                                  <a:latin typeface="Cambria Math" panose="02040503050406030204" pitchFamily="18" charset="0"/>
                                </a:rPr>
                              </m:ctrlPr>
                            </m:eqArrPr>
                            <m:e>
                              <m:sSup>
                                <m:sSupPr>
                                  <m:ctrlPr>
                                    <a:rPr lang="en-CA" sz="6600" i="1">
                                      <a:solidFill>
                                        <a:srgbClr val="00B0F0"/>
                                      </a:solidFill>
                                      <a:latin typeface="Cambria Math" panose="02040503050406030204" pitchFamily="18" charset="0"/>
                                    </a:rPr>
                                  </m:ctrlPr>
                                </m:sSupPr>
                                <m:e>
                                  <m:r>
                                    <a:rPr lang="en-CA" sz="6600" i="1">
                                      <a:solidFill>
                                        <a:srgbClr val="00B0F0"/>
                                      </a:solidFill>
                                      <a:latin typeface="Cambria Math" panose="02040503050406030204" pitchFamily="18" charset="0"/>
                                    </a:rPr>
                                    <m:t>𝜉</m:t>
                                  </m:r>
                                </m:e>
                                <m:sup>
                                  <m:r>
                                    <a:rPr lang="en-CA" sz="6600" i="1">
                                      <a:solidFill>
                                        <a:srgbClr val="00B0F0"/>
                                      </a:solidFill>
                                      <a:latin typeface="Cambria Math" panose="02040503050406030204" pitchFamily="18" charset="0"/>
                                    </a:rPr>
                                    <m:t>1</m:t>
                                  </m:r>
                                </m:sup>
                              </m:sSup>
                            </m:e>
                            <m:e>
                              <m:sSup>
                                <m:sSupPr>
                                  <m:ctrlPr>
                                    <a:rPr lang="en-CA" sz="6600" i="1">
                                      <a:solidFill>
                                        <a:srgbClr val="00B0F0"/>
                                      </a:solidFill>
                                      <a:latin typeface="Cambria Math" panose="02040503050406030204" pitchFamily="18" charset="0"/>
                                    </a:rPr>
                                  </m:ctrlPr>
                                </m:sSupPr>
                                <m:e>
                                  <m:r>
                                    <a:rPr lang="en-CA" sz="6600" i="1">
                                      <a:solidFill>
                                        <a:srgbClr val="00B0F0"/>
                                      </a:solidFill>
                                      <a:latin typeface="Cambria Math" panose="02040503050406030204" pitchFamily="18" charset="0"/>
                                    </a:rPr>
                                    <m:t>𝜉</m:t>
                                  </m:r>
                                </m:e>
                                <m:sup>
                                  <m:r>
                                    <a:rPr lang="en-CA" sz="6600" i="1">
                                      <a:solidFill>
                                        <a:srgbClr val="00B0F0"/>
                                      </a:solidFill>
                                      <a:latin typeface="Cambria Math" panose="02040503050406030204" pitchFamily="18" charset="0"/>
                                    </a:rPr>
                                    <m:t>2</m:t>
                                  </m:r>
                                </m:sup>
                              </m:sSup>
                            </m:e>
                          </m:eqArr>
                        </m:e>
                      </m:d>
                      <m:d>
                        <m:dPr>
                          <m:begChr m:val="["/>
                          <m:endChr m:val="]"/>
                          <m:ctrlPr>
                            <a:rPr lang="en-CA" sz="6600" i="1">
                              <a:solidFill>
                                <a:schemeClr val="tx1"/>
                              </a:solidFill>
                              <a:latin typeface="Cambria Math" panose="02040503050406030204" pitchFamily="18" charset="0"/>
                            </a:rPr>
                          </m:ctrlPr>
                        </m:dPr>
                        <m:e>
                          <m:m>
                            <m:mPr>
                              <m:mcs>
                                <m:mc>
                                  <m:mcPr>
                                    <m:count m:val="2"/>
                                    <m:mcJc m:val="center"/>
                                  </m:mcPr>
                                </m:mc>
                              </m:mcs>
                              <m:ctrlPr>
                                <a:rPr lang="en-CA" sz="6600" i="1">
                                  <a:solidFill>
                                    <a:schemeClr val="tx1"/>
                                  </a:solidFill>
                                  <a:latin typeface="Cambria Math" panose="02040503050406030204" pitchFamily="18" charset="0"/>
                                </a:rPr>
                              </m:ctrlPr>
                            </m:mPr>
                            <m:mr>
                              <m:e>
                                <m:sSub>
                                  <m:sSubPr>
                                    <m:ctrlPr>
                                      <a:rPr lang="en-CA" sz="6600" i="1">
                                        <a:solidFill>
                                          <a:srgbClr val="FF6600"/>
                                        </a:solidFill>
                                        <a:latin typeface="Cambria Math" panose="02040503050406030204" pitchFamily="18" charset="0"/>
                                      </a:rPr>
                                    </m:ctrlPr>
                                  </m:sSubPr>
                                  <m:e>
                                    <m:r>
                                      <a:rPr lang="en-CA" sz="6600" i="1">
                                        <a:solidFill>
                                          <a:srgbClr val="FF6600"/>
                                        </a:solidFill>
                                        <a:latin typeface="Cambria Math" panose="02040503050406030204" pitchFamily="18" charset="0"/>
                                      </a:rPr>
                                      <m:t>𝜁</m:t>
                                    </m:r>
                                  </m:e>
                                  <m:sub>
                                    <m:r>
                                      <a:rPr lang="en-CA" sz="6600" i="1">
                                        <a:solidFill>
                                          <a:srgbClr val="FF6600"/>
                                        </a:solidFill>
                                        <a:latin typeface="Cambria Math" panose="02040503050406030204" pitchFamily="18" charset="0"/>
                                      </a:rPr>
                                      <m:t>1</m:t>
                                    </m:r>
                                  </m:sub>
                                </m:sSub>
                              </m:e>
                              <m:e>
                                <m:sSub>
                                  <m:sSubPr>
                                    <m:ctrlPr>
                                      <a:rPr lang="en-CA" sz="6600" i="1">
                                        <a:solidFill>
                                          <a:srgbClr val="FF6600"/>
                                        </a:solidFill>
                                        <a:latin typeface="Cambria Math" panose="02040503050406030204" pitchFamily="18" charset="0"/>
                                      </a:rPr>
                                    </m:ctrlPr>
                                  </m:sSubPr>
                                  <m:e>
                                    <m:r>
                                      <a:rPr lang="en-CA" sz="6600" i="1">
                                        <a:solidFill>
                                          <a:srgbClr val="FF6600"/>
                                        </a:solidFill>
                                        <a:latin typeface="Cambria Math" panose="02040503050406030204" pitchFamily="18" charset="0"/>
                                      </a:rPr>
                                      <m:t>𝜁</m:t>
                                    </m:r>
                                  </m:e>
                                  <m:sub>
                                    <m:r>
                                      <a:rPr lang="en-CA" sz="6600" i="1">
                                        <a:solidFill>
                                          <a:srgbClr val="FF6600"/>
                                        </a:solidFill>
                                        <a:latin typeface="Cambria Math" panose="02040503050406030204" pitchFamily="18" charset="0"/>
                                      </a:rPr>
                                      <m:t>2</m:t>
                                    </m:r>
                                  </m:sub>
                                </m:sSub>
                              </m:e>
                            </m:mr>
                          </m:m>
                        </m:e>
                      </m:d>
                    </m:oMath>
                  </m:oMathPara>
                </a14:m>
                <a:endParaRPr lang="en-CA" sz="6600" dirty="0">
                  <a:solidFill>
                    <a:schemeClr val="tx1"/>
                  </a:solidFill>
                </a:endParaRPr>
              </a:p>
            </p:txBody>
          </p:sp>
        </mc:Choice>
        <mc:Fallback xmlns="">
          <p:sp>
            <p:nvSpPr>
              <p:cNvPr id="27" name="TextBox 26">
                <a:extLst>
                  <a:ext uri="{FF2B5EF4-FFF2-40B4-BE49-F238E27FC236}">
                    <a16:creationId xmlns:a16="http://schemas.microsoft.com/office/drawing/2014/main" id="{CF81AF7B-4E62-C150-E1AF-31E185FB46AC}"/>
                  </a:ext>
                </a:extLst>
              </p:cNvPr>
              <p:cNvSpPr txBox="1">
                <a:spLocks noRot="1" noChangeAspect="1" noMove="1" noResize="1" noEditPoints="1" noAdjustHandles="1" noChangeArrowheads="1" noChangeShapeType="1" noTextEdit="1"/>
              </p:cNvSpPr>
              <p:nvPr/>
            </p:nvSpPr>
            <p:spPr>
              <a:xfrm>
                <a:off x="6327776" y="1994173"/>
                <a:ext cx="5864224" cy="2352567"/>
              </a:xfrm>
              <a:prstGeom prst="rect">
                <a:avLst/>
              </a:prstGeom>
              <a:blipFill>
                <a:blip r:embed="rId4"/>
                <a:stretch>
                  <a:fillRect/>
                </a:stretch>
              </a:blipFill>
            </p:spPr>
            <p:txBody>
              <a:bodyPr/>
              <a:lstStyle/>
              <a:p>
                <a:r>
                  <a:rPr lang="en-CA">
                    <a:noFill/>
                  </a:rPr>
                  <a:t> </a:t>
                </a:r>
              </a:p>
            </p:txBody>
          </p:sp>
        </mc:Fallback>
      </mc:AlternateContent>
      <p:sp>
        <p:nvSpPr>
          <p:cNvPr id="2" name="TextBox 1">
            <a:extLst>
              <a:ext uri="{FF2B5EF4-FFF2-40B4-BE49-F238E27FC236}">
                <a16:creationId xmlns:a16="http://schemas.microsoft.com/office/drawing/2014/main" id="{4F2476CB-BB62-1DC5-8D9A-8D1EB871AEDF}"/>
              </a:ext>
            </a:extLst>
          </p:cNvPr>
          <p:cNvSpPr txBox="1"/>
          <p:nvPr/>
        </p:nvSpPr>
        <p:spPr>
          <a:xfrm>
            <a:off x="58994" y="78615"/>
            <a:ext cx="4218039" cy="1015663"/>
          </a:xfrm>
          <a:prstGeom prst="rect">
            <a:avLst/>
          </a:prstGeom>
          <a:noFill/>
        </p:spPr>
        <p:txBody>
          <a:bodyPr wrap="square" rtlCol="0">
            <a:spAutoFit/>
          </a:bodyPr>
          <a:lstStyle/>
          <a:p>
            <a:r>
              <a:rPr lang="en-CA" sz="6000" u="sng" dirty="0"/>
              <a:t>Pauli Vector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F1D74EA-6215-E461-9816-38FC452FE594}"/>
                  </a:ext>
                </a:extLst>
              </p:cNvPr>
              <p:cNvSpPr txBox="1"/>
              <p:nvPr/>
            </p:nvSpPr>
            <p:spPr>
              <a:xfrm>
                <a:off x="4199014" y="4450927"/>
                <a:ext cx="7325329" cy="2328458"/>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GB" sz="6000" i="1" smtClean="0">
                              <a:solidFill>
                                <a:srgbClr val="00B0F0"/>
                              </a:solidFill>
                              <a:latin typeface="Cambria Math" panose="02040503050406030204" pitchFamily="18" charset="0"/>
                            </a:rPr>
                          </m:ctrlPr>
                        </m:sSupPr>
                        <m:e>
                          <m:r>
                            <a:rPr lang="en-CA" sz="6000" i="1">
                              <a:solidFill>
                                <a:srgbClr val="00B0F0"/>
                              </a:solidFill>
                              <a:latin typeface="Cambria Math" panose="02040503050406030204" pitchFamily="18" charset="0"/>
                            </a:rPr>
                            <m:t>𝜉</m:t>
                          </m:r>
                        </m:e>
                        <m:sup>
                          <m:r>
                            <a:rPr lang="en-GB" sz="6000" i="1">
                              <a:solidFill>
                                <a:srgbClr val="00B0F0"/>
                              </a:solidFill>
                              <a:latin typeface="Cambria Math" panose="02040503050406030204" pitchFamily="18" charset="0"/>
                            </a:rPr>
                            <m:t>1</m:t>
                          </m:r>
                        </m:sup>
                      </m:sSup>
                      <m:r>
                        <a:rPr lang="en-CA" sz="6000" b="0" i="1" smtClean="0">
                          <a:latin typeface="Cambria Math" panose="02040503050406030204" pitchFamily="18" charset="0"/>
                        </a:rPr>
                        <m:t>=    </m:t>
                      </m:r>
                      <m:sSub>
                        <m:sSubPr>
                          <m:ctrlPr>
                            <a:rPr lang="en-CA" sz="6000" b="0" i="1" smtClean="0">
                              <a:solidFill>
                                <a:srgbClr val="FF6600"/>
                              </a:solidFill>
                              <a:latin typeface="Cambria Math" panose="02040503050406030204" pitchFamily="18" charset="0"/>
                            </a:rPr>
                          </m:ctrlPr>
                        </m:sSubPr>
                        <m:e>
                          <m:r>
                            <a:rPr lang="en-CA" sz="6000" b="0" i="1" smtClean="0">
                              <a:solidFill>
                                <a:srgbClr val="FF6600"/>
                              </a:solidFill>
                              <a:latin typeface="Cambria Math" panose="02040503050406030204" pitchFamily="18" charset="0"/>
                            </a:rPr>
                            <m:t>𝜁</m:t>
                          </m:r>
                        </m:e>
                        <m:sub>
                          <m:r>
                            <a:rPr lang="en-CA" sz="6000" b="0" i="1" smtClean="0">
                              <a:solidFill>
                                <a:srgbClr val="FF6600"/>
                              </a:solidFill>
                              <a:latin typeface="Cambria Math" panose="02040503050406030204" pitchFamily="18" charset="0"/>
                            </a:rPr>
                            <m:t>2</m:t>
                          </m:r>
                        </m:sub>
                      </m:sSub>
                      <m:r>
                        <a:rPr lang="en-CA" sz="6000" b="0" i="1" smtClean="0">
                          <a:latin typeface="Cambria Math" panose="02040503050406030204" pitchFamily="18" charset="0"/>
                        </a:rPr>
                        <m:t>=</m:t>
                      </m:r>
                      <m:rad>
                        <m:radPr>
                          <m:degHide m:val="on"/>
                          <m:ctrlPr>
                            <a:rPr lang="en-CA" sz="6000" i="1">
                              <a:latin typeface="Cambria Math" panose="02040503050406030204" pitchFamily="18" charset="0"/>
                            </a:rPr>
                          </m:ctrlPr>
                        </m:radPr>
                        <m:deg/>
                        <m:e>
                          <m:r>
                            <a:rPr lang="en-CA" sz="6000" b="0" i="1" smtClean="0">
                              <a:latin typeface="Cambria Math" panose="02040503050406030204" pitchFamily="18" charset="0"/>
                            </a:rPr>
                            <m:t>  </m:t>
                          </m:r>
                          <m:r>
                            <a:rPr lang="en-CA" sz="6000" i="1">
                              <a:solidFill>
                                <a:srgbClr val="0070C0"/>
                              </a:solidFill>
                              <a:latin typeface="Cambria Math" panose="02040503050406030204" pitchFamily="18" charset="0"/>
                            </a:rPr>
                            <m:t>𝑥</m:t>
                          </m:r>
                          <m:r>
                            <a:rPr lang="en-CA" sz="6000" i="1">
                              <a:latin typeface="Cambria Math" panose="02040503050406030204" pitchFamily="18" charset="0"/>
                            </a:rPr>
                            <m:t>−</m:t>
                          </m:r>
                          <m:r>
                            <a:rPr lang="en-CA" sz="6000" i="1">
                              <a:solidFill>
                                <a:srgbClr val="0070C0"/>
                              </a:solidFill>
                              <a:latin typeface="Cambria Math" panose="02040503050406030204" pitchFamily="18" charset="0"/>
                            </a:rPr>
                            <m:t>𝑦</m:t>
                          </m:r>
                          <m:r>
                            <a:rPr lang="en-CA" sz="6000" i="1">
                              <a:latin typeface="Cambria Math" panose="02040503050406030204" pitchFamily="18" charset="0"/>
                            </a:rPr>
                            <m:t>𝑖</m:t>
                          </m:r>
                        </m:e>
                      </m:rad>
                    </m:oMath>
                  </m:oMathPara>
                </a14:m>
                <a:endParaRPr lang="en-CA" sz="6000" b="0" i="1" dirty="0">
                  <a:solidFill>
                    <a:schemeClr val="tx1"/>
                  </a:solidFill>
                  <a:latin typeface="Cambria Math" panose="02040503050406030204" pitchFamily="18" charset="0"/>
                </a:endParaRPr>
              </a:p>
              <a:p>
                <a14:m>
                  <m:oMath xmlns:m="http://schemas.openxmlformats.org/officeDocument/2006/math">
                    <m:sSup>
                      <m:sSupPr>
                        <m:ctrlPr>
                          <a:rPr lang="en-GB" sz="6000" i="1">
                            <a:solidFill>
                              <a:srgbClr val="00B0F0"/>
                            </a:solidFill>
                            <a:latin typeface="Cambria Math" panose="02040503050406030204" pitchFamily="18" charset="0"/>
                          </a:rPr>
                        </m:ctrlPr>
                      </m:sSupPr>
                      <m:e>
                        <m:r>
                          <a:rPr lang="en-CA" sz="6000" i="1">
                            <a:solidFill>
                              <a:srgbClr val="00B0F0"/>
                            </a:solidFill>
                            <a:latin typeface="Cambria Math" panose="02040503050406030204" pitchFamily="18" charset="0"/>
                          </a:rPr>
                          <m:t>𝜉</m:t>
                        </m:r>
                      </m:e>
                      <m:sup>
                        <m:r>
                          <a:rPr lang="en-GB" sz="6000" i="1">
                            <a:solidFill>
                              <a:srgbClr val="00B0F0"/>
                            </a:solidFill>
                            <a:latin typeface="Cambria Math" panose="02040503050406030204" pitchFamily="18" charset="0"/>
                          </a:rPr>
                          <m:t>2</m:t>
                        </m:r>
                      </m:sup>
                    </m:sSup>
                    <m:r>
                      <a:rPr lang="en-CA" sz="6000" b="0" i="1" smtClean="0">
                        <a:latin typeface="Cambria Math" panose="02040503050406030204" pitchFamily="18" charset="0"/>
                      </a:rPr>
                      <m:t>=−</m:t>
                    </m:r>
                    <m:sSub>
                      <m:sSubPr>
                        <m:ctrlPr>
                          <a:rPr lang="en-CA" sz="6000" b="0" i="1" smtClean="0">
                            <a:solidFill>
                              <a:srgbClr val="FF6600"/>
                            </a:solidFill>
                            <a:latin typeface="Cambria Math" panose="02040503050406030204" pitchFamily="18" charset="0"/>
                          </a:rPr>
                        </m:ctrlPr>
                      </m:sSubPr>
                      <m:e>
                        <m:r>
                          <a:rPr lang="en-CA" sz="6000" b="0" i="1" smtClean="0">
                            <a:solidFill>
                              <a:srgbClr val="FF6600"/>
                            </a:solidFill>
                            <a:latin typeface="Cambria Math" panose="02040503050406030204" pitchFamily="18" charset="0"/>
                          </a:rPr>
                          <m:t>𝜁</m:t>
                        </m:r>
                      </m:e>
                      <m:sub>
                        <m:r>
                          <a:rPr lang="en-CA" sz="6000" b="0" i="1" smtClean="0">
                            <a:solidFill>
                              <a:srgbClr val="FF6600"/>
                            </a:solidFill>
                            <a:latin typeface="Cambria Math" panose="02040503050406030204" pitchFamily="18" charset="0"/>
                          </a:rPr>
                          <m:t>1</m:t>
                        </m:r>
                      </m:sub>
                    </m:sSub>
                    <m:r>
                      <a:rPr lang="en-CA" sz="6000" b="0" i="1" smtClean="0">
                        <a:latin typeface="Cambria Math" panose="02040503050406030204" pitchFamily="18" charset="0"/>
                      </a:rPr>
                      <m:t>=</m:t>
                    </m:r>
                    <m:rad>
                      <m:radPr>
                        <m:degHide m:val="on"/>
                        <m:ctrlPr>
                          <a:rPr lang="en-CA" sz="6000" i="1">
                            <a:latin typeface="Cambria Math" panose="02040503050406030204" pitchFamily="18" charset="0"/>
                          </a:rPr>
                        </m:ctrlPr>
                      </m:radPr>
                      <m:deg/>
                      <m:e>
                        <m:r>
                          <a:rPr lang="en-GB" sz="6000" i="1">
                            <a:latin typeface="Cambria Math" panose="02040503050406030204" pitchFamily="18" charset="0"/>
                          </a:rPr>
                          <m:t>−</m:t>
                        </m:r>
                        <m:r>
                          <a:rPr lang="en-CA" sz="6000" i="1">
                            <a:solidFill>
                              <a:srgbClr val="0070C0"/>
                            </a:solidFill>
                            <a:latin typeface="Cambria Math" panose="02040503050406030204" pitchFamily="18" charset="0"/>
                          </a:rPr>
                          <m:t>𝑥</m:t>
                        </m:r>
                        <m:r>
                          <a:rPr lang="en-GB" sz="6000" i="1">
                            <a:latin typeface="Cambria Math" panose="02040503050406030204" pitchFamily="18" charset="0"/>
                          </a:rPr>
                          <m:t>−</m:t>
                        </m:r>
                        <m:r>
                          <a:rPr lang="en-CA" sz="6000" i="1">
                            <a:solidFill>
                              <a:srgbClr val="0070C0"/>
                            </a:solidFill>
                            <a:latin typeface="Cambria Math" panose="02040503050406030204" pitchFamily="18" charset="0"/>
                          </a:rPr>
                          <m:t>𝑦</m:t>
                        </m:r>
                        <m:r>
                          <a:rPr lang="en-CA" sz="6000" i="1">
                            <a:latin typeface="Cambria Math" panose="02040503050406030204" pitchFamily="18" charset="0"/>
                          </a:rPr>
                          <m:t>𝑖</m:t>
                        </m:r>
                      </m:e>
                    </m:rad>
                  </m:oMath>
                </a14:m>
                <a:r>
                  <a:rPr lang="en-CA" sz="6000" b="0" dirty="0">
                    <a:solidFill>
                      <a:srgbClr val="0070C0"/>
                    </a:solidFill>
                  </a:rPr>
                  <a:t>  </a:t>
                </a:r>
              </a:p>
            </p:txBody>
          </p:sp>
        </mc:Choice>
        <mc:Fallback xmlns="">
          <p:sp>
            <p:nvSpPr>
              <p:cNvPr id="4" name="TextBox 3">
                <a:extLst>
                  <a:ext uri="{FF2B5EF4-FFF2-40B4-BE49-F238E27FC236}">
                    <a16:creationId xmlns:a16="http://schemas.microsoft.com/office/drawing/2014/main" id="{CF1D74EA-6215-E461-9816-38FC452FE594}"/>
                  </a:ext>
                </a:extLst>
              </p:cNvPr>
              <p:cNvSpPr txBox="1">
                <a:spLocks noRot="1" noChangeAspect="1" noMove="1" noResize="1" noEditPoints="1" noAdjustHandles="1" noChangeArrowheads="1" noChangeShapeType="1" noTextEdit="1"/>
              </p:cNvSpPr>
              <p:nvPr/>
            </p:nvSpPr>
            <p:spPr>
              <a:xfrm>
                <a:off x="4199014" y="4450927"/>
                <a:ext cx="7325329" cy="2328458"/>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sp>
        <p:nvSpPr>
          <p:cNvPr id="7" name="TextBox 6">
            <a:extLst>
              <a:ext uri="{FF2B5EF4-FFF2-40B4-BE49-F238E27FC236}">
                <a16:creationId xmlns:a16="http://schemas.microsoft.com/office/drawing/2014/main" id="{FECCEC6D-0C39-2FBF-3C9B-2BCF5FAC2935}"/>
              </a:ext>
            </a:extLst>
          </p:cNvPr>
          <p:cNvSpPr txBox="1"/>
          <p:nvPr/>
        </p:nvSpPr>
        <p:spPr>
          <a:xfrm>
            <a:off x="286395" y="993011"/>
            <a:ext cx="2760692" cy="830997"/>
          </a:xfrm>
          <a:prstGeom prst="rect">
            <a:avLst/>
          </a:prstGeom>
          <a:noFill/>
        </p:spPr>
        <p:txBody>
          <a:bodyPr wrap="none" rtlCol="0">
            <a:spAutoFit/>
          </a:bodyPr>
          <a:lstStyle/>
          <a:p>
            <a:r>
              <a:rPr lang="en-CA" sz="4800" dirty="0">
                <a:solidFill>
                  <a:schemeClr val="tx1">
                    <a:lumMod val="50000"/>
                    <a:lumOff val="50000"/>
                  </a:schemeClr>
                </a:solidFill>
              </a:rPr>
              <a:t>(Video #7)</a:t>
            </a:r>
          </a:p>
        </p:txBody>
      </p:sp>
    </p:spTree>
    <p:custDataLst>
      <p:tags r:id="rId1"/>
    </p:custDataLst>
    <p:extLst>
      <p:ext uri="{BB962C8B-B14F-4D97-AF65-F5344CB8AC3E}">
        <p14:creationId xmlns:p14="http://schemas.microsoft.com/office/powerpoint/2010/main" val="1864437163"/>
      </p:ext>
    </p:extLst>
  </p:cSld>
  <p:clrMapOvr>
    <a:masterClrMapping/>
  </p:clrMapOvr>
  <mc:AlternateContent xmlns:mc="http://schemas.openxmlformats.org/markup-compatibility/2006" xmlns:p14="http://schemas.microsoft.com/office/powerpoint/2010/main">
    <mc:Choice Requires="p14">
      <p:transition spd="med" p14:dur="700" advTm="9456">
        <p:fade/>
      </p:transition>
    </mc:Choice>
    <mc:Fallback xmlns="">
      <p:transition spd="med" advTm="94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ED3748-DEAD-532A-54A9-73AAF1340CCA}"/>
                  </a:ext>
                </a:extLst>
              </p:cNvPr>
              <p:cNvSpPr txBox="1"/>
              <p:nvPr/>
            </p:nvSpPr>
            <p:spPr>
              <a:xfrm>
                <a:off x="-112672" y="275497"/>
                <a:ext cx="5809604" cy="1790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solidFill>
                    <a:schemeClr val="tx1"/>
                  </a:solidFill>
                </a:endParaRPr>
              </a:p>
            </p:txBody>
          </p:sp>
        </mc:Choice>
        <mc:Fallback xmlns="">
          <p:sp>
            <p:nvSpPr>
              <p:cNvPr id="3" name="TextBox 2">
                <a:extLst>
                  <a:ext uri="{FF2B5EF4-FFF2-40B4-BE49-F238E27FC236}">
                    <a16:creationId xmlns:a16="http://schemas.microsoft.com/office/drawing/2014/main" id="{4CED3748-DEAD-532A-54A9-73AAF1340CCA}"/>
                  </a:ext>
                </a:extLst>
              </p:cNvPr>
              <p:cNvSpPr txBox="1">
                <a:spLocks noRot="1" noChangeAspect="1" noMove="1" noResize="1" noEditPoints="1" noAdjustHandles="1" noChangeArrowheads="1" noChangeShapeType="1" noTextEdit="1"/>
              </p:cNvSpPr>
              <p:nvPr/>
            </p:nvSpPr>
            <p:spPr>
              <a:xfrm>
                <a:off x="-112672" y="275497"/>
                <a:ext cx="5809604" cy="179087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F81AF7B-4E62-C150-E1AF-31E185FB46AC}"/>
                  </a:ext>
                </a:extLst>
              </p:cNvPr>
              <p:cNvSpPr txBox="1"/>
              <p:nvPr/>
            </p:nvSpPr>
            <p:spPr>
              <a:xfrm>
                <a:off x="6327776" y="0"/>
                <a:ext cx="5864224" cy="2352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6600" b="0" i="1" smtClean="0">
                          <a:solidFill>
                            <a:schemeClr val="tx1"/>
                          </a:solidFill>
                          <a:latin typeface="Cambria Math" panose="02040503050406030204" pitchFamily="18" charset="0"/>
                        </a:rPr>
                        <m:t>=</m:t>
                      </m:r>
                      <m:d>
                        <m:dPr>
                          <m:begChr m:val="["/>
                          <m:endChr m:val="]"/>
                          <m:ctrlPr>
                            <a:rPr lang="en-CA" sz="6600" i="1">
                              <a:solidFill>
                                <a:schemeClr val="tx1"/>
                              </a:solidFill>
                              <a:latin typeface="Cambria Math" panose="02040503050406030204" pitchFamily="18" charset="0"/>
                            </a:rPr>
                          </m:ctrlPr>
                        </m:dPr>
                        <m:e>
                          <m:eqArr>
                            <m:eqArrPr>
                              <m:ctrlPr>
                                <a:rPr lang="en-CA" sz="6600" i="1" smtClean="0">
                                  <a:solidFill>
                                    <a:srgbClr val="00B0F0"/>
                                  </a:solidFill>
                                  <a:latin typeface="Cambria Math" panose="02040503050406030204" pitchFamily="18" charset="0"/>
                                </a:rPr>
                              </m:ctrlPr>
                            </m:eqArrPr>
                            <m:e>
                              <m:sSup>
                                <m:sSupPr>
                                  <m:ctrlPr>
                                    <a:rPr lang="en-CA" sz="6600" i="1">
                                      <a:solidFill>
                                        <a:srgbClr val="00B0F0"/>
                                      </a:solidFill>
                                      <a:latin typeface="Cambria Math" panose="02040503050406030204" pitchFamily="18" charset="0"/>
                                    </a:rPr>
                                  </m:ctrlPr>
                                </m:sSupPr>
                                <m:e>
                                  <m:r>
                                    <a:rPr lang="en-CA" sz="6600" i="1">
                                      <a:solidFill>
                                        <a:srgbClr val="00B0F0"/>
                                      </a:solidFill>
                                      <a:latin typeface="Cambria Math" panose="02040503050406030204" pitchFamily="18" charset="0"/>
                                    </a:rPr>
                                    <m:t>𝜉</m:t>
                                  </m:r>
                                </m:e>
                                <m:sup>
                                  <m:r>
                                    <a:rPr lang="en-CA" sz="6600" i="1">
                                      <a:solidFill>
                                        <a:srgbClr val="00B0F0"/>
                                      </a:solidFill>
                                      <a:latin typeface="Cambria Math" panose="02040503050406030204" pitchFamily="18" charset="0"/>
                                    </a:rPr>
                                    <m:t>1</m:t>
                                  </m:r>
                                </m:sup>
                              </m:sSup>
                            </m:e>
                            <m:e>
                              <m:sSup>
                                <m:sSupPr>
                                  <m:ctrlPr>
                                    <a:rPr lang="en-CA" sz="6600" i="1">
                                      <a:solidFill>
                                        <a:srgbClr val="00B0F0"/>
                                      </a:solidFill>
                                      <a:latin typeface="Cambria Math" panose="02040503050406030204" pitchFamily="18" charset="0"/>
                                    </a:rPr>
                                  </m:ctrlPr>
                                </m:sSupPr>
                                <m:e>
                                  <m:r>
                                    <a:rPr lang="en-CA" sz="6600" i="1">
                                      <a:solidFill>
                                        <a:srgbClr val="00B0F0"/>
                                      </a:solidFill>
                                      <a:latin typeface="Cambria Math" panose="02040503050406030204" pitchFamily="18" charset="0"/>
                                    </a:rPr>
                                    <m:t>𝜉</m:t>
                                  </m:r>
                                </m:e>
                                <m:sup>
                                  <m:r>
                                    <a:rPr lang="en-CA" sz="6600" i="1">
                                      <a:solidFill>
                                        <a:srgbClr val="00B0F0"/>
                                      </a:solidFill>
                                      <a:latin typeface="Cambria Math" panose="02040503050406030204" pitchFamily="18" charset="0"/>
                                    </a:rPr>
                                    <m:t>2</m:t>
                                  </m:r>
                                </m:sup>
                              </m:sSup>
                            </m:e>
                          </m:eqArr>
                        </m:e>
                      </m:d>
                      <m:d>
                        <m:dPr>
                          <m:begChr m:val="["/>
                          <m:endChr m:val="]"/>
                          <m:ctrlPr>
                            <a:rPr lang="en-CA" sz="6600" i="1">
                              <a:solidFill>
                                <a:schemeClr val="tx1"/>
                              </a:solidFill>
                              <a:latin typeface="Cambria Math" panose="02040503050406030204" pitchFamily="18" charset="0"/>
                            </a:rPr>
                          </m:ctrlPr>
                        </m:dPr>
                        <m:e>
                          <m:m>
                            <m:mPr>
                              <m:mcs>
                                <m:mc>
                                  <m:mcPr>
                                    <m:count m:val="2"/>
                                    <m:mcJc m:val="center"/>
                                  </m:mcPr>
                                </m:mc>
                              </m:mcs>
                              <m:ctrlPr>
                                <a:rPr lang="en-CA" sz="6600" i="1">
                                  <a:solidFill>
                                    <a:schemeClr val="tx1"/>
                                  </a:solidFill>
                                  <a:latin typeface="Cambria Math" panose="02040503050406030204" pitchFamily="18" charset="0"/>
                                </a:rPr>
                              </m:ctrlPr>
                            </m:mPr>
                            <m:mr>
                              <m:e>
                                <m:sSub>
                                  <m:sSubPr>
                                    <m:ctrlPr>
                                      <a:rPr lang="en-CA" sz="6600" i="1">
                                        <a:solidFill>
                                          <a:srgbClr val="FF6600"/>
                                        </a:solidFill>
                                        <a:latin typeface="Cambria Math" panose="02040503050406030204" pitchFamily="18" charset="0"/>
                                      </a:rPr>
                                    </m:ctrlPr>
                                  </m:sSubPr>
                                  <m:e>
                                    <m:r>
                                      <a:rPr lang="en-CA" sz="6600" i="1">
                                        <a:solidFill>
                                          <a:srgbClr val="FF6600"/>
                                        </a:solidFill>
                                        <a:latin typeface="Cambria Math" panose="02040503050406030204" pitchFamily="18" charset="0"/>
                                      </a:rPr>
                                      <m:t>𝜁</m:t>
                                    </m:r>
                                  </m:e>
                                  <m:sub>
                                    <m:r>
                                      <a:rPr lang="en-CA" sz="6600" i="1">
                                        <a:solidFill>
                                          <a:srgbClr val="FF6600"/>
                                        </a:solidFill>
                                        <a:latin typeface="Cambria Math" panose="02040503050406030204" pitchFamily="18" charset="0"/>
                                      </a:rPr>
                                      <m:t>1</m:t>
                                    </m:r>
                                  </m:sub>
                                </m:sSub>
                              </m:e>
                              <m:e>
                                <m:sSub>
                                  <m:sSubPr>
                                    <m:ctrlPr>
                                      <a:rPr lang="en-CA" sz="6600" i="1">
                                        <a:solidFill>
                                          <a:srgbClr val="FF6600"/>
                                        </a:solidFill>
                                        <a:latin typeface="Cambria Math" panose="02040503050406030204" pitchFamily="18" charset="0"/>
                                      </a:rPr>
                                    </m:ctrlPr>
                                  </m:sSubPr>
                                  <m:e>
                                    <m:r>
                                      <a:rPr lang="en-CA" sz="6600" i="1">
                                        <a:solidFill>
                                          <a:srgbClr val="FF6600"/>
                                        </a:solidFill>
                                        <a:latin typeface="Cambria Math" panose="02040503050406030204" pitchFamily="18" charset="0"/>
                                      </a:rPr>
                                      <m:t>𝜁</m:t>
                                    </m:r>
                                  </m:e>
                                  <m:sub>
                                    <m:r>
                                      <a:rPr lang="en-CA" sz="6600" i="1">
                                        <a:solidFill>
                                          <a:srgbClr val="FF6600"/>
                                        </a:solidFill>
                                        <a:latin typeface="Cambria Math" panose="02040503050406030204" pitchFamily="18" charset="0"/>
                                      </a:rPr>
                                      <m:t>2</m:t>
                                    </m:r>
                                  </m:sub>
                                </m:sSub>
                              </m:e>
                            </m:mr>
                          </m:m>
                        </m:e>
                      </m:d>
                    </m:oMath>
                  </m:oMathPara>
                </a14:m>
                <a:endParaRPr lang="en-CA" sz="6600" dirty="0">
                  <a:solidFill>
                    <a:schemeClr val="tx1"/>
                  </a:solidFill>
                </a:endParaRPr>
              </a:p>
            </p:txBody>
          </p:sp>
        </mc:Choice>
        <mc:Fallback xmlns="">
          <p:sp>
            <p:nvSpPr>
              <p:cNvPr id="27" name="TextBox 26">
                <a:extLst>
                  <a:ext uri="{FF2B5EF4-FFF2-40B4-BE49-F238E27FC236}">
                    <a16:creationId xmlns:a16="http://schemas.microsoft.com/office/drawing/2014/main" id="{CF81AF7B-4E62-C150-E1AF-31E185FB46AC}"/>
                  </a:ext>
                </a:extLst>
              </p:cNvPr>
              <p:cNvSpPr txBox="1">
                <a:spLocks noRot="1" noChangeAspect="1" noMove="1" noResize="1" noEditPoints="1" noAdjustHandles="1" noChangeArrowheads="1" noChangeShapeType="1" noTextEdit="1"/>
              </p:cNvSpPr>
              <p:nvPr/>
            </p:nvSpPr>
            <p:spPr>
              <a:xfrm>
                <a:off x="6327776" y="0"/>
                <a:ext cx="5864224" cy="235256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4CA05-DD7F-1304-C812-2CE7D4BA63F2}"/>
                  </a:ext>
                </a:extLst>
              </p:cNvPr>
              <p:cNvSpPr txBox="1"/>
              <p:nvPr/>
            </p:nvSpPr>
            <p:spPr>
              <a:xfrm>
                <a:off x="182840" y="2658220"/>
                <a:ext cx="5809604" cy="3847207"/>
              </a:xfrm>
              <a:prstGeom prst="rect">
                <a:avLst/>
              </a:prstGeom>
              <a:noFill/>
              <a:ln w="38100">
                <a:solidFill>
                  <a:schemeClr val="tx1"/>
                </a:solidFill>
              </a:ln>
            </p:spPr>
            <p:txBody>
              <a:bodyPr wrap="square" rtlCol="0">
                <a:spAutoFit/>
              </a:bodyPr>
              <a:lstStyle/>
              <a:p>
                <a:pPr algn="ctr"/>
                <a:r>
                  <a:rPr lang="en-CA" sz="4800" dirty="0"/>
                  <a:t>Condition for Solution:</a:t>
                </a:r>
              </a:p>
              <a:p>
                <a:pPr algn="ctr"/>
                <a14:m>
                  <m:oMathPara xmlns:m="http://schemas.openxmlformats.org/officeDocument/2006/math">
                    <m:oMathParaPr>
                      <m:jc m:val="centerGroup"/>
                    </m:oMathParaPr>
                    <m:oMath xmlns:m="http://schemas.openxmlformats.org/officeDocument/2006/math">
                      <m:func>
                        <m:funcPr>
                          <m:ctrlPr>
                            <a:rPr lang="en-CA" sz="4800" b="0" i="1" smtClean="0">
                              <a:latin typeface="Cambria Math" panose="02040503050406030204" pitchFamily="18" charset="0"/>
                            </a:rPr>
                          </m:ctrlPr>
                        </m:funcPr>
                        <m:fName>
                          <m:r>
                            <m:rPr>
                              <m:sty m:val="p"/>
                            </m:rPr>
                            <a:rPr lang="en-CA" sz="4800" b="0" i="0" smtClean="0">
                              <a:latin typeface="Cambria Math" panose="02040503050406030204" pitchFamily="18" charset="0"/>
                            </a:rPr>
                            <m:t>det</m:t>
                          </m:r>
                        </m:fName>
                        <m:e>
                          <m:r>
                            <a:rPr lang="en-CA" sz="4800" b="0" i="1" smtClean="0">
                              <a:solidFill>
                                <a:srgbClr val="7030A0"/>
                              </a:solidFill>
                              <a:latin typeface="Cambria Math" panose="02040503050406030204" pitchFamily="18" charset="0"/>
                            </a:rPr>
                            <m:t>𝑉</m:t>
                          </m:r>
                        </m:e>
                      </m:func>
                      <m:r>
                        <a:rPr lang="en-CA" sz="4800" b="0" i="1" smtClean="0">
                          <a:latin typeface="Cambria Math" panose="02040503050406030204" pitchFamily="18" charset="0"/>
                        </a:rPr>
                        <m:t>=0</m:t>
                      </m:r>
                    </m:oMath>
                  </m:oMathPara>
                </a14:m>
                <a:endParaRPr lang="en-CA" sz="4800" b="0" dirty="0"/>
              </a:p>
              <a:p>
                <a:pPr algn="ct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d>
                        <m:dPr>
                          <m:ctrlPr>
                            <a:rPr lang="en-CA" sz="4800" b="0" i="1" smtClean="0">
                              <a:latin typeface="Cambria Math" panose="02040503050406030204" pitchFamily="18" charset="0"/>
                            </a:rPr>
                          </m:ctrlPr>
                        </m:dPr>
                        <m:e>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𝑥</m:t>
                              </m:r>
                            </m:e>
                            <m:sup>
                              <m:r>
                                <a:rPr lang="en-CA" sz="4800" i="1">
                                  <a:latin typeface="Cambria Math" panose="02040503050406030204" pitchFamily="18" charset="0"/>
                                </a:rPr>
                                <m:t>2</m:t>
                              </m:r>
                            </m:sup>
                          </m:sSup>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𝑦</m:t>
                              </m:r>
                            </m:e>
                            <m:sup>
                              <m:r>
                                <a:rPr lang="en-CA" sz="4800" i="1">
                                  <a:latin typeface="Cambria Math" panose="02040503050406030204" pitchFamily="18" charset="0"/>
                                </a:rPr>
                                <m:t>2</m:t>
                              </m:r>
                            </m:sup>
                          </m:sSup>
                          <m:r>
                            <a:rPr lang="en-CA" sz="4800" i="1">
                              <a:latin typeface="Cambria Math" panose="02040503050406030204" pitchFamily="18" charset="0"/>
                            </a:rPr>
                            <m:t>+</m:t>
                          </m:r>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𝑧</m:t>
                              </m:r>
                            </m:e>
                            <m:sup>
                              <m:r>
                                <a:rPr lang="en-CA" sz="4800" i="1">
                                  <a:latin typeface="Cambria Math" panose="02040503050406030204" pitchFamily="18" charset="0"/>
                                </a:rPr>
                                <m:t>2</m:t>
                              </m:r>
                            </m:sup>
                          </m:sSup>
                        </m:e>
                      </m:d>
                      <m:r>
                        <a:rPr lang="en-CA" sz="4800" b="0" i="1" smtClean="0">
                          <a:latin typeface="Cambria Math" panose="02040503050406030204" pitchFamily="18" charset="0"/>
                        </a:rPr>
                        <m:t>=0</m:t>
                      </m:r>
                    </m:oMath>
                  </m:oMathPara>
                </a14:m>
                <a:endParaRPr lang="en-CA" sz="4800" b="0" dirty="0"/>
              </a:p>
              <a:p>
                <a:pPr algn="ctr"/>
                <a:endParaRPr lang="en-CA" sz="2000" b="0" dirty="0"/>
              </a:p>
              <a:p>
                <a:pPr algn="ctr"/>
                <a:r>
                  <a:rPr lang="en-CA" sz="4000" dirty="0">
                    <a:solidFill>
                      <a:schemeClr val="tx1">
                        <a:lumMod val="65000"/>
                        <a:lumOff val="35000"/>
                      </a:schemeClr>
                    </a:solidFill>
                  </a:rPr>
                  <a:t>“null” vector</a:t>
                </a:r>
              </a:p>
              <a:p>
                <a:pPr algn="ctr"/>
                <a:r>
                  <a:rPr lang="en-CA" sz="4000" dirty="0">
                    <a:solidFill>
                      <a:schemeClr val="tx1">
                        <a:lumMod val="65000"/>
                        <a:lumOff val="35000"/>
                      </a:schemeClr>
                    </a:solidFill>
                  </a:rPr>
                  <a:t>“isotropic” vector</a:t>
                </a:r>
              </a:p>
            </p:txBody>
          </p:sp>
        </mc:Choice>
        <mc:Fallback xmlns="">
          <p:sp>
            <p:nvSpPr>
              <p:cNvPr id="5" name="TextBox 4">
                <a:extLst>
                  <a:ext uri="{FF2B5EF4-FFF2-40B4-BE49-F238E27FC236}">
                    <a16:creationId xmlns:a16="http://schemas.microsoft.com/office/drawing/2014/main" id="{8D64CA05-DD7F-1304-C812-2CE7D4BA63F2}"/>
                  </a:ext>
                </a:extLst>
              </p:cNvPr>
              <p:cNvSpPr txBox="1">
                <a:spLocks noRot="1" noChangeAspect="1" noMove="1" noResize="1" noEditPoints="1" noAdjustHandles="1" noChangeArrowheads="1" noChangeShapeType="1" noTextEdit="1"/>
              </p:cNvSpPr>
              <p:nvPr/>
            </p:nvSpPr>
            <p:spPr>
              <a:xfrm>
                <a:off x="182840" y="2658220"/>
                <a:ext cx="5809604" cy="3847207"/>
              </a:xfrm>
              <a:prstGeom prst="rect">
                <a:avLst/>
              </a:prstGeom>
              <a:blipFill>
                <a:blip r:embed="rId5"/>
                <a:stretch>
                  <a:fillRect l="-4484" t="-2983" r="-4380" b="-5338"/>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8A6356-75A4-C48C-CC0B-7284613CD103}"/>
                  </a:ext>
                </a:extLst>
              </p:cNvPr>
              <p:cNvSpPr txBox="1"/>
              <p:nvPr/>
            </p:nvSpPr>
            <p:spPr>
              <a:xfrm>
                <a:off x="6199557" y="2519721"/>
                <a:ext cx="5809604" cy="4247317"/>
              </a:xfrm>
              <a:prstGeom prst="rect">
                <a:avLst/>
              </a:prstGeom>
              <a:noFill/>
            </p:spPr>
            <p:txBody>
              <a:bodyPr wrap="square" rtlCol="0">
                <a:spAutoFit/>
              </a:bodyPr>
              <a:lstStyle/>
              <a:p>
                <a14:m>
                  <m:oMath xmlns:m="http://schemas.openxmlformats.org/officeDocument/2006/math">
                    <m:r>
                      <a:rPr lang="en-CA" sz="5400" b="0" i="1" smtClean="0">
                        <a:latin typeface="Cambria Math" panose="02040503050406030204" pitchFamily="18" charset="0"/>
                      </a:rPr>
                      <m:t>⇒</m:t>
                    </m:r>
                  </m:oMath>
                </a14:m>
                <a:r>
                  <a:rPr lang="en-CA" sz="5400" dirty="0"/>
                  <a:t> </a:t>
                </a:r>
                <a:r>
                  <a:rPr lang="en-CA" sz="5400" u="sng" dirty="0"/>
                  <a:t>All</a:t>
                </a:r>
                <a:r>
                  <a:rPr lang="en-CA" sz="5400" dirty="0"/>
                  <a:t> of </a:t>
                </a:r>
                <a14:m>
                  <m:oMath xmlns:m="http://schemas.openxmlformats.org/officeDocument/2006/math">
                    <m:r>
                      <a:rPr lang="en-CA" sz="5400" b="0" i="1" smtClean="0">
                        <a:solidFill>
                          <a:srgbClr val="0070C0"/>
                        </a:solidFill>
                        <a:latin typeface="Cambria Math" panose="02040503050406030204" pitchFamily="18" charset="0"/>
                      </a:rPr>
                      <m:t>𝑥</m:t>
                    </m:r>
                    <m:r>
                      <a:rPr lang="en-CA" sz="5400" b="0" i="1" smtClean="0">
                        <a:latin typeface="Cambria Math" panose="02040503050406030204" pitchFamily="18" charset="0"/>
                      </a:rPr>
                      <m:t>,</m:t>
                    </m:r>
                    <m:r>
                      <a:rPr lang="en-CA" sz="5400" b="0" i="1" smtClean="0">
                        <a:solidFill>
                          <a:srgbClr val="0070C0"/>
                        </a:solidFill>
                        <a:latin typeface="Cambria Math" panose="02040503050406030204" pitchFamily="18" charset="0"/>
                      </a:rPr>
                      <m:t>𝑦</m:t>
                    </m:r>
                    <m:r>
                      <a:rPr lang="en-CA" sz="5400" b="0" i="1" smtClean="0">
                        <a:latin typeface="Cambria Math" panose="02040503050406030204" pitchFamily="18" charset="0"/>
                      </a:rPr>
                      <m:t>,</m:t>
                    </m:r>
                    <m:r>
                      <a:rPr lang="en-CA" sz="5400" b="0" i="1" smtClean="0">
                        <a:solidFill>
                          <a:srgbClr val="0070C0"/>
                        </a:solidFill>
                        <a:latin typeface="Cambria Math" panose="02040503050406030204" pitchFamily="18" charset="0"/>
                      </a:rPr>
                      <m:t>𝑧</m:t>
                    </m:r>
                  </m:oMath>
                </a14:m>
                <a:r>
                  <a:rPr lang="en-CA" sz="5400" dirty="0"/>
                  <a:t> </a:t>
                </a:r>
                <a:br>
                  <a:rPr lang="en-CA" sz="5400" dirty="0"/>
                </a:br>
                <a:r>
                  <a:rPr lang="en-CA" sz="5400" dirty="0"/>
                  <a:t>must be </a:t>
                </a:r>
                <a:r>
                  <a:rPr lang="en-CA" sz="5400" u="sng" dirty="0"/>
                  <a:t>zero</a:t>
                </a:r>
              </a:p>
              <a:p>
                <a:r>
                  <a:rPr lang="en-CA" sz="5400" dirty="0"/>
                  <a:t>    OR </a:t>
                </a:r>
              </a:p>
              <a:p>
                <a:r>
                  <a:rPr lang="en-CA" sz="5400" u="sng" dirty="0"/>
                  <a:t>some</a:t>
                </a:r>
                <a:r>
                  <a:rPr lang="en-CA" sz="5400" dirty="0"/>
                  <a:t> of </a:t>
                </a:r>
                <a14:m>
                  <m:oMath xmlns:m="http://schemas.openxmlformats.org/officeDocument/2006/math">
                    <m:r>
                      <a:rPr lang="en-CA" sz="5400" i="1">
                        <a:solidFill>
                          <a:srgbClr val="0070C0"/>
                        </a:solidFill>
                        <a:latin typeface="Cambria Math" panose="02040503050406030204" pitchFamily="18" charset="0"/>
                      </a:rPr>
                      <m:t>𝑥</m:t>
                    </m:r>
                    <m:r>
                      <a:rPr lang="en-CA" sz="5400" i="1">
                        <a:latin typeface="Cambria Math" panose="02040503050406030204" pitchFamily="18" charset="0"/>
                      </a:rPr>
                      <m:t>,</m:t>
                    </m:r>
                    <m:r>
                      <a:rPr lang="en-CA" sz="5400" i="1">
                        <a:solidFill>
                          <a:srgbClr val="0070C0"/>
                        </a:solidFill>
                        <a:latin typeface="Cambria Math" panose="02040503050406030204" pitchFamily="18" charset="0"/>
                      </a:rPr>
                      <m:t>𝑦</m:t>
                    </m:r>
                    <m:r>
                      <a:rPr lang="en-CA" sz="5400" i="1">
                        <a:latin typeface="Cambria Math" panose="02040503050406030204" pitchFamily="18" charset="0"/>
                      </a:rPr>
                      <m:t>,</m:t>
                    </m:r>
                    <m:r>
                      <a:rPr lang="en-CA" sz="5400" i="1">
                        <a:solidFill>
                          <a:srgbClr val="0070C0"/>
                        </a:solidFill>
                        <a:latin typeface="Cambria Math" panose="02040503050406030204" pitchFamily="18" charset="0"/>
                      </a:rPr>
                      <m:t>𝑧</m:t>
                    </m:r>
                  </m:oMath>
                </a14:m>
                <a:r>
                  <a:rPr lang="en-CA" sz="5400" dirty="0"/>
                  <a:t> must be </a:t>
                </a:r>
                <a:r>
                  <a:rPr lang="en-CA" sz="5400" u="sng" dirty="0"/>
                  <a:t>complex</a:t>
                </a:r>
                <a:r>
                  <a:rPr lang="en-CA" sz="5400" dirty="0"/>
                  <a:t> </a:t>
                </a:r>
                <a14:m>
                  <m:oMath xmlns:m="http://schemas.openxmlformats.org/officeDocument/2006/math">
                    <m:r>
                      <a:rPr lang="en-CA" sz="5400" b="0" i="1" smtClean="0">
                        <a:latin typeface="Cambria Math" panose="02040503050406030204" pitchFamily="18" charset="0"/>
                      </a:rPr>
                      <m:t>∈</m:t>
                    </m:r>
                    <m:r>
                      <a:rPr lang="en-CA" sz="5400" b="0" i="1" smtClean="0">
                        <a:latin typeface="Cambria Math" panose="02040503050406030204" pitchFamily="18" charset="0"/>
                      </a:rPr>
                      <m:t>ℂ</m:t>
                    </m:r>
                  </m:oMath>
                </a14:m>
                <a:endParaRPr lang="en-CA" sz="5400" dirty="0"/>
              </a:p>
            </p:txBody>
          </p:sp>
        </mc:Choice>
        <mc:Fallback xmlns="">
          <p:sp>
            <p:nvSpPr>
              <p:cNvPr id="6" name="TextBox 5">
                <a:extLst>
                  <a:ext uri="{FF2B5EF4-FFF2-40B4-BE49-F238E27FC236}">
                    <a16:creationId xmlns:a16="http://schemas.microsoft.com/office/drawing/2014/main" id="{178A6356-75A4-C48C-CC0B-7284613CD103}"/>
                  </a:ext>
                </a:extLst>
              </p:cNvPr>
              <p:cNvSpPr txBox="1">
                <a:spLocks noRot="1" noChangeAspect="1" noMove="1" noResize="1" noEditPoints="1" noAdjustHandles="1" noChangeArrowheads="1" noChangeShapeType="1" noTextEdit="1"/>
              </p:cNvSpPr>
              <p:nvPr/>
            </p:nvSpPr>
            <p:spPr>
              <a:xfrm>
                <a:off x="6199557" y="2519721"/>
                <a:ext cx="5809604" cy="4247317"/>
              </a:xfrm>
              <a:prstGeom prst="rect">
                <a:avLst/>
              </a:prstGeom>
              <a:blipFill>
                <a:blip r:embed="rId6"/>
                <a:stretch>
                  <a:fillRect l="-5666" t="-3874" r="-7660" b="-7891"/>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1" name="Ink 10">
                <a:extLst>
                  <a:ext uri="{FF2B5EF4-FFF2-40B4-BE49-F238E27FC236}">
                    <a16:creationId xmlns:a16="http://schemas.microsoft.com/office/drawing/2014/main" id="{71D43A01-3D6B-A777-D209-5C6DE64C6B0A}"/>
                  </a:ext>
                </a:extLst>
              </p14:cNvPr>
              <p14:cNvContentPartPr/>
              <p14:nvPr>
                <p:extLst>
                  <p:ext uri="{42D2F446-02D8-4167-A562-619A0277C38B}">
                    <p15:isNarration xmlns:p15="http://schemas.microsoft.com/office/powerpoint/2012/main" val="1"/>
                  </p:ext>
                </p:extLst>
              </p14:nvPr>
            </p14:nvContentPartPr>
            <p14:xfrm>
              <a:off x="1861200" y="4067640"/>
              <a:ext cx="2439000" cy="62640"/>
            </p14:xfrm>
          </p:contentPart>
        </mc:Choice>
        <mc:Fallback xmlns="">
          <p:pic>
            <p:nvPicPr>
              <p:cNvPr id="11" name="Ink 10">
                <a:extLst>
                  <a:ext uri="{FF2B5EF4-FFF2-40B4-BE49-F238E27FC236}">
                    <a16:creationId xmlns:a16="http://schemas.microsoft.com/office/drawing/2014/main" id="{71D43A01-3D6B-A777-D209-5C6DE64C6B0A}"/>
                  </a:ext>
                </a:extLst>
              </p:cNvPr>
              <p:cNvPicPr>
                <a:picLocks noGrp="1" noRot="1" noChangeAspect="1" noMove="1" noResize="1" noEditPoints="1" noAdjustHandles="1" noChangeArrowheads="1" noChangeShapeType="1"/>
              </p:cNvPicPr>
              <p:nvPr/>
            </p:nvPicPr>
            <p:blipFill>
              <a:blip r:embed="rId8"/>
              <a:stretch>
                <a:fillRect/>
              </a:stretch>
            </p:blipFill>
            <p:spPr>
              <a:xfrm>
                <a:off x="1851840" y="4058280"/>
                <a:ext cx="2457720" cy="81360"/>
              </a:xfrm>
              <a:prstGeom prst="rect">
                <a:avLst/>
              </a:prstGeom>
            </p:spPr>
          </p:pic>
        </mc:Fallback>
      </mc:AlternateContent>
    </p:spTree>
    <p:custDataLst>
      <p:tags r:id="rId1"/>
    </p:custDataLst>
    <p:extLst>
      <p:ext uri="{BB962C8B-B14F-4D97-AF65-F5344CB8AC3E}">
        <p14:creationId xmlns:p14="http://schemas.microsoft.com/office/powerpoint/2010/main" val="85891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420">
        <p159:morph option="byObject"/>
      </p:transition>
    </mc:Choice>
    <mc:Fallback xmlns="">
      <p:transition spd="slow" advTm="244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ED3748-DEAD-532A-54A9-73AAF1340CCA}"/>
                  </a:ext>
                </a:extLst>
              </p:cNvPr>
              <p:cNvSpPr txBox="1"/>
              <p:nvPr/>
            </p:nvSpPr>
            <p:spPr>
              <a:xfrm>
                <a:off x="182839" y="275497"/>
                <a:ext cx="5809604" cy="1790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solidFill>
                    <a:schemeClr val="tx1"/>
                  </a:solidFill>
                </a:endParaRPr>
              </a:p>
            </p:txBody>
          </p:sp>
        </mc:Choice>
        <mc:Fallback xmlns="">
          <p:sp>
            <p:nvSpPr>
              <p:cNvPr id="3" name="TextBox 2">
                <a:extLst>
                  <a:ext uri="{FF2B5EF4-FFF2-40B4-BE49-F238E27FC236}">
                    <a16:creationId xmlns:a16="http://schemas.microsoft.com/office/drawing/2014/main" id="{4CED3748-DEAD-532A-54A9-73AAF1340CCA}"/>
                  </a:ext>
                </a:extLst>
              </p:cNvPr>
              <p:cNvSpPr txBox="1">
                <a:spLocks noRot="1" noChangeAspect="1" noMove="1" noResize="1" noEditPoints="1" noAdjustHandles="1" noChangeArrowheads="1" noChangeShapeType="1" noTextEdit="1"/>
              </p:cNvSpPr>
              <p:nvPr/>
            </p:nvSpPr>
            <p:spPr>
              <a:xfrm>
                <a:off x="182839" y="275497"/>
                <a:ext cx="5809604" cy="179087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F81AF7B-4E62-C150-E1AF-31E185FB46AC}"/>
                  </a:ext>
                </a:extLst>
              </p:cNvPr>
              <p:cNvSpPr txBox="1"/>
              <p:nvPr/>
            </p:nvSpPr>
            <p:spPr>
              <a:xfrm>
                <a:off x="5992444" y="-3127894"/>
                <a:ext cx="5864224" cy="197534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8000" b="0" i="1" smtClean="0">
                          <a:solidFill>
                            <a:schemeClr val="tx1"/>
                          </a:solidFill>
                          <a:latin typeface="Cambria Math" panose="02040503050406030204" pitchFamily="18" charset="0"/>
                        </a:rPr>
                        <m:t>=</m:t>
                      </m:r>
                      <m:d>
                        <m:dPr>
                          <m:begChr m:val="["/>
                          <m:endChr m:val="]"/>
                          <m:ctrlPr>
                            <a:rPr lang="en-CA" sz="8000" i="1">
                              <a:solidFill>
                                <a:schemeClr val="tx1"/>
                              </a:solidFill>
                              <a:latin typeface="Cambria Math" panose="02040503050406030204" pitchFamily="18" charset="0"/>
                            </a:rPr>
                          </m:ctrlPr>
                        </m:dPr>
                        <m:e>
                          <m:eqArr>
                            <m:eqArrPr>
                              <m:ctrlPr>
                                <a:rPr lang="en-CA" sz="8000" b="0" i="1" smtClean="0">
                                  <a:solidFill>
                                    <a:srgbClr val="FF0000"/>
                                  </a:solidFill>
                                  <a:latin typeface="Cambria Math" panose="02040503050406030204" pitchFamily="18" charset="0"/>
                                </a:rPr>
                              </m:ctrlPr>
                            </m:eqArrPr>
                            <m:e>
                              <m:r>
                                <a:rPr lang="en-CA" sz="8000" b="0" i="1" smtClean="0">
                                  <a:solidFill>
                                    <a:srgbClr val="FF0000"/>
                                  </a:solidFill>
                                  <a:latin typeface="Cambria Math" panose="02040503050406030204" pitchFamily="18" charset="0"/>
                                </a:rPr>
                                <m:t>𝔞</m:t>
                              </m:r>
                            </m:e>
                            <m:e>
                              <m:r>
                                <a:rPr lang="en-CA" sz="8000" b="0" i="1" smtClean="0">
                                  <a:solidFill>
                                    <a:srgbClr val="FF0000"/>
                                  </a:solidFill>
                                  <a:latin typeface="Cambria Math" panose="02040503050406030204" pitchFamily="18" charset="0"/>
                                </a:rPr>
                                <m:t>𝔟</m:t>
                              </m:r>
                            </m:e>
                          </m:eqArr>
                        </m:e>
                      </m:d>
                      <m:d>
                        <m:dPr>
                          <m:begChr m:val="["/>
                          <m:endChr m:val="]"/>
                          <m:ctrlPr>
                            <a:rPr lang="en-CA" sz="8000" i="1">
                              <a:solidFill>
                                <a:schemeClr val="tx1"/>
                              </a:solidFill>
                              <a:latin typeface="Cambria Math" panose="02040503050406030204" pitchFamily="18" charset="0"/>
                            </a:rPr>
                          </m:ctrlPr>
                        </m:dPr>
                        <m:e>
                          <m:m>
                            <m:mPr>
                              <m:mcs>
                                <m:mc>
                                  <m:mcPr>
                                    <m:count m:val="2"/>
                                    <m:mcJc m:val="center"/>
                                  </m:mcPr>
                                </m:mc>
                              </m:mcs>
                              <m:ctrlPr>
                                <a:rPr lang="en-CA" sz="8000" i="1" smtClean="0">
                                  <a:solidFill>
                                    <a:srgbClr val="FF0000"/>
                                  </a:solidFill>
                                  <a:latin typeface="Cambria Math" panose="02040503050406030204" pitchFamily="18" charset="0"/>
                                </a:rPr>
                              </m:ctrlPr>
                            </m:mPr>
                            <m:mr>
                              <m:e>
                                <m:r>
                                  <a:rPr lang="en-CA" sz="8000" b="0" i="1" smtClean="0">
                                    <a:solidFill>
                                      <a:srgbClr val="FF0000"/>
                                    </a:solidFill>
                                    <a:latin typeface="Cambria Math" panose="02040503050406030204" pitchFamily="18" charset="0"/>
                                  </a:rPr>
                                  <m:t>𝔠</m:t>
                                </m:r>
                              </m:e>
                              <m:e>
                                <m:r>
                                  <a:rPr lang="en-CA" sz="8000" b="0" i="1" smtClean="0">
                                    <a:solidFill>
                                      <a:srgbClr val="FF0000"/>
                                    </a:solidFill>
                                    <a:latin typeface="Cambria Math" panose="02040503050406030204" pitchFamily="18" charset="0"/>
                                  </a:rPr>
                                  <m:t>𝔡</m:t>
                                </m:r>
                              </m:e>
                            </m:mr>
                          </m:m>
                        </m:e>
                      </m:d>
                    </m:oMath>
                  </m:oMathPara>
                </a14:m>
                <a:endParaRPr lang="en-CA" sz="8000" dirty="0">
                  <a:solidFill>
                    <a:schemeClr val="tx1"/>
                  </a:solidFill>
                </a:endParaRPr>
              </a:p>
            </p:txBody>
          </p:sp>
        </mc:Choice>
        <mc:Fallback xmlns="">
          <p:sp>
            <p:nvSpPr>
              <p:cNvPr id="27" name="TextBox 26">
                <a:extLst>
                  <a:ext uri="{FF2B5EF4-FFF2-40B4-BE49-F238E27FC236}">
                    <a16:creationId xmlns:a16="http://schemas.microsoft.com/office/drawing/2014/main" id="{CF81AF7B-4E62-C150-E1AF-31E185FB46AC}"/>
                  </a:ext>
                </a:extLst>
              </p:cNvPr>
              <p:cNvSpPr txBox="1">
                <a:spLocks noRot="1" noChangeAspect="1" noMove="1" noResize="1" noEditPoints="1" noAdjustHandles="1" noChangeArrowheads="1" noChangeShapeType="1" noTextEdit="1"/>
              </p:cNvSpPr>
              <p:nvPr/>
            </p:nvSpPr>
            <p:spPr>
              <a:xfrm>
                <a:off x="5992444" y="-3127894"/>
                <a:ext cx="5864224" cy="197534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4CA05-DD7F-1304-C812-2CE7D4BA63F2}"/>
                  </a:ext>
                </a:extLst>
              </p:cNvPr>
              <p:cNvSpPr txBox="1"/>
              <p:nvPr/>
            </p:nvSpPr>
            <p:spPr>
              <a:xfrm>
                <a:off x="144738" y="2519721"/>
                <a:ext cx="6198911" cy="4154984"/>
              </a:xfrm>
              <a:prstGeom prst="rect">
                <a:avLst/>
              </a:prstGeom>
              <a:noFill/>
              <a:ln w="38100">
                <a:solidFill>
                  <a:schemeClr val="tx1"/>
                </a:solidFill>
              </a:ln>
            </p:spPr>
            <p:txBody>
              <a:bodyPr wrap="square" rtlCol="0">
                <a:spAutoFit/>
              </a:bodyPr>
              <a:lstStyle/>
              <a:p>
                <a:pPr algn="ctr"/>
                <a:r>
                  <a:rPr lang="en-CA" sz="4800" dirty="0"/>
                  <a:t>Condition for Solution:</a:t>
                </a:r>
              </a:p>
              <a:p>
                <a:pPr algn="ctr"/>
                <a14:m>
                  <m:oMathPara xmlns:m="http://schemas.openxmlformats.org/officeDocument/2006/math">
                    <m:oMathParaPr>
                      <m:jc m:val="centerGroup"/>
                    </m:oMathParaPr>
                    <m:oMath xmlns:m="http://schemas.openxmlformats.org/officeDocument/2006/math">
                      <m:func>
                        <m:funcPr>
                          <m:ctrlPr>
                            <a:rPr lang="en-CA" sz="4800" b="0" i="1" smtClean="0">
                              <a:latin typeface="Cambria Math" panose="02040503050406030204" pitchFamily="18" charset="0"/>
                            </a:rPr>
                          </m:ctrlPr>
                        </m:funcPr>
                        <m:fName>
                          <m:r>
                            <m:rPr>
                              <m:sty m:val="p"/>
                            </m:rPr>
                            <a:rPr lang="en-CA" sz="4800" b="0" i="0" smtClean="0">
                              <a:latin typeface="Cambria Math" panose="02040503050406030204" pitchFamily="18" charset="0"/>
                            </a:rPr>
                            <m:t>det</m:t>
                          </m:r>
                        </m:fName>
                        <m:e>
                          <m:r>
                            <a:rPr lang="en-CA" sz="4800" b="0" i="1" smtClean="0">
                              <a:solidFill>
                                <a:srgbClr val="FF6600"/>
                              </a:solidFill>
                              <a:latin typeface="Cambria Math" panose="02040503050406030204" pitchFamily="18" charset="0"/>
                            </a:rPr>
                            <m:t>𝑊</m:t>
                          </m:r>
                        </m:e>
                      </m:func>
                      <m:r>
                        <a:rPr lang="en-CA" sz="4800" b="0" i="1" smtClean="0">
                          <a:latin typeface="Cambria Math" panose="02040503050406030204" pitchFamily="18" charset="0"/>
                        </a:rPr>
                        <m:t>=0</m:t>
                      </m:r>
                    </m:oMath>
                  </m:oMathPara>
                </a14:m>
                <a:endParaRPr lang="en-CA" sz="4800" b="0" dirty="0"/>
              </a:p>
              <a:p>
                <a:pPr algn="ct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m:t>
                      </m:r>
                      <m:sSup>
                        <m:sSupPr>
                          <m:ctrlPr>
                            <a:rPr lang="en-CA" sz="4000" b="0" i="1" smtClean="0">
                              <a:latin typeface="Cambria Math" panose="02040503050406030204" pitchFamily="18" charset="0"/>
                            </a:rPr>
                          </m:ctrlPr>
                        </m:sSupPr>
                        <m:e>
                          <m:d>
                            <m:dPr>
                              <m:ctrlPr>
                                <a:rPr lang="en-CA" sz="4000" b="0" i="1" smtClean="0">
                                  <a:latin typeface="Cambria Math" panose="02040503050406030204" pitchFamily="18" charset="0"/>
                                </a:rPr>
                              </m:ctrlPr>
                            </m:dPr>
                            <m:e>
                              <m:r>
                                <a:rPr lang="en-CA" sz="4000" i="1">
                                  <a:latin typeface="Cambria Math" panose="02040503050406030204" pitchFamily="18" charset="0"/>
                                </a:rPr>
                                <m:t>𝑐</m:t>
                              </m:r>
                              <m:r>
                                <a:rPr lang="en-CA" sz="4000" i="1">
                                  <a:solidFill>
                                    <a:srgbClr val="0070C0"/>
                                  </a:solidFill>
                                  <a:latin typeface="Cambria Math" panose="02040503050406030204" pitchFamily="18" charset="0"/>
                                </a:rPr>
                                <m:t>𝑡</m:t>
                              </m:r>
                            </m:e>
                          </m:d>
                        </m:e>
                        <m:sup>
                          <m:r>
                            <a:rPr lang="en-CA" sz="4000" b="0" i="1" smtClean="0">
                              <a:latin typeface="Cambria Math" panose="02040503050406030204" pitchFamily="18" charset="0"/>
                            </a:rPr>
                            <m:t>2</m:t>
                          </m:r>
                        </m:sup>
                      </m:sSup>
                      <m:r>
                        <a:rPr lang="en-CA" sz="4000" b="0" i="1" smtClean="0">
                          <a:latin typeface="Cambria Math" panose="02040503050406030204" pitchFamily="18" charset="0"/>
                        </a:rPr>
                        <m:t>−</m:t>
                      </m:r>
                      <m:sSup>
                        <m:sSupPr>
                          <m:ctrlPr>
                            <a:rPr lang="en-CA" sz="4000" i="1">
                              <a:latin typeface="Cambria Math" panose="02040503050406030204" pitchFamily="18" charset="0"/>
                            </a:rPr>
                          </m:ctrlPr>
                        </m:sSupPr>
                        <m:e>
                          <m:r>
                            <a:rPr lang="en-CA" sz="4000" i="1">
                              <a:solidFill>
                                <a:srgbClr val="0070C0"/>
                              </a:solidFill>
                              <a:latin typeface="Cambria Math" panose="02040503050406030204" pitchFamily="18" charset="0"/>
                            </a:rPr>
                            <m:t>𝑥</m:t>
                          </m:r>
                        </m:e>
                        <m:sup>
                          <m:r>
                            <a:rPr lang="en-CA" sz="4000" i="1">
                              <a:latin typeface="Cambria Math" panose="02040503050406030204" pitchFamily="18" charset="0"/>
                            </a:rPr>
                            <m:t>2</m:t>
                          </m:r>
                        </m:sup>
                      </m:sSup>
                      <m:r>
                        <a:rPr lang="en-CA" sz="4000" i="1">
                          <a:latin typeface="Cambria Math" panose="02040503050406030204" pitchFamily="18" charset="0"/>
                        </a:rPr>
                        <m:t>−</m:t>
                      </m:r>
                      <m:sSup>
                        <m:sSupPr>
                          <m:ctrlPr>
                            <a:rPr lang="en-CA" sz="4000" i="1">
                              <a:latin typeface="Cambria Math" panose="02040503050406030204" pitchFamily="18" charset="0"/>
                            </a:rPr>
                          </m:ctrlPr>
                        </m:sSupPr>
                        <m:e>
                          <m:r>
                            <a:rPr lang="en-CA" sz="4000" i="1">
                              <a:solidFill>
                                <a:srgbClr val="0070C0"/>
                              </a:solidFill>
                              <a:latin typeface="Cambria Math" panose="02040503050406030204" pitchFamily="18" charset="0"/>
                            </a:rPr>
                            <m:t>𝑦</m:t>
                          </m:r>
                        </m:e>
                        <m:sup>
                          <m:r>
                            <a:rPr lang="en-CA" sz="4000" i="1">
                              <a:latin typeface="Cambria Math" panose="02040503050406030204" pitchFamily="18" charset="0"/>
                            </a:rPr>
                            <m:t>2</m:t>
                          </m:r>
                        </m:sup>
                      </m:sSup>
                      <m:r>
                        <a:rPr lang="en-CA" sz="4000" i="1">
                          <a:latin typeface="Cambria Math" panose="02040503050406030204" pitchFamily="18" charset="0"/>
                        </a:rPr>
                        <m:t>−</m:t>
                      </m:r>
                      <m:sSup>
                        <m:sSupPr>
                          <m:ctrlPr>
                            <a:rPr lang="en-CA" sz="4000" i="1">
                              <a:latin typeface="Cambria Math" panose="02040503050406030204" pitchFamily="18" charset="0"/>
                            </a:rPr>
                          </m:ctrlPr>
                        </m:sSupPr>
                        <m:e>
                          <m:r>
                            <a:rPr lang="en-CA" sz="4000" i="1">
                              <a:solidFill>
                                <a:srgbClr val="0070C0"/>
                              </a:solidFill>
                              <a:latin typeface="Cambria Math" panose="02040503050406030204" pitchFamily="18" charset="0"/>
                            </a:rPr>
                            <m:t>𝑧</m:t>
                          </m:r>
                        </m:e>
                        <m:sup>
                          <m:r>
                            <a:rPr lang="en-CA" sz="4000" i="1">
                              <a:latin typeface="Cambria Math" panose="02040503050406030204" pitchFamily="18" charset="0"/>
                            </a:rPr>
                            <m:t>2</m:t>
                          </m:r>
                        </m:sup>
                      </m:sSup>
                      <m:r>
                        <a:rPr lang="en-CA" sz="4000" b="0" i="1" smtClean="0">
                          <a:latin typeface="Cambria Math" panose="02040503050406030204" pitchFamily="18" charset="0"/>
                        </a:rPr>
                        <m:t>=0</m:t>
                      </m:r>
                    </m:oMath>
                  </m:oMathPara>
                </a14:m>
                <a:endParaRPr lang="en-CA" sz="4000" b="0" dirty="0"/>
              </a:p>
              <a:p>
                <a:pPr algn="ctr"/>
                <a:endParaRPr lang="en-CA" sz="2000" b="0" dirty="0"/>
              </a:p>
              <a:p>
                <a:pPr algn="ctr"/>
                <a:r>
                  <a:rPr lang="en-CA" sz="3600" dirty="0">
                    <a:solidFill>
                      <a:schemeClr val="tx1">
                        <a:lumMod val="65000"/>
                        <a:lumOff val="35000"/>
                      </a:schemeClr>
                    </a:solidFill>
                  </a:rPr>
                  <a:t>“null” vector</a:t>
                </a:r>
              </a:p>
              <a:p>
                <a:pPr algn="ctr"/>
                <a:r>
                  <a:rPr lang="en-CA" sz="3600" dirty="0">
                    <a:solidFill>
                      <a:schemeClr val="tx1">
                        <a:lumMod val="65000"/>
                        <a:lumOff val="35000"/>
                      </a:schemeClr>
                    </a:solidFill>
                  </a:rPr>
                  <a:t>“isotropic” vector</a:t>
                </a:r>
              </a:p>
              <a:p>
                <a:pPr algn="ctr"/>
                <a:r>
                  <a:rPr lang="en-CA" sz="3600" dirty="0">
                    <a:solidFill>
                      <a:schemeClr val="tx1">
                        <a:lumMod val="65000"/>
                        <a:lumOff val="35000"/>
                      </a:schemeClr>
                    </a:solidFill>
                  </a:rPr>
                  <a:t>“light-like” vector</a:t>
                </a:r>
              </a:p>
            </p:txBody>
          </p:sp>
        </mc:Choice>
        <mc:Fallback xmlns="">
          <p:sp>
            <p:nvSpPr>
              <p:cNvPr id="5" name="TextBox 4">
                <a:extLst>
                  <a:ext uri="{FF2B5EF4-FFF2-40B4-BE49-F238E27FC236}">
                    <a16:creationId xmlns:a16="http://schemas.microsoft.com/office/drawing/2014/main" id="{8D64CA05-DD7F-1304-C812-2CE7D4BA63F2}"/>
                  </a:ext>
                </a:extLst>
              </p:cNvPr>
              <p:cNvSpPr txBox="1">
                <a:spLocks noRot="1" noChangeAspect="1" noMove="1" noResize="1" noEditPoints="1" noAdjustHandles="1" noChangeArrowheads="1" noChangeShapeType="1" noTextEdit="1"/>
              </p:cNvSpPr>
              <p:nvPr/>
            </p:nvSpPr>
            <p:spPr>
              <a:xfrm>
                <a:off x="144738" y="2519721"/>
                <a:ext cx="6198911" cy="4154984"/>
              </a:xfrm>
              <a:prstGeom prst="rect">
                <a:avLst/>
              </a:prstGeom>
              <a:blipFill>
                <a:blip r:embed="rId5"/>
                <a:stretch>
                  <a:fillRect l="-1075" t="-2762" r="-978" b="-407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8A6356-75A4-C48C-CC0B-7284613CD103}"/>
                  </a:ext>
                </a:extLst>
              </p:cNvPr>
              <p:cNvSpPr txBox="1"/>
              <p:nvPr/>
            </p:nvSpPr>
            <p:spPr>
              <a:xfrm>
                <a:off x="6542457" y="2772521"/>
                <a:ext cx="5649543" cy="1938992"/>
              </a:xfrm>
              <a:prstGeom prst="rect">
                <a:avLst/>
              </a:prstGeom>
              <a:noFill/>
            </p:spPr>
            <p:txBody>
              <a:bodyPr wrap="square" rtlCol="0">
                <a:spAutoFit/>
              </a:bodyPr>
              <a:lstStyle/>
              <a:p>
                <a14:m>
                  <m:oMath xmlns:m="http://schemas.openxmlformats.org/officeDocument/2006/math">
                    <m:r>
                      <a:rPr lang="en-CA" sz="6000" b="0" i="1" smtClean="0">
                        <a:latin typeface="Cambria Math" panose="02040503050406030204" pitchFamily="18" charset="0"/>
                      </a:rPr>
                      <m:t>⇒</m:t>
                    </m:r>
                  </m:oMath>
                </a14:m>
                <a:r>
                  <a:rPr lang="en-CA" sz="6000" dirty="0"/>
                  <a:t> </a:t>
                </a:r>
                <a:r>
                  <a:rPr lang="en-CA" sz="6000" u="sng" dirty="0"/>
                  <a:t>All</a:t>
                </a:r>
                <a:r>
                  <a:rPr lang="en-CA" sz="6000" dirty="0"/>
                  <a:t> of </a:t>
                </a:r>
                <a14:m>
                  <m:oMath xmlns:m="http://schemas.openxmlformats.org/officeDocument/2006/math">
                    <m:r>
                      <a:rPr lang="en-CA" sz="6000" b="0" i="1" smtClean="0">
                        <a:solidFill>
                          <a:schemeClr val="tx1"/>
                        </a:solidFill>
                        <a:latin typeface="Cambria Math" panose="02040503050406030204" pitchFamily="18" charset="0"/>
                      </a:rPr>
                      <m:t>𝑐</m:t>
                    </m:r>
                    <m:r>
                      <a:rPr lang="en-CA" sz="6000" b="0" i="1" smtClean="0">
                        <a:solidFill>
                          <a:srgbClr val="0070C0"/>
                        </a:solidFill>
                        <a:latin typeface="Cambria Math" panose="02040503050406030204" pitchFamily="18" charset="0"/>
                      </a:rPr>
                      <m:t>𝑡</m:t>
                    </m:r>
                    <m:r>
                      <a:rPr lang="en-CA" sz="6000" b="0" i="1" smtClean="0">
                        <a:latin typeface="Cambria Math" panose="02040503050406030204" pitchFamily="18" charset="0"/>
                      </a:rPr>
                      <m:t>,</m:t>
                    </m:r>
                    <m:r>
                      <a:rPr lang="en-CA" sz="6000" i="1">
                        <a:solidFill>
                          <a:srgbClr val="0070C0"/>
                        </a:solidFill>
                        <a:latin typeface="Cambria Math" panose="02040503050406030204" pitchFamily="18" charset="0"/>
                      </a:rPr>
                      <m:t>𝑥</m:t>
                    </m:r>
                    <m:r>
                      <a:rPr lang="en-CA" sz="6000" i="1">
                        <a:latin typeface="Cambria Math" panose="02040503050406030204" pitchFamily="18" charset="0"/>
                      </a:rPr>
                      <m:t>,</m:t>
                    </m:r>
                    <m:r>
                      <a:rPr lang="en-CA" sz="6000" b="0" i="1" smtClean="0">
                        <a:solidFill>
                          <a:srgbClr val="0070C0"/>
                        </a:solidFill>
                        <a:latin typeface="Cambria Math" panose="02040503050406030204" pitchFamily="18" charset="0"/>
                      </a:rPr>
                      <m:t>𝑦</m:t>
                    </m:r>
                    <m:r>
                      <a:rPr lang="en-CA" sz="6000" b="0" i="1" smtClean="0">
                        <a:latin typeface="Cambria Math" panose="02040503050406030204" pitchFamily="18" charset="0"/>
                      </a:rPr>
                      <m:t>,</m:t>
                    </m:r>
                    <m:r>
                      <a:rPr lang="en-CA" sz="6000" b="0" i="1" smtClean="0">
                        <a:solidFill>
                          <a:srgbClr val="0070C0"/>
                        </a:solidFill>
                        <a:latin typeface="Cambria Math" panose="02040503050406030204" pitchFamily="18" charset="0"/>
                      </a:rPr>
                      <m:t>𝑧</m:t>
                    </m:r>
                  </m:oMath>
                </a14:m>
                <a:r>
                  <a:rPr lang="en-CA" sz="6000" dirty="0"/>
                  <a:t> </a:t>
                </a:r>
                <a:br>
                  <a:rPr lang="en-CA" sz="6000" dirty="0"/>
                </a:br>
                <a:r>
                  <a:rPr lang="en-CA" sz="6000" dirty="0"/>
                  <a:t>can be </a:t>
                </a:r>
                <a:r>
                  <a:rPr lang="en-CA" sz="6000" u="sng" dirty="0"/>
                  <a:t>real</a:t>
                </a:r>
                <a:r>
                  <a:rPr lang="en-CA" sz="6000" dirty="0"/>
                  <a:t> </a:t>
                </a:r>
                <a14:m>
                  <m:oMath xmlns:m="http://schemas.openxmlformats.org/officeDocument/2006/math">
                    <m:r>
                      <a:rPr lang="en-CA" sz="6000" i="1">
                        <a:latin typeface="Cambria Math" panose="02040503050406030204" pitchFamily="18" charset="0"/>
                      </a:rPr>
                      <m:t>∈</m:t>
                    </m:r>
                    <m:r>
                      <a:rPr lang="en-CA" sz="6000" b="0" i="1" smtClean="0">
                        <a:latin typeface="Cambria Math" panose="02040503050406030204" pitchFamily="18" charset="0"/>
                      </a:rPr>
                      <m:t>ℝ</m:t>
                    </m:r>
                  </m:oMath>
                </a14:m>
                <a:endParaRPr lang="en-CA" sz="6000" dirty="0"/>
              </a:p>
            </p:txBody>
          </p:sp>
        </mc:Choice>
        <mc:Fallback xmlns="">
          <p:sp>
            <p:nvSpPr>
              <p:cNvPr id="6" name="TextBox 5">
                <a:extLst>
                  <a:ext uri="{FF2B5EF4-FFF2-40B4-BE49-F238E27FC236}">
                    <a16:creationId xmlns:a16="http://schemas.microsoft.com/office/drawing/2014/main" id="{178A6356-75A4-C48C-CC0B-7284613CD103}"/>
                  </a:ext>
                </a:extLst>
              </p:cNvPr>
              <p:cNvSpPr txBox="1">
                <a:spLocks noRot="1" noChangeAspect="1" noMove="1" noResize="1" noEditPoints="1" noAdjustHandles="1" noChangeArrowheads="1" noChangeShapeType="1" noTextEdit="1"/>
              </p:cNvSpPr>
              <p:nvPr/>
            </p:nvSpPr>
            <p:spPr>
              <a:xfrm>
                <a:off x="6542457" y="2772521"/>
                <a:ext cx="5649543" cy="1938992"/>
              </a:xfrm>
              <a:prstGeom prst="rect">
                <a:avLst/>
              </a:prstGeom>
              <a:blipFill>
                <a:blip r:embed="rId6"/>
                <a:stretch>
                  <a:fillRect l="-6472" t="-9748" b="-2044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5DCD1A1-AF03-6151-9B77-D08446004722}"/>
                  </a:ext>
                </a:extLst>
              </p:cNvPr>
              <p:cNvSpPr txBox="1"/>
              <p:nvPr/>
            </p:nvSpPr>
            <p:spPr>
              <a:xfrm>
                <a:off x="5992444" y="166851"/>
                <a:ext cx="5864224" cy="21452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8000" b="0" i="1" smtClean="0">
                          <a:solidFill>
                            <a:schemeClr val="tx1"/>
                          </a:solidFill>
                          <a:latin typeface="Cambria Math" panose="02040503050406030204" pitchFamily="18" charset="0"/>
                        </a:rPr>
                        <m:t>=</m:t>
                      </m:r>
                      <m:d>
                        <m:dPr>
                          <m:begChr m:val="["/>
                          <m:endChr m:val="]"/>
                          <m:ctrlPr>
                            <a:rPr lang="en-CA" sz="8000" i="1">
                              <a:solidFill>
                                <a:schemeClr val="tx1"/>
                              </a:solidFill>
                              <a:latin typeface="Cambria Math" panose="02040503050406030204" pitchFamily="18" charset="0"/>
                            </a:rPr>
                          </m:ctrlPr>
                        </m:dPr>
                        <m:e>
                          <m:eqArr>
                            <m:eqArrPr>
                              <m:ctrlPr>
                                <a:rPr lang="en-CA" sz="8000" b="0" i="1" smtClean="0">
                                  <a:solidFill>
                                    <a:srgbClr val="FF0000"/>
                                  </a:solidFill>
                                  <a:latin typeface="Cambria Math" panose="02040503050406030204" pitchFamily="18" charset="0"/>
                                </a:rPr>
                              </m:ctrlPr>
                            </m:eqArrPr>
                            <m:e>
                              <m:r>
                                <a:rPr lang="en-CA" sz="8000" b="0" i="1" smtClean="0">
                                  <a:solidFill>
                                    <a:srgbClr val="FF0000"/>
                                  </a:solidFill>
                                  <a:latin typeface="Cambria Math" panose="02040503050406030204" pitchFamily="18" charset="0"/>
                                </a:rPr>
                                <m:t>𝐴</m:t>
                              </m:r>
                            </m:e>
                            <m:e>
                              <m:r>
                                <a:rPr lang="en-CA" sz="8000" b="0" i="1" smtClean="0">
                                  <a:solidFill>
                                    <a:srgbClr val="FF0000"/>
                                  </a:solidFill>
                                  <a:latin typeface="Cambria Math" panose="02040503050406030204" pitchFamily="18" charset="0"/>
                                </a:rPr>
                                <m:t>𝐵</m:t>
                              </m:r>
                            </m:e>
                          </m:eqArr>
                        </m:e>
                      </m:d>
                      <m:d>
                        <m:dPr>
                          <m:begChr m:val="["/>
                          <m:endChr m:val="]"/>
                          <m:ctrlPr>
                            <a:rPr lang="en-CA" sz="8000" i="1">
                              <a:solidFill>
                                <a:schemeClr val="tx1"/>
                              </a:solidFill>
                              <a:latin typeface="Cambria Math" panose="02040503050406030204" pitchFamily="18" charset="0"/>
                            </a:rPr>
                          </m:ctrlPr>
                        </m:dPr>
                        <m:e>
                          <m:m>
                            <m:mPr>
                              <m:mcs>
                                <m:mc>
                                  <m:mcPr>
                                    <m:count m:val="2"/>
                                    <m:mcJc m:val="center"/>
                                  </m:mcPr>
                                </m:mc>
                              </m:mcs>
                              <m:ctrlPr>
                                <a:rPr lang="en-CA" sz="8000" i="1" smtClean="0">
                                  <a:solidFill>
                                    <a:srgbClr val="FF0000"/>
                                  </a:solidFill>
                                  <a:latin typeface="Cambria Math" panose="02040503050406030204" pitchFamily="18" charset="0"/>
                                </a:rPr>
                              </m:ctrlPr>
                            </m:mPr>
                            <m:mr>
                              <m:e>
                                <m:r>
                                  <a:rPr lang="en-CA" sz="8000" b="0" i="1" smtClean="0">
                                    <a:solidFill>
                                      <a:srgbClr val="FF0000"/>
                                    </a:solidFill>
                                    <a:latin typeface="Cambria Math" panose="02040503050406030204" pitchFamily="18" charset="0"/>
                                  </a:rPr>
                                  <m:t>𝐶</m:t>
                                </m:r>
                              </m:e>
                              <m:e>
                                <m:r>
                                  <a:rPr lang="en-CA" sz="8000" b="0" i="1" smtClean="0">
                                    <a:solidFill>
                                      <a:srgbClr val="FF0000"/>
                                    </a:solidFill>
                                    <a:latin typeface="Cambria Math" panose="02040503050406030204" pitchFamily="18" charset="0"/>
                                  </a:rPr>
                                  <m:t>𝐷</m:t>
                                </m:r>
                              </m:e>
                            </m:mr>
                          </m:m>
                        </m:e>
                      </m:d>
                    </m:oMath>
                  </m:oMathPara>
                </a14:m>
                <a:endParaRPr lang="en-CA" sz="8000" dirty="0">
                  <a:solidFill>
                    <a:schemeClr val="tx1"/>
                  </a:solidFill>
                </a:endParaRPr>
              </a:p>
            </p:txBody>
          </p:sp>
        </mc:Choice>
        <mc:Fallback xmlns="">
          <p:sp>
            <p:nvSpPr>
              <p:cNvPr id="2" name="TextBox 1">
                <a:extLst>
                  <a:ext uri="{FF2B5EF4-FFF2-40B4-BE49-F238E27FC236}">
                    <a16:creationId xmlns:a16="http://schemas.microsoft.com/office/drawing/2014/main" id="{15DCD1A1-AF03-6151-9B77-D08446004722}"/>
                  </a:ext>
                </a:extLst>
              </p:cNvPr>
              <p:cNvSpPr txBox="1">
                <a:spLocks noRot="1" noChangeAspect="1" noMove="1" noResize="1" noEditPoints="1" noAdjustHandles="1" noChangeArrowheads="1" noChangeShapeType="1" noTextEdit="1"/>
              </p:cNvSpPr>
              <p:nvPr/>
            </p:nvSpPr>
            <p:spPr>
              <a:xfrm>
                <a:off x="5992444" y="166851"/>
                <a:ext cx="5864224" cy="2145203"/>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2" name="Ink 11">
                <a:extLst>
                  <a:ext uri="{FF2B5EF4-FFF2-40B4-BE49-F238E27FC236}">
                    <a16:creationId xmlns:a16="http://schemas.microsoft.com/office/drawing/2014/main" id="{8D42FCCF-B181-3609-7179-1124CD7FE948}"/>
                  </a:ext>
                </a:extLst>
              </p14:cNvPr>
              <p14:cNvContentPartPr/>
              <p14:nvPr>
                <p:extLst>
                  <p:ext uri="{42D2F446-02D8-4167-A562-619A0277C38B}">
                    <p15:isNarration xmlns:p15="http://schemas.microsoft.com/office/powerpoint/2012/main" val="1"/>
                  </p:ext>
                </p:extLst>
              </p14:nvPr>
            </p14:nvContentPartPr>
            <p14:xfrm>
              <a:off x="1977480" y="3962160"/>
              <a:ext cx="8079480" cy="889920"/>
            </p14:xfrm>
          </p:contentPart>
        </mc:Choice>
        <mc:Fallback xmlns="">
          <p:pic>
            <p:nvPicPr>
              <p:cNvPr id="12" name="Ink 11">
                <a:extLst>
                  <a:ext uri="{FF2B5EF4-FFF2-40B4-BE49-F238E27FC236}">
                    <a16:creationId xmlns:a16="http://schemas.microsoft.com/office/drawing/2014/main" id="{8D42FCCF-B181-3609-7179-1124CD7FE948}"/>
                  </a:ext>
                </a:extLst>
              </p:cNvPr>
              <p:cNvPicPr>
                <a:picLocks noGrp="1" noRot="1" noChangeAspect="1" noMove="1" noResize="1" noEditPoints="1" noAdjustHandles="1" noChangeArrowheads="1" noChangeShapeType="1"/>
              </p:cNvPicPr>
              <p:nvPr/>
            </p:nvPicPr>
            <p:blipFill>
              <a:blip r:embed="rId9"/>
              <a:stretch>
                <a:fillRect/>
              </a:stretch>
            </p:blipFill>
            <p:spPr>
              <a:xfrm>
                <a:off x="1968120" y="3952800"/>
                <a:ext cx="8098200" cy="908640"/>
              </a:xfrm>
              <a:prstGeom prst="rect">
                <a:avLst/>
              </a:prstGeom>
            </p:spPr>
          </p:pic>
        </mc:Fallback>
      </mc:AlternateContent>
    </p:spTree>
    <p:custDataLst>
      <p:tags r:id="rId1"/>
    </p:custDataLst>
    <p:extLst>
      <p:ext uri="{BB962C8B-B14F-4D97-AF65-F5344CB8AC3E}">
        <p14:creationId xmlns:p14="http://schemas.microsoft.com/office/powerpoint/2010/main" val="76433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844">
        <p159:morph option="byObject"/>
      </p:transition>
    </mc:Choice>
    <mc:Fallback xmlns="">
      <p:transition spd="slow" advTm="348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0BEA4D-A29A-9258-9916-1C14E322F2F7}"/>
                  </a:ext>
                </a:extLst>
              </p:cNvPr>
              <p:cNvSpPr txBox="1"/>
              <p:nvPr/>
            </p:nvSpPr>
            <p:spPr>
              <a:xfrm>
                <a:off x="1299230" y="1369937"/>
                <a:ext cx="5695745" cy="1944763"/>
              </a:xfrm>
              <a:prstGeom prst="rect">
                <a:avLst/>
              </a:prstGeom>
              <a:noFill/>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GB" sz="6000" i="1">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p>
            </p:txBody>
          </p:sp>
        </mc:Choice>
        <mc:Fallback xmlns="">
          <p:sp>
            <p:nvSpPr>
              <p:cNvPr id="9" name="TextBox 8">
                <a:extLst>
                  <a:ext uri="{FF2B5EF4-FFF2-40B4-BE49-F238E27FC236}">
                    <a16:creationId xmlns:a16="http://schemas.microsoft.com/office/drawing/2014/main" id="{6D0BEA4D-A29A-9258-9916-1C14E322F2F7}"/>
                  </a:ext>
                </a:extLst>
              </p:cNvPr>
              <p:cNvSpPr txBox="1">
                <a:spLocks noRot="1" noChangeAspect="1" noMove="1" noResize="1" noEditPoints="1" noAdjustHandles="1" noChangeArrowheads="1" noChangeShapeType="1" noTextEdit="1"/>
              </p:cNvSpPr>
              <p:nvPr/>
            </p:nvSpPr>
            <p:spPr>
              <a:xfrm>
                <a:off x="1299230" y="1369937"/>
                <a:ext cx="5695745" cy="19447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683A68-691F-59E9-FD10-C81FF90A8329}"/>
                  </a:ext>
                </a:extLst>
              </p:cNvPr>
              <p:cNvSpPr txBox="1"/>
              <p:nvPr/>
            </p:nvSpPr>
            <p:spPr>
              <a:xfrm>
                <a:off x="-157293" y="1293737"/>
                <a:ext cx="1698221" cy="1932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7200" i="1">
                              <a:latin typeface="Cambria Math" panose="02040503050406030204" pitchFamily="18" charset="0"/>
                            </a:rPr>
                          </m:ctrlPr>
                        </m:dPr>
                        <m:e>
                          <m:eqArr>
                            <m:eqArrPr>
                              <m:ctrlPr>
                                <a:rPr lang="en-CA" sz="7200" i="1" smtClean="0">
                                  <a:solidFill>
                                    <a:srgbClr val="C00000"/>
                                  </a:solidFill>
                                  <a:latin typeface="Cambria Math" panose="02040503050406030204" pitchFamily="18" charset="0"/>
                                </a:rPr>
                              </m:ctrlPr>
                            </m:eqArrPr>
                            <m:e>
                              <m:r>
                                <a:rPr lang="en-CA" sz="7200" i="1">
                                  <a:solidFill>
                                    <a:srgbClr val="C00000"/>
                                  </a:solidFill>
                                  <a:latin typeface="Cambria Math" panose="02040503050406030204" pitchFamily="18" charset="0"/>
                                </a:rPr>
                                <m:t>𝐴</m:t>
                              </m:r>
                            </m:e>
                            <m:e>
                              <m:r>
                                <a:rPr lang="en-CA" sz="7200" i="1">
                                  <a:solidFill>
                                    <a:srgbClr val="C00000"/>
                                  </a:solidFill>
                                  <a:latin typeface="Cambria Math" panose="02040503050406030204" pitchFamily="18" charset="0"/>
                                </a:rPr>
                                <m:t>𝐵</m:t>
                              </m:r>
                            </m:e>
                          </m:eqArr>
                        </m:e>
                      </m:d>
                    </m:oMath>
                  </m:oMathPara>
                </a14:m>
                <a:endParaRPr lang="en-CA" sz="7200" dirty="0">
                  <a:solidFill>
                    <a:srgbClr val="C00000"/>
                  </a:solidFill>
                </a:endParaRPr>
              </a:p>
            </p:txBody>
          </p:sp>
        </mc:Choice>
        <mc:Fallback xmlns="">
          <p:sp>
            <p:nvSpPr>
              <p:cNvPr id="10" name="TextBox 9">
                <a:extLst>
                  <a:ext uri="{FF2B5EF4-FFF2-40B4-BE49-F238E27FC236}">
                    <a16:creationId xmlns:a16="http://schemas.microsoft.com/office/drawing/2014/main" id="{8A683A68-691F-59E9-FD10-C81FF90A8329}"/>
                  </a:ext>
                </a:extLst>
              </p:cNvPr>
              <p:cNvSpPr txBox="1">
                <a:spLocks noRot="1" noChangeAspect="1" noMove="1" noResize="1" noEditPoints="1" noAdjustHandles="1" noChangeArrowheads="1" noChangeShapeType="1" noTextEdit="1"/>
              </p:cNvSpPr>
              <p:nvPr/>
            </p:nvSpPr>
            <p:spPr>
              <a:xfrm>
                <a:off x="-157293" y="1293737"/>
                <a:ext cx="1698221" cy="1932645"/>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48AEF50-F151-5D60-B2EF-126F182C7FB5}"/>
                  </a:ext>
                </a:extLst>
              </p:cNvPr>
              <p:cNvSpPr txBox="1"/>
              <p:nvPr/>
            </p:nvSpPr>
            <p:spPr>
              <a:xfrm>
                <a:off x="1208391" y="57799"/>
                <a:ext cx="5786584"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8000" b="0" i="1" smtClean="0">
                              <a:solidFill>
                                <a:schemeClr val="tx1"/>
                              </a:solidFill>
                              <a:latin typeface="Cambria Math" panose="02040503050406030204" pitchFamily="18" charset="0"/>
                            </a:rPr>
                          </m:ctrlPr>
                        </m:dPr>
                        <m:e>
                          <m:m>
                            <m:mPr>
                              <m:mcs>
                                <m:mc>
                                  <m:mcPr>
                                    <m:count m:val="2"/>
                                    <m:mcJc m:val="center"/>
                                  </m:mcPr>
                                </m:mc>
                              </m:mcs>
                              <m:ctrlPr>
                                <a:rPr lang="en-CA" sz="8000" b="0" i="1" smtClean="0">
                                  <a:solidFill>
                                    <a:srgbClr val="C00000"/>
                                  </a:solidFill>
                                  <a:latin typeface="Cambria Math" panose="02040503050406030204" pitchFamily="18" charset="0"/>
                                </a:rPr>
                              </m:ctrlPr>
                            </m:mPr>
                            <m:mr>
                              <m:e>
                                <m:r>
                                  <m:rPr>
                                    <m:brk m:alnAt="7"/>
                                  </m:rPr>
                                  <a:rPr lang="en-CA" sz="8000" b="0" i="1" smtClean="0">
                                    <a:solidFill>
                                      <a:srgbClr val="C00000"/>
                                    </a:solidFill>
                                    <a:latin typeface="Cambria Math" panose="02040503050406030204" pitchFamily="18" charset="0"/>
                                  </a:rPr>
                                  <m:t> </m:t>
                                </m:r>
                                <m:r>
                                  <a:rPr lang="en-CA" sz="8000" b="0" i="1" smtClean="0">
                                    <a:solidFill>
                                      <a:srgbClr val="C00000"/>
                                    </a:solidFill>
                                    <a:latin typeface="Cambria Math" panose="02040503050406030204" pitchFamily="18" charset="0"/>
                                  </a:rPr>
                                  <m:t> </m:t>
                                </m:r>
                                <m:r>
                                  <a:rPr lang="en-CA" sz="8000" b="0" i="1" smtClean="0">
                                    <a:solidFill>
                                      <a:srgbClr val="C00000"/>
                                    </a:solidFill>
                                    <a:latin typeface="Cambria Math" panose="02040503050406030204" pitchFamily="18" charset="0"/>
                                  </a:rPr>
                                  <m:t>𝐶</m:t>
                                </m:r>
                                <m:r>
                                  <a:rPr lang="en-CA" sz="8000" b="0" i="1" smtClean="0">
                                    <a:solidFill>
                                      <a:srgbClr val="C00000"/>
                                    </a:solidFill>
                                    <a:latin typeface="Cambria Math" panose="02040503050406030204" pitchFamily="18" charset="0"/>
                                  </a:rPr>
                                  <m:t>  </m:t>
                                </m:r>
                              </m:e>
                              <m:e>
                                <m:r>
                                  <a:rPr lang="en-CA" sz="8000" b="0" i="1" smtClean="0">
                                    <a:solidFill>
                                      <a:srgbClr val="C00000"/>
                                    </a:solidFill>
                                    <a:latin typeface="Cambria Math" panose="02040503050406030204" pitchFamily="18" charset="0"/>
                                  </a:rPr>
                                  <m:t>   </m:t>
                                </m:r>
                                <m:r>
                                  <a:rPr lang="en-CA" sz="8000" b="0" i="1" smtClean="0">
                                    <a:solidFill>
                                      <a:srgbClr val="C00000"/>
                                    </a:solidFill>
                                    <a:latin typeface="Cambria Math" panose="02040503050406030204" pitchFamily="18" charset="0"/>
                                  </a:rPr>
                                  <m:t>𝐷</m:t>
                                </m:r>
                                <m:r>
                                  <a:rPr lang="en-CA" sz="8000" b="0" i="1" smtClean="0">
                                    <a:solidFill>
                                      <a:srgbClr val="C00000"/>
                                    </a:solidFill>
                                    <a:latin typeface="Cambria Math" panose="02040503050406030204" pitchFamily="18" charset="0"/>
                                  </a:rPr>
                                  <m:t>  </m:t>
                                </m:r>
                              </m:e>
                            </m:mr>
                          </m:m>
                        </m:e>
                      </m:d>
                    </m:oMath>
                  </m:oMathPara>
                </a14:m>
                <a:endParaRPr lang="en-CA" sz="9600" dirty="0">
                  <a:solidFill>
                    <a:srgbClr val="C00000"/>
                  </a:solidFill>
                </a:endParaRPr>
              </a:p>
            </p:txBody>
          </p:sp>
        </mc:Choice>
        <mc:Fallback xmlns="">
          <p:sp>
            <p:nvSpPr>
              <p:cNvPr id="11" name="TextBox 10">
                <a:extLst>
                  <a:ext uri="{FF2B5EF4-FFF2-40B4-BE49-F238E27FC236}">
                    <a16:creationId xmlns:a16="http://schemas.microsoft.com/office/drawing/2014/main" id="{F48AEF50-F151-5D60-B2EF-126F182C7FB5}"/>
                  </a:ext>
                </a:extLst>
              </p:cNvPr>
              <p:cNvSpPr txBox="1">
                <a:spLocks noRot="1" noChangeAspect="1" noMove="1" noResize="1" noEditPoints="1" noAdjustHandles="1" noChangeArrowheads="1" noChangeShapeType="1" noTextEdit="1"/>
              </p:cNvSpPr>
              <p:nvPr/>
            </p:nvSpPr>
            <p:spPr>
              <a:xfrm>
                <a:off x="1208391" y="57799"/>
                <a:ext cx="5786584" cy="132343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DC0640-C3FE-7C22-C0B4-8F5E1FE0894B}"/>
                  </a:ext>
                </a:extLst>
              </p:cNvPr>
              <p:cNvSpPr txBox="1"/>
              <p:nvPr/>
            </p:nvSpPr>
            <p:spPr>
              <a:xfrm>
                <a:off x="398944" y="3601486"/>
                <a:ext cx="3563456" cy="304698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4800" b="0" i="1" smtClean="0">
                          <a:solidFill>
                            <a:srgbClr val="C00000"/>
                          </a:solidFill>
                          <a:latin typeface="Cambria Math" panose="02040503050406030204" pitchFamily="18" charset="0"/>
                        </a:rPr>
                        <m:t>𝐴𝐶</m:t>
                      </m:r>
                      <m:r>
                        <a:rPr lang="en-CA" sz="4800" b="0" i="1" smtClean="0">
                          <a:solidFill>
                            <a:schemeClr val="tx1"/>
                          </a:solidFill>
                          <a:latin typeface="Cambria Math" panose="02040503050406030204" pitchFamily="18" charset="0"/>
                        </a:rPr>
                        <m:t>=</m:t>
                      </m:r>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oMath>
                  </m:oMathPara>
                </a14:m>
                <a:endParaRPr lang="en-CA" sz="4800" b="0" dirty="0">
                  <a:solidFill>
                    <a:schemeClr val="tx1"/>
                  </a:solidFill>
                </a:endParaRPr>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𝐵𝐷</m:t>
                      </m:r>
                      <m:r>
                        <a:rPr lang="en-CA" sz="4800" i="1">
                          <a:latin typeface="Cambria Math" panose="02040503050406030204" pitchFamily="18" charset="0"/>
                        </a:rPr>
                        <m:t>=</m:t>
                      </m:r>
                      <m:r>
                        <a:rPr lang="en-CA" sz="4800" i="1">
                          <a:latin typeface="Cambria Math" panose="02040503050406030204" pitchFamily="18" charset="0"/>
                        </a:rPr>
                        <m:t>𝑐𝑡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oMath>
                  </m:oMathPara>
                </a14:m>
                <a:endParaRPr lang="en-CA" sz="4800"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b="0" i="1" smtClean="0">
                          <a:solidFill>
                            <a:srgbClr val="C00000"/>
                          </a:solidFill>
                          <a:latin typeface="Cambria Math" panose="02040503050406030204" pitchFamily="18" charset="0"/>
                        </a:rPr>
                        <m:t>𝐵𝐶</m:t>
                      </m:r>
                      <m:r>
                        <a:rPr lang="en-CA" sz="4800" b="0" i="1" smtClean="0">
                          <a:solidFill>
                            <a:schemeClr val="tx1"/>
                          </a:solidFill>
                          <a:latin typeface="Cambria Math" panose="02040503050406030204" pitchFamily="18" charset="0"/>
                        </a:rPr>
                        <m:t>=</m:t>
                      </m:r>
                      <m:r>
                        <a:rPr lang="en-GB" sz="4800" b="0" i="1" smtClean="0">
                          <a:solidFill>
                            <a:srgbClr val="0070C0"/>
                          </a:solidFill>
                          <a:latin typeface="Cambria Math" panose="02040503050406030204" pitchFamily="18" charset="0"/>
                        </a:rPr>
                        <m:t>𝑥</m:t>
                      </m:r>
                      <m:r>
                        <a:rPr lang="en-GB" sz="4800" b="0" i="1" smtClean="0">
                          <a:solidFill>
                            <a:schemeClr val="tx1"/>
                          </a:solidFill>
                          <a:latin typeface="Cambria Math" panose="02040503050406030204" pitchFamily="18" charset="0"/>
                        </a:rPr>
                        <m:t>+</m:t>
                      </m:r>
                      <m:r>
                        <a:rPr lang="en-GB" sz="4800" b="0" i="1" smtClean="0">
                          <a:solidFill>
                            <a:srgbClr val="0070C0"/>
                          </a:solidFill>
                          <a:latin typeface="Cambria Math" panose="02040503050406030204" pitchFamily="18" charset="0"/>
                        </a:rPr>
                        <m:t>𝑦</m:t>
                      </m:r>
                      <m:r>
                        <a:rPr lang="en-GB" sz="4800" b="0" i="1" smtClean="0">
                          <a:solidFill>
                            <a:schemeClr val="tx1"/>
                          </a:solidFill>
                          <a:latin typeface="Cambria Math" panose="02040503050406030204" pitchFamily="18" charset="0"/>
                        </a:rPr>
                        <m:t>𝑖</m:t>
                      </m:r>
                    </m:oMath>
                  </m:oMathPara>
                </a14:m>
                <a:endParaRPr lang="en-CA" sz="48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b="0" i="1" smtClean="0">
                          <a:solidFill>
                            <a:srgbClr val="C00000"/>
                          </a:solidFill>
                          <a:latin typeface="Cambria Math" panose="02040503050406030204" pitchFamily="18" charset="0"/>
                        </a:rPr>
                        <m:t>𝐴𝐷</m:t>
                      </m:r>
                      <m:r>
                        <a:rPr lang="en-CA" sz="4800" b="0" i="1" smtClean="0">
                          <a:solidFill>
                            <a:schemeClr val="tx1"/>
                          </a:solidFill>
                          <a:latin typeface="Cambria Math" panose="02040503050406030204" pitchFamily="18" charset="0"/>
                        </a:rPr>
                        <m:t>=</m:t>
                      </m:r>
                      <m:r>
                        <a:rPr lang="en-GB" sz="4800" b="0" i="1" smtClean="0">
                          <a:solidFill>
                            <a:srgbClr val="0070C0"/>
                          </a:solidFill>
                          <a:latin typeface="Cambria Math" panose="02040503050406030204" pitchFamily="18" charset="0"/>
                        </a:rPr>
                        <m:t>𝑥</m:t>
                      </m:r>
                      <m:r>
                        <a:rPr lang="en-GB" sz="4800" b="0" i="1" smtClean="0">
                          <a:solidFill>
                            <a:schemeClr val="tx1"/>
                          </a:solidFill>
                          <a:latin typeface="Cambria Math" panose="02040503050406030204" pitchFamily="18" charset="0"/>
                        </a:rPr>
                        <m:t>−</m:t>
                      </m:r>
                      <m:r>
                        <a:rPr lang="en-GB" sz="4800" b="0" i="1" smtClean="0">
                          <a:solidFill>
                            <a:srgbClr val="0070C0"/>
                          </a:solidFill>
                          <a:latin typeface="Cambria Math" panose="02040503050406030204" pitchFamily="18" charset="0"/>
                        </a:rPr>
                        <m:t>𝑦</m:t>
                      </m:r>
                      <m:r>
                        <a:rPr lang="en-GB" sz="4800" b="0" i="1" smtClean="0">
                          <a:solidFill>
                            <a:schemeClr val="tx1"/>
                          </a:solidFill>
                          <a:latin typeface="Cambria Math" panose="02040503050406030204" pitchFamily="18" charset="0"/>
                        </a:rPr>
                        <m:t>𝑖</m:t>
                      </m:r>
                    </m:oMath>
                  </m:oMathPara>
                </a14:m>
                <a:endParaRPr lang="en-GB" sz="4800" b="0" i="1" dirty="0">
                  <a:solidFill>
                    <a:schemeClr val="tx1"/>
                  </a:solidFill>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3FDC0640-C3FE-7C22-C0B4-8F5E1FE0894B}"/>
                  </a:ext>
                </a:extLst>
              </p:cNvPr>
              <p:cNvSpPr txBox="1">
                <a:spLocks noRot="1" noChangeAspect="1" noMove="1" noResize="1" noEditPoints="1" noAdjustHandles="1" noChangeArrowheads="1" noChangeShapeType="1" noTextEdit="1"/>
              </p:cNvSpPr>
              <p:nvPr/>
            </p:nvSpPr>
            <p:spPr>
              <a:xfrm>
                <a:off x="398944" y="3601486"/>
                <a:ext cx="3563456" cy="3046988"/>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3DE635-6C46-CF66-DC36-1D3D7B9B28E1}"/>
                  </a:ext>
                </a:extLst>
              </p:cNvPr>
              <p:cNvSpPr txBox="1"/>
              <p:nvPr/>
            </p:nvSpPr>
            <p:spPr>
              <a:xfrm>
                <a:off x="3992119" y="3683122"/>
                <a:ext cx="7850090" cy="707886"/>
              </a:xfrm>
              <a:prstGeom prst="rect">
                <a:avLst/>
              </a:prstGeom>
              <a:noFill/>
              <a:ln w="38100">
                <a:noFill/>
              </a:ln>
            </p:spPr>
            <p:txBody>
              <a:bodyPr wrap="square" rtlCol="0">
                <a:spAutoFit/>
              </a:bodyPr>
              <a:lstStyle/>
              <a:p>
                <a14:m>
                  <m:oMath xmlns:m="http://schemas.openxmlformats.org/officeDocument/2006/math">
                    <m:r>
                      <a:rPr lang="en-CA" sz="4000" b="0" i="1" smtClean="0">
                        <a:latin typeface="Cambria Math" panose="02040503050406030204" pitchFamily="18" charset="0"/>
                      </a:rPr>
                      <m:t>←</m:t>
                    </m:r>
                  </m:oMath>
                </a14:m>
                <a:r>
                  <a:rPr lang="en-CA" sz="4000" i="1" dirty="0">
                    <a:latin typeface="Cambria Math" panose="02040503050406030204" pitchFamily="18" charset="0"/>
                  </a:rPr>
                  <a:t> </a:t>
                </a:r>
                <a:r>
                  <a:rPr lang="en-CA" sz="4000" dirty="0"/>
                  <a:t>real</a:t>
                </a:r>
              </a:p>
            </p:txBody>
          </p:sp>
        </mc:Choice>
        <mc:Fallback xmlns="">
          <p:sp>
            <p:nvSpPr>
              <p:cNvPr id="13" name="TextBox 12">
                <a:extLst>
                  <a:ext uri="{FF2B5EF4-FFF2-40B4-BE49-F238E27FC236}">
                    <a16:creationId xmlns:a16="http://schemas.microsoft.com/office/drawing/2014/main" id="{AE3DE635-6C46-CF66-DC36-1D3D7B9B28E1}"/>
                  </a:ext>
                </a:extLst>
              </p:cNvPr>
              <p:cNvSpPr txBox="1">
                <a:spLocks noRot="1" noChangeAspect="1" noMove="1" noResize="1" noEditPoints="1" noAdjustHandles="1" noChangeArrowheads="1" noChangeShapeType="1" noTextEdit="1"/>
              </p:cNvSpPr>
              <p:nvPr/>
            </p:nvSpPr>
            <p:spPr>
              <a:xfrm>
                <a:off x="3992119" y="3683122"/>
                <a:ext cx="7850090" cy="707886"/>
              </a:xfrm>
              <a:prstGeom prst="rect">
                <a:avLst/>
              </a:prstGeom>
              <a:blipFill>
                <a:blip r:embed="rId10"/>
                <a:stretch>
                  <a:fillRect t="-14655" b="-37069"/>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177879-E38E-B85D-19B0-FCE3CBB96258}"/>
                  </a:ext>
                </a:extLst>
              </p:cNvPr>
              <p:cNvSpPr txBox="1"/>
              <p:nvPr/>
            </p:nvSpPr>
            <p:spPr>
              <a:xfrm>
                <a:off x="3992119" y="4451075"/>
                <a:ext cx="7850090" cy="707886"/>
              </a:xfrm>
              <a:prstGeom prst="rect">
                <a:avLst/>
              </a:prstGeom>
              <a:noFill/>
              <a:ln w="38100">
                <a:noFill/>
              </a:ln>
            </p:spPr>
            <p:txBody>
              <a:bodyPr wrap="square" rtlCol="0">
                <a:spAutoFit/>
              </a:bodyPr>
              <a:lstStyle/>
              <a:p>
                <a14:m>
                  <m:oMath xmlns:m="http://schemas.openxmlformats.org/officeDocument/2006/math">
                    <m:r>
                      <a:rPr lang="en-CA" sz="4000" b="0" i="1" smtClean="0">
                        <a:latin typeface="Cambria Math" panose="02040503050406030204" pitchFamily="18" charset="0"/>
                      </a:rPr>
                      <m:t>←</m:t>
                    </m:r>
                  </m:oMath>
                </a14:m>
                <a:r>
                  <a:rPr lang="en-CA" sz="4000" i="1" dirty="0">
                    <a:latin typeface="Cambria Math" panose="02040503050406030204" pitchFamily="18" charset="0"/>
                  </a:rPr>
                  <a:t> </a:t>
                </a:r>
                <a:r>
                  <a:rPr lang="en-CA" sz="4000" dirty="0"/>
                  <a:t>real</a:t>
                </a:r>
              </a:p>
            </p:txBody>
          </p:sp>
        </mc:Choice>
        <mc:Fallback xmlns="">
          <p:sp>
            <p:nvSpPr>
              <p:cNvPr id="14" name="TextBox 13">
                <a:extLst>
                  <a:ext uri="{FF2B5EF4-FFF2-40B4-BE49-F238E27FC236}">
                    <a16:creationId xmlns:a16="http://schemas.microsoft.com/office/drawing/2014/main" id="{6B177879-E38E-B85D-19B0-FCE3CBB96258}"/>
                  </a:ext>
                </a:extLst>
              </p:cNvPr>
              <p:cNvSpPr txBox="1">
                <a:spLocks noRot="1" noChangeAspect="1" noMove="1" noResize="1" noEditPoints="1" noAdjustHandles="1" noChangeArrowheads="1" noChangeShapeType="1" noTextEdit="1"/>
              </p:cNvSpPr>
              <p:nvPr/>
            </p:nvSpPr>
            <p:spPr>
              <a:xfrm>
                <a:off x="3992119" y="4451075"/>
                <a:ext cx="7850090" cy="707886"/>
              </a:xfrm>
              <a:prstGeom prst="rect">
                <a:avLst/>
              </a:prstGeom>
              <a:blipFill>
                <a:blip r:embed="rId11"/>
                <a:stretch>
                  <a:fillRect t="-14655" b="-37069"/>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BB91126-33C1-DC8B-7AE8-670A955FA0E1}"/>
                  </a:ext>
                </a:extLst>
              </p:cNvPr>
              <p:cNvSpPr txBox="1"/>
              <p:nvPr/>
            </p:nvSpPr>
            <p:spPr>
              <a:xfrm>
                <a:off x="6847892" y="145300"/>
                <a:ext cx="5287280" cy="2462213"/>
              </a:xfrm>
              <a:prstGeom prst="rect">
                <a:avLst/>
              </a:prstGeom>
              <a:noFill/>
              <a:ln w="38100">
                <a:solidFill>
                  <a:schemeClr val="tx1"/>
                </a:solidFill>
              </a:ln>
            </p:spPr>
            <p:txBody>
              <a:bodyPr wrap="square" rtlCol="0">
                <a:spAutoFit/>
              </a:bodyPr>
              <a:lstStyle/>
              <a:p>
                <a:pPr algn="ctr"/>
                <a:r>
                  <a:rPr lang="en-CA" sz="4000" dirty="0"/>
                  <a:t>Condition for Solution:</a:t>
                </a:r>
              </a:p>
              <a:p>
                <a:pPr algn="ctr"/>
                <a14:m>
                  <m:oMathPara xmlns:m="http://schemas.openxmlformats.org/officeDocument/2006/math">
                    <m:oMathParaPr>
                      <m:jc m:val="centerGroup"/>
                    </m:oMathParaPr>
                    <m:oMath xmlns:m="http://schemas.openxmlformats.org/officeDocument/2006/math">
                      <m:func>
                        <m:funcPr>
                          <m:ctrlPr>
                            <a:rPr lang="en-CA" sz="4000" b="0" i="1" smtClean="0">
                              <a:latin typeface="Cambria Math" panose="02040503050406030204" pitchFamily="18" charset="0"/>
                            </a:rPr>
                          </m:ctrlPr>
                        </m:funcPr>
                        <m:fName>
                          <m:r>
                            <m:rPr>
                              <m:sty m:val="p"/>
                            </m:rPr>
                            <a:rPr lang="en-CA" sz="4000" b="0" i="0" smtClean="0">
                              <a:latin typeface="Cambria Math" panose="02040503050406030204" pitchFamily="18" charset="0"/>
                            </a:rPr>
                            <m:t>det</m:t>
                          </m:r>
                        </m:fName>
                        <m:e>
                          <m:r>
                            <a:rPr lang="en-CA" sz="4000" b="0" i="1" smtClean="0">
                              <a:solidFill>
                                <a:srgbClr val="FF6600"/>
                              </a:solidFill>
                              <a:latin typeface="Cambria Math" panose="02040503050406030204" pitchFamily="18" charset="0"/>
                            </a:rPr>
                            <m:t>𝑊</m:t>
                          </m:r>
                        </m:e>
                      </m:func>
                      <m:r>
                        <a:rPr lang="en-CA" sz="4000" b="0" i="1" smtClean="0">
                          <a:latin typeface="Cambria Math" panose="02040503050406030204" pitchFamily="18" charset="0"/>
                        </a:rPr>
                        <m:t>=0</m:t>
                      </m:r>
                    </m:oMath>
                  </m:oMathPara>
                </a14:m>
                <a:endParaRPr lang="en-CA" sz="4000" b="0" dirty="0"/>
              </a:p>
              <a:p>
                <a:pPr algn="ctr"/>
                <a14:m>
                  <m:oMathPara xmlns:m="http://schemas.openxmlformats.org/officeDocument/2006/math">
                    <m:oMathParaPr>
                      <m:jc m:val="centerGroup"/>
                    </m:oMathParaPr>
                    <m:oMath xmlns:m="http://schemas.openxmlformats.org/officeDocument/2006/math">
                      <m:sSup>
                        <m:sSupPr>
                          <m:ctrlPr>
                            <a:rPr lang="en-CA" sz="3700" b="0" i="1" smtClean="0">
                              <a:latin typeface="Cambria Math" panose="02040503050406030204" pitchFamily="18" charset="0"/>
                            </a:rPr>
                          </m:ctrlPr>
                        </m:sSupPr>
                        <m:e>
                          <m:d>
                            <m:dPr>
                              <m:ctrlPr>
                                <a:rPr lang="en-CA" sz="3700" b="0" i="1" smtClean="0">
                                  <a:latin typeface="Cambria Math" panose="02040503050406030204" pitchFamily="18" charset="0"/>
                                </a:rPr>
                              </m:ctrlPr>
                            </m:dPr>
                            <m:e>
                              <m:r>
                                <a:rPr lang="en-CA" sz="3700" b="0" i="1" smtClean="0">
                                  <a:latin typeface="Cambria Math" panose="02040503050406030204" pitchFamily="18" charset="0"/>
                                </a:rPr>
                                <m:t>𝑐</m:t>
                              </m:r>
                              <m:r>
                                <a:rPr lang="en-CA" sz="3700" i="1">
                                  <a:solidFill>
                                    <a:srgbClr val="0070C0"/>
                                  </a:solidFill>
                                  <a:latin typeface="Cambria Math" panose="02040503050406030204" pitchFamily="18" charset="0"/>
                                </a:rPr>
                                <m:t>𝑡</m:t>
                              </m:r>
                            </m:e>
                          </m:d>
                        </m:e>
                        <m:sup>
                          <m:r>
                            <a:rPr lang="en-CA" sz="3700" b="0" i="1" smtClean="0">
                              <a:latin typeface="Cambria Math" panose="02040503050406030204" pitchFamily="18" charset="0"/>
                            </a:rPr>
                            <m:t>2</m:t>
                          </m:r>
                        </m:sup>
                      </m:sSup>
                      <m:r>
                        <a:rPr lang="en-CA" sz="3700" b="0" i="1" smtClean="0">
                          <a:latin typeface="Cambria Math" panose="02040503050406030204" pitchFamily="18" charset="0"/>
                        </a:rPr>
                        <m:t>−</m:t>
                      </m:r>
                      <m:sSup>
                        <m:sSupPr>
                          <m:ctrlPr>
                            <a:rPr lang="en-CA" sz="3700" b="0" i="1" smtClean="0">
                              <a:latin typeface="Cambria Math" panose="02040503050406030204" pitchFamily="18" charset="0"/>
                            </a:rPr>
                          </m:ctrlPr>
                        </m:sSupPr>
                        <m:e>
                          <m:r>
                            <a:rPr lang="en-CA" sz="3700" b="0" i="1" smtClean="0">
                              <a:solidFill>
                                <a:srgbClr val="0070C0"/>
                              </a:solidFill>
                              <a:latin typeface="Cambria Math" panose="02040503050406030204" pitchFamily="18" charset="0"/>
                            </a:rPr>
                            <m:t>𝑥</m:t>
                          </m:r>
                        </m:e>
                        <m:sup>
                          <m:r>
                            <a:rPr lang="en-CA" sz="3700" b="0" i="1" smtClean="0">
                              <a:latin typeface="Cambria Math" panose="02040503050406030204" pitchFamily="18" charset="0"/>
                            </a:rPr>
                            <m:t>2</m:t>
                          </m:r>
                        </m:sup>
                      </m:sSup>
                      <m:r>
                        <a:rPr lang="en-CA" sz="3700" b="0" i="1" smtClean="0">
                          <a:latin typeface="Cambria Math" panose="02040503050406030204" pitchFamily="18" charset="0"/>
                        </a:rPr>
                        <m:t>−</m:t>
                      </m:r>
                      <m:sSup>
                        <m:sSupPr>
                          <m:ctrlPr>
                            <a:rPr lang="en-CA" sz="3700" b="0" i="1" smtClean="0">
                              <a:latin typeface="Cambria Math" panose="02040503050406030204" pitchFamily="18" charset="0"/>
                            </a:rPr>
                          </m:ctrlPr>
                        </m:sSupPr>
                        <m:e>
                          <m:r>
                            <a:rPr lang="en-CA" sz="3700" b="0" i="1" smtClean="0">
                              <a:solidFill>
                                <a:srgbClr val="0070C0"/>
                              </a:solidFill>
                              <a:latin typeface="Cambria Math" panose="02040503050406030204" pitchFamily="18" charset="0"/>
                            </a:rPr>
                            <m:t>𝑦</m:t>
                          </m:r>
                        </m:e>
                        <m:sup>
                          <m:r>
                            <a:rPr lang="en-CA" sz="3700" b="0" i="1" smtClean="0">
                              <a:latin typeface="Cambria Math" panose="02040503050406030204" pitchFamily="18" charset="0"/>
                            </a:rPr>
                            <m:t>2</m:t>
                          </m:r>
                        </m:sup>
                      </m:sSup>
                      <m:r>
                        <a:rPr lang="en-CA" sz="3700" b="0" i="1" smtClean="0">
                          <a:latin typeface="Cambria Math" panose="02040503050406030204" pitchFamily="18" charset="0"/>
                        </a:rPr>
                        <m:t>−</m:t>
                      </m:r>
                      <m:sSup>
                        <m:sSupPr>
                          <m:ctrlPr>
                            <a:rPr lang="en-CA" sz="3700" b="0" i="1" smtClean="0">
                              <a:latin typeface="Cambria Math" panose="02040503050406030204" pitchFamily="18" charset="0"/>
                            </a:rPr>
                          </m:ctrlPr>
                        </m:sSupPr>
                        <m:e>
                          <m:r>
                            <a:rPr lang="en-CA" sz="3700" b="0" i="1" smtClean="0">
                              <a:solidFill>
                                <a:srgbClr val="0070C0"/>
                              </a:solidFill>
                              <a:latin typeface="Cambria Math" panose="02040503050406030204" pitchFamily="18" charset="0"/>
                            </a:rPr>
                            <m:t>𝑧</m:t>
                          </m:r>
                        </m:e>
                        <m:sup>
                          <m:r>
                            <a:rPr lang="en-CA" sz="3700" b="0" i="1" smtClean="0">
                              <a:latin typeface="Cambria Math" panose="02040503050406030204" pitchFamily="18" charset="0"/>
                            </a:rPr>
                            <m:t>2</m:t>
                          </m:r>
                        </m:sup>
                      </m:sSup>
                      <m:r>
                        <a:rPr lang="en-CA" sz="3700" b="0" i="1" smtClean="0">
                          <a:latin typeface="Cambria Math" panose="02040503050406030204" pitchFamily="18" charset="0"/>
                        </a:rPr>
                        <m:t>=0</m:t>
                      </m:r>
                    </m:oMath>
                  </m:oMathPara>
                </a14:m>
                <a:endParaRPr lang="en-CA" sz="3700" b="0" dirty="0"/>
              </a:p>
              <a:p>
                <a:pPr algn="ctr"/>
                <a:r>
                  <a:rPr lang="en-CA" sz="3700" dirty="0"/>
                  <a:t>All components real (</a:t>
                </a:r>
                <a14:m>
                  <m:oMath xmlns:m="http://schemas.openxmlformats.org/officeDocument/2006/math">
                    <m:r>
                      <a:rPr lang="en-CA" sz="3700" b="0" i="1" smtClean="0">
                        <a:latin typeface="Cambria Math" panose="02040503050406030204" pitchFamily="18" charset="0"/>
                      </a:rPr>
                      <m:t>ℝ</m:t>
                    </m:r>
                  </m:oMath>
                </a14:m>
                <a:r>
                  <a:rPr lang="en-CA" sz="3700" dirty="0"/>
                  <a:t>)</a:t>
                </a:r>
                <a:endParaRPr lang="en-CA" sz="3700" b="0" dirty="0"/>
              </a:p>
            </p:txBody>
          </p:sp>
        </mc:Choice>
        <mc:Fallback xmlns="">
          <p:sp>
            <p:nvSpPr>
              <p:cNvPr id="2" name="TextBox 1">
                <a:extLst>
                  <a:ext uri="{FF2B5EF4-FFF2-40B4-BE49-F238E27FC236}">
                    <a16:creationId xmlns:a16="http://schemas.microsoft.com/office/drawing/2014/main" id="{CBB91126-33C1-DC8B-7AE8-670A955FA0E1}"/>
                  </a:ext>
                </a:extLst>
              </p:cNvPr>
              <p:cNvSpPr txBox="1">
                <a:spLocks noRot="1" noChangeAspect="1" noMove="1" noResize="1" noEditPoints="1" noAdjustHandles="1" noChangeArrowheads="1" noChangeShapeType="1" noTextEdit="1"/>
              </p:cNvSpPr>
              <p:nvPr/>
            </p:nvSpPr>
            <p:spPr>
              <a:xfrm>
                <a:off x="6847892" y="145300"/>
                <a:ext cx="5287280" cy="2462213"/>
              </a:xfrm>
              <a:prstGeom prst="rect">
                <a:avLst/>
              </a:prstGeom>
              <a:blipFill>
                <a:blip r:embed="rId12"/>
                <a:stretch>
                  <a:fillRect t="-3659" b="-8049"/>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9F7DB6-B76B-9050-9AB4-7904AE69B748}"/>
                  </a:ext>
                </a:extLst>
              </p:cNvPr>
              <p:cNvSpPr txBox="1"/>
              <p:nvPr/>
            </p:nvSpPr>
            <p:spPr>
              <a:xfrm>
                <a:off x="5420869" y="3683122"/>
                <a:ext cx="7850090" cy="707886"/>
              </a:xfrm>
              <a:prstGeom prst="rect">
                <a:avLst/>
              </a:prstGeom>
              <a:noFill/>
              <a:ln w="38100">
                <a:noFill/>
              </a:ln>
            </p:spPr>
            <p:txBody>
              <a:bodyPr wrap="square" rtlCol="0">
                <a:spAutoFit/>
              </a:bodyPr>
              <a:lstStyle/>
              <a:p>
                <a14:m>
                  <m:oMath xmlns:m="http://schemas.openxmlformats.org/officeDocument/2006/math">
                    <m:r>
                      <a:rPr lang="en-CA" sz="4000" b="0" i="1" smtClean="0">
                        <a:latin typeface="Cambria Math" panose="02040503050406030204" pitchFamily="18" charset="0"/>
                      </a:rPr>
                      <m:t>⇒</m:t>
                    </m:r>
                  </m:oMath>
                </a14:m>
                <a:r>
                  <a:rPr lang="en-CA" sz="4000" dirty="0"/>
                  <a:t> </a:t>
                </a:r>
                <a14:m>
                  <m:oMath xmlns:m="http://schemas.openxmlformats.org/officeDocument/2006/math">
                    <m:r>
                      <a:rPr lang="en-CA" sz="4000" b="0" i="1" dirty="0" smtClean="0">
                        <a:solidFill>
                          <a:srgbClr val="C00000"/>
                        </a:solidFill>
                        <a:latin typeface="Cambria Math" panose="02040503050406030204" pitchFamily="18" charset="0"/>
                      </a:rPr>
                      <m:t>𝐶</m:t>
                    </m:r>
                    <m:r>
                      <a:rPr lang="en-CA" sz="4000" b="0" i="1" dirty="0" smtClean="0">
                        <a:latin typeface="Cambria Math" panose="02040503050406030204" pitchFamily="18" charset="0"/>
                      </a:rPr>
                      <m:t>=</m:t>
                    </m:r>
                    <m:sSub>
                      <m:sSubPr>
                        <m:ctrlPr>
                          <a:rPr lang="en-CA" sz="4000" b="0" i="1" dirty="0" smtClean="0">
                            <a:latin typeface="Cambria Math" panose="02040503050406030204" pitchFamily="18" charset="0"/>
                          </a:rPr>
                        </m:ctrlPr>
                      </m:sSubPr>
                      <m:e>
                        <m:r>
                          <a:rPr lang="en-CA" sz="4000" b="0" i="1" dirty="0" smtClean="0">
                            <a:latin typeface="Cambria Math" panose="02040503050406030204" pitchFamily="18" charset="0"/>
                          </a:rPr>
                          <m:t>𝑘</m:t>
                        </m:r>
                      </m:e>
                      <m:sub>
                        <m:r>
                          <a:rPr lang="en-CA" sz="4000" b="0" i="1" dirty="0" smtClean="0">
                            <a:latin typeface="Cambria Math" panose="02040503050406030204" pitchFamily="18" charset="0"/>
                          </a:rPr>
                          <m:t>1</m:t>
                        </m:r>
                      </m:sub>
                    </m:sSub>
                    <m:sSup>
                      <m:sSupPr>
                        <m:ctrlPr>
                          <a:rPr lang="en-CA" sz="4000" b="0" i="1" dirty="0" smtClean="0">
                            <a:latin typeface="Cambria Math" panose="02040503050406030204" pitchFamily="18" charset="0"/>
                          </a:rPr>
                        </m:ctrlPr>
                      </m:sSupPr>
                      <m:e>
                        <m:r>
                          <a:rPr lang="en-CA" sz="4000" b="0" i="1" dirty="0" smtClean="0">
                            <a:solidFill>
                              <a:srgbClr val="C00000"/>
                            </a:solidFill>
                            <a:latin typeface="Cambria Math" panose="02040503050406030204" pitchFamily="18" charset="0"/>
                          </a:rPr>
                          <m:t>𝐴</m:t>
                        </m:r>
                      </m:e>
                      <m:sup>
                        <m:r>
                          <a:rPr lang="en-CA" sz="4000" b="0" i="1" dirty="0" smtClean="0">
                            <a:latin typeface="Cambria Math" panose="02040503050406030204" pitchFamily="18" charset="0"/>
                          </a:rPr>
                          <m:t>∗</m:t>
                        </m:r>
                      </m:sup>
                    </m:sSup>
                  </m:oMath>
                </a14:m>
                <a:r>
                  <a:rPr lang="en-CA" sz="4000" dirty="0"/>
                  <a:t> so that </a:t>
                </a:r>
                <a14:m>
                  <m:oMath xmlns:m="http://schemas.openxmlformats.org/officeDocument/2006/math">
                    <m:r>
                      <a:rPr lang="en-CA" sz="4000" i="1" smtClean="0">
                        <a:solidFill>
                          <a:srgbClr val="C00000"/>
                        </a:solidFill>
                        <a:latin typeface="Cambria Math" panose="02040503050406030204" pitchFamily="18" charset="0"/>
                      </a:rPr>
                      <m:t>𝐴𝐶</m:t>
                    </m:r>
                    <m:r>
                      <a:rPr lang="en-CA" sz="4000" b="0" i="1" smtClean="0">
                        <a:latin typeface="Cambria Math" panose="02040503050406030204" pitchFamily="18" charset="0"/>
                      </a:rPr>
                      <m:t>∈</m:t>
                    </m:r>
                    <m:r>
                      <a:rPr lang="en-CA" sz="4000" b="0" i="1" smtClean="0">
                        <a:latin typeface="Cambria Math" panose="02040503050406030204" pitchFamily="18" charset="0"/>
                      </a:rPr>
                      <m:t>ℝ</m:t>
                    </m:r>
                  </m:oMath>
                </a14:m>
                <a:endParaRPr lang="en-CA" sz="4000" dirty="0"/>
              </a:p>
            </p:txBody>
          </p:sp>
        </mc:Choice>
        <mc:Fallback xmlns="">
          <p:sp>
            <p:nvSpPr>
              <p:cNvPr id="3" name="TextBox 2">
                <a:extLst>
                  <a:ext uri="{FF2B5EF4-FFF2-40B4-BE49-F238E27FC236}">
                    <a16:creationId xmlns:a16="http://schemas.microsoft.com/office/drawing/2014/main" id="{C49F7DB6-B76B-9050-9AB4-7904AE69B748}"/>
                  </a:ext>
                </a:extLst>
              </p:cNvPr>
              <p:cNvSpPr txBox="1">
                <a:spLocks noRot="1" noChangeAspect="1" noMove="1" noResize="1" noEditPoints="1" noAdjustHandles="1" noChangeArrowheads="1" noChangeShapeType="1" noTextEdit="1"/>
              </p:cNvSpPr>
              <p:nvPr/>
            </p:nvSpPr>
            <p:spPr>
              <a:xfrm>
                <a:off x="5420869" y="3683122"/>
                <a:ext cx="7850090" cy="707886"/>
              </a:xfrm>
              <a:prstGeom prst="rect">
                <a:avLst/>
              </a:prstGeom>
              <a:blipFill>
                <a:blip r:embed="rId13"/>
                <a:stretch>
                  <a:fillRect t="-15517" b="-36207"/>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A9D337-52BA-153C-912A-FDD158A38F81}"/>
                  </a:ext>
                </a:extLst>
              </p:cNvPr>
              <p:cNvSpPr txBox="1"/>
              <p:nvPr/>
            </p:nvSpPr>
            <p:spPr>
              <a:xfrm>
                <a:off x="5420869" y="4451075"/>
                <a:ext cx="7850090" cy="707886"/>
              </a:xfrm>
              <a:prstGeom prst="rect">
                <a:avLst/>
              </a:prstGeom>
              <a:noFill/>
              <a:ln w="38100">
                <a:noFill/>
              </a:ln>
            </p:spPr>
            <p:txBody>
              <a:bodyPr wrap="square" rtlCol="0">
                <a:spAutoFit/>
              </a:bodyPr>
              <a:lstStyle/>
              <a:p>
                <a14:m>
                  <m:oMath xmlns:m="http://schemas.openxmlformats.org/officeDocument/2006/math">
                    <m:r>
                      <a:rPr lang="en-CA" sz="4000" b="0" i="1" smtClean="0">
                        <a:latin typeface="Cambria Math" panose="02040503050406030204" pitchFamily="18" charset="0"/>
                      </a:rPr>
                      <m:t>⇒</m:t>
                    </m:r>
                  </m:oMath>
                </a14:m>
                <a:r>
                  <a:rPr lang="en-CA" sz="4000" dirty="0"/>
                  <a:t> </a:t>
                </a:r>
                <a14:m>
                  <m:oMath xmlns:m="http://schemas.openxmlformats.org/officeDocument/2006/math">
                    <m:r>
                      <a:rPr lang="en-CA" sz="4000" b="0" i="1" dirty="0" smtClean="0">
                        <a:solidFill>
                          <a:srgbClr val="C00000"/>
                        </a:solidFill>
                        <a:latin typeface="Cambria Math" panose="02040503050406030204" pitchFamily="18" charset="0"/>
                      </a:rPr>
                      <m:t>𝐷</m:t>
                    </m:r>
                    <m:r>
                      <a:rPr lang="en-CA" sz="4000" b="0" i="1" dirty="0" smtClean="0">
                        <a:latin typeface="Cambria Math" panose="02040503050406030204" pitchFamily="18" charset="0"/>
                      </a:rPr>
                      <m:t>=</m:t>
                    </m:r>
                    <m:sSub>
                      <m:sSubPr>
                        <m:ctrlPr>
                          <a:rPr lang="en-CA" sz="4000" b="0" i="1" dirty="0" smtClean="0">
                            <a:latin typeface="Cambria Math" panose="02040503050406030204" pitchFamily="18" charset="0"/>
                          </a:rPr>
                        </m:ctrlPr>
                      </m:sSubPr>
                      <m:e>
                        <m:r>
                          <a:rPr lang="en-CA" sz="4000" b="0" i="1" dirty="0" smtClean="0">
                            <a:latin typeface="Cambria Math" panose="02040503050406030204" pitchFamily="18" charset="0"/>
                          </a:rPr>
                          <m:t>𝑘</m:t>
                        </m:r>
                      </m:e>
                      <m:sub>
                        <m:r>
                          <a:rPr lang="en-CA" sz="4000" b="0" i="1" dirty="0" smtClean="0">
                            <a:latin typeface="Cambria Math" panose="02040503050406030204" pitchFamily="18" charset="0"/>
                          </a:rPr>
                          <m:t>2</m:t>
                        </m:r>
                      </m:sub>
                    </m:sSub>
                    <m:sSup>
                      <m:sSupPr>
                        <m:ctrlPr>
                          <a:rPr lang="en-CA" sz="4000" b="0" i="1" dirty="0" smtClean="0">
                            <a:latin typeface="Cambria Math" panose="02040503050406030204" pitchFamily="18" charset="0"/>
                          </a:rPr>
                        </m:ctrlPr>
                      </m:sSupPr>
                      <m:e>
                        <m:r>
                          <a:rPr lang="en-CA" sz="4000" b="0" i="1" dirty="0" smtClean="0">
                            <a:solidFill>
                              <a:srgbClr val="C00000"/>
                            </a:solidFill>
                            <a:latin typeface="Cambria Math" panose="02040503050406030204" pitchFamily="18" charset="0"/>
                          </a:rPr>
                          <m:t>𝐵</m:t>
                        </m:r>
                      </m:e>
                      <m:sup>
                        <m:r>
                          <a:rPr lang="en-CA" sz="4000" b="0" i="1" dirty="0" smtClean="0">
                            <a:latin typeface="Cambria Math" panose="02040503050406030204" pitchFamily="18" charset="0"/>
                          </a:rPr>
                          <m:t>∗</m:t>
                        </m:r>
                      </m:sup>
                    </m:sSup>
                  </m:oMath>
                </a14:m>
                <a:r>
                  <a:rPr lang="en-CA" sz="4000" dirty="0"/>
                  <a:t> so that </a:t>
                </a:r>
                <a14:m>
                  <m:oMath xmlns:m="http://schemas.openxmlformats.org/officeDocument/2006/math">
                    <m:r>
                      <a:rPr lang="en-CA" sz="4000" i="1" smtClean="0">
                        <a:solidFill>
                          <a:srgbClr val="C00000"/>
                        </a:solidFill>
                        <a:latin typeface="Cambria Math" panose="02040503050406030204" pitchFamily="18" charset="0"/>
                      </a:rPr>
                      <m:t>𝐵𝐷</m:t>
                    </m:r>
                    <m:r>
                      <a:rPr lang="en-CA" sz="4000" b="0" i="1" smtClean="0">
                        <a:latin typeface="Cambria Math" panose="02040503050406030204" pitchFamily="18" charset="0"/>
                      </a:rPr>
                      <m:t>∈</m:t>
                    </m:r>
                    <m:r>
                      <a:rPr lang="en-CA" sz="4000" b="0" i="1" smtClean="0">
                        <a:latin typeface="Cambria Math" panose="02040503050406030204" pitchFamily="18" charset="0"/>
                      </a:rPr>
                      <m:t>ℝ</m:t>
                    </m:r>
                  </m:oMath>
                </a14:m>
                <a:endParaRPr lang="en-CA" sz="4000" dirty="0"/>
              </a:p>
            </p:txBody>
          </p:sp>
        </mc:Choice>
        <mc:Fallback xmlns="">
          <p:sp>
            <p:nvSpPr>
              <p:cNvPr id="4" name="TextBox 3">
                <a:extLst>
                  <a:ext uri="{FF2B5EF4-FFF2-40B4-BE49-F238E27FC236}">
                    <a16:creationId xmlns:a16="http://schemas.microsoft.com/office/drawing/2014/main" id="{8BA9D337-52BA-153C-912A-FDD158A38F81}"/>
                  </a:ext>
                </a:extLst>
              </p:cNvPr>
              <p:cNvSpPr txBox="1">
                <a:spLocks noRot="1" noChangeAspect="1" noMove="1" noResize="1" noEditPoints="1" noAdjustHandles="1" noChangeArrowheads="1" noChangeShapeType="1" noTextEdit="1"/>
              </p:cNvSpPr>
              <p:nvPr/>
            </p:nvSpPr>
            <p:spPr>
              <a:xfrm>
                <a:off x="5420869" y="4451075"/>
                <a:ext cx="7850090" cy="707886"/>
              </a:xfrm>
              <a:prstGeom prst="rect">
                <a:avLst/>
              </a:prstGeom>
              <a:blipFill>
                <a:blip r:embed="rId14"/>
                <a:stretch>
                  <a:fillRect t="-15517" b="-36207"/>
                </a:stretch>
              </a:blipFill>
              <a:ln w="3810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17" name="Ink 16">
                <a:extLst>
                  <a:ext uri="{FF2B5EF4-FFF2-40B4-BE49-F238E27FC236}">
                    <a16:creationId xmlns:a16="http://schemas.microsoft.com/office/drawing/2014/main" id="{D57A6625-D8F3-F4FC-2D04-7BE18408ACE5}"/>
                  </a:ext>
                </a:extLst>
              </p14:cNvPr>
              <p14:cNvContentPartPr/>
              <p14:nvPr>
                <p:extLst>
                  <p:ext uri="{42D2F446-02D8-4167-A562-619A0277C38B}">
                    <p15:isNarration xmlns:p15="http://schemas.microsoft.com/office/powerpoint/2012/main" val="1"/>
                  </p:ext>
                </p:extLst>
              </p14:nvPr>
            </p14:nvContentPartPr>
            <p14:xfrm>
              <a:off x="157320" y="1866600"/>
              <a:ext cx="11952360" cy="3326040"/>
            </p14:xfrm>
          </p:contentPart>
        </mc:Choice>
        <mc:Fallback xmlns="">
          <p:pic>
            <p:nvPicPr>
              <p:cNvPr id="17" name="Ink 16">
                <a:extLst>
                  <a:ext uri="{FF2B5EF4-FFF2-40B4-BE49-F238E27FC236}">
                    <a16:creationId xmlns:a16="http://schemas.microsoft.com/office/drawing/2014/main" id="{D57A6625-D8F3-F4FC-2D04-7BE18408ACE5}"/>
                  </a:ext>
                </a:extLst>
              </p:cNvPr>
              <p:cNvPicPr>
                <a:picLocks noGrp="1" noRot="1" noChangeAspect="1" noMove="1" noResize="1" noEditPoints="1" noAdjustHandles="1" noChangeArrowheads="1" noChangeShapeType="1"/>
              </p:cNvPicPr>
              <p:nvPr/>
            </p:nvPicPr>
            <p:blipFill>
              <a:blip r:embed="rId16"/>
              <a:stretch>
                <a:fillRect/>
              </a:stretch>
            </p:blipFill>
            <p:spPr>
              <a:xfrm>
                <a:off x="147960" y="1857240"/>
                <a:ext cx="11971080" cy="3344760"/>
              </a:xfrm>
              <a:prstGeom prst="rect">
                <a:avLst/>
              </a:prstGeom>
            </p:spPr>
          </p:pic>
        </mc:Fallback>
      </mc:AlternateContent>
    </p:spTree>
    <p:custDataLst>
      <p:tags r:id="rId1"/>
    </p:custDataLst>
    <p:extLst>
      <p:ext uri="{BB962C8B-B14F-4D97-AF65-F5344CB8AC3E}">
        <p14:creationId xmlns:p14="http://schemas.microsoft.com/office/powerpoint/2010/main" val="345846811"/>
      </p:ext>
    </p:extLst>
  </p:cSld>
  <p:clrMapOvr>
    <a:masterClrMapping/>
  </p:clrMapOvr>
  <mc:AlternateContent xmlns:mc="http://schemas.openxmlformats.org/markup-compatibility/2006" xmlns:p14="http://schemas.microsoft.com/office/powerpoint/2010/main">
    <mc:Choice Requires="p14">
      <p:transition spd="slow" p14:dur="2000" advTm="59040"/>
    </mc:Choice>
    <mc:Fallback xmlns="">
      <p:transition spd="slow" advTm="59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md type="call" cmd="playFrom(0.0)">
                                      <p:cBhvr>
                                        <p:cTn id="7" dur="1" fill="hold"/>
                                        <p:tgtEl>
                                          <p:spTgt spid="1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left)">
                                      <p:cBhvr>
                                        <p:cTn id="6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2" grpId="0" uiExpand="1" build="p" animBg="1"/>
      <p:bldP spid="3"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iact="http://schemas.microsoft.com/office/powerpoint/2014/inkAction">
        <mc:Choice Requires="p14 iact">
          <p:contentPart p14:bwMode="auto" r:id="rId3">
            <p14:nvContentPartPr>
              <p14:cNvPr id="23" name="Ink 22">
                <a:extLst>
                  <a:ext uri="{FF2B5EF4-FFF2-40B4-BE49-F238E27FC236}">
                    <a16:creationId xmlns:a16="http://schemas.microsoft.com/office/drawing/2014/main" id="{E7D7E948-2A04-AB6B-1CC9-75CEEE9DB9AB}"/>
                  </a:ext>
                </a:extLst>
              </p14:cNvPr>
              <p14:cNvContentPartPr/>
              <p14:nvPr>
                <p:extLst>
                  <p:ext uri="{42D2F446-02D8-4167-A562-619A0277C38B}">
                    <p15:isNarration xmlns:p15="http://schemas.microsoft.com/office/powerpoint/2012/main" val="1"/>
                  </p:ext>
                </p:extLst>
              </p14:nvPr>
            </p14:nvContentPartPr>
            <p14:xfrm>
              <a:off x="179640" y="109440"/>
              <a:ext cx="10973520" cy="6694920"/>
            </p14:xfrm>
          </p:contentPart>
        </mc:Choice>
        <mc:Fallback xmlns="">
          <p:pic>
            <p:nvPicPr>
              <p:cNvPr id="23" name="Ink 22">
                <a:extLst>
                  <a:ext uri="{FF2B5EF4-FFF2-40B4-BE49-F238E27FC236}">
                    <a16:creationId xmlns:a16="http://schemas.microsoft.com/office/drawing/2014/main" id="{E7D7E948-2A04-AB6B-1CC9-75CEEE9DB9AB}"/>
                  </a:ext>
                </a:extLst>
              </p:cNvPr>
              <p:cNvPicPr>
                <a:picLocks noGrp="1" noRot="1" noChangeAspect="1" noMove="1" noResize="1" noEditPoints="1" noAdjustHandles="1" noChangeArrowheads="1" noChangeShapeType="1"/>
              </p:cNvPicPr>
              <p:nvPr/>
            </p:nvPicPr>
            <p:blipFill>
              <a:blip r:embed="rId4"/>
              <a:stretch>
                <a:fillRect/>
              </a:stretch>
            </p:blipFill>
            <p:spPr>
              <a:xfrm>
                <a:off x="170280" y="100080"/>
                <a:ext cx="10992240" cy="6713640"/>
              </a:xfrm>
              <a:prstGeom prst="rect">
                <a:avLst/>
              </a:prstGeom>
            </p:spPr>
          </p:pic>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FDC0640-C3FE-7C22-C0B4-8F5E1FE0894B}"/>
                  </a:ext>
                </a:extLst>
              </p:cNvPr>
              <p:cNvSpPr txBox="1"/>
              <p:nvPr/>
            </p:nvSpPr>
            <p:spPr>
              <a:xfrm>
                <a:off x="398944" y="161600"/>
                <a:ext cx="3563456" cy="304698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𝐴𝐶</m:t>
                      </m:r>
                      <m:r>
                        <a:rPr lang="en-CA" sz="4800" i="1">
                          <a:latin typeface="Cambria Math" panose="02040503050406030204" pitchFamily="18" charset="0"/>
                        </a:rPr>
                        <m:t>=</m:t>
                      </m:r>
                      <m:r>
                        <a:rPr lang="en-CA" sz="4800" i="1">
                          <a:latin typeface="Cambria Math" panose="02040503050406030204" pitchFamily="18" charset="0"/>
                        </a:rPr>
                        <m:t>𝑐𝑡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oMath>
                  </m:oMathPara>
                </a14:m>
                <a:endParaRPr lang="en-CA" sz="4800" dirty="0"/>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𝐵𝐷</m:t>
                      </m:r>
                      <m:r>
                        <a:rPr lang="en-CA" sz="4800" i="1">
                          <a:latin typeface="Cambria Math" panose="02040503050406030204" pitchFamily="18" charset="0"/>
                        </a:rPr>
                        <m:t>=</m:t>
                      </m:r>
                      <m:r>
                        <a:rPr lang="en-CA" sz="4800" i="1">
                          <a:latin typeface="Cambria Math" panose="02040503050406030204" pitchFamily="18" charset="0"/>
                        </a:rPr>
                        <m:t>𝑐𝑡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oMath>
                  </m:oMathPara>
                </a14:m>
                <a:endParaRPr lang="en-CA" sz="4800" dirty="0"/>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𝐵𝐶</m:t>
                      </m:r>
                      <m:r>
                        <a:rPr lang="en-CA" sz="4800" i="1">
                          <a:latin typeface="Cambria Math" panose="02040503050406030204" pitchFamily="18" charset="0"/>
                        </a:rPr>
                        <m:t>=</m:t>
                      </m:r>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oMath>
                  </m:oMathPara>
                </a14:m>
                <a:endParaRPr lang="en-CA" sz="4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𝐴𝐷</m:t>
                      </m:r>
                      <m:r>
                        <a:rPr lang="en-CA" sz="4800" i="1">
                          <a:latin typeface="Cambria Math" panose="02040503050406030204" pitchFamily="18" charset="0"/>
                        </a:rPr>
                        <m:t>=</m:t>
                      </m:r>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oMath>
                  </m:oMathPara>
                </a14:m>
                <a:endParaRPr lang="en-CA" sz="480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3FDC0640-C3FE-7C22-C0B4-8F5E1FE0894B}"/>
                  </a:ext>
                </a:extLst>
              </p:cNvPr>
              <p:cNvSpPr txBox="1">
                <a:spLocks noRot="1" noChangeAspect="1" noMove="1" noResize="1" noEditPoints="1" noAdjustHandles="1" noChangeArrowheads="1" noChangeShapeType="1" noTextEdit="1"/>
              </p:cNvSpPr>
              <p:nvPr/>
            </p:nvSpPr>
            <p:spPr>
              <a:xfrm>
                <a:off x="398944" y="161600"/>
                <a:ext cx="3563456" cy="304698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3DE635-6C46-CF66-DC36-1D3D7B9B28E1}"/>
                  </a:ext>
                </a:extLst>
              </p:cNvPr>
              <p:cNvSpPr txBox="1"/>
              <p:nvPr/>
            </p:nvSpPr>
            <p:spPr>
              <a:xfrm>
                <a:off x="3992119" y="243236"/>
                <a:ext cx="4237483" cy="707886"/>
              </a:xfrm>
              <a:prstGeom prst="rect">
                <a:avLst/>
              </a:prstGeom>
              <a:noFill/>
              <a:ln w="38100">
                <a:noFill/>
              </a:ln>
            </p:spPr>
            <p:txBody>
              <a:bodyPr wrap="square" rtlCol="0">
                <a:spAutoFit/>
              </a:bodyPr>
              <a:lstStyle/>
              <a:p>
                <a14:m>
                  <m:oMath xmlns:m="http://schemas.openxmlformats.org/officeDocument/2006/math">
                    <m:r>
                      <a:rPr lang="en-CA" sz="4000" b="0" i="1" smtClean="0">
                        <a:latin typeface="Cambria Math" panose="02040503050406030204" pitchFamily="18" charset="0"/>
                      </a:rPr>
                      <m:t>←</m:t>
                    </m:r>
                  </m:oMath>
                </a14:m>
                <a:r>
                  <a:rPr lang="en-CA" sz="4000" i="1" dirty="0">
                    <a:latin typeface="Cambria Math" panose="02040503050406030204" pitchFamily="18" charset="0"/>
                  </a:rPr>
                  <a:t> </a:t>
                </a:r>
                <a:r>
                  <a:rPr lang="en-CA" sz="4000" dirty="0"/>
                  <a:t>real </a:t>
                </a:r>
                <a14:m>
                  <m:oMath xmlns:m="http://schemas.openxmlformats.org/officeDocument/2006/math">
                    <m:r>
                      <a:rPr lang="en-CA" sz="4000" b="0" i="1" smtClean="0">
                        <a:latin typeface="Cambria Math" panose="02040503050406030204" pitchFamily="18" charset="0"/>
                      </a:rPr>
                      <m:t>⇒</m:t>
                    </m:r>
                    <m:r>
                      <a:rPr lang="en-CA" sz="4000" i="1" dirty="0">
                        <a:solidFill>
                          <a:srgbClr val="C00000"/>
                        </a:solidFill>
                        <a:latin typeface="Cambria Math" panose="02040503050406030204" pitchFamily="18" charset="0"/>
                      </a:rPr>
                      <m:t>𝐶</m:t>
                    </m:r>
                    <m:r>
                      <a:rPr lang="en-CA" sz="4000" i="1" dirty="0">
                        <a:latin typeface="Cambria Math" panose="02040503050406030204" pitchFamily="18" charset="0"/>
                      </a:rPr>
                      <m:t>=</m:t>
                    </m:r>
                    <m:sSub>
                      <m:sSubPr>
                        <m:ctrlPr>
                          <a:rPr lang="en-CA" sz="4000" i="1" dirty="0">
                            <a:latin typeface="Cambria Math" panose="02040503050406030204" pitchFamily="18" charset="0"/>
                          </a:rPr>
                        </m:ctrlPr>
                      </m:sSubPr>
                      <m:e>
                        <m:r>
                          <a:rPr lang="en-CA" sz="4000" i="1" dirty="0">
                            <a:latin typeface="Cambria Math" panose="02040503050406030204" pitchFamily="18" charset="0"/>
                          </a:rPr>
                          <m:t>𝑘</m:t>
                        </m:r>
                      </m:e>
                      <m:sub>
                        <m:r>
                          <a:rPr lang="en-CA" sz="4000" i="1" dirty="0">
                            <a:latin typeface="Cambria Math" panose="02040503050406030204" pitchFamily="18" charset="0"/>
                          </a:rPr>
                          <m:t>1</m:t>
                        </m:r>
                      </m:sub>
                    </m:sSub>
                    <m:sSup>
                      <m:sSupPr>
                        <m:ctrlPr>
                          <a:rPr lang="en-CA" sz="4000" i="1" dirty="0">
                            <a:latin typeface="Cambria Math" panose="02040503050406030204" pitchFamily="18" charset="0"/>
                          </a:rPr>
                        </m:ctrlPr>
                      </m:sSupPr>
                      <m:e>
                        <m:r>
                          <a:rPr lang="en-CA" sz="4000" i="1" dirty="0">
                            <a:solidFill>
                              <a:srgbClr val="C00000"/>
                            </a:solidFill>
                            <a:latin typeface="Cambria Math" panose="02040503050406030204" pitchFamily="18" charset="0"/>
                          </a:rPr>
                          <m:t>𝐴</m:t>
                        </m:r>
                      </m:e>
                      <m:sup>
                        <m:r>
                          <a:rPr lang="en-CA" sz="4000" i="1" dirty="0">
                            <a:latin typeface="Cambria Math" panose="02040503050406030204" pitchFamily="18" charset="0"/>
                          </a:rPr>
                          <m:t>∗</m:t>
                        </m:r>
                      </m:sup>
                    </m:sSup>
                  </m:oMath>
                </a14:m>
                <a:endParaRPr lang="en-CA" sz="4000" dirty="0"/>
              </a:p>
            </p:txBody>
          </p:sp>
        </mc:Choice>
        <mc:Fallback xmlns="">
          <p:sp>
            <p:nvSpPr>
              <p:cNvPr id="13" name="TextBox 12">
                <a:extLst>
                  <a:ext uri="{FF2B5EF4-FFF2-40B4-BE49-F238E27FC236}">
                    <a16:creationId xmlns:a16="http://schemas.microsoft.com/office/drawing/2014/main" id="{AE3DE635-6C46-CF66-DC36-1D3D7B9B28E1}"/>
                  </a:ext>
                </a:extLst>
              </p:cNvPr>
              <p:cNvSpPr txBox="1">
                <a:spLocks noRot="1" noChangeAspect="1" noMove="1" noResize="1" noEditPoints="1" noAdjustHandles="1" noChangeArrowheads="1" noChangeShapeType="1" noTextEdit="1"/>
              </p:cNvSpPr>
              <p:nvPr/>
            </p:nvSpPr>
            <p:spPr>
              <a:xfrm>
                <a:off x="3992119" y="243236"/>
                <a:ext cx="4237483" cy="707886"/>
              </a:xfrm>
              <a:prstGeom prst="rect">
                <a:avLst/>
              </a:prstGeom>
              <a:blipFill>
                <a:blip r:embed="rId6"/>
                <a:stretch>
                  <a:fillRect t="-14655" b="-37069"/>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177879-E38E-B85D-19B0-FCE3CBB96258}"/>
                  </a:ext>
                </a:extLst>
              </p:cNvPr>
              <p:cNvSpPr txBox="1"/>
              <p:nvPr/>
            </p:nvSpPr>
            <p:spPr>
              <a:xfrm>
                <a:off x="3992119" y="977208"/>
                <a:ext cx="4528012" cy="707886"/>
              </a:xfrm>
              <a:prstGeom prst="rect">
                <a:avLst/>
              </a:prstGeom>
              <a:noFill/>
              <a:ln w="38100">
                <a:noFill/>
              </a:ln>
            </p:spPr>
            <p:txBody>
              <a:bodyPr wrap="square" rtlCol="0">
                <a:spAutoFit/>
              </a:bodyPr>
              <a:lstStyle/>
              <a:p>
                <a14:m>
                  <m:oMath xmlns:m="http://schemas.openxmlformats.org/officeDocument/2006/math">
                    <m:r>
                      <a:rPr lang="en-CA" sz="4000" b="0" i="1" smtClean="0">
                        <a:latin typeface="Cambria Math" panose="02040503050406030204" pitchFamily="18" charset="0"/>
                      </a:rPr>
                      <m:t>←</m:t>
                    </m:r>
                  </m:oMath>
                </a14:m>
                <a:r>
                  <a:rPr lang="en-CA" sz="4000" i="1" dirty="0">
                    <a:latin typeface="Cambria Math" panose="02040503050406030204" pitchFamily="18" charset="0"/>
                  </a:rPr>
                  <a:t> </a:t>
                </a:r>
                <a:r>
                  <a:rPr lang="en-CA" sz="4000" dirty="0"/>
                  <a:t>real </a:t>
                </a:r>
                <a14:m>
                  <m:oMath xmlns:m="http://schemas.openxmlformats.org/officeDocument/2006/math">
                    <m:r>
                      <a:rPr lang="en-CA" sz="4000" b="0" i="1" smtClean="0">
                        <a:latin typeface="Cambria Math" panose="02040503050406030204" pitchFamily="18" charset="0"/>
                      </a:rPr>
                      <m:t>⇒</m:t>
                    </m:r>
                    <m:r>
                      <a:rPr lang="en-CA" sz="4000" i="1" dirty="0">
                        <a:solidFill>
                          <a:srgbClr val="C00000"/>
                        </a:solidFill>
                        <a:latin typeface="Cambria Math" panose="02040503050406030204" pitchFamily="18" charset="0"/>
                      </a:rPr>
                      <m:t>𝐷</m:t>
                    </m:r>
                    <m:r>
                      <a:rPr lang="en-CA" sz="4000" i="1" dirty="0">
                        <a:latin typeface="Cambria Math" panose="02040503050406030204" pitchFamily="18" charset="0"/>
                      </a:rPr>
                      <m:t>=</m:t>
                    </m:r>
                    <m:sSub>
                      <m:sSubPr>
                        <m:ctrlPr>
                          <a:rPr lang="en-CA" sz="4000" i="1" dirty="0">
                            <a:latin typeface="Cambria Math" panose="02040503050406030204" pitchFamily="18" charset="0"/>
                          </a:rPr>
                        </m:ctrlPr>
                      </m:sSubPr>
                      <m:e>
                        <m:r>
                          <a:rPr lang="en-CA" sz="4000" i="1" dirty="0">
                            <a:latin typeface="Cambria Math" panose="02040503050406030204" pitchFamily="18" charset="0"/>
                          </a:rPr>
                          <m:t>𝑘</m:t>
                        </m:r>
                      </m:e>
                      <m:sub>
                        <m:r>
                          <a:rPr lang="en-CA" sz="4000" i="1" dirty="0">
                            <a:latin typeface="Cambria Math" panose="02040503050406030204" pitchFamily="18" charset="0"/>
                          </a:rPr>
                          <m:t>2</m:t>
                        </m:r>
                      </m:sub>
                    </m:sSub>
                    <m:sSup>
                      <m:sSupPr>
                        <m:ctrlPr>
                          <a:rPr lang="en-CA" sz="4000" i="1" dirty="0">
                            <a:latin typeface="Cambria Math" panose="02040503050406030204" pitchFamily="18" charset="0"/>
                          </a:rPr>
                        </m:ctrlPr>
                      </m:sSupPr>
                      <m:e>
                        <m:r>
                          <a:rPr lang="en-CA" sz="4000" i="1" dirty="0">
                            <a:solidFill>
                              <a:srgbClr val="C00000"/>
                            </a:solidFill>
                            <a:latin typeface="Cambria Math" panose="02040503050406030204" pitchFamily="18" charset="0"/>
                          </a:rPr>
                          <m:t>𝐵</m:t>
                        </m:r>
                      </m:e>
                      <m:sup>
                        <m:r>
                          <a:rPr lang="en-CA" sz="4000" i="1" dirty="0">
                            <a:latin typeface="Cambria Math" panose="02040503050406030204" pitchFamily="18" charset="0"/>
                          </a:rPr>
                          <m:t>∗</m:t>
                        </m:r>
                      </m:sup>
                    </m:sSup>
                  </m:oMath>
                </a14:m>
                <a:endParaRPr lang="en-CA" sz="4000" dirty="0"/>
              </a:p>
            </p:txBody>
          </p:sp>
        </mc:Choice>
        <mc:Fallback xmlns="">
          <p:sp>
            <p:nvSpPr>
              <p:cNvPr id="14" name="TextBox 13">
                <a:extLst>
                  <a:ext uri="{FF2B5EF4-FFF2-40B4-BE49-F238E27FC236}">
                    <a16:creationId xmlns:a16="http://schemas.microsoft.com/office/drawing/2014/main" id="{6B177879-E38E-B85D-19B0-FCE3CBB96258}"/>
                  </a:ext>
                </a:extLst>
              </p:cNvPr>
              <p:cNvSpPr txBox="1">
                <a:spLocks noRot="1" noChangeAspect="1" noMove="1" noResize="1" noEditPoints="1" noAdjustHandles="1" noChangeArrowheads="1" noChangeShapeType="1" noTextEdit="1"/>
              </p:cNvSpPr>
              <p:nvPr/>
            </p:nvSpPr>
            <p:spPr>
              <a:xfrm>
                <a:off x="3992119" y="977208"/>
                <a:ext cx="4528012" cy="707886"/>
              </a:xfrm>
              <a:prstGeom prst="rect">
                <a:avLst/>
              </a:prstGeom>
              <a:blipFill>
                <a:blip r:embed="rId7"/>
                <a:stretch>
                  <a:fillRect t="-14655" b="-37069"/>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260796A-AEF7-55BF-9B2A-C76D7ABDCFE8}"/>
                  </a:ext>
                </a:extLst>
              </p:cNvPr>
              <p:cNvSpPr txBox="1"/>
              <p:nvPr/>
            </p:nvSpPr>
            <p:spPr>
              <a:xfrm>
                <a:off x="8520131" y="597179"/>
                <a:ext cx="2960670" cy="8309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sz="4800" b="0" i="1" smtClean="0">
                              <a:latin typeface="Cambria Math" panose="02040503050406030204" pitchFamily="18" charset="0"/>
                            </a:rPr>
                          </m:ctrlPr>
                        </m:sSubPr>
                        <m:e>
                          <m:r>
                            <a:rPr lang="en-CA" sz="4800" b="0" i="1" smtClean="0">
                              <a:latin typeface="Cambria Math" panose="02040503050406030204" pitchFamily="18" charset="0"/>
                            </a:rPr>
                            <m:t>𝑘</m:t>
                          </m:r>
                        </m:e>
                        <m:sub>
                          <m:r>
                            <a:rPr lang="en-CA" sz="4800" b="0" i="1" smtClean="0">
                              <a:latin typeface="Cambria Math" panose="02040503050406030204" pitchFamily="18" charset="0"/>
                            </a:rPr>
                            <m:t>1</m:t>
                          </m:r>
                        </m:sub>
                      </m:sSub>
                      <m:r>
                        <a:rPr lang="en-CA" sz="4800" b="0" i="1" smtClean="0">
                          <a:latin typeface="Cambria Math" panose="02040503050406030204" pitchFamily="18" charset="0"/>
                        </a:rPr>
                        <m:t>, </m:t>
                      </m:r>
                      <m:sSub>
                        <m:sSubPr>
                          <m:ctrlPr>
                            <a:rPr lang="en-CA" sz="4800" b="0" i="1" smtClean="0">
                              <a:latin typeface="Cambria Math" panose="02040503050406030204" pitchFamily="18" charset="0"/>
                            </a:rPr>
                          </m:ctrlPr>
                        </m:sSubPr>
                        <m:e>
                          <m:r>
                            <a:rPr lang="en-CA" sz="4800" b="0" i="1" smtClean="0">
                              <a:latin typeface="Cambria Math" panose="02040503050406030204" pitchFamily="18" charset="0"/>
                            </a:rPr>
                            <m:t>𝑘</m:t>
                          </m:r>
                        </m:e>
                        <m:sub>
                          <m:r>
                            <a:rPr lang="en-CA" sz="4800" b="0" i="1" smtClean="0">
                              <a:latin typeface="Cambria Math" panose="02040503050406030204" pitchFamily="18" charset="0"/>
                            </a:rPr>
                            <m:t>2</m:t>
                          </m:r>
                        </m:sub>
                      </m:sSub>
                      <m:r>
                        <a:rPr lang="en-CA" sz="4800" b="0" i="1" smtClean="0">
                          <a:latin typeface="Cambria Math" panose="02040503050406030204" pitchFamily="18" charset="0"/>
                        </a:rPr>
                        <m:t>∈</m:t>
                      </m:r>
                      <m:r>
                        <a:rPr lang="en-CA" sz="4800" b="0" i="1" smtClean="0">
                          <a:latin typeface="Cambria Math" panose="02040503050406030204" pitchFamily="18" charset="0"/>
                        </a:rPr>
                        <m:t>ℝ</m:t>
                      </m:r>
                    </m:oMath>
                  </m:oMathPara>
                </a14:m>
                <a:endParaRPr lang="en-CA" sz="4800" b="0" i="1" dirty="0">
                  <a:solidFill>
                    <a:schemeClr val="tx1"/>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E260796A-AEF7-55BF-9B2A-C76D7ABDCFE8}"/>
                  </a:ext>
                </a:extLst>
              </p:cNvPr>
              <p:cNvSpPr txBox="1">
                <a:spLocks noRot="1" noChangeAspect="1" noMove="1" noResize="1" noEditPoints="1" noAdjustHandles="1" noChangeArrowheads="1" noChangeShapeType="1" noTextEdit="1"/>
              </p:cNvSpPr>
              <p:nvPr/>
            </p:nvSpPr>
            <p:spPr>
              <a:xfrm>
                <a:off x="8520131" y="597179"/>
                <a:ext cx="2960670" cy="830997"/>
              </a:xfrm>
              <a:prstGeom prst="rect">
                <a:avLst/>
              </a:prstGeom>
              <a:blipFill>
                <a:blip r:embed="rId8"/>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CD2AB55-A045-DB09-F30A-7EB8727D89CA}"/>
              </a:ext>
            </a:extLst>
          </p:cNvPr>
          <p:cNvGrpSpPr/>
          <p:nvPr/>
        </p:nvGrpSpPr>
        <p:grpSpPr>
          <a:xfrm>
            <a:off x="-36651" y="4244298"/>
            <a:ext cx="6482692" cy="1932645"/>
            <a:chOff x="0" y="4233193"/>
            <a:chExt cx="6482692" cy="193264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827275-F40B-F39E-65DF-CF362CE005FE}"/>
                    </a:ext>
                  </a:extLst>
                </p:cNvPr>
                <p:cNvSpPr txBox="1"/>
                <p:nvPr/>
              </p:nvSpPr>
              <p:spPr>
                <a:xfrm>
                  <a:off x="0" y="4233193"/>
                  <a:ext cx="1698221" cy="1932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7200" i="1">
                                <a:latin typeface="Cambria Math" panose="02040503050406030204" pitchFamily="18" charset="0"/>
                              </a:rPr>
                            </m:ctrlPr>
                          </m:dPr>
                          <m:e>
                            <m:eqArr>
                              <m:eqArrPr>
                                <m:ctrlPr>
                                  <a:rPr lang="en-CA" sz="7200" i="1">
                                    <a:solidFill>
                                      <a:srgbClr val="C00000"/>
                                    </a:solidFill>
                                    <a:latin typeface="Cambria Math" panose="02040503050406030204" pitchFamily="18" charset="0"/>
                                  </a:rPr>
                                </m:ctrlPr>
                              </m:eqArrPr>
                              <m:e>
                                <m:r>
                                  <a:rPr lang="en-CA" sz="7200" i="1">
                                    <a:solidFill>
                                      <a:srgbClr val="C00000"/>
                                    </a:solidFill>
                                    <a:latin typeface="Cambria Math" panose="02040503050406030204" pitchFamily="18" charset="0"/>
                                  </a:rPr>
                                  <m:t>𝐴</m:t>
                                </m:r>
                              </m:e>
                              <m:e>
                                <m:r>
                                  <a:rPr lang="en-CA" sz="7200" i="1">
                                    <a:solidFill>
                                      <a:srgbClr val="C00000"/>
                                    </a:solidFill>
                                    <a:latin typeface="Cambria Math" panose="02040503050406030204" pitchFamily="18" charset="0"/>
                                  </a:rPr>
                                  <m:t>𝐵</m:t>
                                </m:r>
                              </m:e>
                            </m:eqArr>
                          </m:e>
                        </m:d>
                      </m:oMath>
                    </m:oMathPara>
                  </a14:m>
                  <a:endParaRPr lang="en-CA" sz="7200" dirty="0">
                    <a:solidFill>
                      <a:srgbClr val="C00000"/>
                    </a:solidFill>
                  </a:endParaRPr>
                </a:p>
              </p:txBody>
            </p:sp>
          </mc:Choice>
          <mc:Fallback xmlns="">
            <p:sp>
              <p:nvSpPr>
                <p:cNvPr id="5" name="TextBox 4">
                  <a:extLst>
                    <a:ext uri="{FF2B5EF4-FFF2-40B4-BE49-F238E27FC236}">
                      <a16:creationId xmlns:a16="http://schemas.microsoft.com/office/drawing/2014/main" id="{1B827275-F40B-F39E-65DF-CF362CE005FE}"/>
                    </a:ext>
                  </a:extLst>
                </p:cNvPr>
                <p:cNvSpPr txBox="1">
                  <a:spLocks noRot="1" noChangeAspect="1" noMove="1" noResize="1" noEditPoints="1" noAdjustHandles="1" noChangeArrowheads="1" noChangeShapeType="1" noTextEdit="1"/>
                </p:cNvSpPr>
                <p:nvPr/>
              </p:nvSpPr>
              <p:spPr>
                <a:xfrm>
                  <a:off x="0" y="4233193"/>
                  <a:ext cx="1698221" cy="1932645"/>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924063-766E-7CD3-ADD1-F8B0679D2038}"/>
                    </a:ext>
                  </a:extLst>
                </p:cNvPr>
                <p:cNvSpPr txBox="1"/>
                <p:nvPr/>
              </p:nvSpPr>
              <p:spPr>
                <a:xfrm>
                  <a:off x="1511844" y="4557353"/>
                  <a:ext cx="4970848"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7200" i="1" smtClean="0">
                                <a:latin typeface="Cambria Math" panose="02040503050406030204" pitchFamily="18" charset="0"/>
                              </a:rPr>
                            </m:ctrlPr>
                          </m:dPr>
                          <m:e>
                            <m:m>
                              <m:mPr>
                                <m:mcs>
                                  <m:mc>
                                    <m:mcPr>
                                      <m:count m:val="2"/>
                                      <m:mcJc m:val="center"/>
                                    </m:mcPr>
                                  </m:mc>
                                </m:mcs>
                                <m:ctrlPr>
                                  <a:rPr lang="en-CA" sz="7200" i="1">
                                    <a:solidFill>
                                      <a:srgbClr val="C00000"/>
                                    </a:solidFill>
                                    <a:latin typeface="Cambria Math" panose="02040503050406030204" pitchFamily="18" charset="0"/>
                                  </a:rPr>
                                </m:ctrlPr>
                              </m:mPr>
                              <m:mr>
                                <m:e>
                                  <m:r>
                                    <a:rPr lang="en-CA" sz="7200" b="0" i="1" dirty="0" smtClean="0">
                                      <a:latin typeface="Cambria Math" panose="02040503050406030204" pitchFamily="18" charset="0"/>
                                    </a:rPr>
                                    <m:t>𝑘</m:t>
                                  </m:r>
                                  <m:sSup>
                                    <m:sSupPr>
                                      <m:ctrlPr>
                                        <a:rPr lang="en-CA" sz="7200" i="1" dirty="0">
                                          <a:latin typeface="Cambria Math" panose="02040503050406030204" pitchFamily="18" charset="0"/>
                                        </a:rPr>
                                      </m:ctrlPr>
                                    </m:sSupPr>
                                    <m:e>
                                      <m:r>
                                        <a:rPr lang="en-CA" sz="7200" i="1" dirty="0">
                                          <a:solidFill>
                                            <a:srgbClr val="C00000"/>
                                          </a:solidFill>
                                          <a:latin typeface="Cambria Math" panose="02040503050406030204" pitchFamily="18" charset="0"/>
                                        </a:rPr>
                                        <m:t>𝐴</m:t>
                                      </m:r>
                                    </m:e>
                                    <m:sup>
                                      <m:r>
                                        <a:rPr lang="en-CA" sz="7200" i="1" dirty="0">
                                          <a:latin typeface="Cambria Math" panose="02040503050406030204" pitchFamily="18" charset="0"/>
                                        </a:rPr>
                                        <m:t>∗</m:t>
                                      </m:r>
                                    </m:sup>
                                  </m:sSup>
                                </m:e>
                                <m:e>
                                  <m:r>
                                    <a:rPr lang="en-CA" sz="7200" b="0" i="1" dirty="0" smtClean="0">
                                      <a:latin typeface="Cambria Math" panose="02040503050406030204" pitchFamily="18" charset="0"/>
                                    </a:rPr>
                                    <m:t>𝑘</m:t>
                                  </m:r>
                                  <m:sSup>
                                    <m:sSupPr>
                                      <m:ctrlPr>
                                        <a:rPr lang="en-CA" sz="7200" i="1" dirty="0">
                                          <a:latin typeface="Cambria Math" panose="02040503050406030204" pitchFamily="18" charset="0"/>
                                        </a:rPr>
                                      </m:ctrlPr>
                                    </m:sSupPr>
                                    <m:e>
                                      <m:r>
                                        <a:rPr lang="en-CA" sz="7200" i="1" dirty="0">
                                          <a:solidFill>
                                            <a:srgbClr val="C00000"/>
                                          </a:solidFill>
                                          <a:latin typeface="Cambria Math" panose="02040503050406030204" pitchFamily="18" charset="0"/>
                                        </a:rPr>
                                        <m:t>𝐵</m:t>
                                      </m:r>
                                    </m:e>
                                    <m:sup>
                                      <m:r>
                                        <a:rPr lang="en-CA" sz="7200" i="1" dirty="0">
                                          <a:latin typeface="Cambria Math" panose="02040503050406030204" pitchFamily="18" charset="0"/>
                                        </a:rPr>
                                        <m:t>∗</m:t>
                                      </m:r>
                                    </m:sup>
                                  </m:sSup>
                                </m:e>
                              </m:mr>
                            </m:m>
                          </m:e>
                        </m:d>
                      </m:oMath>
                    </m:oMathPara>
                  </a14:m>
                  <a:endParaRPr lang="en-CA" sz="8800" dirty="0">
                    <a:solidFill>
                      <a:srgbClr val="C00000"/>
                    </a:solidFill>
                  </a:endParaRPr>
                </a:p>
              </p:txBody>
            </p:sp>
          </mc:Choice>
          <mc:Fallback xmlns="">
            <p:sp>
              <p:nvSpPr>
                <p:cNvPr id="6" name="TextBox 5">
                  <a:extLst>
                    <a:ext uri="{FF2B5EF4-FFF2-40B4-BE49-F238E27FC236}">
                      <a16:creationId xmlns:a16="http://schemas.microsoft.com/office/drawing/2014/main" id="{BD924063-766E-7CD3-ADD1-F8B0679D2038}"/>
                    </a:ext>
                  </a:extLst>
                </p:cNvPr>
                <p:cNvSpPr txBox="1">
                  <a:spLocks noRot="1" noChangeAspect="1" noMove="1" noResize="1" noEditPoints="1" noAdjustHandles="1" noChangeArrowheads="1" noChangeShapeType="1" noTextEdit="1"/>
                </p:cNvSpPr>
                <p:nvPr/>
              </p:nvSpPr>
              <p:spPr>
                <a:xfrm>
                  <a:off x="1511844" y="4557353"/>
                  <a:ext cx="4970848" cy="1200329"/>
                </a:xfrm>
                <a:prstGeom prst="rect">
                  <a:avLst/>
                </a:prstGeom>
                <a:blipFill>
                  <a:blip r:embed="rId10"/>
                  <a:stretch>
                    <a:fillRect/>
                  </a:stretch>
                </a:blipFill>
              </p:spPr>
              <p:txBody>
                <a:bodyPr/>
                <a:lstStyle/>
                <a:p>
                  <a:r>
                    <a:rPr lang="en-CA">
                      <a:noFill/>
                    </a:rPr>
                    <a:t> </a:t>
                  </a:r>
                </a:p>
              </p:txBody>
            </p:sp>
          </mc:Fallback>
        </mc:AlternateContent>
      </p:grpSp>
      <p:sp>
        <p:nvSpPr>
          <p:cNvPr id="24" name="Rectangle 23">
            <a:extLst>
              <a:ext uri="{FF2B5EF4-FFF2-40B4-BE49-F238E27FC236}">
                <a16:creationId xmlns:a16="http://schemas.microsoft.com/office/drawing/2014/main" id="{32966F00-D462-6519-AD40-3FBF539D153A}"/>
              </a:ext>
            </a:extLst>
          </p:cNvPr>
          <p:cNvSpPr/>
          <p:nvPr/>
        </p:nvSpPr>
        <p:spPr>
          <a:xfrm>
            <a:off x="6300788" y="3392488"/>
            <a:ext cx="5180013" cy="919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11FE3AD-EB45-0D34-A61F-4EC5AC383BE0}"/>
                  </a:ext>
                </a:extLst>
              </p:cNvPr>
              <p:cNvSpPr txBox="1"/>
              <p:nvPr/>
            </p:nvSpPr>
            <p:spPr>
              <a:xfrm>
                <a:off x="7083834" y="1905506"/>
                <a:ext cx="5035593" cy="304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b="0" i="1" smtClean="0">
                              <a:latin typeface="Cambria Math" panose="02040503050406030204" pitchFamily="18" charset="0"/>
                            </a:rPr>
                          </m:ctrlPr>
                        </m:sSupPr>
                        <m:e>
                          <m:d>
                            <m:dPr>
                              <m:ctrlPr>
                                <a:rPr lang="en-CA" sz="4800" b="0" i="1" smtClean="0">
                                  <a:latin typeface="Cambria Math" panose="02040503050406030204" pitchFamily="18" charset="0"/>
                                </a:rPr>
                              </m:ctrlPr>
                            </m:dPr>
                            <m:e>
                              <m:r>
                                <a:rPr lang="en-CA" sz="4800" i="1">
                                  <a:solidFill>
                                    <a:srgbClr val="C00000"/>
                                  </a:solidFill>
                                  <a:latin typeface="Cambria Math" panose="02040503050406030204" pitchFamily="18" charset="0"/>
                                </a:rPr>
                                <m:t>𝐵𝐶</m:t>
                              </m:r>
                            </m:e>
                          </m:d>
                        </m:e>
                        <m:sup>
                          <m:r>
                            <a:rPr lang="en-CA" sz="4800" b="0" i="1" smtClean="0">
                              <a:latin typeface="Cambria Math" panose="02040503050406030204" pitchFamily="18" charset="0"/>
                            </a:rPr>
                            <m:t>∗</m:t>
                          </m:r>
                        </m:sup>
                      </m:sSup>
                      <m:r>
                        <a:rPr lang="en-CA" sz="4800" b="0" i="1" smtClean="0">
                          <a:latin typeface="Cambria Math" panose="02040503050406030204" pitchFamily="18" charset="0"/>
                        </a:rPr>
                        <m:t>=</m:t>
                      </m:r>
                      <m:r>
                        <a:rPr lang="en-CA" sz="4800" i="1">
                          <a:solidFill>
                            <a:srgbClr val="C00000"/>
                          </a:solidFill>
                          <a:latin typeface="Cambria Math" panose="02040503050406030204" pitchFamily="18" charset="0"/>
                        </a:rPr>
                        <m:t>𝐴𝐷</m:t>
                      </m:r>
                    </m:oMath>
                  </m:oMathPara>
                </a14:m>
                <a:endParaRPr lang="en-CA" sz="48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CA" sz="4800" b="0" i="1" smtClean="0">
                              <a:latin typeface="Cambria Math" panose="02040503050406030204" pitchFamily="18" charset="0"/>
                            </a:rPr>
                          </m:ctrlPr>
                        </m:sSupPr>
                        <m:e>
                          <m:d>
                            <m:dPr>
                              <m:ctrlPr>
                                <a:rPr lang="en-CA" sz="4800" b="0" i="1" smtClean="0">
                                  <a:latin typeface="Cambria Math" panose="02040503050406030204" pitchFamily="18" charset="0"/>
                                </a:rPr>
                              </m:ctrlPr>
                            </m:dPr>
                            <m:e>
                              <m:r>
                                <a:rPr lang="en-CA" sz="4800" i="1">
                                  <a:solidFill>
                                    <a:srgbClr val="C00000"/>
                                  </a:solidFill>
                                  <a:latin typeface="Cambria Math" panose="02040503050406030204" pitchFamily="18" charset="0"/>
                                </a:rPr>
                                <m:t>𝐵</m:t>
                              </m:r>
                              <m:sSub>
                                <m:sSubPr>
                                  <m:ctrlPr>
                                    <a:rPr lang="en-CA" sz="4800" i="1" dirty="0">
                                      <a:latin typeface="Cambria Math" panose="02040503050406030204" pitchFamily="18" charset="0"/>
                                    </a:rPr>
                                  </m:ctrlPr>
                                </m:sSubPr>
                                <m:e>
                                  <m:r>
                                    <a:rPr lang="en-CA" sz="4800" i="1" dirty="0">
                                      <a:latin typeface="Cambria Math" panose="02040503050406030204" pitchFamily="18" charset="0"/>
                                    </a:rPr>
                                    <m:t>𝑘</m:t>
                                  </m:r>
                                </m:e>
                                <m:sub>
                                  <m:r>
                                    <a:rPr lang="en-CA" sz="4800" i="1" dirty="0">
                                      <a:latin typeface="Cambria Math" panose="02040503050406030204" pitchFamily="18" charset="0"/>
                                    </a:rPr>
                                    <m:t>1</m:t>
                                  </m:r>
                                </m:sub>
                              </m:sSub>
                              <m:sSup>
                                <m:sSupPr>
                                  <m:ctrlPr>
                                    <a:rPr lang="en-CA" sz="4800" i="1" dirty="0">
                                      <a:latin typeface="Cambria Math" panose="02040503050406030204" pitchFamily="18" charset="0"/>
                                    </a:rPr>
                                  </m:ctrlPr>
                                </m:sSupPr>
                                <m:e>
                                  <m:r>
                                    <a:rPr lang="en-CA" sz="4800" i="1" dirty="0">
                                      <a:solidFill>
                                        <a:srgbClr val="C00000"/>
                                      </a:solidFill>
                                      <a:latin typeface="Cambria Math" panose="02040503050406030204" pitchFamily="18" charset="0"/>
                                    </a:rPr>
                                    <m:t>𝐴</m:t>
                                  </m:r>
                                </m:e>
                                <m:sup>
                                  <m:r>
                                    <a:rPr lang="en-CA" sz="4800" i="1" dirty="0">
                                      <a:latin typeface="Cambria Math" panose="02040503050406030204" pitchFamily="18" charset="0"/>
                                    </a:rPr>
                                    <m:t>∗</m:t>
                                  </m:r>
                                </m:sup>
                              </m:sSup>
                            </m:e>
                          </m:d>
                        </m:e>
                        <m:sup>
                          <m:r>
                            <a:rPr lang="en-CA" sz="4800" b="0" i="1" smtClean="0">
                              <a:latin typeface="Cambria Math" panose="02040503050406030204" pitchFamily="18" charset="0"/>
                            </a:rPr>
                            <m:t>∗</m:t>
                          </m:r>
                        </m:sup>
                      </m:sSup>
                      <m:r>
                        <a:rPr lang="en-CA" sz="4800" b="0" i="1" smtClean="0">
                          <a:latin typeface="Cambria Math" panose="02040503050406030204" pitchFamily="18" charset="0"/>
                        </a:rPr>
                        <m:t>=</m:t>
                      </m:r>
                      <m:r>
                        <a:rPr lang="en-CA" sz="4800" i="1">
                          <a:solidFill>
                            <a:srgbClr val="C00000"/>
                          </a:solidFill>
                          <a:latin typeface="Cambria Math" panose="02040503050406030204" pitchFamily="18" charset="0"/>
                        </a:rPr>
                        <m:t>𝐴</m:t>
                      </m:r>
                      <m:sSub>
                        <m:sSubPr>
                          <m:ctrlPr>
                            <a:rPr lang="en-CA" sz="4800" i="1" dirty="0">
                              <a:latin typeface="Cambria Math" panose="02040503050406030204" pitchFamily="18" charset="0"/>
                            </a:rPr>
                          </m:ctrlPr>
                        </m:sSubPr>
                        <m:e>
                          <m:r>
                            <a:rPr lang="en-CA" sz="4800" i="1" dirty="0">
                              <a:latin typeface="Cambria Math" panose="02040503050406030204" pitchFamily="18" charset="0"/>
                            </a:rPr>
                            <m:t>𝑘</m:t>
                          </m:r>
                        </m:e>
                        <m:sub>
                          <m:r>
                            <a:rPr lang="en-CA" sz="4800" i="1" dirty="0">
                              <a:latin typeface="Cambria Math" panose="02040503050406030204" pitchFamily="18" charset="0"/>
                            </a:rPr>
                            <m:t>2</m:t>
                          </m:r>
                        </m:sub>
                      </m:sSub>
                      <m:sSup>
                        <m:sSupPr>
                          <m:ctrlPr>
                            <a:rPr lang="en-CA" sz="4800" i="1" dirty="0">
                              <a:latin typeface="Cambria Math" panose="02040503050406030204" pitchFamily="18" charset="0"/>
                            </a:rPr>
                          </m:ctrlPr>
                        </m:sSupPr>
                        <m:e>
                          <m:r>
                            <a:rPr lang="en-CA" sz="4800" i="1" dirty="0">
                              <a:solidFill>
                                <a:srgbClr val="C00000"/>
                              </a:solidFill>
                              <a:latin typeface="Cambria Math" panose="02040503050406030204" pitchFamily="18" charset="0"/>
                            </a:rPr>
                            <m:t>𝐵</m:t>
                          </m:r>
                        </m:e>
                        <m:sup>
                          <m:r>
                            <a:rPr lang="en-CA" sz="4800" i="1" dirty="0">
                              <a:latin typeface="Cambria Math" panose="02040503050406030204" pitchFamily="18" charset="0"/>
                            </a:rPr>
                            <m:t>∗</m:t>
                          </m:r>
                        </m:sup>
                      </m:sSup>
                    </m:oMath>
                  </m:oMathPara>
                </a14:m>
                <a:endParaRPr lang="en-CA" sz="48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CA" sz="4800" i="1">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sSubSup>
                        <m:sSubSupPr>
                          <m:ctrlPr>
                            <a:rPr lang="en-CA" sz="4800" i="1" dirty="0">
                              <a:latin typeface="Cambria Math" panose="02040503050406030204" pitchFamily="18" charset="0"/>
                            </a:rPr>
                          </m:ctrlPr>
                        </m:sSubSupPr>
                        <m:e>
                          <m:r>
                            <a:rPr lang="en-CA" sz="4800" i="1" dirty="0">
                              <a:latin typeface="Cambria Math" panose="02040503050406030204" pitchFamily="18" charset="0"/>
                            </a:rPr>
                            <m:t>𝑘</m:t>
                          </m:r>
                        </m:e>
                        <m:sub>
                          <m:r>
                            <a:rPr lang="en-CA" sz="4800" i="1" dirty="0">
                              <a:latin typeface="Cambria Math" panose="02040503050406030204" pitchFamily="18" charset="0"/>
                            </a:rPr>
                            <m:t>1</m:t>
                          </m:r>
                        </m:sub>
                        <m:sup>
                          <m:r>
                            <a:rPr lang="en-CA" sz="4800" i="1" dirty="0">
                              <a:latin typeface="Cambria Math" panose="02040503050406030204" pitchFamily="18" charset="0"/>
                            </a:rPr>
                            <m:t>∗</m:t>
                          </m:r>
                        </m:sup>
                      </m:sSubSup>
                      <m:r>
                        <a:rPr lang="en-CA" sz="4800" i="1" dirty="0">
                          <a:solidFill>
                            <a:srgbClr val="C00000"/>
                          </a:solidFill>
                          <a:latin typeface="Cambria Math" panose="02040503050406030204" pitchFamily="18" charset="0"/>
                        </a:rPr>
                        <m:t>𝐴</m:t>
                      </m:r>
                      <m:r>
                        <a:rPr lang="en-CA" sz="4800" b="0" i="1" smtClean="0">
                          <a:latin typeface="Cambria Math" panose="02040503050406030204" pitchFamily="18" charset="0"/>
                        </a:rPr>
                        <m:t>=</m:t>
                      </m:r>
                      <m:r>
                        <a:rPr lang="en-CA" sz="4800" i="1" dirty="0">
                          <a:solidFill>
                            <a:srgbClr val="C00000"/>
                          </a:solidFill>
                          <a:latin typeface="Cambria Math" panose="02040503050406030204" pitchFamily="18" charset="0"/>
                        </a:rPr>
                        <m:t>𝐴</m:t>
                      </m:r>
                      <m:sSub>
                        <m:sSubPr>
                          <m:ctrlPr>
                            <a:rPr lang="en-CA" sz="4800" i="1" dirty="0">
                              <a:latin typeface="Cambria Math" panose="02040503050406030204" pitchFamily="18" charset="0"/>
                            </a:rPr>
                          </m:ctrlPr>
                        </m:sSubPr>
                        <m:e>
                          <m:r>
                            <a:rPr lang="en-CA" sz="4800" i="1" dirty="0">
                              <a:latin typeface="Cambria Math" panose="02040503050406030204" pitchFamily="18" charset="0"/>
                            </a:rPr>
                            <m:t>𝑘</m:t>
                          </m:r>
                        </m:e>
                        <m:sub>
                          <m:r>
                            <a:rPr lang="en-CA" sz="4800" i="1" dirty="0">
                              <a:latin typeface="Cambria Math" panose="02040503050406030204" pitchFamily="18" charset="0"/>
                            </a:rPr>
                            <m:t>2</m:t>
                          </m:r>
                        </m:sub>
                      </m:sSub>
                      <m:sSup>
                        <m:sSupPr>
                          <m:ctrlPr>
                            <a:rPr lang="en-CA" sz="4800" i="1" dirty="0">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dirty="0">
                              <a:latin typeface="Cambria Math" panose="02040503050406030204" pitchFamily="18" charset="0"/>
                            </a:rPr>
                            <m:t>∗</m:t>
                          </m:r>
                        </m:sup>
                      </m:sSup>
                    </m:oMath>
                  </m:oMathPara>
                </a14:m>
                <a:endParaRPr lang="en-CA" sz="48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n-CA" sz="4800" i="1" dirty="0">
                              <a:latin typeface="Cambria Math" panose="02040503050406030204" pitchFamily="18" charset="0"/>
                            </a:rPr>
                          </m:ctrlPr>
                        </m:sSubSupPr>
                        <m:e>
                          <m:r>
                            <a:rPr lang="en-CA" sz="4800" i="1" dirty="0">
                              <a:latin typeface="Cambria Math" panose="02040503050406030204" pitchFamily="18" charset="0"/>
                            </a:rPr>
                            <m:t>𝑘</m:t>
                          </m:r>
                        </m:e>
                        <m:sub>
                          <m:r>
                            <a:rPr lang="en-CA" sz="4800" i="1" dirty="0">
                              <a:latin typeface="Cambria Math" panose="02040503050406030204" pitchFamily="18" charset="0"/>
                            </a:rPr>
                            <m:t>1</m:t>
                          </m:r>
                        </m:sub>
                        <m:sup>
                          <m:r>
                            <a:rPr lang="en-CA" sz="4800" i="1" dirty="0">
                              <a:latin typeface="Cambria Math" panose="02040503050406030204" pitchFamily="18" charset="0"/>
                            </a:rPr>
                            <m:t>∗</m:t>
                          </m:r>
                        </m:sup>
                      </m:sSubSup>
                      <m:r>
                        <a:rPr lang="en-CA" sz="4800" b="0" i="1" smtClean="0">
                          <a:latin typeface="Cambria Math" panose="02040503050406030204" pitchFamily="18" charset="0"/>
                        </a:rPr>
                        <m:t>=</m:t>
                      </m:r>
                      <m:sSub>
                        <m:sSubPr>
                          <m:ctrlPr>
                            <a:rPr lang="en-GB" sz="4800" i="1" dirty="0">
                              <a:latin typeface="Cambria Math" panose="02040503050406030204" pitchFamily="18" charset="0"/>
                            </a:rPr>
                          </m:ctrlPr>
                        </m:sSubPr>
                        <m:e>
                          <m:r>
                            <a:rPr lang="en-GB" sz="4800" i="1" dirty="0">
                              <a:latin typeface="Cambria Math" panose="02040503050406030204" pitchFamily="18" charset="0"/>
                            </a:rPr>
                            <m:t>𝑘</m:t>
                          </m:r>
                        </m:e>
                        <m:sub>
                          <m:r>
                            <a:rPr lang="en-GB" sz="4800" i="1" dirty="0">
                              <a:latin typeface="Cambria Math" panose="02040503050406030204" pitchFamily="18" charset="0"/>
                            </a:rPr>
                            <m:t>1</m:t>
                          </m:r>
                        </m:sub>
                      </m:sSub>
                      <m:r>
                        <a:rPr lang="en-CA" sz="4800" i="1" dirty="0">
                          <a:latin typeface="Cambria Math" panose="02040503050406030204" pitchFamily="18" charset="0"/>
                        </a:rPr>
                        <m:t>=</m:t>
                      </m:r>
                      <m:sSub>
                        <m:sSubPr>
                          <m:ctrlPr>
                            <a:rPr lang="en-CA" sz="4800" i="1" dirty="0">
                              <a:latin typeface="Cambria Math" panose="02040503050406030204" pitchFamily="18" charset="0"/>
                            </a:rPr>
                          </m:ctrlPr>
                        </m:sSubPr>
                        <m:e>
                          <m:r>
                            <a:rPr lang="en-CA" sz="4800" i="1" dirty="0">
                              <a:latin typeface="Cambria Math" panose="02040503050406030204" pitchFamily="18" charset="0"/>
                            </a:rPr>
                            <m:t>𝑘</m:t>
                          </m:r>
                        </m:e>
                        <m:sub>
                          <m:r>
                            <a:rPr lang="en-CA" sz="4800" i="1" dirty="0">
                              <a:latin typeface="Cambria Math" panose="02040503050406030204" pitchFamily="18" charset="0"/>
                            </a:rPr>
                            <m:t>2</m:t>
                          </m:r>
                        </m:sub>
                      </m:sSub>
                      <m:r>
                        <a:rPr lang="en-CA" sz="4800" b="0" i="1" dirty="0" smtClean="0">
                          <a:latin typeface="Cambria Math" panose="02040503050406030204" pitchFamily="18" charset="0"/>
                        </a:rPr>
                        <m:t>=</m:t>
                      </m:r>
                      <m:r>
                        <a:rPr lang="en-CA" sz="4800" b="0" i="1" dirty="0" smtClean="0">
                          <a:latin typeface="Cambria Math" panose="02040503050406030204" pitchFamily="18" charset="0"/>
                        </a:rPr>
                        <m:t>𝑘</m:t>
                      </m:r>
                    </m:oMath>
                  </m:oMathPara>
                </a14:m>
                <a:endParaRPr lang="en-CA" sz="4800" b="0" i="1" dirty="0">
                  <a:solidFill>
                    <a:schemeClr val="tx1"/>
                  </a:solidFill>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611FE3AD-EB45-0D34-A61F-4EC5AC383BE0}"/>
                  </a:ext>
                </a:extLst>
              </p:cNvPr>
              <p:cNvSpPr txBox="1">
                <a:spLocks noRot="1" noChangeAspect="1" noMove="1" noResize="1" noEditPoints="1" noAdjustHandles="1" noChangeArrowheads="1" noChangeShapeType="1" noTextEdit="1"/>
              </p:cNvSpPr>
              <p:nvPr/>
            </p:nvSpPr>
            <p:spPr>
              <a:xfrm>
                <a:off x="7083834" y="1905506"/>
                <a:ext cx="5035593" cy="3046988"/>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0" name="Ink 19">
                <a:extLst>
                  <a:ext uri="{FF2B5EF4-FFF2-40B4-BE49-F238E27FC236}">
                    <a16:creationId xmlns:a16="http://schemas.microsoft.com/office/drawing/2014/main" id="{637C59DA-28EB-B6E1-DF50-1B0586A2EF3D}"/>
                  </a:ext>
                </a:extLst>
              </p14:cNvPr>
              <p14:cNvContentPartPr/>
              <p14:nvPr>
                <p:extLst>
                  <p:ext uri="{42D2F446-02D8-4167-A562-619A0277C38B}">
                    <p15:isNarration xmlns:p15="http://schemas.microsoft.com/office/powerpoint/2012/main" val="1"/>
                  </p:ext>
                </p:extLst>
              </p14:nvPr>
            </p14:nvContentPartPr>
            <p14:xfrm>
              <a:off x="7210800" y="3464280"/>
              <a:ext cx="4047120" cy="3359160"/>
            </p14:xfrm>
          </p:contentPart>
        </mc:Choice>
        <mc:Fallback xmlns="">
          <p:pic>
            <p:nvPicPr>
              <p:cNvPr id="20" name="Ink 19">
                <a:extLst>
                  <a:ext uri="{FF2B5EF4-FFF2-40B4-BE49-F238E27FC236}">
                    <a16:creationId xmlns:a16="http://schemas.microsoft.com/office/drawing/2014/main" id="{637C59DA-28EB-B6E1-DF50-1B0586A2EF3D}"/>
                  </a:ext>
                </a:extLst>
              </p:cNvPr>
              <p:cNvPicPr>
                <a:picLocks noGrp="1" noRot="1" noChangeAspect="1" noMove="1" noResize="1" noEditPoints="1" noAdjustHandles="1" noChangeArrowheads="1" noChangeShapeType="1"/>
              </p:cNvPicPr>
              <p:nvPr/>
            </p:nvPicPr>
            <p:blipFill>
              <a:blip r:embed="rId13"/>
              <a:stretch>
                <a:fillRect/>
              </a:stretch>
            </p:blipFill>
            <p:spPr>
              <a:xfrm>
                <a:off x="7201440" y="3454920"/>
                <a:ext cx="4065840" cy="3377880"/>
              </a:xfrm>
              <a:prstGeom prst="rect">
                <a:avLst/>
              </a:prstGeom>
            </p:spPr>
          </p:pic>
        </mc:Fallback>
      </mc:AlternateContent>
      <p:sp>
        <p:nvSpPr>
          <p:cNvPr id="3" name="Rectangle 2">
            <a:extLst>
              <a:ext uri="{FF2B5EF4-FFF2-40B4-BE49-F238E27FC236}">
                <a16:creationId xmlns:a16="http://schemas.microsoft.com/office/drawing/2014/main" id="{479998A3-84DC-C31E-9FDE-20BA244F5CC4}"/>
              </a:ext>
            </a:extLst>
          </p:cNvPr>
          <p:cNvSpPr/>
          <p:nvPr/>
        </p:nvSpPr>
        <p:spPr>
          <a:xfrm>
            <a:off x="7291022" y="5404158"/>
            <a:ext cx="4364366" cy="2267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405788268"/>
      </p:ext>
    </p:extLst>
  </p:cSld>
  <p:clrMapOvr>
    <a:masterClrMapping/>
  </p:clrMapOvr>
  <mc:AlternateContent xmlns:mc="http://schemas.openxmlformats.org/markup-compatibility/2006" xmlns:p14="http://schemas.microsoft.com/office/powerpoint/2010/main">
    <mc:Choice Requires="p14">
      <p:transition spd="med" p14:dur="700" advTm="27351">
        <p:fade/>
      </p:transition>
    </mc:Choice>
    <mc:Fallback xmlns="">
      <p:transition spd="med" advTm="273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821EA9-AFEE-4154-1257-FDF6816F68F2}"/>
              </a:ext>
            </a:extLst>
          </p:cNvPr>
          <p:cNvGrpSpPr/>
          <p:nvPr/>
        </p:nvGrpSpPr>
        <p:grpSpPr>
          <a:xfrm>
            <a:off x="88491" y="321227"/>
            <a:ext cx="6482692" cy="1932645"/>
            <a:chOff x="0" y="4233193"/>
            <a:chExt cx="6482692" cy="193264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57EC89-925B-CFAE-528E-EF9D910046A7}"/>
                    </a:ext>
                  </a:extLst>
                </p:cNvPr>
                <p:cNvSpPr txBox="1"/>
                <p:nvPr/>
              </p:nvSpPr>
              <p:spPr>
                <a:xfrm>
                  <a:off x="0" y="4233193"/>
                  <a:ext cx="1698221" cy="1932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7200" i="1">
                                <a:latin typeface="Cambria Math" panose="02040503050406030204" pitchFamily="18" charset="0"/>
                              </a:rPr>
                            </m:ctrlPr>
                          </m:dPr>
                          <m:e>
                            <m:eqArr>
                              <m:eqArrPr>
                                <m:ctrlPr>
                                  <a:rPr lang="en-CA" sz="7200" i="1">
                                    <a:solidFill>
                                      <a:srgbClr val="C00000"/>
                                    </a:solidFill>
                                    <a:latin typeface="Cambria Math" panose="02040503050406030204" pitchFamily="18" charset="0"/>
                                  </a:rPr>
                                </m:ctrlPr>
                              </m:eqArrPr>
                              <m:e>
                                <m:r>
                                  <a:rPr lang="en-CA" sz="7200" i="1">
                                    <a:solidFill>
                                      <a:srgbClr val="C00000"/>
                                    </a:solidFill>
                                    <a:latin typeface="Cambria Math" panose="02040503050406030204" pitchFamily="18" charset="0"/>
                                  </a:rPr>
                                  <m:t>𝐴</m:t>
                                </m:r>
                              </m:e>
                              <m:e>
                                <m:r>
                                  <a:rPr lang="en-CA" sz="7200" i="1">
                                    <a:solidFill>
                                      <a:srgbClr val="C00000"/>
                                    </a:solidFill>
                                    <a:latin typeface="Cambria Math" panose="02040503050406030204" pitchFamily="18" charset="0"/>
                                  </a:rPr>
                                  <m:t>𝐵</m:t>
                                </m:r>
                              </m:e>
                            </m:eqArr>
                          </m:e>
                        </m:d>
                      </m:oMath>
                    </m:oMathPara>
                  </a14:m>
                  <a:endParaRPr lang="en-CA" sz="7200" dirty="0">
                    <a:solidFill>
                      <a:srgbClr val="C00000"/>
                    </a:solidFill>
                  </a:endParaRPr>
                </a:p>
              </p:txBody>
            </p:sp>
          </mc:Choice>
          <mc:Fallback xmlns="">
            <p:sp>
              <p:nvSpPr>
                <p:cNvPr id="5" name="TextBox 4">
                  <a:extLst>
                    <a:ext uri="{FF2B5EF4-FFF2-40B4-BE49-F238E27FC236}">
                      <a16:creationId xmlns:a16="http://schemas.microsoft.com/office/drawing/2014/main" id="{6257EC89-925B-CFAE-528E-EF9D910046A7}"/>
                    </a:ext>
                  </a:extLst>
                </p:cNvPr>
                <p:cNvSpPr txBox="1">
                  <a:spLocks noRot="1" noChangeAspect="1" noMove="1" noResize="1" noEditPoints="1" noAdjustHandles="1" noChangeArrowheads="1" noChangeShapeType="1" noTextEdit="1"/>
                </p:cNvSpPr>
                <p:nvPr/>
              </p:nvSpPr>
              <p:spPr>
                <a:xfrm>
                  <a:off x="0" y="4233193"/>
                  <a:ext cx="1698221" cy="193264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9E6B72-2BEC-63B8-8012-5CD6C7690D0C}"/>
                    </a:ext>
                  </a:extLst>
                </p:cNvPr>
                <p:cNvSpPr txBox="1"/>
                <p:nvPr/>
              </p:nvSpPr>
              <p:spPr>
                <a:xfrm>
                  <a:off x="1511844" y="4557353"/>
                  <a:ext cx="4970848"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7200" i="1" smtClean="0">
                                <a:latin typeface="Cambria Math" panose="02040503050406030204" pitchFamily="18" charset="0"/>
                              </a:rPr>
                            </m:ctrlPr>
                          </m:dPr>
                          <m:e>
                            <m:m>
                              <m:mPr>
                                <m:mcs>
                                  <m:mc>
                                    <m:mcPr>
                                      <m:count m:val="2"/>
                                      <m:mcJc m:val="center"/>
                                    </m:mcPr>
                                  </m:mc>
                                </m:mcs>
                                <m:ctrlPr>
                                  <a:rPr lang="en-CA" sz="7200" i="1">
                                    <a:solidFill>
                                      <a:srgbClr val="C00000"/>
                                    </a:solidFill>
                                    <a:latin typeface="Cambria Math" panose="02040503050406030204" pitchFamily="18" charset="0"/>
                                  </a:rPr>
                                </m:ctrlPr>
                              </m:mPr>
                              <m:mr>
                                <m:e>
                                  <m:r>
                                    <a:rPr lang="en-CA" sz="7200" b="0" i="1" dirty="0" smtClean="0">
                                      <a:latin typeface="Cambria Math" panose="02040503050406030204" pitchFamily="18" charset="0"/>
                                    </a:rPr>
                                    <m:t>𝑘</m:t>
                                  </m:r>
                                  <m:sSup>
                                    <m:sSupPr>
                                      <m:ctrlPr>
                                        <a:rPr lang="en-CA" sz="7200" i="1" dirty="0">
                                          <a:latin typeface="Cambria Math" panose="02040503050406030204" pitchFamily="18" charset="0"/>
                                        </a:rPr>
                                      </m:ctrlPr>
                                    </m:sSupPr>
                                    <m:e>
                                      <m:r>
                                        <a:rPr lang="en-CA" sz="7200" i="1" dirty="0">
                                          <a:solidFill>
                                            <a:srgbClr val="C00000"/>
                                          </a:solidFill>
                                          <a:latin typeface="Cambria Math" panose="02040503050406030204" pitchFamily="18" charset="0"/>
                                        </a:rPr>
                                        <m:t>𝐴</m:t>
                                      </m:r>
                                    </m:e>
                                    <m:sup>
                                      <m:r>
                                        <a:rPr lang="en-CA" sz="7200" i="1" dirty="0">
                                          <a:latin typeface="Cambria Math" panose="02040503050406030204" pitchFamily="18" charset="0"/>
                                        </a:rPr>
                                        <m:t>∗</m:t>
                                      </m:r>
                                    </m:sup>
                                  </m:sSup>
                                </m:e>
                                <m:e>
                                  <m:r>
                                    <a:rPr lang="en-CA" sz="7200" b="0" i="1" dirty="0" smtClean="0">
                                      <a:latin typeface="Cambria Math" panose="02040503050406030204" pitchFamily="18" charset="0"/>
                                    </a:rPr>
                                    <m:t>𝑘</m:t>
                                  </m:r>
                                  <m:sSup>
                                    <m:sSupPr>
                                      <m:ctrlPr>
                                        <a:rPr lang="en-CA" sz="7200" i="1" dirty="0">
                                          <a:latin typeface="Cambria Math" panose="02040503050406030204" pitchFamily="18" charset="0"/>
                                        </a:rPr>
                                      </m:ctrlPr>
                                    </m:sSupPr>
                                    <m:e>
                                      <m:r>
                                        <a:rPr lang="en-CA" sz="7200" i="1" dirty="0">
                                          <a:solidFill>
                                            <a:srgbClr val="C00000"/>
                                          </a:solidFill>
                                          <a:latin typeface="Cambria Math" panose="02040503050406030204" pitchFamily="18" charset="0"/>
                                        </a:rPr>
                                        <m:t>𝐵</m:t>
                                      </m:r>
                                    </m:e>
                                    <m:sup>
                                      <m:r>
                                        <a:rPr lang="en-CA" sz="7200" i="1" dirty="0">
                                          <a:latin typeface="Cambria Math" panose="02040503050406030204" pitchFamily="18" charset="0"/>
                                        </a:rPr>
                                        <m:t>∗</m:t>
                                      </m:r>
                                    </m:sup>
                                  </m:sSup>
                                </m:e>
                              </m:mr>
                            </m:m>
                          </m:e>
                        </m:d>
                      </m:oMath>
                    </m:oMathPara>
                  </a14:m>
                  <a:endParaRPr lang="en-CA" sz="8800" dirty="0">
                    <a:solidFill>
                      <a:srgbClr val="C00000"/>
                    </a:solidFill>
                  </a:endParaRPr>
                </a:p>
              </p:txBody>
            </p:sp>
          </mc:Choice>
          <mc:Fallback xmlns="">
            <p:sp>
              <p:nvSpPr>
                <p:cNvPr id="6" name="TextBox 5">
                  <a:extLst>
                    <a:ext uri="{FF2B5EF4-FFF2-40B4-BE49-F238E27FC236}">
                      <a16:creationId xmlns:a16="http://schemas.microsoft.com/office/drawing/2014/main" id="{2D9E6B72-2BEC-63B8-8012-5CD6C7690D0C}"/>
                    </a:ext>
                  </a:extLst>
                </p:cNvPr>
                <p:cNvSpPr txBox="1">
                  <a:spLocks noRot="1" noChangeAspect="1" noMove="1" noResize="1" noEditPoints="1" noAdjustHandles="1" noChangeArrowheads="1" noChangeShapeType="1" noTextEdit="1"/>
                </p:cNvSpPr>
                <p:nvPr/>
              </p:nvSpPr>
              <p:spPr>
                <a:xfrm>
                  <a:off x="1511844" y="4557353"/>
                  <a:ext cx="4970848" cy="1200329"/>
                </a:xfrm>
                <a:prstGeom prst="rect">
                  <a:avLst/>
                </a:prstGeom>
                <a:blipFill>
                  <a:blip r:embed="rId4"/>
                  <a:stretch>
                    <a:fillRect/>
                  </a:stretch>
                </a:blipFill>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EBF05743-8259-95E6-4955-E93925357A35}"/>
              </a:ext>
            </a:extLst>
          </p:cNvPr>
          <p:cNvGrpSpPr/>
          <p:nvPr/>
        </p:nvGrpSpPr>
        <p:grpSpPr>
          <a:xfrm>
            <a:off x="88491" y="2458415"/>
            <a:ext cx="7214366" cy="1932645"/>
            <a:chOff x="0" y="4233193"/>
            <a:chExt cx="7214366" cy="193264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8A0B32-19A7-C117-82B7-A4EFCA574AC9}"/>
                    </a:ext>
                  </a:extLst>
                </p:cNvPr>
                <p:cNvSpPr txBox="1"/>
                <p:nvPr/>
              </p:nvSpPr>
              <p:spPr>
                <a:xfrm>
                  <a:off x="0" y="4233193"/>
                  <a:ext cx="3334695" cy="19326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dirty="0" smtClean="0">
                            <a:latin typeface="Cambria Math" panose="02040503050406030204" pitchFamily="18" charset="0"/>
                          </a:rPr>
                          <m:t>=</m:t>
                        </m:r>
                        <m:r>
                          <a:rPr lang="en-CA" sz="7200" i="1" dirty="0">
                            <a:latin typeface="Cambria Math" panose="02040503050406030204" pitchFamily="18" charset="0"/>
                          </a:rPr>
                          <m:t>𝑘</m:t>
                        </m:r>
                        <m:d>
                          <m:dPr>
                            <m:begChr m:val="["/>
                            <m:endChr m:val="]"/>
                            <m:ctrlPr>
                              <a:rPr lang="en-CA" sz="7200" i="1">
                                <a:latin typeface="Cambria Math" panose="02040503050406030204" pitchFamily="18" charset="0"/>
                              </a:rPr>
                            </m:ctrlPr>
                          </m:dPr>
                          <m:e>
                            <m:eqArr>
                              <m:eqArrPr>
                                <m:ctrlPr>
                                  <a:rPr lang="en-CA" sz="7200" i="1">
                                    <a:solidFill>
                                      <a:srgbClr val="C00000"/>
                                    </a:solidFill>
                                    <a:latin typeface="Cambria Math" panose="02040503050406030204" pitchFamily="18" charset="0"/>
                                  </a:rPr>
                                </m:ctrlPr>
                              </m:eqArrPr>
                              <m:e>
                                <m:r>
                                  <a:rPr lang="en-CA" sz="7200" i="1">
                                    <a:solidFill>
                                      <a:srgbClr val="C00000"/>
                                    </a:solidFill>
                                    <a:latin typeface="Cambria Math" panose="02040503050406030204" pitchFamily="18" charset="0"/>
                                  </a:rPr>
                                  <m:t>𝐴</m:t>
                                </m:r>
                              </m:e>
                              <m:e>
                                <m:r>
                                  <a:rPr lang="en-CA" sz="7200" i="1">
                                    <a:solidFill>
                                      <a:srgbClr val="C00000"/>
                                    </a:solidFill>
                                    <a:latin typeface="Cambria Math" panose="02040503050406030204" pitchFamily="18" charset="0"/>
                                  </a:rPr>
                                  <m:t>𝐵</m:t>
                                </m:r>
                              </m:e>
                            </m:eqArr>
                          </m:e>
                        </m:d>
                      </m:oMath>
                    </m:oMathPara>
                  </a14:m>
                  <a:endParaRPr lang="en-CA" sz="7200" dirty="0">
                    <a:solidFill>
                      <a:srgbClr val="C00000"/>
                    </a:solidFill>
                  </a:endParaRPr>
                </a:p>
              </p:txBody>
            </p:sp>
          </mc:Choice>
          <mc:Fallback xmlns="">
            <p:sp>
              <p:nvSpPr>
                <p:cNvPr id="8" name="TextBox 7">
                  <a:extLst>
                    <a:ext uri="{FF2B5EF4-FFF2-40B4-BE49-F238E27FC236}">
                      <a16:creationId xmlns:a16="http://schemas.microsoft.com/office/drawing/2014/main" id="{708A0B32-19A7-C117-82B7-A4EFCA574AC9}"/>
                    </a:ext>
                  </a:extLst>
                </p:cNvPr>
                <p:cNvSpPr txBox="1">
                  <a:spLocks noRot="1" noChangeAspect="1" noMove="1" noResize="1" noEditPoints="1" noAdjustHandles="1" noChangeArrowheads="1" noChangeShapeType="1" noTextEdit="1"/>
                </p:cNvSpPr>
                <p:nvPr/>
              </p:nvSpPr>
              <p:spPr>
                <a:xfrm>
                  <a:off x="0" y="4233193"/>
                  <a:ext cx="3334695" cy="1932645"/>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18879C-CE06-CD7A-5553-84AEF3603E90}"/>
                    </a:ext>
                  </a:extLst>
                </p:cNvPr>
                <p:cNvSpPr txBox="1"/>
                <p:nvPr/>
              </p:nvSpPr>
              <p:spPr>
                <a:xfrm>
                  <a:off x="3317145" y="4640067"/>
                  <a:ext cx="3897221"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7200" i="1" smtClean="0">
                                <a:latin typeface="Cambria Math" panose="02040503050406030204" pitchFamily="18" charset="0"/>
                              </a:rPr>
                            </m:ctrlPr>
                          </m:dPr>
                          <m:e>
                            <m:m>
                              <m:mPr>
                                <m:mcs>
                                  <m:mc>
                                    <m:mcPr>
                                      <m:count m:val="2"/>
                                      <m:mcJc m:val="center"/>
                                    </m:mcPr>
                                  </m:mc>
                                </m:mcs>
                                <m:ctrlPr>
                                  <a:rPr lang="en-CA" sz="7200" i="1">
                                    <a:solidFill>
                                      <a:srgbClr val="C00000"/>
                                    </a:solidFill>
                                    <a:latin typeface="Cambria Math" panose="02040503050406030204" pitchFamily="18" charset="0"/>
                                  </a:rPr>
                                </m:ctrlPr>
                              </m:mPr>
                              <m:mr>
                                <m:e>
                                  <m:sSup>
                                    <m:sSupPr>
                                      <m:ctrlPr>
                                        <a:rPr lang="en-CA" sz="7200" i="1" dirty="0">
                                          <a:latin typeface="Cambria Math" panose="02040503050406030204" pitchFamily="18" charset="0"/>
                                        </a:rPr>
                                      </m:ctrlPr>
                                    </m:sSupPr>
                                    <m:e>
                                      <m:r>
                                        <a:rPr lang="en-CA" sz="7200" i="1" dirty="0">
                                          <a:solidFill>
                                            <a:srgbClr val="C00000"/>
                                          </a:solidFill>
                                          <a:latin typeface="Cambria Math" panose="02040503050406030204" pitchFamily="18" charset="0"/>
                                        </a:rPr>
                                        <m:t>𝐴</m:t>
                                      </m:r>
                                    </m:e>
                                    <m:sup>
                                      <m:r>
                                        <a:rPr lang="en-CA" sz="7200" i="1" dirty="0">
                                          <a:latin typeface="Cambria Math" panose="02040503050406030204" pitchFamily="18" charset="0"/>
                                        </a:rPr>
                                        <m:t>∗</m:t>
                                      </m:r>
                                    </m:sup>
                                  </m:sSup>
                                </m:e>
                                <m:e>
                                  <m:sSup>
                                    <m:sSupPr>
                                      <m:ctrlPr>
                                        <a:rPr lang="en-CA" sz="7200" i="1" dirty="0">
                                          <a:latin typeface="Cambria Math" panose="02040503050406030204" pitchFamily="18" charset="0"/>
                                        </a:rPr>
                                      </m:ctrlPr>
                                    </m:sSupPr>
                                    <m:e>
                                      <m:r>
                                        <a:rPr lang="en-CA" sz="7200" i="1" dirty="0">
                                          <a:solidFill>
                                            <a:srgbClr val="C00000"/>
                                          </a:solidFill>
                                          <a:latin typeface="Cambria Math" panose="02040503050406030204" pitchFamily="18" charset="0"/>
                                        </a:rPr>
                                        <m:t>𝐵</m:t>
                                      </m:r>
                                    </m:e>
                                    <m:sup>
                                      <m:r>
                                        <a:rPr lang="en-CA" sz="7200" i="1" dirty="0">
                                          <a:latin typeface="Cambria Math" panose="02040503050406030204" pitchFamily="18" charset="0"/>
                                        </a:rPr>
                                        <m:t>∗</m:t>
                                      </m:r>
                                    </m:sup>
                                  </m:sSup>
                                </m:e>
                              </m:mr>
                            </m:m>
                          </m:e>
                        </m:d>
                      </m:oMath>
                    </m:oMathPara>
                  </a14:m>
                  <a:endParaRPr lang="en-CA" sz="8800" dirty="0">
                    <a:solidFill>
                      <a:srgbClr val="C00000"/>
                    </a:solidFill>
                  </a:endParaRPr>
                </a:p>
              </p:txBody>
            </p:sp>
          </mc:Choice>
          <mc:Fallback xmlns="">
            <p:sp>
              <p:nvSpPr>
                <p:cNvPr id="9" name="TextBox 8">
                  <a:extLst>
                    <a:ext uri="{FF2B5EF4-FFF2-40B4-BE49-F238E27FC236}">
                      <a16:creationId xmlns:a16="http://schemas.microsoft.com/office/drawing/2014/main" id="{8918879C-CE06-CD7A-5553-84AEF3603E90}"/>
                    </a:ext>
                  </a:extLst>
                </p:cNvPr>
                <p:cNvSpPr txBox="1">
                  <a:spLocks noRot="1" noChangeAspect="1" noMove="1" noResize="1" noEditPoints="1" noAdjustHandles="1" noChangeArrowheads="1" noChangeShapeType="1" noTextEdit="1"/>
                </p:cNvSpPr>
                <p:nvPr/>
              </p:nvSpPr>
              <p:spPr>
                <a:xfrm>
                  <a:off x="3317145" y="4640067"/>
                  <a:ext cx="3897221" cy="1200329"/>
                </a:xfrm>
                <a:prstGeom prst="rect">
                  <a:avLst/>
                </a:prstGeom>
                <a:blipFill>
                  <a:blip r:embed="rId6"/>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7CD5A2-4394-CA4A-0894-8FC7B64F5063}"/>
                  </a:ext>
                </a:extLst>
              </p:cNvPr>
              <p:cNvSpPr txBox="1"/>
              <p:nvPr/>
            </p:nvSpPr>
            <p:spPr>
              <a:xfrm>
                <a:off x="88491" y="4607349"/>
                <a:ext cx="7864845" cy="19607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600" b="0" i="1" dirty="0" smtClean="0">
                          <a:latin typeface="Cambria Math" panose="02040503050406030204" pitchFamily="18" charset="0"/>
                        </a:rPr>
                        <m:t>=</m:t>
                      </m:r>
                      <m:r>
                        <a:rPr lang="en-CA" sz="6600" i="1" dirty="0">
                          <a:latin typeface="Cambria Math" panose="02040503050406030204" pitchFamily="18" charset="0"/>
                        </a:rPr>
                        <m:t>𝑘</m:t>
                      </m:r>
                      <m:d>
                        <m:dPr>
                          <m:begChr m:val="["/>
                          <m:endChr m:val="]"/>
                          <m:ctrlPr>
                            <a:rPr lang="en-GB" sz="6600" i="1">
                              <a:latin typeface="Cambria Math" panose="02040503050406030204" pitchFamily="18" charset="0"/>
                            </a:rPr>
                          </m:ctrlPr>
                        </m:dPr>
                        <m:e>
                          <m:m>
                            <m:mPr>
                              <m:mcs>
                                <m:mc>
                                  <m:mcPr>
                                    <m:count m:val="2"/>
                                    <m:mcJc m:val="center"/>
                                  </m:mcPr>
                                </m:mc>
                              </m:mcs>
                              <m:ctrlPr>
                                <a:rPr lang="en-GB" sz="6600" i="1">
                                  <a:latin typeface="Cambria Math" panose="02040503050406030204" pitchFamily="18" charset="0"/>
                                </a:rPr>
                              </m:ctrlPr>
                            </m:mPr>
                            <m:mr>
                              <m:e>
                                <m:r>
                                  <a:rPr lang="en-CA" sz="6600" i="1">
                                    <a:latin typeface="Cambria Math" panose="02040503050406030204" pitchFamily="18" charset="0"/>
                                  </a:rPr>
                                  <m:t>𝑐</m:t>
                                </m:r>
                                <m:r>
                                  <a:rPr lang="en-CA" sz="6600" i="1">
                                    <a:solidFill>
                                      <a:srgbClr val="0070C0"/>
                                    </a:solidFill>
                                    <a:latin typeface="Cambria Math" panose="02040503050406030204" pitchFamily="18" charset="0"/>
                                  </a:rPr>
                                  <m:t>𝑡</m:t>
                                </m:r>
                                <m:r>
                                  <a:rPr lang="en-GB" sz="6600" i="1">
                                    <a:latin typeface="Cambria Math" panose="02040503050406030204" pitchFamily="18" charset="0"/>
                                  </a:rPr>
                                  <m:t>+</m:t>
                                </m:r>
                                <m:r>
                                  <m:rPr>
                                    <m:brk m:alnAt="7"/>
                                  </m:rPr>
                                  <a:rPr lang="en-GB" sz="6600" i="1">
                                    <a:solidFill>
                                      <a:srgbClr val="0070C0"/>
                                    </a:solidFill>
                                    <a:latin typeface="Cambria Math" panose="02040503050406030204" pitchFamily="18" charset="0"/>
                                  </a:rPr>
                                  <m:t>𝑧</m:t>
                                </m:r>
                              </m:e>
                              <m:e>
                                <m:r>
                                  <a:rPr lang="en-GB" sz="6600" i="1">
                                    <a:solidFill>
                                      <a:srgbClr val="0070C0"/>
                                    </a:solidFill>
                                    <a:latin typeface="Cambria Math" panose="02040503050406030204" pitchFamily="18" charset="0"/>
                                  </a:rPr>
                                  <m:t>𝑥</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e>
                            </m:mr>
                            <m:mr>
                              <m:e>
                                <m:r>
                                  <a:rPr lang="en-GB" sz="6600" i="1">
                                    <a:solidFill>
                                      <a:srgbClr val="0070C0"/>
                                    </a:solidFill>
                                    <a:latin typeface="Cambria Math" panose="02040503050406030204" pitchFamily="18" charset="0"/>
                                  </a:rPr>
                                  <m:t>𝑥</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e>
                              <m:e>
                                <m:r>
                                  <a:rPr lang="en-CA" sz="6600" i="1">
                                    <a:latin typeface="Cambria Math" panose="02040503050406030204" pitchFamily="18" charset="0"/>
                                  </a:rPr>
                                  <m:t>𝑐</m:t>
                                </m:r>
                                <m:r>
                                  <a:rPr lang="en-CA" sz="6600" i="1">
                                    <a:solidFill>
                                      <a:srgbClr val="0070C0"/>
                                    </a:solidFill>
                                    <a:latin typeface="Cambria Math" panose="02040503050406030204" pitchFamily="18" charset="0"/>
                                  </a:rPr>
                                  <m:t>𝑡</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𝑧</m:t>
                                </m:r>
                              </m:e>
                            </m:mr>
                          </m:m>
                        </m:e>
                      </m:d>
                    </m:oMath>
                  </m:oMathPara>
                </a14:m>
                <a:endParaRPr lang="en-CA" sz="6600" dirty="0"/>
              </a:p>
            </p:txBody>
          </p:sp>
        </mc:Choice>
        <mc:Fallback xmlns="">
          <p:sp>
            <p:nvSpPr>
              <p:cNvPr id="11" name="TextBox 10">
                <a:extLst>
                  <a:ext uri="{FF2B5EF4-FFF2-40B4-BE49-F238E27FC236}">
                    <a16:creationId xmlns:a16="http://schemas.microsoft.com/office/drawing/2014/main" id="{407CD5A2-4394-CA4A-0894-8FC7B64F5063}"/>
                  </a:ext>
                </a:extLst>
              </p:cNvPr>
              <p:cNvSpPr txBox="1">
                <a:spLocks noRot="1" noChangeAspect="1" noMove="1" noResize="1" noEditPoints="1" noAdjustHandles="1" noChangeArrowheads="1" noChangeShapeType="1" noTextEdit="1"/>
              </p:cNvSpPr>
              <p:nvPr/>
            </p:nvSpPr>
            <p:spPr>
              <a:xfrm>
                <a:off x="88491" y="4607349"/>
                <a:ext cx="7864845" cy="196073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E6DA54-B5CD-BD19-2366-FF4D37BAF5DD}"/>
                  </a:ext>
                </a:extLst>
              </p:cNvPr>
              <p:cNvSpPr txBox="1"/>
              <p:nvPr/>
            </p:nvSpPr>
            <p:spPr>
              <a:xfrm>
                <a:off x="8484841" y="4433552"/>
                <a:ext cx="2390814" cy="2308324"/>
              </a:xfrm>
              <a:prstGeom prst="rect">
                <a:avLst/>
              </a:prstGeom>
              <a:noFill/>
              <a:ln w="38100">
                <a:solidFill>
                  <a:schemeClr val="tx1"/>
                </a:solidFill>
              </a:ln>
            </p:spPr>
            <p:txBody>
              <a:bodyPr wrap="square" rtlCol="0">
                <a:spAutoFit/>
              </a:bodyPr>
              <a:lstStyle/>
              <a:p>
                <a:pPr algn="ctr"/>
                <a:r>
                  <a:rPr lang="en-CA" sz="4800" b="0" dirty="0">
                    <a:solidFill>
                      <a:schemeClr val="tx1"/>
                    </a:solidFill>
                  </a:rPr>
                  <a:t>Simplest Choice:</a:t>
                </a:r>
              </a:p>
              <a:p>
                <a:pPr algn="ctr"/>
                <a14:m>
                  <m:oMathPara xmlns:m="http://schemas.openxmlformats.org/officeDocument/2006/math">
                    <m:oMathParaPr>
                      <m:jc m:val="centerGroup"/>
                    </m:oMathParaPr>
                    <m:oMath xmlns:m="http://schemas.openxmlformats.org/officeDocument/2006/math">
                      <m:r>
                        <a:rPr lang="en-CA" sz="4800" b="0" i="1" smtClean="0">
                          <a:solidFill>
                            <a:schemeClr val="tx1"/>
                          </a:solidFill>
                          <a:latin typeface="Cambria Math" panose="02040503050406030204" pitchFamily="18" charset="0"/>
                        </a:rPr>
                        <m:t>𝑘</m:t>
                      </m:r>
                      <m:r>
                        <a:rPr lang="en-CA" sz="4800" b="0" i="1" smtClean="0">
                          <a:solidFill>
                            <a:schemeClr val="tx1"/>
                          </a:solidFill>
                          <a:latin typeface="Cambria Math" panose="02040503050406030204" pitchFamily="18" charset="0"/>
                        </a:rPr>
                        <m:t>=1</m:t>
                      </m:r>
                    </m:oMath>
                  </m:oMathPara>
                </a14:m>
                <a:endParaRPr lang="en-CA" sz="6000" dirty="0">
                  <a:solidFill>
                    <a:schemeClr val="tx1"/>
                  </a:solidFill>
                </a:endParaRPr>
              </a:p>
            </p:txBody>
          </p:sp>
        </mc:Choice>
        <mc:Fallback xmlns="">
          <p:sp>
            <p:nvSpPr>
              <p:cNvPr id="13" name="TextBox 12">
                <a:extLst>
                  <a:ext uri="{FF2B5EF4-FFF2-40B4-BE49-F238E27FC236}">
                    <a16:creationId xmlns:a16="http://schemas.microsoft.com/office/drawing/2014/main" id="{B3E6DA54-B5CD-BD19-2366-FF4D37BAF5DD}"/>
                  </a:ext>
                </a:extLst>
              </p:cNvPr>
              <p:cNvSpPr txBox="1">
                <a:spLocks noRot="1" noChangeAspect="1" noMove="1" noResize="1" noEditPoints="1" noAdjustHandles="1" noChangeArrowheads="1" noChangeShapeType="1" noTextEdit="1"/>
              </p:cNvSpPr>
              <p:nvPr/>
            </p:nvSpPr>
            <p:spPr>
              <a:xfrm>
                <a:off x="8484841" y="4433552"/>
                <a:ext cx="2390814" cy="2308324"/>
              </a:xfrm>
              <a:prstGeom prst="rect">
                <a:avLst/>
              </a:prstGeom>
              <a:blipFill>
                <a:blip r:embed="rId8"/>
                <a:stretch>
                  <a:fillRect l="-9045" t="-4935" r="-13819"/>
                </a:stretch>
              </a:blipFill>
              <a:ln w="38100">
                <a:solidFill>
                  <a:schemeClr val="tx1"/>
                </a:solidFill>
              </a:ln>
            </p:spPr>
            <p:txBody>
              <a:bodyPr/>
              <a:lstStyle/>
              <a:p>
                <a:r>
                  <a:rPr lang="en-CA">
                    <a:noFill/>
                  </a:rPr>
                  <a:t> </a:t>
                </a:r>
              </a:p>
            </p:txBody>
          </p:sp>
        </mc:Fallback>
      </mc:AlternateContent>
      <p:grpSp>
        <p:nvGrpSpPr>
          <p:cNvPr id="14" name="Group 13">
            <a:extLst>
              <a:ext uri="{FF2B5EF4-FFF2-40B4-BE49-F238E27FC236}">
                <a16:creationId xmlns:a16="http://schemas.microsoft.com/office/drawing/2014/main" id="{2F240505-076A-6A55-A336-508132547CA6}"/>
              </a:ext>
            </a:extLst>
          </p:cNvPr>
          <p:cNvGrpSpPr/>
          <p:nvPr/>
        </p:nvGrpSpPr>
        <p:grpSpPr>
          <a:xfrm>
            <a:off x="7071918" y="-146261"/>
            <a:ext cx="4376123" cy="4463866"/>
            <a:chOff x="277071" y="3132814"/>
            <a:chExt cx="3431793" cy="3500602"/>
          </a:xfrm>
        </p:grpSpPr>
        <p:pic>
          <p:nvPicPr>
            <p:cNvPr id="15" name="Picture 14">
              <a:extLst>
                <a:ext uri="{FF2B5EF4-FFF2-40B4-BE49-F238E27FC236}">
                  <a16:creationId xmlns:a16="http://schemas.microsoft.com/office/drawing/2014/main" id="{4D395928-43E8-1CD9-F17B-DAFD5054E9FC}"/>
                </a:ext>
              </a:extLst>
            </p:cNvPr>
            <p:cNvPicPr>
              <a:picLocks noChangeAspect="1"/>
            </p:cNvPicPr>
            <p:nvPr/>
          </p:nvPicPr>
          <p:blipFill rotWithShape="1">
            <a:blip r:embed="rId9"/>
            <a:srcRect l="47629"/>
            <a:stretch/>
          </p:blipFill>
          <p:spPr>
            <a:xfrm>
              <a:off x="277071" y="3472576"/>
              <a:ext cx="3134843" cy="316084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3953D6B-1C19-024D-1448-1B87EBD7155D}"/>
                    </a:ext>
                  </a:extLst>
                </p:cNvPr>
                <p:cNvSpPr txBox="1"/>
                <p:nvPr/>
              </p:nvSpPr>
              <p:spPr>
                <a:xfrm>
                  <a:off x="1224730" y="3132814"/>
                  <a:ext cx="492340" cy="6034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400" i="1">
                            <a:latin typeface="Cambria Math" panose="02040503050406030204" pitchFamily="18" charset="0"/>
                          </a:rPr>
                          <m:t>𝑐</m:t>
                        </m:r>
                        <m:r>
                          <a:rPr lang="en-CA" sz="4400" i="1">
                            <a:solidFill>
                              <a:srgbClr val="0070C0"/>
                            </a:solidFill>
                            <a:latin typeface="Cambria Math" panose="02040503050406030204" pitchFamily="18" charset="0"/>
                          </a:rPr>
                          <m:t>𝑡</m:t>
                        </m:r>
                      </m:oMath>
                    </m:oMathPara>
                  </a14:m>
                  <a:endParaRPr lang="en-US" sz="4400" dirty="0">
                    <a:solidFill>
                      <a:srgbClr val="0070C0"/>
                    </a:solidFill>
                  </a:endParaRPr>
                </a:p>
              </p:txBody>
            </p:sp>
          </mc:Choice>
          <mc:Fallback xmlns="">
            <p:sp>
              <p:nvSpPr>
                <p:cNvPr id="16" name="TextBox 15">
                  <a:extLst>
                    <a:ext uri="{FF2B5EF4-FFF2-40B4-BE49-F238E27FC236}">
                      <a16:creationId xmlns:a16="http://schemas.microsoft.com/office/drawing/2014/main" id="{63953D6B-1C19-024D-1448-1B87EBD7155D}"/>
                    </a:ext>
                  </a:extLst>
                </p:cNvPr>
                <p:cNvSpPr txBox="1">
                  <a:spLocks noRot="1" noChangeAspect="1" noMove="1" noResize="1" noEditPoints="1" noAdjustHandles="1" noChangeArrowheads="1" noChangeShapeType="1" noTextEdit="1"/>
                </p:cNvSpPr>
                <p:nvPr/>
              </p:nvSpPr>
              <p:spPr>
                <a:xfrm>
                  <a:off x="1224730" y="3132814"/>
                  <a:ext cx="492340" cy="603402"/>
                </a:xfrm>
                <a:prstGeom prst="rect">
                  <a:avLst/>
                </a:prstGeom>
                <a:blipFill>
                  <a:blip r:embed="rId10"/>
                  <a:stretch>
                    <a:fillRect/>
                  </a:stretch>
                </a:blipFill>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B6451E76-407E-4B05-483D-67D0B4B2115D}"/>
                </a:ext>
              </a:extLst>
            </p:cNvPr>
            <p:cNvCxnSpPr>
              <a:cxnSpLocks/>
            </p:cNvCxnSpPr>
            <p:nvPr/>
          </p:nvCxnSpPr>
          <p:spPr>
            <a:xfrm>
              <a:off x="277071" y="5041017"/>
              <a:ext cx="3134843" cy="0"/>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AD8AFC8C-6960-4D50-D58C-6C066E592ADB}"/>
                </a:ext>
              </a:extLst>
            </p:cNvPr>
            <p:cNvCxnSpPr>
              <a:cxnSpLocks/>
            </p:cNvCxnSpPr>
            <p:nvPr/>
          </p:nvCxnSpPr>
          <p:spPr>
            <a:xfrm flipV="1">
              <a:off x="1833187" y="3472576"/>
              <a:ext cx="0" cy="3160839"/>
            </a:xfrm>
            <a:prstGeom prst="straightConnector1">
              <a:avLst/>
            </a:prstGeom>
            <a:ln w="76200">
              <a:solidFill>
                <a:srgbClr val="0070C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91ED29-BE5D-1C38-830E-5E6AAEBCF781}"/>
                    </a:ext>
                  </a:extLst>
                </p:cNvPr>
                <p:cNvSpPr txBox="1"/>
                <p:nvPr/>
              </p:nvSpPr>
              <p:spPr>
                <a:xfrm>
                  <a:off x="3265378" y="4943152"/>
                  <a:ext cx="443486" cy="6034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400" b="0" i="1" smtClean="0">
                            <a:solidFill>
                              <a:srgbClr val="0070C0"/>
                            </a:solidFill>
                            <a:latin typeface="Cambria Math" panose="02040503050406030204" pitchFamily="18" charset="0"/>
                          </a:rPr>
                          <m:t>𝑥</m:t>
                        </m:r>
                      </m:oMath>
                    </m:oMathPara>
                  </a14:m>
                  <a:endParaRPr lang="en-US" sz="4400" dirty="0">
                    <a:solidFill>
                      <a:srgbClr val="0070C0"/>
                    </a:solidFill>
                  </a:endParaRPr>
                </a:p>
              </p:txBody>
            </p:sp>
          </mc:Choice>
          <mc:Fallback xmlns="">
            <p:sp>
              <p:nvSpPr>
                <p:cNvPr id="19" name="TextBox 18">
                  <a:extLst>
                    <a:ext uri="{FF2B5EF4-FFF2-40B4-BE49-F238E27FC236}">
                      <a16:creationId xmlns:a16="http://schemas.microsoft.com/office/drawing/2014/main" id="{C791ED29-BE5D-1C38-830E-5E6AAEBCF781}"/>
                    </a:ext>
                  </a:extLst>
                </p:cNvPr>
                <p:cNvSpPr txBox="1">
                  <a:spLocks noRot="1" noChangeAspect="1" noMove="1" noResize="1" noEditPoints="1" noAdjustHandles="1" noChangeArrowheads="1" noChangeShapeType="1" noTextEdit="1"/>
                </p:cNvSpPr>
                <p:nvPr/>
              </p:nvSpPr>
              <p:spPr>
                <a:xfrm>
                  <a:off x="3265378" y="4943152"/>
                  <a:ext cx="443486" cy="603402"/>
                </a:xfrm>
                <a:prstGeom prst="rect">
                  <a:avLst/>
                </a:prstGeom>
                <a:blipFill>
                  <a:blip r:embed="rId11"/>
                  <a:stretch>
                    <a:fillRect/>
                  </a:stretch>
                </a:blipFill>
              </p:spPr>
              <p:txBody>
                <a:bodyPr/>
                <a:lstStyle/>
                <a:p>
                  <a:r>
                    <a:rPr lang="en-CA">
                      <a:noFill/>
                    </a:rPr>
                    <a:t> </a:t>
                  </a:r>
                </a:p>
              </p:txBody>
            </p:sp>
          </mc:Fallback>
        </mc:AlternateContent>
      </p:grpSp>
      <p:grpSp>
        <p:nvGrpSpPr>
          <p:cNvPr id="40" name="Group 39">
            <a:extLst>
              <a:ext uri="{FF2B5EF4-FFF2-40B4-BE49-F238E27FC236}">
                <a16:creationId xmlns:a16="http://schemas.microsoft.com/office/drawing/2014/main" id="{489BCE66-7E7B-3FDB-1F21-E3DE094A8A5F}"/>
              </a:ext>
            </a:extLst>
          </p:cNvPr>
          <p:cNvGrpSpPr/>
          <p:nvPr/>
        </p:nvGrpSpPr>
        <p:grpSpPr>
          <a:xfrm>
            <a:off x="9097493" y="9020"/>
            <a:ext cx="2758896" cy="2335155"/>
            <a:chOff x="9097493" y="9020"/>
            <a:chExt cx="2758896" cy="2335155"/>
          </a:xfrm>
        </p:grpSpPr>
        <p:cxnSp>
          <p:nvCxnSpPr>
            <p:cNvPr id="35" name="Straight Arrow Connector 34">
              <a:extLst>
                <a:ext uri="{FF2B5EF4-FFF2-40B4-BE49-F238E27FC236}">
                  <a16:creationId xmlns:a16="http://schemas.microsoft.com/office/drawing/2014/main" id="{515A2349-50DD-7F9F-7A38-CE3850F76851}"/>
                </a:ext>
              </a:extLst>
            </p:cNvPr>
            <p:cNvCxnSpPr>
              <a:cxnSpLocks/>
            </p:cNvCxnSpPr>
            <p:nvPr/>
          </p:nvCxnSpPr>
          <p:spPr>
            <a:xfrm flipV="1">
              <a:off x="9097493" y="462095"/>
              <a:ext cx="1882080" cy="1882080"/>
            </a:xfrm>
            <a:prstGeom prst="straightConnector1">
              <a:avLst/>
            </a:prstGeom>
            <a:ln w="114300">
              <a:solidFill>
                <a:srgbClr val="763000"/>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D83DC55-D7B5-A4A8-011B-98AA2C230F8D}"/>
                    </a:ext>
                  </a:extLst>
                </p:cNvPr>
                <p:cNvSpPr txBox="1"/>
                <p:nvPr/>
              </p:nvSpPr>
              <p:spPr>
                <a:xfrm>
                  <a:off x="10968554" y="9020"/>
                  <a:ext cx="887835"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b="0" i="1" smtClean="0">
                            <a:solidFill>
                              <a:schemeClr val="tx1"/>
                            </a:solidFill>
                            <a:latin typeface="Cambria Math" panose="02040503050406030204" pitchFamily="18" charset="0"/>
                          </a:rPr>
                          <m:t>𝑘</m:t>
                        </m:r>
                        <m:acc>
                          <m:accPr>
                            <m:chr m:val="⃗"/>
                            <m:ctrlPr>
                              <a:rPr lang="en-CA" sz="6000" b="0" i="1" smtClean="0">
                                <a:solidFill>
                                  <a:srgbClr val="FF6600"/>
                                </a:solidFill>
                                <a:latin typeface="Cambria Math" panose="02040503050406030204" pitchFamily="18" charset="0"/>
                              </a:rPr>
                            </m:ctrlPr>
                          </m:accPr>
                          <m:e>
                            <m:r>
                              <a:rPr lang="en-CA" sz="6000" b="0" i="1" smtClean="0">
                                <a:solidFill>
                                  <a:srgbClr val="FF6600"/>
                                </a:solidFill>
                                <a:latin typeface="Cambria Math" panose="02040503050406030204" pitchFamily="18" charset="0"/>
                              </a:rPr>
                              <m:t>𝑤</m:t>
                            </m:r>
                          </m:e>
                        </m:acc>
                      </m:oMath>
                    </m:oMathPara>
                  </a14:m>
                  <a:endParaRPr lang="en-US" sz="6000" dirty="0">
                    <a:solidFill>
                      <a:srgbClr val="FF6600"/>
                    </a:solidFill>
                  </a:endParaRPr>
                </a:p>
              </p:txBody>
            </p:sp>
          </mc:Choice>
          <mc:Fallback xmlns="">
            <p:sp>
              <p:nvSpPr>
                <p:cNvPr id="39" name="TextBox 38">
                  <a:extLst>
                    <a:ext uri="{FF2B5EF4-FFF2-40B4-BE49-F238E27FC236}">
                      <a16:creationId xmlns:a16="http://schemas.microsoft.com/office/drawing/2014/main" id="{6D83DC55-D7B5-A4A8-011B-98AA2C230F8D}"/>
                    </a:ext>
                  </a:extLst>
                </p:cNvPr>
                <p:cNvSpPr txBox="1">
                  <a:spLocks noRot="1" noChangeAspect="1" noMove="1" noResize="1" noEditPoints="1" noAdjustHandles="1" noChangeArrowheads="1" noChangeShapeType="1" noTextEdit="1"/>
                </p:cNvSpPr>
                <p:nvPr/>
              </p:nvSpPr>
              <p:spPr>
                <a:xfrm>
                  <a:off x="10968554" y="9020"/>
                  <a:ext cx="887835" cy="1015663"/>
                </a:xfrm>
                <a:prstGeom prst="rect">
                  <a:avLst/>
                </a:prstGeom>
                <a:blipFill>
                  <a:blip r:embed="rId12"/>
                  <a:stretch>
                    <a:fillRect r="-24658"/>
                  </a:stretch>
                </a:blipFill>
              </p:spPr>
              <p:txBody>
                <a:bodyPr/>
                <a:lstStyle/>
                <a:p>
                  <a:r>
                    <a:rPr lang="en-CA">
                      <a:noFill/>
                    </a:rPr>
                    <a:t> </a:t>
                  </a:r>
                </a:p>
              </p:txBody>
            </p:sp>
          </mc:Fallback>
        </mc:AlternateContent>
      </p:grpSp>
      <p:grpSp>
        <p:nvGrpSpPr>
          <p:cNvPr id="42" name="Group 41">
            <a:extLst>
              <a:ext uri="{FF2B5EF4-FFF2-40B4-BE49-F238E27FC236}">
                <a16:creationId xmlns:a16="http://schemas.microsoft.com/office/drawing/2014/main" id="{02249A16-6F04-662B-A23E-C651C3B207BA}"/>
              </a:ext>
            </a:extLst>
          </p:cNvPr>
          <p:cNvGrpSpPr/>
          <p:nvPr/>
        </p:nvGrpSpPr>
        <p:grpSpPr>
          <a:xfrm>
            <a:off x="9056232" y="626509"/>
            <a:ext cx="902251" cy="1595047"/>
            <a:chOff x="9056232" y="626509"/>
            <a:chExt cx="902251" cy="1595047"/>
          </a:xfrm>
        </p:grpSpPr>
        <p:cxnSp>
          <p:nvCxnSpPr>
            <p:cNvPr id="43" name="Straight Arrow Connector 42">
              <a:extLst>
                <a:ext uri="{FF2B5EF4-FFF2-40B4-BE49-F238E27FC236}">
                  <a16:creationId xmlns:a16="http://schemas.microsoft.com/office/drawing/2014/main" id="{F7E3C987-2C1E-5EE3-FB39-2D722FDF0C2B}"/>
                </a:ext>
              </a:extLst>
            </p:cNvPr>
            <p:cNvCxnSpPr>
              <a:cxnSpLocks/>
            </p:cNvCxnSpPr>
            <p:nvPr/>
          </p:nvCxnSpPr>
          <p:spPr>
            <a:xfrm flipV="1">
              <a:off x="9056232" y="1372226"/>
              <a:ext cx="849330" cy="849330"/>
            </a:xfrm>
            <a:prstGeom prst="straightConnector1">
              <a:avLst/>
            </a:prstGeom>
            <a:ln w="114300">
              <a:solidFill>
                <a:srgbClr val="FF6600"/>
              </a:solidFill>
              <a:tailEnd type="triangl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DDEA92A-3531-24ED-AF90-408E3C235A74}"/>
                    </a:ext>
                  </a:extLst>
                </p:cNvPr>
                <p:cNvSpPr txBox="1"/>
                <p:nvPr/>
              </p:nvSpPr>
              <p:spPr>
                <a:xfrm>
                  <a:off x="9070648" y="626509"/>
                  <a:ext cx="887835"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CA" sz="6000" b="0" i="1" smtClean="0">
                                <a:solidFill>
                                  <a:srgbClr val="FF6600"/>
                                </a:solidFill>
                                <a:latin typeface="Cambria Math" panose="02040503050406030204" pitchFamily="18" charset="0"/>
                              </a:rPr>
                            </m:ctrlPr>
                          </m:accPr>
                          <m:e>
                            <m:r>
                              <a:rPr lang="en-CA" sz="6000" b="0" i="1" smtClean="0">
                                <a:solidFill>
                                  <a:srgbClr val="FF6600"/>
                                </a:solidFill>
                                <a:latin typeface="Cambria Math" panose="02040503050406030204" pitchFamily="18" charset="0"/>
                              </a:rPr>
                              <m:t>𝑤</m:t>
                            </m:r>
                          </m:e>
                        </m:acc>
                      </m:oMath>
                    </m:oMathPara>
                  </a14:m>
                  <a:endParaRPr lang="en-US" sz="6000" dirty="0">
                    <a:solidFill>
                      <a:srgbClr val="FF6600"/>
                    </a:solidFill>
                  </a:endParaRPr>
                </a:p>
              </p:txBody>
            </p:sp>
          </mc:Choice>
          <mc:Fallback xmlns="">
            <p:sp>
              <p:nvSpPr>
                <p:cNvPr id="44" name="TextBox 43">
                  <a:extLst>
                    <a:ext uri="{FF2B5EF4-FFF2-40B4-BE49-F238E27FC236}">
                      <a16:creationId xmlns:a16="http://schemas.microsoft.com/office/drawing/2014/main" id="{ADDEA92A-3531-24ED-AF90-408E3C235A74}"/>
                    </a:ext>
                  </a:extLst>
                </p:cNvPr>
                <p:cNvSpPr txBox="1">
                  <a:spLocks noRot="1" noChangeAspect="1" noMove="1" noResize="1" noEditPoints="1" noAdjustHandles="1" noChangeArrowheads="1" noChangeShapeType="1" noTextEdit="1"/>
                </p:cNvSpPr>
                <p:nvPr/>
              </p:nvSpPr>
              <p:spPr>
                <a:xfrm>
                  <a:off x="9070648" y="626509"/>
                  <a:ext cx="887835" cy="1015663"/>
                </a:xfrm>
                <a:prstGeom prst="rect">
                  <a:avLst/>
                </a:prstGeom>
                <a:blipFill>
                  <a:blip r:embed="rId13"/>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24" name="Ink 23">
                <a:extLst>
                  <a:ext uri="{FF2B5EF4-FFF2-40B4-BE49-F238E27FC236}">
                    <a16:creationId xmlns:a16="http://schemas.microsoft.com/office/drawing/2014/main" id="{60EDC07A-B35D-6B81-915A-09965FC83B6D}"/>
                  </a:ext>
                </a:extLst>
              </p14:cNvPr>
              <p14:cNvContentPartPr/>
              <p14:nvPr>
                <p:extLst>
                  <p:ext uri="{42D2F446-02D8-4167-A562-619A0277C38B}">
                    <p15:isNarration xmlns:p15="http://schemas.microsoft.com/office/powerpoint/2012/main" val="1"/>
                  </p:ext>
                </p:extLst>
              </p14:nvPr>
            </p14:nvContentPartPr>
            <p14:xfrm>
              <a:off x="1050840" y="429840"/>
              <a:ext cx="10993320" cy="6193080"/>
            </p14:xfrm>
          </p:contentPart>
        </mc:Choice>
        <mc:Fallback xmlns="">
          <p:pic>
            <p:nvPicPr>
              <p:cNvPr id="24" name="Ink 23">
                <a:extLst>
                  <a:ext uri="{FF2B5EF4-FFF2-40B4-BE49-F238E27FC236}">
                    <a16:creationId xmlns:a16="http://schemas.microsoft.com/office/drawing/2014/main" id="{60EDC07A-B35D-6B81-915A-09965FC83B6D}"/>
                  </a:ext>
                </a:extLst>
              </p:cNvPr>
              <p:cNvPicPr>
                <a:picLocks noGrp="1" noRot="1" noChangeAspect="1" noMove="1" noResize="1" noEditPoints="1" noAdjustHandles="1" noChangeArrowheads="1" noChangeShapeType="1"/>
              </p:cNvPicPr>
              <p:nvPr/>
            </p:nvPicPr>
            <p:blipFill>
              <a:blip r:embed="rId15"/>
              <a:stretch>
                <a:fillRect/>
              </a:stretch>
            </p:blipFill>
            <p:spPr>
              <a:xfrm>
                <a:off x="1041480" y="420480"/>
                <a:ext cx="11012040" cy="6211800"/>
              </a:xfrm>
              <a:prstGeom prst="rect">
                <a:avLst/>
              </a:prstGeom>
            </p:spPr>
          </p:pic>
        </mc:Fallback>
      </mc:AlternateContent>
    </p:spTree>
    <p:custDataLst>
      <p:tags r:id="rId1"/>
    </p:custDataLst>
    <p:extLst>
      <p:ext uri="{BB962C8B-B14F-4D97-AF65-F5344CB8AC3E}">
        <p14:creationId xmlns:p14="http://schemas.microsoft.com/office/powerpoint/2010/main" val="1992594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3906">
        <p159:morph option="byObject"/>
      </p:transition>
    </mc:Choice>
    <mc:Fallback xmlns="">
      <p:transition spd="slow" advTm="239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md type="call" cmd="playFrom(0.0)">
                                      <p:cBhvr>
                                        <p:cTn id="7" dur="1" fill="hold"/>
                                        <p:tgtEl>
                                          <p:spTgt spid="2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CA97F5-5D2F-C4A2-26B1-02F41413501F}"/>
                  </a:ext>
                </a:extLst>
              </p:cNvPr>
              <p:cNvSpPr txBox="1"/>
              <p:nvPr/>
            </p:nvSpPr>
            <p:spPr>
              <a:xfrm>
                <a:off x="-34297" y="110414"/>
                <a:ext cx="5809604" cy="1790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solidFill>
                    <a:schemeClr val="tx1"/>
                  </a:solidFill>
                </a:endParaRPr>
              </a:p>
            </p:txBody>
          </p:sp>
        </mc:Choice>
        <mc:Fallback xmlns="">
          <p:sp>
            <p:nvSpPr>
              <p:cNvPr id="6" name="TextBox 5">
                <a:extLst>
                  <a:ext uri="{FF2B5EF4-FFF2-40B4-BE49-F238E27FC236}">
                    <a16:creationId xmlns:a16="http://schemas.microsoft.com/office/drawing/2014/main" id="{09CA97F5-5D2F-C4A2-26B1-02F41413501F}"/>
                  </a:ext>
                </a:extLst>
              </p:cNvPr>
              <p:cNvSpPr txBox="1">
                <a:spLocks noRot="1" noChangeAspect="1" noMove="1" noResize="1" noEditPoints="1" noAdjustHandles="1" noChangeArrowheads="1" noChangeShapeType="1" noTextEdit="1"/>
              </p:cNvSpPr>
              <p:nvPr/>
            </p:nvSpPr>
            <p:spPr>
              <a:xfrm>
                <a:off x="-34297" y="110414"/>
                <a:ext cx="5809604" cy="179087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7F017C-7CCB-5B06-E97B-12EE86A81244}"/>
                  </a:ext>
                </a:extLst>
              </p:cNvPr>
              <p:cNvSpPr txBox="1"/>
              <p:nvPr/>
            </p:nvSpPr>
            <p:spPr>
              <a:xfrm>
                <a:off x="5737833" y="-98197"/>
                <a:ext cx="6233228" cy="21371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8000" i="1" smtClean="0">
                          <a:latin typeface="Cambria Math" panose="02040503050406030204" pitchFamily="18" charset="0"/>
                        </a:rPr>
                        <m:t>=</m:t>
                      </m:r>
                      <m:d>
                        <m:dPr>
                          <m:begChr m:val="["/>
                          <m:endChr m:val="]"/>
                          <m:ctrlPr>
                            <a:rPr lang="en-CA" sz="8000" i="1">
                              <a:latin typeface="Cambria Math" panose="02040503050406030204" pitchFamily="18" charset="0"/>
                            </a:rPr>
                          </m:ctrlPr>
                        </m:dPr>
                        <m:e>
                          <m:eqArr>
                            <m:eqArrPr>
                              <m:ctrlPr>
                                <a:rPr lang="en-CA" sz="8000" i="1">
                                  <a:solidFill>
                                    <a:srgbClr val="C00000"/>
                                  </a:solidFill>
                                  <a:latin typeface="Cambria Math" panose="02040503050406030204" pitchFamily="18" charset="0"/>
                                </a:rPr>
                              </m:ctrlPr>
                            </m:eqArrPr>
                            <m:e>
                              <m:r>
                                <a:rPr lang="en-CA" sz="8000" i="1">
                                  <a:solidFill>
                                    <a:srgbClr val="C00000"/>
                                  </a:solidFill>
                                  <a:latin typeface="Cambria Math" panose="02040503050406030204" pitchFamily="18" charset="0"/>
                                </a:rPr>
                                <m:t>𝐴</m:t>
                              </m:r>
                            </m:e>
                            <m:e>
                              <m:r>
                                <a:rPr lang="en-CA" sz="8000" i="1">
                                  <a:solidFill>
                                    <a:srgbClr val="C00000"/>
                                  </a:solidFill>
                                  <a:latin typeface="Cambria Math" panose="02040503050406030204" pitchFamily="18" charset="0"/>
                                </a:rPr>
                                <m:t>𝐵</m:t>
                              </m:r>
                            </m:e>
                          </m:eqArr>
                        </m:e>
                      </m:d>
                      <m:d>
                        <m:dPr>
                          <m:begChr m:val="["/>
                          <m:endChr m:val="]"/>
                          <m:ctrlPr>
                            <a:rPr lang="en-CA" sz="8000" i="1">
                              <a:latin typeface="Cambria Math" panose="02040503050406030204" pitchFamily="18" charset="0"/>
                            </a:rPr>
                          </m:ctrlPr>
                        </m:dPr>
                        <m:e>
                          <m:sSup>
                            <m:sSupPr>
                              <m:ctrlPr>
                                <a:rPr lang="en-CA" sz="8000" i="1">
                                  <a:solidFill>
                                    <a:srgbClr val="C00000"/>
                                  </a:solidFill>
                                  <a:latin typeface="Cambria Math" panose="02040503050406030204" pitchFamily="18" charset="0"/>
                                </a:rPr>
                              </m:ctrlPr>
                            </m:sSupPr>
                            <m:e>
                              <m:r>
                                <a:rPr lang="en-CA" sz="8000" i="1">
                                  <a:solidFill>
                                    <a:srgbClr val="C00000"/>
                                  </a:solidFill>
                                  <a:latin typeface="Cambria Math" panose="02040503050406030204" pitchFamily="18" charset="0"/>
                                </a:rPr>
                                <m:t>𝐴</m:t>
                              </m:r>
                            </m:e>
                            <m:sup>
                              <m:r>
                                <a:rPr lang="en-CA" sz="8000" i="1">
                                  <a:latin typeface="Cambria Math" panose="02040503050406030204" pitchFamily="18" charset="0"/>
                                </a:rPr>
                                <m:t>∗</m:t>
                              </m:r>
                            </m:sup>
                          </m:sSup>
                          <m:r>
                            <a:rPr lang="en-CA" sz="8000" b="0" i="1" smtClean="0">
                              <a:latin typeface="Cambria Math" panose="02040503050406030204" pitchFamily="18" charset="0"/>
                            </a:rPr>
                            <m:t>   </m:t>
                          </m:r>
                          <m:sSup>
                            <m:sSupPr>
                              <m:ctrlPr>
                                <a:rPr lang="en-CA" sz="8000" i="1">
                                  <a:solidFill>
                                    <a:srgbClr val="C00000"/>
                                  </a:solidFill>
                                  <a:latin typeface="Cambria Math" panose="02040503050406030204" pitchFamily="18" charset="0"/>
                                </a:rPr>
                              </m:ctrlPr>
                            </m:sSupPr>
                            <m:e>
                              <m:r>
                                <a:rPr lang="en-CA" sz="8000" i="1">
                                  <a:solidFill>
                                    <a:srgbClr val="C00000"/>
                                  </a:solidFill>
                                  <a:latin typeface="Cambria Math" panose="02040503050406030204" pitchFamily="18" charset="0"/>
                                </a:rPr>
                                <m:t>𝐵</m:t>
                              </m:r>
                            </m:e>
                            <m:sup>
                              <m:r>
                                <a:rPr lang="en-CA" sz="8000" i="1">
                                  <a:latin typeface="Cambria Math" panose="02040503050406030204" pitchFamily="18" charset="0"/>
                                </a:rPr>
                                <m:t>∗</m:t>
                              </m:r>
                            </m:sup>
                          </m:sSup>
                        </m:e>
                      </m:d>
                    </m:oMath>
                  </m:oMathPara>
                </a14:m>
                <a:endParaRPr lang="en-CA" sz="8000" dirty="0">
                  <a:solidFill>
                    <a:schemeClr val="tx1"/>
                  </a:solidFill>
                </a:endParaRPr>
              </a:p>
            </p:txBody>
          </p:sp>
        </mc:Choice>
        <mc:Fallback xmlns="">
          <p:sp>
            <p:nvSpPr>
              <p:cNvPr id="7" name="TextBox 6">
                <a:extLst>
                  <a:ext uri="{FF2B5EF4-FFF2-40B4-BE49-F238E27FC236}">
                    <a16:creationId xmlns:a16="http://schemas.microsoft.com/office/drawing/2014/main" id="{ED7F017C-7CCB-5B06-E97B-12EE86A81244}"/>
                  </a:ext>
                </a:extLst>
              </p:cNvPr>
              <p:cNvSpPr txBox="1">
                <a:spLocks noRot="1" noChangeAspect="1" noMove="1" noResize="1" noEditPoints="1" noAdjustHandles="1" noChangeArrowheads="1" noChangeShapeType="1" noTextEdit="1"/>
              </p:cNvSpPr>
              <p:nvPr/>
            </p:nvSpPr>
            <p:spPr>
              <a:xfrm>
                <a:off x="5737833" y="-98197"/>
                <a:ext cx="6233228" cy="213718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73B3EB-2FAF-B253-0DC2-2869BA820D6E}"/>
                  </a:ext>
                </a:extLst>
              </p:cNvPr>
              <p:cNvSpPr txBox="1"/>
              <p:nvPr/>
            </p:nvSpPr>
            <p:spPr>
              <a:xfrm>
                <a:off x="182839" y="2293666"/>
                <a:ext cx="5029200" cy="4585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𝐴</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𝐴</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CA" sz="6600" i="1">
                          <a:latin typeface="Cambria Math" panose="02040503050406030204" pitchFamily="18" charset="0"/>
                        </a:rPr>
                        <m:t>𝑐</m:t>
                      </m:r>
                      <m:r>
                        <a:rPr lang="en-CA" sz="6600" i="1">
                          <a:solidFill>
                            <a:srgbClr val="0070C0"/>
                          </a:solidFill>
                          <a:latin typeface="Cambria Math" panose="02040503050406030204" pitchFamily="18" charset="0"/>
                        </a:rPr>
                        <m:t>𝑡</m:t>
                      </m:r>
                      <m:r>
                        <a:rPr lang="en-GB" sz="6600" i="1">
                          <a:latin typeface="Cambria Math" panose="02040503050406030204" pitchFamily="18" charset="0"/>
                        </a:rPr>
                        <m:t>+</m:t>
                      </m:r>
                      <m:r>
                        <m:rPr>
                          <m:brk m:alnAt="7"/>
                        </m:rPr>
                        <a:rPr lang="en-GB" sz="6600" i="1">
                          <a:solidFill>
                            <a:srgbClr val="0070C0"/>
                          </a:solidFill>
                          <a:latin typeface="Cambria Math" panose="02040503050406030204" pitchFamily="18" charset="0"/>
                        </a:rPr>
                        <m:t>𝑧</m:t>
                      </m:r>
                    </m:oMath>
                  </m:oMathPara>
                </a14:m>
                <a:endParaRPr lang="en-CA" sz="6600" b="0" dirty="0">
                  <a:solidFill>
                    <a:schemeClr val="tx1"/>
                  </a:solidFill>
                </a:endParaRPr>
              </a:p>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𝐵</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𝐵</m:t>
                          </m:r>
                        </m:e>
                        <m:sup>
                          <m:r>
                            <a:rPr lang="en-CA" sz="6600" i="1">
                              <a:latin typeface="Cambria Math" panose="02040503050406030204" pitchFamily="18" charset="0"/>
                            </a:rPr>
                            <m:t>∗</m:t>
                          </m:r>
                        </m:sup>
                      </m:sSup>
                      <m:r>
                        <a:rPr lang="en-CA" sz="6600" i="1">
                          <a:latin typeface="Cambria Math" panose="02040503050406030204" pitchFamily="18" charset="0"/>
                        </a:rPr>
                        <m:t>=</m:t>
                      </m:r>
                      <m:r>
                        <a:rPr lang="en-CA" sz="6600" i="1">
                          <a:latin typeface="Cambria Math" panose="02040503050406030204" pitchFamily="18" charset="0"/>
                        </a:rPr>
                        <m:t>𝑐𝑡</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𝑧</m:t>
                      </m:r>
                    </m:oMath>
                  </m:oMathPara>
                </a14:m>
                <a:endParaRPr lang="en-CA" sz="6600" b="0" i="1" dirty="0">
                  <a:solidFill>
                    <a:srgbClr val="C00000"/>
                  </a:solidFill>
                  <a:latin typeface="Cambria Math" panose="02040503050406030204" pitchFamily="18" charset="0"/>
                </a:endParaRPr>
              </a:p>
              <a:p>
                <a:endParaRPr lang="en-CA" sz="2800"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𝐵</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𝐴</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𝑥</m:t>
                      </m:r>
                      <m:r>
                        <a:rPr lang="en-GB"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𝑦</m:t>
                      </m:r>
                      <m:r>
                        <a:rPr lang="en-GB" sz="6600" b="0" i="1" smtClean="0">
                          <a:solidFill>
                            <a:schemeClr val="tx1"/>
                          </a:solidFill>
                          <a:latin typeface="Cambria Math" panose="02040503050406030204" pitchFamily="18" charset="0"/>
                        </a:rPr>
                        <m:t>𝑖</m:t>
                      </m:r>
                    </m:oMath>
                  </m:oMathPara>
                </a14:m>
                <a:endParaRPr lang="en-CA" sz="66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𝐴</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𝐵</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𝑥</m:t>
                      </m:r>
                      <m:r>
                        <a:rPr lang="en-GB"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𝑦</m:t>
                      </m:r>
                      <m:r>
                        <a:rPr lang="en-GB" sz="6600" b="0" i="1" smtClean="0">
                          <a:solidFill>
                            <a:schemeClr val="tx1"/>
                          </a:solidFill>
                          <a:latin typeface="Cambria Math" panose="02040503050406030204" pitchFamily="18" charset="0"/>
                        </a:rPr>
                        <m:t>𝑖</m:t>
                      </m:r>
                    </m:oMath>
                  </m:oMathPara>
                </a14:m>
                <a:endParaRPr lang="en-GB" sz="6600" b="0" i="1" dirty="0">
                  <a:solidFill>
                    <a:schemeClr val="tx1"/>
                  </a:solidFill>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B73B3EB-2FAF-B253-0DC2-2869BA820D6E}"/>
                  </a:ext>
                </a:extLst>
              </p:cNvPr>
              <p:cNvSpPr txBox="1">
                <a:spLocks noRot="1" noChangeAspect="1" noMove="1" noResize="1" noEditPoints="1" noAdjustHandles="1" noChangeArrowheads="1" noChangeShapeType="1" noTextEdit="1"/>
              </p:cNvSpPr>
              <p:nvPr/>
            </p:nvSpPr>
            <p:spPr>
              <a:xfrm>
                <a:off x="182839" y="2293666"/>
                <a:ext cx="5029200" cy="458587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726F88-1A26-5FCD-0588-486F7BD16680}"/>
                  </a:ext>
                </a:extLst>
              </p:cNvPr>
              <p:cNvSpPr txBox="1"/>
              <p:nvPr/>
            </p:nvSpPr>
            <p:spPr>
              <a:xfrm>
                <a:off x="5619844" y="2463491"/>
                <a:ext cx="6233229"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6000" i="1" smtClean="0">
                          <a:solidFill>
                            <a:srgbClr val="C00000"/>
                          </a:solidFill>
                          <a:latin typeface="Cambria Math" panose="02040503050406030204" pitchFamily="18" charset="0"/>
                        </a:rPr>
                        <m:t>𝐴</m:t>
                      </m:r>
                      <m:sSup>
                        <m:sSupPr>
                          <m:ctrlPr>
                            <a:rPr lang="en-CA" sz="6000" i="1">
                              <a:solidFill>
                                <a:srgbClr val="C00000"/>
                              </a:solidFill>
                              <a:latin typeface="Cambria Math" panose="02040503050406030204" pitchFamily="18" charset="0"/>
                            </a:rPr>
                          </m:ctrlPr>
                        </m:sSupPr>
                        <m:e>
                          <m:r>
                            <a:rPr lang="en-CA" sz="6000" i="1">
                              <a:solidFill>
                                <a:srgbClr val="C00000"/>
                              </a:solidFill>
                              <a:latin typeface="Cambria Math" panose="02040503050406030204" pitchFamily="18" charset="0"/>
                            </a:rPr>
                            <m:t>𝐴</m:t>
                          </m:r>
                        </m:e>
                        <m:sup>
                          <m:r>
                            <a:rPr lang="en-CA" sz="6000" i="1">
                              <a:latin typeface="Cambria Math" panose="02040503050406030204" pitchFamily="18" charset="0"/>
                            </a:rPr>
                            <m:t>∗</m:t>
                          </m:r>
                        </m:sup>
                      </m:sSup>
                      <m:r>
                        <a:rPr lang="en-CA" sz="6000" i="1">
                          <a:latin typeface="Cambria Math" panose="02040503050406030204" pitchFamily="18" charset="0"/>
                        </a:rPr>
                        <m:t>+</m:t>
                      </m:r>
                      <m:r>
                        <a:rPr lang="en-CA" sz="6000" i="1">
                          <a:solidFill>
                            <a:srgbClr val="C00000"/>
                          </a:solidFill>
                          <a:latin typeface="Cambria Math" panose="02040503050406030204" pitchFamily="18" charset="0"/>
                        </a:rPr>
                        <m:t>𝐵</m:t>
                      </m:r>
                      <m:sSup>
                        <m:sSupPr>
                          <m:ctrlPr>
                            <a:rPr lang="en-CA" sz="6000" i="1">
                              <a:solidFill>
                                <a:srgbClr val="C00000"/>
                              </a:solidFill>
                              <a:latin typeface="Cambria Math" panose="02040503050406030204" pitchFamily="18" charset="0"/>
                            </a:rPr>
                          </m:ctrlPr>
                        </m:sSupPr>
                        <m:e>
                          <m:r>
                            <a:rPr lang="en-CA" sz="6000" i="1">
                              <a:solidFill>
                                <a:srgbClr val="C00000"/>
                              </a:solidFill>
                              <a:latin typeface="Cambria Math" panose="02040503050406030204" pitchFamily="18" charset="0"/>
                            </a:rPr>
                            <m:t>𝐵</m:t>
                          </m:r>
                        </m:e>
                        <m:sup>
                          <m:r>
                            <a:rPr lang="en-CA" sz="6000" i="1">
                              <a:latin typeface="Cambria Math" panose="02040503050406030204" pitchFamily="18" charset="0"/>
                            </a:rPr>
                            <m:t>∗</m:t>
                          </m:r>
                        </m:sup>
                      </m:sSup>
                      <m:r>
                        <a:rPr lang="en-CA" sz="6000" i="1">
                          <a:latin typeface="Cambria Math" panose="02040503050406030204" pitchFamily="18" charset="0"/>
                        </a:rPr>
                        <m:t>=2</m:t>
                      </m:r>
                      <m:r>
                        <a:rPr lang="en-CA" sz="6000" b="0" i="1" smtClean="0">
                          <a:latin typeface="Cambria Math" panose="02040503050406030204" pitchFamily="18" charset="0"/>
                        </a:rPr>
                        <m:t> </m:t>
                      </m:r>
                      <m:r>
                        <a:rPr lang="en-CA" sz="6000" i="1">
                          <a:latin typeface="Cambria Math" panose="02040503050406030204" pitchFamily="18" charset="0"/>
                        </a:rPr>
                        <m:t>𝑐</m:t>
                      </m:r>
                      <m:r>
                        <a:rPr lang="en-CA" sz="6000" i="1" smtClean="0">
                          <a:solidFill>
                            <a:srgbClr val="0070C0"/>
                          </a:solidFill>
                          <a:latin typeface="Cambria Math" panose="02040503050406030204" pitchFamily="18" charset="0"/>
                        </a:rPr>
                        <m:t>𝑡</m:t>
                      </m:r>
                    </m:oMath>
                  </m:oMathPara>
                </a14:m>
                <a:endParaRPr lang="en-CA" sz="6000"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98726F88-1A26-5FCD-0588-486F7BD16680}"/>
                  </a:ext>
                </a:extLst>
              </p:cNvPr>
              <p:cNvSpPr txBox="1">
                <a:spLocks noRot="1" noChangeAspect="1" noMove="1" noResize="1" noEditPoints="1" noAdjustHandles="1" noChangeArrowheads="1" noChangeShapeType="1" noTextEdit="1"/>
              </p:cNvSpPr>
              <p:nvPr/>
            </p:nvSpPr>
            <p:spPr>
              <a:xfrm>
                <a:off x="5619844" y="2463491"/>
                <a:ext cx="6233229" cy="1015663"/>
              </a:xfrm>
              <a:prstGeom prst="rect">
                <a:avLst/>
              </a:prstGeom>
              <a:blipFill>
                <a:blip r:embed="rId7"/>
                <a:stretch>
                  <a:fillRect/>
                </a:stretch>
              </a:blipFill>
            </p:spPr>
            <p:txBody>
              <a:bodyPr/>
              <a:lstStyle/>
              <a:p>
                <a:r>
                  <a:rPr lang="en-CA">
                    <a:noFill/>
                  </a:rPr>
                  <a:t> </a:t>
                </a:r>
              </a:p>
            </p:txBody>
          </p:sp>
        </mc:Fallback>
      </mc:AlternateContent>
      <p:sp>
        <p:nvSpPr>
          <p:cNvPr id="11" name="Right Brace 10">
            <a:extLst>
              <a:ext uri="{FF2B5EF4-FFF2-40B4-BE49-F238E27FC236}">
                <a16:creationId xmlns:a16="http://schemas.microsoft.com/office/drawing/2014/main" id="{A5D1AFA1-08F0-FED9-A503-300C815BCCCB}"/>
              </a:ext>
            </a:extLst>
          </p:cNvPr>
          <p:cNvSpPr/>
          <p:nvPr/>
        </p:nvSpPr>
        <p:spPr>
          <a:xfrm>
            <a:off x="5029200" y="2515522"/>
            <a:ext cx="390155" cy="173355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3" name="Straight Connector 12">
            <a:extLst>
              <a:ext uri="{FF2B5EF4-FFF2-40B4-BE49-F238E27FC236}">
                <a16:creationId xmlns:a16="http://schemas.microsoft.com/office/drawing/2014/main" id="{E974C71E-6682-DC1B-1106-293C7FFCF612}"/>
              </a:ext>
            </a:extLst>
          </p:cNvPr>
          <p:cNvCxnSpPr>
            <a:cxnSpLocks/>
          </p:cNvCxnSpPr>
          <p:nvPr/>
        </p:nvCxnSpPr>
        <p:spPr>
          <a:xfrm>
            <a:off x="0" y="2088303"/>
            <a:ext cx="12192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900FA5-28E2-14A8-6696-912D5A01B94E}"/>
                  </a:ext>
                </a:extLst>
              </p:cNvPr>
              <p:cNvSpPr txBox="1"/>
              <p:nvPr/>
            </p:nvSpPr>
            <p:spPr>
              <a:xfrm>
                <a:off x="452611" y="-4072959"/>
                <a:ext cx="4759428" cy="378565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6000" i="1" smtClean="0">
                          <a:solidFill>
                            <a:srgbClr val="C00000"/>
                          </a:solidFill>
                          <a:latin typeface="Cambria Math" panose="02040503050406030204" pitchFamily="18" charset="0"/>
                        </a:rPr>
                        <m:t>𝐴𝐶</m:t>
                      </m:r>
                      <m:r>
                        <a:rPr lang="en-CA" sz="6000" i="1">
                          <a:latin typeface="Cambria Math" panose="02040503050406030204" pitchFamily="18" charset="0"/>
                        </a:rPr>
                        <m:t>=</m:t>
                      </m:r>
                      <m:r>
                        <a:rPr lang="en-CA" sz="6000" i="1">
                          <a:latin typeface="Cambria Math" panose="02040503050406030204" pitchFamily="18" charset="0"/>
                        </a:rPr>
                        <m:t>𝑐𝑡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oMath>
                  </m:oMathPara>
                </a14:m>
                <a:endParaRPr lang="en-CA" sz="6000" dirty="0"/>
              </a:p>
              <a:p>
                <a:pPr/>
                <a14:m>
                  <m:oMathPara xmlns:m="http://schemas.openxmlformats.org/officeDocument/2006/math">
                    <m:oMathParaPr>
                      <m:jc m:val="left"/>
                    </m:oMathParaPr>
                    <m:oMath xmlns:m="http://schemas.openxmlformats.org/officeDocument/2006/math">
                      <m:r>
                        <a:rPr lang="en-CA" sz="6000" i="1">
                          <a:solidFill>
                            <a:srgbClr val="C00000"/>
                          </a:solidFill>
                          <a:latin typeface="Cambria Math" panose="02040503050406030204" pitchFamily="18" charset="0"/>
                        </a:rPr>
                        <m:t>𝐵𝐷</m:t>
                      </m:r>
                      <m:r>
                        <a:rPr lang="en-CA" sz="6000" i="1">
                          <a:latin typeface="Cambria Math" panose="02040503050406030204" pitchFamily="18" charset="0"/>
                        </a:rPr>
                        <m:t>=</m:t>
                      </m:r>
                      <m:r>
                        <a:rPr lang="en-CA" sz="6000" i="1">
                          <a:latin typeface="Cambria Math" panose="02040503050406030204" pitchFamily="18" charset="0"/>
                        </a:rPr>
                        <m:t>𝑐𝑡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oMath>
                  </m:oMathPara>
                </a14:m>
                <a:endParaRPr lang="en-CA" sz="6000" dirty="0"/>
              </a:p>
              <a:p>
                <a:pPr/>
                <a14:m>
                  <m:oMathPara xmlns:m="http://schemas.openxmlformats.org/officeDocument/2006/math">
                    <m:oMathParaPr>
                      <m:jc m:val="left"/>
                    </m:oMathParaPr>
                    <m:oMath xmlns:m="http://schemas.openxmlformats.org/officeDocument/2006/math">
                      <m:r>
                        <a:rPr lang="en-CA" sz="6000" i="1">
                          <a:solidFill>
                            <a:srgbClr val="C00000"/>
                          </a:solidFill>
                          <a:latin typeface="Cambria Math" panose="02040503050406030204" pitchFamily="18" charset="0"/>
                        </a:rPr>
                        <m:t>𝐵𝐶</m:t>
                      </m:r>
                      <m:r>
                        <a:rPr lang="en-CA" sz="6000" i="1">
                          <a:latin typeface="Cambria Math" panose="02040503050406030204" pitchFamily="18" charset="0"/>
                        </a:rPr>
                        <m:t>=</m:t>
                      </m:r>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oMath>
                  </m:oMathPara>
                </a14:m>
                <a:endParaRPr lang="en-CA" sz="6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6000" i="1">
                          <a:solidFill>
                            <a:srgbClr val="C00000"/>
                          </a:solidFill>
                          <a:latin typeface="Cambria Math" panose="02040503050406030204" pitchFamily="18" charset="0"/>
                        </a:rPr>
                        <m:t>𝐴𝐷</m:t>
                      </m:r>
                      <m:r>
                        <a:rPr lang="en-CA" sz="6000" i="1">
                          <a:latin typeface="Cambria Math" panose="02040503050406030204" pitchFamily="18" charset="0"/>
                        </a:rPr>
                        <m:t>=</m:t>
                      </m:r>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oMath>
                  </m:oMathPara>
                </a14:m>
                <a:endParaRPr lang="en-CA" sz="6000" i="1" dirty="0">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8900FA5-28E2-14A8-6696-912D5A01B94E}"/>
                  </a:ext>
                </a:extLst>
              </p:cNvPr>
              <p:cNvSpPr txBox="1">
                <a:spLocks noRot="1" noChangeAspect="1" noMove="1" noResize="1" noEditPoints="1" noAdjustHandles="1" noChangeArrowheads="1" noChangeShapeType="1" noTextEdit="1"/>
              </p:cNvSpPr>
              <p:nvPr/>
            </p:nvSpPr>
            <p:spPr>
              <a:xfrm>
                <a:off x="452611" y="-4072959"/>
                <a:ext cx="4759428" cy="378565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9" name="Ink 18">
                <a:extLst>
                  <a:ext uri="{FF2B5EF4-FFF2-40B4-BE49-F238E27FC236}">
                    <a16:creationId xmlns:a16="http://schemas.microsoft.com/office/drawing/2014/main" id="{2F75E014-1843-8869-CD9C-34ADBB3A8157}"/>
                  </a:ext>
                </a:extLst>
              </p14:cNvPr>
              <p14:cNvContentPartPr/>
              <p14:nvPr>
                <p:extLst>
                  <p:ext uri="{42D2F446-02D8-4167-A562-619A0277C38B}">
                    <p15:isNarration xmlns:p15="http://schemas.microsoft.com/office/powerpoint/2012/main" val="1"/>
                  </p:ext>
                </p:extLst>
              </p14:nvPr>
            </p14:nvContentPartPr>
            <p14:xfrm>
              <a:off x="2718000" y="-200520"/>
              <a:ext cx="5636880" cy="4597560"/>
            </p14:xfrm>
          </p:contentPart>
        </mc:Choice>
        <mc:Fallback xmlns="">
          <p:pic>
            <p:nvPicPr>
              <p:cNvPr id="19" name="Ink 18">
                <a:extLst>
                  <a:ext uri="{FF2B5EF4-FFF2-40B4-BE49-F238E27FC236}">
                    <a16:creationId xmlns:a16="http://schemas.microsoft.com/office/drawing/2014/main" id="{2F75E014-1843-8869-CD9C-34ADBB3A8157}"/>
                  </a:ext>
                </a:extLst>
              </p:cNvPr>
              <p:cNvPicPr>
                <a:picLocks noGrp="1" noRot="1" noChangeAspect="1" noMove="1" noResize="1" noEditPoints="1" noAdjustHandles="1" noChangeArrowheads="1" noChangeShapeType="1"/>
              </p:cNvPicPr>
              <p:nvPr/>
            </p:nvPicPr>
            <p:blipFill>
              <a:blip r:embed="rId10"/>
              <a:stretch>
                <a:fillRect/>
              </a:stretch>
            </p:blipFill>
            <p:spPr>
              <a:xfrm>
                <a:off x="2708640" y="-209880"/>
                <a:ext cx="5655600" cy="4616280"/>
              </a:xfrm>
              <a:prstGeom prst="rect">
                <a:avLst/>
              </a:prstGeom>
            </p:spPr>
          </p:pic>
        </mc:Fallback>
      </mc:AlternateContent>
    </p:spTree>
    <p:custDataLst>
      <p:tags r:id="rId1"/>
    </p:custDataLst>
    <p:extLst>
      <p:ext uri="{BB962C8B-B14F-4D97-AF65-F5344CB8AC3E}">
        <p14:creationId xmlns:p14="http://schemas.microsoft.com/office/powerpoint/2010/main" val="1919197619"/>
      </p:ext>
    </p:extLst>
  </p:cSld>
  <p:clrMapOvr>
    <a:masterClrMapping/>
  </p:clrMapOvr>
  <mc:AlternateContent xmlns:mc="http://schemas.openxmlformats.org/markup-compatibility/2006" xmlns:p14="http://schemas.microsoft.com/office/powerpoint/2010/main">
    <mc:Choice Requires="p14">
      <p:transition spd="med" p14:dur="700" advTm="20759">
        <p:fade/>
      </p:transition>
    </mc:Choice>
    <mc:Fallback xmlns="">
      <p:transition spd="med" advTm="207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CA97F5-5D2F-C4A2-26B1-02F41413501F}"/>
                  </a:ext>
                </a:extLst>
              </p:cNvPr>
              <p:cNvSpPr txBox="1"/>
              <p:nvPr/>
            </p:nvSpPr>
            <p:spPr>
              <a:xfrm>
                <a:off x="-34297" y="110414"/>
                <a:ext cx="5809604" cy="1790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solidFill>
                    <a:schemeClr val="tx1"/>
                  </a:solidFill>
                </a:endParaRPr>
              </a:p>
            </p:txBody>
          </p:sp>
        </mc:Choice>
        <mc:Fallback xmlns="">
          <p:sp>
            <p:nvSpPr>
              <p:cNvPr id="6" name="TextBox 5">
                <a:extLst>
                  <a:ext uri="{FF2B5EF4-FFF2-40B4-BE49-F238E27FC236}">
                    <a16:creationId xmlns:a16="http://schemas.microsoft.com/office/drawing/2014/main" id="{09CA97F5-5D2F-C4A2-26B1-02F41413501F}"/>
                  </a:ext>
                </a:extLst>
              </p:cNvPr>
              <p:cNvSpPr txBox="1">
                <a:spLocks noRot="1" noChangeAspect="1" noMove="1" noResize="1" noEditPoints="1" noAdjustHandles="1" noChangeArrowheads="1" noChangeShapeType="1" noTextEdit="1"/>
              </p:cNvSpPr>
              <p:nvPr/>
            </p:nvSpPr>
            <p:spPr>
              <a:xfrm>
                <a:off x="-34297" y="110414"/>
                <a:ext cx="5809604" cy="179087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7F017C-7CCB-5B06-E97B-12EE86A81244}"/>
                  </a:ext>
                </a:extLst>
              </p:cNvPr>
              <p:cNvSpPr txBox="1"/>
              <p:nvPr/>
            </p:nvSpPr>
            <p:spPr>
              <a:xfrm>
                <a:off x="5737833" y="-98197"/>
                <a:ext cx="6233228" cy="21371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8000" i="1" smtClean="0">
                          <a:latin typeface="Cambria Math" panose="02040503050406030204" pitchFamily="18" charset="0"/>
                        </a:rPr>
                        <m:t>=</m:t>
                      </m:r>
                      <m:d>
                        <m:dPr>
                          <m:begChr m:val="["/>
                          <m:endChr m:val="]"/>
                          <m:ctrlPr>
                            <a:rPr lang="en-CA" sz="8000" i="1">
                              <a:latin typeface="Cambria Math" panose="02040503050406030204" pitchFamily="18" charset="0"/>
                            </a:rPr>
                          </m:ctrlPr>
                        </m:dPr>
                        <m:e>
                          <m:eqArr>
                            <m:eqArrPr>
                              <m:ctrlPr>
                                <a:rPr lang="en-CA" sz="8000" i="1">
                                  <a:solidFill>
                                    <a:srgbClr val="C00000"/>
                                  </a:solidFill>
                                  <a:latin typeface="Cambria Math" panose="02040503050406030204" pitchFamily="18" charset="0"/>
                                </a:rPr>
                              </m:ctrlPr>
                            </m:eqArrPr>
                            <m:e>
                              <m:r>
                                <a:rPr lang="en-CA" sz="8000" i="1">
                                  <a:solidFill>
                                    <a:srgbClr val="C00000"/>
                                  </a:solidFill>
                                  <a:latin typeface="Cambria Math" panose="02040503050406030204" pitchFamily="18" charset="0"/>
                                </a:rPr>
                                <m:t>𝐴</m:t>
                              </m:r>
                            </m:e>
                            <m:e>
                              <m:r>
                                <a:rPr lang="en-CA" sz="8000" i="1">
                                  <a:solidFill>
                                    <a:srgbClr val="C00000"/>
                                  </a:solidFill>
                                  <a:latin typeface="Cambria Math" panose="02040503050406030204" pitchFamily="18" charset="0"/>
                                </a:rPr>
                                <m:t>𝐵</m:t>
                              </m:r>
                            </m:e>
                          </m:eqArr>
                        </m:e>
                      </m:d>
                      <m:d>
                        <m:dPr>
                          <m:begChr m:val="["/>
                          <m:endChr m:val="]"/>
                          <m:ctrlPr>
                            <a:rPr lang="en-CA" sz="8000" i="1">
                              <a:latin typeface="Cambria Math" panose="02040503050406030204" pitchFamily="18" charset="0"/>
                            </a:rPr>
                          </m:ctrlPr>
                        </m:dPr>
                        <m:e>
                          <m:sSup>
                            <m:sSupPr>
                              <m:ctrlPr>
                                <a:rPr lang="en-CA" sz="8000" i="1">
                                  <a:solidFill>
                                    <a:srgbClr val="C00000"/>
                                  </a:solidFill>
                                  <a:latin typeface="Cambria Math" panose="02040503050406030204" pitchFamily="18" charset="0"/>
                                </a:rPr>
                              </m:ctrlPr>
                            </m:sSupPr>
                            <m:e>
                              <m:r>
                                <a:rPr lang="en-CA" sz="8000" i="1">
                                  <a:solidFill>
                                    <a:srgbClr val="C00000"/>
                                  </a:solidFill>
                                  <a:latin typeface="Cambria Math" panose="02040503050406030204" pitchFamily="18" charset="0"/>
                                </a:rPr>
                                <m:t>𝐴</m:t>
                              </m:r>
                            </m:e>
                            <m:sup>
                              <m:r>
                                <a:rPr lang="en-CA" sz="8000" i="1">
                                  <a:latin typeface="Cambria Math" panose="02040503050406030204" pitchFamily="18" charset="0"/>
                                </a:rPr>
                                <m:t>∗</m:t>
                              </m:r>
                            </m:sup>
                          </m:sSup>
                          <m:r>
                            <a:rPr lang="en-CA" sz="8000" b="0" i="1" smtClean="0">
                              <a:latin typeface="Cambria Math" panose="02040503050406030204" pitchFamily="18" charset="0"/>
                            </a:rPr>
                            <m:t>   </m:t>
                          </m:r>
                          <m:sSup>
                            <m:sSupPr>
                              <m:ctrlPr>
                                <a:rPr lang="en-CA" sz="8000" i="1">
                                  <a:solidFill>
                                    <a:srgbClr val="C00000"/>
                                  </a:solidFill>
                                  <a:latin typeface="Cambria Math" panose="02040503050406030204" pitchFamily="18" charset="0"/>
                                </a:rPr>
                              </m:ctrlPr>
                            </m:sSupPr>
                            <m:e>
                              <m:r>
                                <a:rPr lang="en-CA" sz="8000" i="1">
                                  <a:solidFill>
                                    <a:srgbClr val="C00000"/>
                                  </a:solidFill>
                                  <a:latin typeface="Cambria Math" panose="02040503050406030204" pitchFamily="18" charset="0"/>
                                </a:rPr>
                                <m:t>𝐵</m:t>
                              </m:r>
                            </m:e>
                            <m:sup>
                              <m:r>
                                <a:rPr lang="en-CA" sz="8000" i="1">
                                  <a:latin typeface="Cambria Math" panose="02040503050406030204" pitchFamily="18" charset="0"/>
                                </a:rPr>
                                <m:t>∗</m:t>
                              </m:r>
                            </m:sup>
                          </m:sSup>
                        </m:e>
                      </m:d>
                    </m:oMath>
                  </m:oMathPara>
                </a14:m>
                <a:endParaRPr lang="en-CA" sz="8000" dirty="0">
                  <a:solidFill>
                    <a:schemeClr val="tx1"/>
                  </a:solidFill>
                </a:endParaRPr>
              </a:p>
            </p:txBody>
          </p:sp>
        </mc:Choice>
        <mc:Fallback xmlns="">
          <p:sp>
            <p:nvSpPr>
              <p:cNvPr id="7" name="TextBox 6">
                <a:extLst>
                  <a:ext uri="{FF2B5EF4-FFF2-40B4-BE49-F238E27FC236}">
                    <a16:creationId xmlns:a16="http://schemas.microsoft.com/office/drawing/2014/main" id="{ED7F017C-7CCB-5B06-E97B-12EE86A81244}"/>
                  </a:ext>
                </a:extLst>
              </p:cNvPr>
              <p:cNvSpPr txBox="1">
                <a:spLocks noRot="1" noChangeAspect="1" noMove="1" noResize="1" noEditPoints="1" noAdjustHandles="1" noChangeArrowheads="1" noChangeShapeType="1" noTextEdit="1"/>
              </p:cNvSpPr>
              <p:nvPr/>
            </p:nvSpPr>
            <p:spPr>
              <a:xfrm>
                <a:off x="5737833" y="-98197"/>
                <a:ext cx="6233228" cy="213718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73B3EB-2FAF-B253-0DC2-2869BA820D6E}"/>
                  </a:ext>
                </a:extLst>
              </p:cNvPr>
              <p:cNvSpPr txBox="1"/>
              <p:nvPr/>
            </p:nvSpPr>
            <p:spPr>
              <a:xfrm>
                <a:off x="182839" y="2293666"/>
                <a:ext cx="5029200" cy="458587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𝐴</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𝐴</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CA" sz="6600" i="1">
                          <a:latin typeface="Cambria Math" panose="02040503050406030204" pitchFamily="18" charset="0"/>
                        </a:rPr>
                        <m:t>𝑐</m:t>
                      </m:r>
                      <m:r>
                        <a:rPr lang="en-CA" sz="6600" i="1">
                          <a:solidFill>
                            <a:srgbClr val="0070C0"/>
                          </a:solidFill>
                          <a:latin typeface="Cambria Math" panose="02040503050406030204" pitchFamily="18" charset="0"/>
                        </a:rPr>
                        <m:t>𝑡</m:t>
                      </m:r>
                      <m:r>
                        <a:rPr lang="en-GB" sz="6600" i="1">
                          <a:latin typeface="Cambria Math" panose="02040503050406030204" pitchFamily="18" charset="0"/>
                        </a:rPr>
                        <m:t>+</m:t>
                      </m:r>
                      <m:r>
                        <m:rPr>
                          <m:brk m:alnAt="7"/>
                        </m:rPr>
                        <a:rPr lang="en-GB" sz="6600" i="1">
                          <a:solidFill>
                            <a:srgbClr val="0070C0"/>
                          </a:solidFill>
                          <a:latin typeface="Cambria Math" panose="02040503050406030204" pitchFamily="18" charset="0"/>
                        </a:rPr>
                        <m:t>𝑧</m:t>
                      </m:r>
                    </m:oMath>
                  </m:oMathPara>
                </a14:m>
                <a:endParaRPr lang="en-CA" sz="6600" b="0" dirty="0">
                  <a:solidFill>
                    <a:schemeClr val="tx1"/>
                  </a:solidFill>
                </a:endParaRPr>
              </a:p>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𝐵</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𝐵</m:t>
                          </m:r>
                        </m:e>
                        <m:sup>
                          <m:r>
                            <a:rPr lang="en-CA" sz="6600" i="1">
                              <a:latin typeface="Cambria Math" panose="02040503050406030204" pitchFamily="18" charset="0"/>
                            </a:rPr>
                            <m:t>∗</m:t>
                          </m:r>
                        </m:sup>
                      </m:sSup>
                      <m:r>
                        <a:rPr lang="en-CA" sz="6600" i="1">
                          <a:latin typeface="Cambria Math" panose="02040503050406030204" pitchFamily="18" charset="0"/>
                        </a:rPr>
                        <m:t>=</m:t>
                      </m:r>
                      <m:r>
                        <a:rPr lang="en-CA" sz="6600" i="1">
                          <a:latin typeface="Cambria Math" panose="02040503050406030204" pitchFamily="18" charset="0"/>
                        </a:rPr>
                        <m:t>𝑐𝑡</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𝑧</m:t>
                      </m:r>
                    </m:oMath>
                  </m:oMathPara>
                </a14:m>
                <a:endParaRPr lang="en-CA" sz="6600" b="0" i="1" dirty="0">
                  <a:solidFill>
                    <a:srgbClr val="C00000"/>
                  </a:solidFill>
                  <a:latin typeface="Cambria Math" panose="02040503050406030204" pitchFamily="18" charset="0"/>
                </a:endParaRPr>
              </a:p>
              <a:p>
                <a:endParaRPr lang="en-CA" sz="2800"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𝐵</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𝐴</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𝑥</m:t>
                      </m:r>
                      <m:r>
                        <a:rPr lang="en-GB"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𝑦</m:t>
                      </m:r>
                      <m:r>
                        <a:rPr lang="en-GB" sz="6600" b="0" i="1" smtClean="0">
                          <a:solidFill>
                            <a:schemeClr val="tx1"/>
                          </a:solidFill>
                          <a:latin typeface="Cambria Math" panose="02040503050406030204" pitchFamily="18" charset="0"/>
                        </a:rPr>
                        <m:t>𝑖</m:t>
                      </m:r>
                    </m:oMath>
                  </m:oMathPara>
                </a14:m>
                <a:endParaRPr lang="en-CA" sz="66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𝐴</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𝐵</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𝑥</m:t>
                      </m:r>
                      <m:r>
                        <a:rPr lang="en-GB"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𝑦</m:t>
                      </m:r>
                      <m:r>
                        <a:rPr lang="en-GB" sz="6600" b="0" i="1" smtClean="0">
                          <a:solidFill>
                            <a:schemeClr val="tx1"/>
                          </a:solidFill>
                          <a:latin typeface="Cambria Math" panose="02040503050406030204" pitchFamily="18" charset="0"/>
                        </a:rPr>
                        <m:t>𝑖</m:t>
                      </m:r>
                    </m:oMath>
                  </m:oMathPara>
                </a14:m>
                <a:endParaRPr lang="en-GB" sz="6600" b="0" i="1" dirty="0">
                  <a:solidFill>
                    <a:schemeClr val="tx1"/>
                  </a:solidFill>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B73B3EB-2FAF-B253-0DC2-2869BA820D6E}"/>
                  </a:ext>
                </a:extLst>
              </p:cNvPr>
              <p:cNvSpPr txBox="1">
                <a:spLocks noRot="1" noChangeAspect="1" noMove="1" noResize="1" noEditPoints="1" noAdjustHandles="1" noChangeArrowheads="1" noChangeShapeType="1" noTextEdit="1"/>
              </p:cNvSpPr>
              <p:nvPr/>
            </p:nvSpPr>
            <p:spPr>
              <a:xfrm>
                <a:off x="182839" y="2293666"/>
                <a:ext cx="5029200" cy="458587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726F88-1A26-5FCD-0588-486F7BD16680}"/>
                  </a:ext>
                </a:extLst>
              </p:cNvPr>
              <p:cNvSpPr txBox="1"/>
              <p:nvPr/>
            </p:nvSpPr>
            <p:spPr>
              <a:xfrm>
                <a:off x="5541188" y="2068488"/>
                <a:ext cx="6772645" cy="4985596"/>
              </a:xfrm>
              <a:prstGeom prst="rect">
                <a:avLst/>
              </a:prstGeom>
              <a:noFill/>
            </p:spPr>
            <p:txBody>
              <a:bodyPr wrap="square" rtlCol="0">
                <a:spAutoFit/>
              </a:bodyPr>
              <a:lstStyle/>
              <a:p>
                <a14:m>
                  <m:oMath xmlns:m="http://schemas.openxmlformats.org/officeDocument/2006/math">
                    <m:r>
                      <a:rPr lang="en-CA" sz="5200" i="1" smtClean="0">
                        <a:latin typeface="Cambria Math" panose="02040503050406030204" pitchFamily="18" charset="0"/>
                      </a:rPr>
                      <m:t>𝑐</m:t>
                    </m:r>
                    <m:r>
                      <a:rPr lang="en-CA" sz="5200" i="1">
                        <a:solidFill>
                          <a:srgbClr val="0070C0"/>
                        </a:solidFill>
                        <a:latin typeface="Cambria Math" panose="02040503050406030204" pitchFamily="18" charset="0"/>
                      </a:rPr>
                      <m:t>𝑡</m:t>
                    </m:r>
                    <m:r>
                      <a:rPr lang="en-CA" sz="5200" b="0" i="1" smtClean="0">
                        <a:solidFill>
                          <a:schemeClr val="tx1"/>
                        </a:solidFill>
                        <a:latin typeface="Cambria Math" panose="02040503050406030204" pitchFamily="18" charset="0"/>
                      </a:rPr>
                      <m:t>=</m:t>
                    </m:r>
                    <m:f>
                      <m:fPr>
                        <m:ctrlPr>
                          <a:rPr lang="en-CA" sz="5200" b="0" i="1" smtClean="0">
                            <a:solidFill>
                              <a:schemeClr val="tx1"/>
                            </a:solidFill>
                            <a:latin typeface="Cambria Math" panose="02040503050406030204" pitchFamily="18" charset="0"/>
                          </a:rPr>
                        </m:ctrlPr>
                      </m:fPr>
                      <m:num>
                        <m:r>
                          <a:rPr lang="en-CA" sz="5200" b="0" i="1" smtClean="0">
                            <a:solidFill>
                              <a:schemeClr val="tx1"/>
                            </a:solidFill>
                            <a:latin typeface="Cambria Math" panose="02040503050406030204" pitchFamily="18" charset="0"/>
                          </a:rPr>
                          <m:t>1</m:t>
                        </m:r>
                      </m:num>
                      <m:den>
                        <m:r>
                          <a:rPr lang="en-CA" sz="5200" b="0" i="1" smtClean="0">
                            <a:solidFill>
                              <a:schemeClr val="tx1"/>
                            </a:solidFill>
                            <a:latin typeface="Cambria Math" panose="02040503050406030204" pitchFamily="18" charset="0"/>
                          </a:rPr>
                          <m:t>2</m:t>
                        </m:r>
                      </m:den>
                    </m:f>
                    <m:d>
                      <m:dPr>
                        <m:ctrlPr>
                          <a:rPr lang="en-CA" sz="5200" b="0" i="1" smtClean="0">
                            <a:solidFill>
                              <a:schemeClr val="tx1"/>
                            </a:solidFill>
                            <a:latin typeface="Cambria Math" panose="02040503050406030204" pitchFamily="18" charset="0"/>
                          </a:rPr>
                        </m:ctrlPr>
                      </m:dPr>
                      <m:e>
                        <m:r>
                          <a:rPr lang="en-CA" sz="5200" i="1">
                            <a:solidFill>
                              <a:srgbClr val="C00000"/>
                            </a:solidFill>
                            <a:latin typeface="Cambria Math" panose="02040503050406030204" pitchFamily="18" charset="0"/>
                          </a:rPr>
                          <m:t>𝐴</m:t>
                        </m:r>
                        <m:sSup>
                          <m:sSupPr>
                            <m:ctrlPr>
                              <a:rPr lang="en-CA" sz="5200" i="1">
                                <a:solidFill>
                                  <a:srgbClr val="C00000"/>
                                </a:solidFill>
                                <a:latin typeface="Cambria Math" panose="02040503050406030204" pitchFamily="18" charset="0"/>
                              </a:rPr>
                            </m:ctrlPr>
                          </m:sSupPr>
                          <m:e>
                            <m:r>
                              <a:rPr lang="en-CA" sz="5200" i="1">
                                <a:solidFill>
                                  <a:srgbClr val="C00000"/>
                                </a:solidFill>
                                <a:latin typeface="Cambria Math" panose="02040503050406030204" pitchFamily="18" charset="0"/>
                              </a:rPr>
                              <m:t>𝐴</m:t>
                            </m:r>
                          </m:e>
                          <m:sup>
                            <m:r>
                              <a:rPr lang="en-CA" sz="5200" i="1">
                                <a:latin typeface="Cambria Math" panose="02040503050406030204" pitchFamily="18" charset="0"/>
                              </a:rPr>
                              <m:t>∗</m:t>
                            </m:r>
                          </m:sup>
                        </m:sSup>
                        <m:r>
                          <a:rPr lang="en-CA" sz="5200" i="1">
                            <a:latin typeface="Cambria Math" panose="02040503050406030204" pitchFamily="18" charset="0"/>
                          </a:rPr>
                          <m:t>+</m:t>
                        </m:r>
                        <m:r>
                          <a:rPr lang="en-CA" sz="5200" i="1">
                            <a:solidFill>
                              <a:srgbClr val="C00000"/>
                            </a:solidFill>
                            <a:latin typeface="Cambria Math" panose="02040503050406030204" pitchFamily="18" charset="0"/>
                          </a:rPr>
                          <m:t>𝐵</m:t>
                        </m:r>
                        <m:sSup>
                          <m:sSupPr>
                            <m:ctrlPr>
                              <a:rPr lang="en-CA" sz="5200" i="1">
                                <a:solidFill>
                                  <a:srgbClr val="C00000"/>
                                </a:solidFill>
                                <a:latin typeface="Cambria Math" panose="02040503050406030204" pitchFamily="18" charset="0"/>
                              </a:rPr>
                            </m:ctrlPr>
                          </m:sSupPr>
                          <m:e>
                            <m:r>
                              <a:rPr lang="en-CA" sz="5200" i="1">
                                <a:solidFill>
                                  <a:srgbClr val="C00000"/>
                                </a:solidFill>
                                <a:latin typeface="Cambria Math" panose="02040503050406030204" pitchFamily="18" charset="0"/>
                              </a:rPr>
                              <m:t>𝐵</m:t>
                            </m:r>
                          </m:e>
                          <m:sup>
                            <m:r>
                              <a:rPr lang="en-CA" sz="5200" i="1">
                                <a:latin typeface="Cambria Math" panose="02040503050406030204" pitchFamily="18" charset="0"/>
                              </a:rPr>
                              <m:t>∗</m:t>
                            </m:r>
                          </m:sup>
                        </m:sSup>
                      </m:e>
                    </m:d>
                  </m:oMath>
                </a14:m>
                <a:r>
                  <a:rPr lang="en-CA" sz="5200" b="0" dirty="0">
                    <a:solidFill>
                      <a:schemeClr val="tx1"/>
                    </a:solidFill>
                  </a:rPr>
                  <a:t>  </a:t>
                </a:r>
              </a:p>
              <a:p>
                <a14:m>
                  <m:oMath xmlns:m="http://schemas.openxmlformats.org/officeDocument/2006/math">
                    <m:r>
                      <a:rPr lang="en-CA" sz="5200" b="0" i="1" smtClean="0">
                        <a:solidFill>
                          <a:srgbClr val="0070C0"/>
                        </a:solidFill>
                        <a:latin typeface="Cambria Math" panose="02040503050406030204" pitchFamily="18" charset="0"/>
                      </a:rPr>
                      <m:t> </m:t>
                    </m:r>
                    <m:r>
                      <a:rPr lang="en-CA" sz="5200" b="0" i="1" smtClean="0">
                        <a:solidFill>
                          <a:srgbClr val="0070C0"/>
                        </a:solidFill>
                        <a:latin typeface="Cambria Math" panose="02040503050406030204" pitchFamily="18" charset="0"/>
                      </a:rPr>
                      <m:t>𝑧</m:t>
                    </m:r>
                    <m:r>
                      <a:rPr lang="en-CA" sz="5200" b="0" i="1" smtClean="0">
                        <a:solidFill>
                          <a:srgbClr val="0070C0"/>
                        </a:solidFill>
                        <a:latin typeface="Cambria Math" panose="02040503050406030204" pitchFamily="18" charset="0"/>
                      </a:rPr>
                      <m:t> =</m:t>
                    </m:r>
                    <m:f>
                      <m:fPr>
                        <m:ctrlPr>
                          <a:rPr lang="en-CA" sz="5200" i="1" smtClean="0">
                            <a:latin typeface="Cambria Math" panose="02040503050406030204" pitchFamily="18" charset="0"/>
                          </a:rPr>
                        </m:ctrlPr>
                      </m:fPr>
                      <m:num>
                        <m:r>
                          <a:rPr lang="en-CA" sz="5200" i="1">
                            <a:latin typeface="Cambria Math" panose="02040503050406030204" pitchFamily="18" charset="0"/>
                          </a:rPr>
                          <m:t>1</m:t>
                        </m:r>
                      </m:num>
                      <m:den>
                        <m:r>
                          <a:rPr lang="en-CA" sz="5200" i="1">
                            <a:latin typeface="Cambria Math" panose="02040503050406030204" pitchFamily="18" charset="0"/>
                          </a:rPr>
                          <m:t>2</m:t>
                        </m:r>
                      </m:den>
                    </m:f>
                    <m:d>
                      <m:dPr>
                        <m:ctrlPr>
                          <a:rPr lang="en-CA" sz="5200" i="1">
                            <a:latin typeface="Cambria Math" panose="02040503050406030204" pitchFamily="18" charset="0"/>
                          </a:rPr>
                        </m:ctrlPr>
                      </m:dPr>
                      <m:e>
                        <m:r>
                          <a:rPr lang="en-CA" sz="5200" i="1">
                            <a:solidFill>
                              <a:srgbClr val="C00000"/>
                            </a:solidFill>
                            <a:latin typeface="Cambria Math" panose="02040503050406030204" pitchFamily="18" charset="0"/>
                          </a:rPr>
                          <m:t>𝐴</m:t>
                        </m:r>
                        <m:sSup>
                          <m:sSupPr>
                            <m:ctrlPr>
                              <a:rPr lang="en-CA" sz="5200" i="1">
                                <a:solidFill>
                                  <a:srgbClr val="C00000"/>
                                </a:solidFill>
                                <a:latin typeface="Cambria Math" panose="02040503050406030204" pitchFamily="18" charset="0"/>
                              </a:rPr>
                            </m:ctrlPr>
                          </m:sSupPr>
                          <m:e>
                            <m:r>
                              <a:rPr lang="en-CA" sz="5200" i="1">
                                <a:solidFill>
                                  <a:srgbClr val="C00000"/>
                                </a:solidFill>
                                <a:latin typeface="Cambria Math" panose="02040503050406030204" pitchFamily="18" charset="0"/>
                              </a:rPr>
                              <m:t>𝐴</m:t>
                            </m:r>
                          </m:e>
                          <m:sup>
                            <m:r>
                              <a:rPr lang="en-CA" sz="5200" i="1">
                                <a:latin typeface="Cambria Math" panose="02040503050406030204" pitchFamily="18" charset="0"/>
                              </a:rPr>
                              <m:t>∗</m:t>
                            </m:r>
                          </m:sup>
                        </m:sSup>
                        <m:r>
                          <a:rPr lang="en-CA" sz="5200" b="0" i="1" smtClean="0">
                            <a:latin typeface="Cambria Math" panose="02040503050406030204" pitchFamily="18" charset="0"/>
                          </a:rPr>
                          <m:t>−</m:t>
                        </m:r>
                        <m:r>
                          <a:rPr lang="en-CA" sz="5200" i="1">
                            <a:solidFill>
                              <a:srgbClr val="C00000"/>
                            </a:solidFill>
                            <a:latin typeface="Cambria Math" panose="02040503050406030204" pitchFamily="18" charset="0"/>
                          </a:rPr>
                          <m:t>𝐵</m:t>
                        </m:r>
                        <m:sSup>
                          <m:sSupPr>
                            <m:ctrlPr>
                              <a:rPr lang="en-CA" sz="5200" i="1">
                                <a:solidFill>
                                  <a:srgbClr val="C00000"/>
                                </a:solidFill>
                                <a:latin typeface="Cambria Math" panose="02040503050406030204" pitchFamily="18" charset="0"/>
                              </a:rPr>
                            </m:ctrlPr>
                          </m:sSupPr>
                          <m:e>
                            <m:r>
                              <a:rPr lang="en-CA" sz="5200" i="1">
                                <a:solidFill>
                                  <a:srgbClr val="C00000"/>
                                </a:solidFill>
                                <a:latin typeface="Cambria Math" panose="02040503050406030204" pitchFamily="18" charset="0"/>
                              </a:rPr>
                              <m:t>𝐵</m:t>
                            </m:r>
                          </m:e>
                          <m:sup>
                            <m:r>
                              <a:rPr lang="en-CA" sz="5200" i="1">
                                <a:latin typeface="Cambria Math" panose="02040503050406030204" pitchFamily="18" charset="0"/>
                              </a:rPr>
                              <m:t>∗</m:t>
                            </m:r>
                          </m:sup>
                        </m:sSup>
                      </m:e>
                    </m:d>
                  </m:oMath>
                </a14:m>
                <a:r>
                  <a:rPr lang="en-CA" sz="5200" b="0" dirty="0">
                    <a:solidFill>
                      <a:schemeClr val="tx1"/>
                    </a:solidFill>
                  </a:rPr>
                  <a:t> </a:t>
                </a:r>
              </a:p>
              <a:p>
                <a:r>
                  <a:rPr lang="en-CA" sz="1200" b="0" dirty="0">
                    <a:solidFill>
                      <a:schemeClr val="tx1"/>
                    </a:solidFill>
                  </a:rPr>
                  <a:t> </a:t>
                </a:r>
              </a:p>
              <a:p>
                <a14:m>
                  <m:oMath xmlns:m="http://schemas.openxmlformats.org/officeDocument/2006/math">
                    <m:r>
                      <a:rPr lang="en-CA" sz="5200" b="0" i="1" smtClean="0">
                        <a:solidFill>
                          <a:srgbClr val="0070C0"/>
                        </a:solidFill>
                        <a:latin typeface="Cambria Math" panose="02040503050406030204" pitchFamily="18" charset="0"/>
                      </a:rPr>
                      <m:t> </m:t>
                    </m:r>
                    <m:r>
                      <a:rPr lang="en-GB" sz="5200" i="1">
                        <a:solidFill>
                          <a:srgbClr val="0070C0"/>
                        </a:solidFill>
                        <a:latin typeface="Cambria Math" panose="02040503050406030204" pitchFamily="18" charset="0"/>
                      </a:rPr>
                      <m:t>𝑥</m:t>
                    </m:r>
                    <m:r>
                      <a:rPr lang="en-CA" sz="5200" b="0" i="1" smtClean="0">
                        <a:solidFill>
                          <a:schemeClr val="tx1"/>
                        </a:solidFill>
                        <a:latin typeface="Cambria Math" panose="02040503050406030204" pitchFamily="18" charset="0"/>
                      </a:rPr>
                      <m:t>=</m:t>
                    </m:r>
                    <m:f>
                      <m:fPr>
                        <m:ctrlPr>
                          <a:rPr lang="en-CA" sz="5200" i="1" smtClean="0">
                            <a:latin typeface="Cambria Math" panose="02040503050406030204" pitchFamily="18" charset="0"/>
                          </a:rPr>
                        </m:ctrlPr>
                      </m:fPr>
                      <m:num>
                        <m:r>
                          <a:rPr lang="en-CA" sz="5200" i="1">
                            <a:latin typeface="Cambria Math" panose="02040503050406030204" pitchFamily="18" charset="0"/>
                          </a:rPr>
                          <m:t>1</m:t>
                        </m:r>
                      </m:num>
                      <m:den>
                        <m:r>
                          <a:rPr lang="en-CA" sz="5200" i="1">
                            <a:latin typeface="Cambria Math" panose="02040503050406030204" pitchFamily="18" charset="0"/>
                          </a:rPr>
                          <m:t>2</m:t>
                        </m:r>
                      </m:den>
                    </m:f>
                    <m:d>
                      <m:dPr>
                        <m:ctrlPr>
                          <a:rPr lang="en-CA" sz="5200" i="1">
                            <a:latin typeface="Cambria Math" panose="02040503050406030204" pitchFamily="18" charset="0"/>
                          </a:rPr>
                        </m:ctrlPr>
                      </m:dPr>
                      <m:e>
                        <m:r>
                          <a:rPr lang="en-CA" sz="5200" i="1" smtClean="0">
                            <a:solidFill>
                              <a:srgbClr val="C00000"/>
                            </a:solidFill>
                            <a:latin typeface="Cambria Math" panose="02040503050406030204" pitchFamily="18" charset="0"/>
                          </a:rPr>
                          <m:t>𝐵</m:t>
                        </m:r>
                        <m:sSup>
                          <m:sSupPr>
                            <m:ctrlPr>
                              <a:rPr lang="en-CA" sz="5200" i="1">
                                <a:solidFill>
                                  <a:srgbClr val="C00000"/>
                                </a:solidFill>
                                <a:latin typeface="Cambria Math" panose="02040503050406030204" pitchFamily="18" charset="0"/>
                              </a:rPr>
                            </m:ctrlPr>
                          </m:sSupPr>
                          <m:e>
                            <m:r>
                              <a:rPr lang="en-CA" sz="5200" i="1">
                                <a:solidFill>
                                  <a:srgbClr val="C00000"/>
                                </a:solidFill>
                                <a:latin typeface="Cambria Math" panose="02040503050406030204" pitchFamily="18" charset="0"/>
                              </a:rPr>
                              <m:t>𝐴</m:t>
                            </m:r>
                          </m:e>
                          <m:sup>
                            <m:r>
                              <a:rPr lang="en-CA" sz="5200" i="1">
                                <a:latin typeface="Cambria Math" panose="02040503050406030204" pitchFamily="18" charset="0"/>
                              </a:rPr>
                              <m:t>∗</m:t>
                            </m:r>
                          </m:sup>
                        </m:sSup>
                        <m:r>
                          <a:rPr lang="en-CA" sz="5200" i="1">
                            <a:latin typeface="Cambria Math" panose="02040503050406030204" pitchFamily="18" charset="0"/>
                          </a:rPr>
                          <m:t>+</m:t>
                        </m:r>
                        <m:r>
                          <a:rPr lang="en-CA" sz="5200" i="1">
                            <a:solidFill>
                              <a:srgbClr val="C00000"/>
                            </a:solidFill>
                            <a:latin typeface="Cambria Math" panose="02040503050406030204" pitchFamily="18" charset="0"/>
                          </a:rPr>
                          <m:t>𝐴</m:t>
                        </m:r>
                        <m:sSup>
                          <m:sSupPr>
                            <m:ctrlPr>
                              <a:rPr lang="en-CA" sz="5200" i="1">
                                <a:solidFill>
                                  <a:srgbClr val="C00000"/>
                                </a:solidFill>
                                <a:latin typeface="Cambria Math" panose="02040503050406030204" pitchFamily="18" charset="0"/>
                              </a:rPr>
                            </m:ctrlPr>
                          </m:sSupPr>
                          <m:e>
                            <m:r>
                              <a:rPr lang="en-CA" sz="5200" i="1">
                                <a:solidFill>
                                  <a:srgbClr val="C00000"/>
                                </a:solidFill>
                                <a:latin typeface="Cambria Math" panose="02040503050406030204" pitchFamily="18" charset="0"/>
                              </a:rPr>
                              <m:t>𝐵</m:t>
                            </m:r>
                          </m:e>
                          <m:sup>
                            <m:r>
                              <a:rPr lang="en-CA" sz="5200" i="1">
                                <a:latin typeface="Cambria Math" panose="02040503050406030204" pitchFamily="18" charset="0"/>
                              </a:rPr>
                              <m:t>∗</m:t>
                            </m:r>
                          </m:sup>
                        </m:sSup>
                      </m:e>
                    </m:d>
                  </m:oMath>
                </a14:m>
                <a:r>
                  <a:rPr lang="en-CA" sz="5200" b="0" i="1" dirty="0">
                    <a:solidFill>
                      <a:schemeClr val="tx1"/>
                    </a:solidFill>
                    <a:latin typeface="Cambria Math" panose="02040503050406030204" pitchFamily="18" charset="0"/>
                  </a:rPr>
                  <a:t> </a:t>
                </a:r>
              </a:p>
              <a:p>
                <a14:m>
                  <m:oMath xmlns:m="http://schemas.openxmlformats.org/officeDocument/2006/math">
                    <m:r>
                      <a:rPr lang="en-CA" sz="5200" b="0" i="1" smtClean="0">
                        <a:solidFill>
                          <a:srgbClr val="0070C0"/>
                        </a:solidFill>
                        <a:latin typeface="Cambria Math" panose="02040503050406030204" pitchFamily="18" charset="0"/>
                      </a:rPr>
                      <m:t> </m:t>
                    </m:r>
                    <m:r>
                      <a:rPr lang="en-CA" sz="5200" b="0" i="1" smtClean="0">
                        <a:solidFill>
                          <a:srgbClr val="0070C0"/>
                        </a:solidFill>
                        <a:latin typeface="Cambria Math" panose="02040503050406030204" pitchFamily="18" charset="0"/>
                      </a:rPr>
                      <m:t>𝑦</m:t>
                    </m:r>
                    <m:r>
                      <a:rPr lang="en-CA" sz="5200" i="1">
                        <a:latin typeface="Cambria Math" panose="02040503050406030204" pitchFamily="18" charset="0"/>
                      </a:rPr>
                      <m:t>=</m:t>
                    </m:r>
                    <m:f>
                      <m:fPr>
                        <m:ctrlPr>
                          <a:rPr lang="en-CA" sz="5200" i="1">
                            <a:latin typeface="Cambria Math" panose="02040503050406030204" pitchFamily="18" charset="0"/>
                          </a:rPr>
                        </m:ctrlPr>
                      </m:fPr>
                      <m:num>
                        <m:r>
                          <a:rPr lang="en-CA" sz="5200" i="1">
                            <a:latin typeface="Cambria Math" panose="02040503050406030204" pitchFamily="18" charset="0"/>
                          </a:rPr>
                          <m:t>1</m:t>
                        </m:r>
                      </m:num>
                      <m:den>
                        <m:r>
                          <a:rPr lang="en-CA" sz="5200" i="1">
                            <a:latin typeface="Cambria Math" panose="02040503050406030204" pitchFamily="18" charset="0"/>
                          </a:rPr>
                          <m:t>2</m:t>
                        </m:r>
                        <m:r>
                          <a:rPr lang="en-CA" sz="5200" b="0" i="1" smtClean="0">
                            <a:latin typeface="Cambria Math" panose="02040503050406030204" pitchFamily="18" charset="0"/>
                          </a:rPr>
                          <m:t>𝑖</m:t>
                        </m:r>
                      </m:den>
                    </m:f>
                    <m:d>
                      <m:dPr>
                        <m:ctrlPr>
                          <a:rPr lang="en-CA" sz="5200" i="1">
                            <a:latin typeface="Cambria Math" panose="02040503050406030204" pitchFamily="18" charset="0"/>
                          </a:rPr>
                        </m:ctrlPr>
                      </m:dPr>
                      <m:e>
                        <m:r>
                          <a:rPr lang="en-CA" sz="5200" i="1">
                            <a:solidFill>
                              <a:srgbClr val="C00000"/>
                            </a:solidFill>
                            <a:latin typeface="Cambria Math" panose="02040503050406030204" pitchFamily="18" charset="0"/>
                          </a:rPr>
                          <m:t>𝐵</m:t>
                        </m:r>
                        <m:sSup>
                          <m:sSupPr>
                            <m:ctrlPr>
                              <a:rPr lang="en-CA" sz="5200" i="1">
                                <a:solidFill>
                                  <a:srgbClr val="C00000"/>
                                </a:solidFill>
                                <a:latin typeface="Cambria Math" panose="02040503050406030204" pitchFamily="18" charset="0"/>
                              </a:rPr>
                            </m:ctrlPr>
                          </m:sSupPr>
                          <m:e>
                            <m:r>
                              <a:rPr lang="en-CA" sz="5200" i="1">
                                <a:solidFill>
                                  <a:srgbClr val="C00000"/>
                                </a:solidFill>
                                <a:latin typeface="Cambria Math" panose="02040503050406030204" pitchFamily="18" charset="0"/>
                              </a:rPr>
                              <m:t>𝐴</m:t>
                            </m:r>
                          </m:e>
                          <m:sup>
                            <m:r>
                              <a:rPr lang="en-CA" sz="5200" i="1">
                                <a:latin typeface="Cambria Math" panose="02040503050406030204" pitchFamily="18" charset="0"/>
                              </a:rPr>
                              <m:t>∗</m:t>
                            </m:r>
                          </m:sup>
                        </m:sSup>
                        <m:r>
                          <a:rPr lang="en-CA" sz="5200" b="0" i="1" smtClean="0">
                            <a:latin typeface="Cambria Math" panose="02040503050406030204" pitchFamily="18" charset="0"/>
                          </a:rPr>
                          <m:t>−</m:t>
                        </m:r>
                        <m:r>
                          <a:rPr lang="en-CA" sz="5200" i="1">
                            <a:solidFill>
                              <a:srgbClr val="C00000"/>
                            </a:solidFill>
                            <a:latin typeface="Cambria Math" panose="02040503050406030204" pitchFamily="18" charset="0"/>
                          </a:rPr>
                          <m:t>𝐴</m:t>
                        </m:r>
                        <m:sSup>
                          <m:sSupPr>
                            <m:ctrlPr>
                              <a:rPr lang="en-CA" sz="5200" i="1">
                                <a:solidFill>
                                  <a:srgbClr val="C00000"/>
                                </a:solidFill>
                                <a:latin typeface="Cambria Math" panose="02040503050406030204" pitchFamily="18" charset="0"/>
                              </a:rPr>
                            </m:ctrlPr>
                          </m:sSupPr>
                          <m:e>
                            <m:r>
                              <a:rPr lang="en-CA" sz="5200" i="1">
                                <a:solidFill>
                                  <a:srgbClr val="C00000"/>
                                </a:solidFill>
                                <a:latin typeface="Cambria Math" panose="02040503050406030204" pitchFamily="18" charset="0"/>
                              </a:rPr>
                              <m:t>𝐵</m:t>
                            </m:r>
                          </m:e>
                          <m:sup>
                            <m:r>
                              <a:rPr lang="en-CA" sz="5200" i="1">
                                <a:latin typeface="Cambria Math" panose="02040503050406030204" pitchFamily="18" charset="0"/>
                              </a:rPr>
                              <m:t>∗</m:t>
                            </m:r>
                          </m:sup>
                        </m:sSup>
                      </m:e>
                    </m:d>
                  </m:oMath>
                </a14:m>
                <a:r>
                  <a:rPr lang="en-CA" sz="5200" i="1" dirty="0">
                    <a:latin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98726F88-1A26-5FCD-0588-486F7BD16680}"/>
                  </a:ext>
                </a:extLst>
              </p:cNvPr>
              <p:cNvSpPr txBox="1">
                <a:spLocks noRot="1" noChangeAspect="1" noMove="1" noResize="1" noEditPoints="1" noAdjustHandles="1" noChangeArrowheads="1" noChangeShapeType="1" noTextEdit="1"/>
              </p:cNvSpPr>
              <p:nvPr/>
            </p:nvSpPr>
            <p:spPr>
              <a:xfrm>
                <a:off x="5541188" y="2068488"/>
                <a:ext cx="6772645" cy="4985596"/>
              </a:xfrm>
              <a:prstGeom prst="rect">
                <a:avLst/>
              </a:prstGeom>
              <a:blipFill>
                <a:blip r:embed="rId7"/>
                <a:stretch>
                  <a:fillRect/>
                </a:stretch>
              </a:blipFill>
            </p:spPr>
            <p:txBody>
              <a:bodyPr/>
              <a:lstStyle/>
              <a:p>
                <a:r>
                  <a:rPr lang="en-CA">
                    <a:noFill/>
                  </a:rPr>
                  <a:t> </a:t>
                </a:r>
              </a:p>
            </p:txBody>
          </p:sp>
        </mc:Fallback>
      </mc:AlternateContent>
      <p:sp>
        <p:nvSpPr>
          <p:cNvPr id="11" name="Right Brace 10">
            <a:extLst>
              <a:ext uri="{FF2B5EF4-FFF2-40B4-BE49-F238E27FC236}">
                <a16:creationId xmlns:a16="http://schemas.microsoft.com/office/drawing/2014/main" id="{A5D1AFA1-08F0-FED9-A503-300C815BCCCB}"/>
              </a:ext>
            </a:extLst>
          </p:cNvPr>
          <p:cNvSpPr/>
          <p:nvPr/>
        </p:nvSpPr>
        <p:spPr>
          <a:xfrm>
            <a:off x="5029200" y="2515522"/>
            <a:ext cx="390155" cy="173355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3" name="Straight Connector 12">
            <a:extLst>
              <a:ext uri="{FF2B5EF4-FFF2-40B4-BE49-F238E27FC236}">
                <a16:creationId xmlns:a16="http://schemas.microsoft.com/office/drawing/2014/main" id="{E974C71E-6682-DC1B-1106-293C7FFCF612}"/>
              </a:ext>
            </a:extLst>
          </p:cNvPr>
          <p:cNvCxnSpPr>
            <a:cxnSpLocks/>
          </p:cNvCxnSpPr>
          <p:nvPr/>
        </p:nvCxnSpPr>
        <p:spPr>
          <a:xfrm>
            <a:off x="0" y="2088303"/>
            <a:ext cx="12192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297C1F4-6A1E-4755-EE9C-F3B811A97FA4}"/>
              </a:ext>
            </a:extLst>
          </p:cNvPr>
          <p:cNvCxnSpPr>
            <a:cxnSpLocks/>
          </p:cNvCxnSpPr>
          <p:nvPr/>
        </p:nvCxnSpPr>
        <p:spPr>
          <a:xfrm>
            <a:off x="5775933" y="4477735"/>
            <a:ext cx="6297243"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2F1CB84D-DA69-E8A3-BC16-8B6D8B116B03}"/>
              </a:ext>
            </a:extLst>
          </p:cNvPr>
          <p:cNvSpPr/>
          <p:nvPr/>
        </p:nvSpPr>
        <p:spPr>
          <a:xfrm>
            <a:off x="5057405" y="4968631"/>
            <a:ext cx="390155" cy="173355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815D2C-2AE3-A720-623C-B7F145D92A8C}"/>
                  </a:ext>
                </a:extLst>
              </p:cNvPr>
              <p:cNvSpPr txBox="1"/>
              <p:nvPr/>
            </p:nvSpPr>
            <p:spPr>
              <a:xfrm>
                <a:off x="63315" y="-6061977"/>
                <a:ext cx="11992345" cy="517064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CA" sz="6600" i="1" smtClean="0">
                          <a:solidFill>
                            <a:srgbClr val="C00000"/>
                          </a:solidFill>
                          <a:latin typeface="Cambria Math" panose="02040503050406030204" pitchFamily="18" charset="0"/>
                        </a:rPr>
                        <m:t>𝐵</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𝐴</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𝑥</m:t>
                      </m:r>
                      <m:r>
                        <a:rPr lang="en-GB"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𝑦</m:t>
                      </m:r>
                      <m:r>
                        <a:rPr lang="en-GB" sz="6600" b="0" i="1" smtClean="0">
                          <a:solidFill>
                            <a:schemeClr val="tx1"/>
                          </a:solidFill>
                          <a:latin typeface="Cambria Math" panose="02040503050406030204" pitchFamily="18" charset="0"/>
                        </a:rPr>
                        <m:t>𝑖</m:t>
                      </m:r>
                    </m:oMath>
                  </m:oMathPara>
                </a14:m>
                <a:endParaRPr lang="en-CA" sz="66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𝐴</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𝐵</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𝑥</m:t>
                      </m:r>
                      <m:r>
                        <a:rPr lang="en-GB" sz="6600" b="0" i="1" smtClean="0">
                          <a:solidFill>
                            <a:schemeClr val="tx1"/>
                          </a:solidFill>
                          <a:latin typeface="Cambria Math" panose="02040503050406030204" pitchFamily="18" charset="0"/>
                        </a:rPr>
                        <m:t>−</m:t>
                      </m:r>
                      <m:r>
                        <a:rPr lang="en-GB" sz="6600" b="0" i="1" smtClean="0">
                          <a:solidFill>
                            <a:srgbClr val="0070C0"/>
                          </a:solidFill>
                          <a:latin typeface="Cambria Math" panose="02040503050406030204" pitchFamily="18" charset="0"/>
                        </a:rPr>
                        <m:t>𝑦</m:t>
                      </m:r>
                      <m:r>
                        <a:rPr lang="en-GB" sz="6600" b="0" i="1" smtClean="0">
                          <a:solidFill>
                            <a:schemeClr val="tx1"/>
                          </a:solidFill>
                          <a:latin typeface="Cambria Math" panose="02040503050406030204" pitchFamily="18" charset="0"/>
                        </a:rPr>
                        <m:t>𝑖</m:t>
                      </m:r>
                    </m:oMath>
                  </m:oMathPara>
                </a14:m>
                <a:endParaRPr lang="en-GB" sz="6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𝐵</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𝐴</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CA" sz="6600" i="1">
                          <a:solidFill>
                            <a:srgbClr val="C00000"/>
                          </a:solidFill>
                          <a:latin typeface="Cambria Math" panose="02040503050406030204" pitchFamily="18" charset="0"/>
                        </a:rPr>
                        <m:t>𝐴</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𝐵</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d>
                        <m:dPr>
                          <m:ctrlPr>
                            <a:rPr lang="en-CA" sz="6600" b="0" i="1" smtClean="0">
                              <a:solidFill>
                                <a:schemeClr val="tx1"/>
                              </a:solidFill>
                              <a:latin typeface="Cambria Math" panose="02040503050406030204" pitchFamily="18" charset="0"/>
                            </a:rPr>
                          </m:ctrlPr>
                        </m:dPr>
                        <m:e>
                          <m:r>
                            <a:rPr lang="en-GB" sz="6600" i="1">
                              <a:solidFill>
                                <a:srgbClr val="0070C0"/>
                              </a:solidFill>
                              <a:latin typeface="Cambria Math" panose="02040503050406030204" pitchFamily="18" charset="0"/>
                            </a:rPr>
                            <m:t>𝑥</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e>
                      </m:d>
                      <m:r>
                        <a:rPr lang="en-CA" sz="6600" b="0" i="1" smtClean="0">
                          <a:solidFill>
                            <a:schemeClr val="tx1"/>
                          </a:solidFill>
                          <a:latin typeface="Cambria Math" panose="02040503050406030204" pitchFamily="18" charset="0"/>
                        </a:rPr>
                        <m:t>−</m:t>
                      </m:r>
                      <m:d>
                        <m:dPr>
                          <m:ctrlPr>
                            <a:rPr lang="en-CA" sz="6600" b="0" i="1" smtClean="0">
                              <a:solidFill>
                                <a:schemeClr val="tx1"/>
                              </a:solidFill>
                              <a:latin typeface="Cambria Math" panose="02040503050406030204" pitchFamily="18" charset="0"/>
                            </a:rPr>
                          </m:ctrlPr>
                        </m:dPr>
                        <m:e>
                          <m:r>
                            <a:rPr lang="en-GB" sz="6600" i="1">
                              <a:solidFill>
                                <a:srgbClr val="0070C0"/>
                              </a:solidFill>
                              <a:latin typeface="Cambria Math" panose="02040503050406030204" pitchFamily="18" charset="0"/>
                            </a:rPr>
                            <m:t>𝑥</m:t>
                          </m:r>
                          <m:r>
                            <a:rPr lang="en-GB" sz="6600" i="1">
                              <a:latin typeface="Cambria Math" panose="02040503050406030204" pitchFamily="18" charset="0"/>
                            </a:rPr>
                            <m:t>−</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e>
                      </m:d>
                    </m:oMath>
                  </m:oMathPara>
                </a14:m>
                <a:endParaRPr lang="en-GB" sz="66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6600" i="1" smtClean="0">
                          <a:solidFill>
                            <a:srgbClr val="C00000"/>
                          </a:solidFill>
                          <a:latin typeface="Cambria Math" panose="02040503050406030204" pitchFamily="18" charset="0"/>
                        </a:rPr>
                        <m:t>𝐵</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𝐴</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m:t>
                      </m:r>
                      <m:r>
                        <a:rPr lang="en-CA" sz="6600" i="1">
                          <a:solidFill>
                            <a:srgbClr val="C00000"/>
                          </a:solidFill>
                          <a:latin typeface="Cambria Math" panose="02040503050406030204" pitchFamily="18" charset="0"/>
                        </a:rPr>
                        <m:t>𝐴</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𝐵</m:t>
                          </m:r>
                        </m:e>
                        <m:sup>
                          <m:r>
                            <a:rPr lang="en-CA" sz="6600" i="1">
                              <a:latin typeface="Cambria Math" panose="02040503050406030204" pitchFamily="18" charset="0"/>
                            </a:rPr>
                            <m:t>∗</m:t>
                          </m:r>
                        </m:sup>
                      </m:sSup>
                      <m:r>
                        <a:rPr lang="en-CA" sz="6600" b="0" i="1" smtClean="0">
                          <a:solidFill>
                            <a:schemeClr val="tx1"/>
                          </a:solidFill>
                          <a:latin typeface="Cambria Math" panose="02040503050406030204" pitchFamily="18" charset="0"/>
                        </a:rPr>
                        <m:t>=2</m:t>
                      </m:r>
                      <m:r>
                        <a:rPr lang="en-GB" sz="6600" i="1">
                          <a:solidFill>
                            <a:srgbClr val="0070C0"/>
                          </a:solidFill>
                          <a:latin typeface="Cambria Math" panose="02040503050406030204" pitchFamily="18" charset="0"/>
                        </a:rPr>
                        <m:t>𝑦</m:t>
                      </m:r>
                      <m:r>
                        <a:rPr lang="en-GB" sz="6600" i="1">
                          <a:latin typeface="Cambria Math" panose="02040503050406030204" pitchFamily="18" charset="0"/>
                        </a:rPr>
                        <m:t>𝑖</m:t>
                      </m:r>
                    </m:oMath>
                  </m:oMathPara>
                </a14:m>
                <a:endParaRPr lang="en-GB" sz="6600" b="0" i="1" dirty="0">
                  <a:solidFill>
                    <a:schemeClr val="tx1"/>
                  </a:solidFill>
                  <a:latin typeface="Cambria Math" panose="02040503050406030204" pitchFamily="18" charset="0"/>
                </a:endParaRPr>
              </a:p>
              <a:p>
                <a:endParaRPr lang="en-GB" sz="6600" b="0" i="1" dirty="0">
                  <a:solidFill>
                    <a:schemeClr val="tx1"/>
                  </a:solidFill>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2F815D2C-2AE3-A720-623C-B7F145D92A8C}"/>
                  </a:ext>
                </a:extLst>
              </p:cNvPr>
              <p:cNvSpPr txBox="1">
                <a:spLocks noRot="1" noChangeAspect="1" noMove="1" noResize="1" noEditPoints="1" noAdjustHandles="1" noChangeArrowheads="1" noChangeShapeType="1" noTextEdit="1"/>
              </p:cNvSpPr>
              <p:nvPr/>
            </p:nvSpPr>
            <p:spPr>
              <a:xfrm>
                <a:off x="63315" y="-6061977"/>
                <a:ext cx="11992345" cy="517064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0" name="Ink 19">
                <a:extLst>
                  <a:ext uri="{FF2B5EF4-FFF2-40B4-BE49-F238E27FC236}">
                    <a16:creationId xmlns:a16="http://schemas.microsoft.com/office/drawing/2014/main" id="{9E31FDE1-ED85-4DC1-51D0-C25767ECD5BA}"/>
                  </a:ext>
                </a:extLst>
              </p14:cNvPr>
              <p14:cNvContentPartPr/>
              <p14:nvPr>
                <p:extLst>
                  <p:ext uri="{42D2F446-02D8-4167-A562-619A0277C38B}">
                    <p15:isNarration xmlns:p15="http://schemas.microsoft.com/office/powerpoint/2012/main" val="1"/>
                  </p:ext>
                </p:extLst>
              </p14:nvPr>
            </p14:nvContentPartPr>
            <p14:xfrm>
              <a:off x="5429880" y="2267280"/>
              <a:ext cx="4165920" cy="4508640"/>
            </p14:xfrm>
          </p:contentPart>
        </mc:Choice>
        <mc:Fallback xmlns="">
          <p:pic>
            <p:nvPicPr>
              <p:cNvPr id="20" name="Ink 19">
                <a:extLst>
                  <a:ext uri="{FF2B5EF4-FFF2-40B4-BE49-F238E27FC236}">
                    <a16:creationId xmlns:a16="http://schemas.microsoft.com/office/drawing/2014/main" id="{9E31FDE1-ED85-4DC1-51D0-C25767ECD5BA}"/>
                  </a:ext>
                </a:extLst>
              </p:cNvPr>
              <p:cNvPicPr>
                <a:picLocks noGrp="1" noRot="1" noChangeAspect="1" noMove="1" noResize="1" noEditPoints="1" noAdjustHandles="1" noChangeArrowheads="1" noChangeShapeType="1"/>
              </p:cNvPicPr>
              <p:nvPr/>
            </p:nvPicPr>
            <p:blipFill>
              <a:blip r:embed="rId10"/>
              <a:stretch>
                <a:fillRect/>
              </a:stretch>
            </p:blipFill>
            <p:spPr>
              <a:xfrm>
                <a:off x="5420520" y="2257920"/>
                <a:ext cx="4184640" cy="4527360"/>
              </a:xfrm>
              <a:prstGeom prst="rect">
                <a:avLst/>
              </a:prstGeom>
            </p:spPr>
          </p:pic>
        </mc:Fallback>
      </mc:AlternateContent>
    </p:spTree>
    <p:custDataLst>
      <p:tags r:id="rId1"/>
    </p:custDataLst>
    <p:extLst>
      <p:ext uri="{BB962C8B-B14F-4D97-AF65-F5344CB8AC3E}">
        <p14:creationId xmlns:p14="http://schemas.microsoft.com/office/powerpoint/2010/main" val="2260065423"/>
      </p:ext>
    </p:extLst>
  </p:cSld>
  <p:clrMapOvr>
    <a:masterClrMapping/>
  </p:clrMapOvr>
  <mc:AlternateContent xmlns:mc="http://schemas.openxmlformats.org/markup-compatibility/2006" xmlns:p14="http://schemas.microsoft.com/office/powerpoint/2010/main">
    <mc:Choice Requires="p14">
      <p:transition spd="med" p14:dur="700" advTm="30921">
        <p:fade/>
      </p:transition>
    </mc:Choice>
    <mc:Fallback xmlns="">
      <p:transition spd="med" advTm="309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86FFC5-6FEE-906A-8AB2-0D147C07B248}"/>
                  </a:ext>
                </a:extLst>
              </p:cNvPr>
              <p:cNvSpPr txBox="1"/>
              <p:nvPr/>
            </p:nvSpPr>
            <p:spPr>
              <a:xfrm>
                <a:off x="162968" y="142529"/>
                <a:ext cx="4202554" cy="304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i="1">
                          <a:latin typeface="Cambria Math" panose="02040503050406030204" pitchFamily="18" charset="0"/>
                        </a:rPr>
                        <m:t>=</m:t>
                      </m:r>
                      <m:r>
                        <a:rPr lang="en-CA" sz="4800" i="1">
                          <a:latin typeface="Cambria Math" panose="02040503050406030204" pitchFamily="18" charset="0"/>
                        </a:rPr>
                        <m:t>𝑐𝑡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oMath>
                  </m:oMathPara>
                </a14:m>
                <a:endParaRPr lang="en-CA" sz="4800" dirty="0"/>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r>
                        <a:rPr lang="en-CA" sz="4800" i="1">
                          <a:latin typeface="Cambria Math" panose="02040503050406030204" pitchFamily="18" charset="0"/>
                        </a:rPr>
                        <m:t>=</m:t>
                      </m:r>
                      <m:r>
                        <a:rPr lang="en-CA" sz="4800" i="1">
                          <a:latin typeface="Cambria Math" panose="02040503050406030204" pitchFamily="18" charset="0"/>
                        </a:rPr>
                        <m:t>𝑐𝑡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oMath>
                  </m:oMathPara>
                </a14:m>
                <a:endParaRPr lang="en-CA"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i="1">
                          <a:latin typeface="Cambria Math" panose="02040503050406030204" pitchFamily="18" charset="0"/>
                        </a:rPr>
                        <m:t>=</m:t>
                      </m:r>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oMath>
                  </m:oMathPara>
                </a14:m>
                <a:endParaRPr lang="en-CA" sz="4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r>
                        <a:rPr lang="en-CA" sz="4800" i="1">
                          <a:latin typeface="Cambria Math" panose="02040503050406030204" pitchFamily="18" charset="0"/>
                        </a:rPr>
                        <m:t>=</m:t>
                      </m:r>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oMath>
                  </m:oMathPara>
                </a14:m>
                <a:endParaRPr lang="en-GB" sz="480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986FFC5-6FEE-906A-8AB2-0D147C07B248}"/>
                  </a:ext>
                </a:extLst>
              </p:cNvPr>
              <p:cNvSpPr txBox="1">
                <a:spLocks noRot="1" noChangeAspect="1" noMove="1" noResize="1" noEditPoints="1" noAdjustHandles="1" noChangeArrowheads="1" noChangeShapeType="1" noTextEdit="1"/>
              </p:cNvSpPr>
              <p:nvPr/>
            </p:nvSpPr>
            <p:spPr>
              <a:xfrm>
                <a:off x="162968" y="142529"/>
                <a:ext cx="4202554" cy="3046988"/>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C7B54A-D5D6-70D1-ACEA-E0763A2A89F7}"/>
                  </a:ext>
                </a:extLst>
              </p:cNvPr>
              <p:cNvSpPr txBox="1"/>
              <p:nvPr/>
            </p:nvSpPr>
            <p:spPr>
              <a:xfrm>
                <a:off x="5095257" y="9179"/>
                <a:ext cx="5462446" cy="2213042"/>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𝐴</m:t>
                      </m:r>
                      <m:r>
                        <a:rPr lang="en-CA" sz="6600" i="1">
                          <a:latin typeface="Cambria Math" panose="02040503050406030204" pitchFamily="18" charset="0"/>
                        </a:rPr>
                        <m:t>=</m:t>
                      </m:r>
                      <m:d>
                        <m:dPr>
                          <m:begChr m:val="|"/>
                          <m:endChr m:val="|"/>
                          <m:ctrlPr>
                            <a:rPr lang="en-CA" sz="6600" i="1">
                              <a:latin typeface="Cambria Math" panose="02040503050406030204" pitchFamily="18" charset="0"/>
                            </a:rPr>
                          </m:ctrlPr>
                        </m:dPr>
                        <m:e>
                          <m:r>
                            <a:rPr lang="en-CA" sz="6600" i="1">
                              <a:solidFill>
                                <a:srgbClr val="C00000"/>
                              </a:solidFill>
                              <a:latin typeface="Cambria Math" panose="02040503050406030204" pitchFamily="18" charset="0"/>
                            </a:rPr>
                            <m:t>𝐴</m:t>
                          </m:r>
                        </m:e>
                      </m:d>
                      <m:sSup>
                        <m:sSupPr>
                          <m:ctrlPr>
                            <a:rPr lang="en-CA" sz="6600" b="0" i="1" smtClean="0">
                              <a:latin typeface="Cambria Math" panose="02040503050406030204" pitchFamily="18" charset="0"/>
                            </a:rPr>
                          </m:ctrlPr>
                        </m:sSupPr>
                        <m:e>
                          <m:r>
                            <a:rPr lang="en-CA" sz="6600" b="0" i="1" smtClean="0">
                              <a:latin typeface="Cambria Math" panose="02040503050406030204" pitchFamily="18" charset="0"/>
                            </a:rPr>
                            <m:t>𝑒</m:t>
                          </m:r>
                        </m:e>
                        <m:sup>
                          <m:r>
                            <a:rPr lang="en-CA" sz="6600" b="0" i="1" smtClean="0">
                              <a:latin typeface="Cambria Math" panose="02040503050406030204" pitchFamily="18" charset="0"/>
                            </a:rPr>
                            <m:t>𝑖</m:t>
                          </m:r>
                          <m:sSub>
                            <m:sSubPr>
                              <m:ctrlPr>
                                <a:rPr lang="en-CA" sz="6600" b="0" i="1" smtClean="0">
                                  <a:solidFill>
                                    <a:srgbClr val="C00000"/>
                                  </a:solidFill>
                                  <a:latin typeface="Cambria Math" panose="02040503050406030204" pitchFamily="18" charset="0"/>
                                </a:rPr>
                              </m:ctrlPr>
                            </m:sSubPr>
                            <m:e>
                              <m:r>
                                <a:rPr lang="en-CA" sz="6600" b="0" i="1" smtClean="0">
                                  <a:solidFill>
                                    <a:srgbClr val="C00000"/>
                                  </a:solidFill>
                                  <a:latin typeface="Cambria Math" panose="02040503050406030204" pitchFamily="18" charset="0"/>
                                </a:rPr>
                                <m:t>𝜃</m:t>
                              </m:r>
                            </m:e>
                            <m:sub>
                              <m:r>
                                <a:rPr lang="en-CA" sz="6600" i="1">
                                  <a:solidFill>
                                    <a:srgbClr val="C00000"/>
                                  </a:solidFill>
                                  <a:latin typeface="Cambria Math" panose="02040503050406030204" pitchFamily="18" charset="0"/>
                                </a:rPr>
                                <m:t>𝐴</m:t>
                              </m:r>
                            </m:sub>
                          </m:sSub>
                        </m:sup>
                      </m:sSup>
                    </m:oMath>
                  </m:oMathPara>
                </a14:m>
                <a:endParaRPr lang="en-CA" sz="6600" dirty="0"/>
              </a:p>
              <a:p>
                <a:pPr/>
                <a14:m>
                  <m:oMathPara xmlns:m="http://schemas.openxmlformats.org/officeDocument/2006/math">
                    <m:oMathParaPr>
                      <m:jc m:val="left"/>
                    </m:oMathParaPr>
                    <m:oMath xmlns:m="http://schemas.openxmlformats.org/officeDocument/2006/math">
                      <m:r>
                        <a:rPr lang="en-CA" sz="6600" i="1">
                          <a:solidFill>
                            <a:srgbClr val="C00000"/>
                          </a:solidFill>
                          <a:latin typeface="Cambria Math" panose="02040503050406030204" pitchFamily="18" charset="0"/>
                        </a:rPr>
                        <m:t>𝐵</m:t>
                      </m:r>
                      <m:r>
                        <a:rPr lang="en-CA" sz="6600" i="1">
                          <a:latin typeface="Cambria Math" panose="02040503050406030204" pitchFamily="18" charset="0"/>
                        </a:rPr>
                        <m:t>=</m:t>
                      </m:r>
                      <m:d>
                        <m:dPr>
                          <m:begChr m:val="|"/>
                          <m:endChr m:val="|"/>
                          <m:ctrlPr>
                            <a:rPr lang="en-CA" sz="6600" i="1">
                              <a:latin typeface="Cambria Math" panose="02040503050406030204" pitchFamily="18" charset="0"/>
                            </a:rPr>
                          </m:ctrlPr>
                        </m:dPr>
                        <m:e>
                          <m:r>
                            <a:rPr lang="en-CA" sz="6600" i="1">
                              <a:solidFill>
                                <a:srgbClr val="C00000"/>
                              </a:solidFill>
                              <a:latin typeface="Cambria Math" panose="02040503050406030204" pitchFamily="18" charset="0"/>
                            </a:rPr>
                            <m:t>𝐵</m:t>
                          </m:r>
                        </m:e>
                      </m:d>
                      <m:sSup>
                        <m:sSupPr>
                          <m:ctrlPr>
                            <a:rPr lang="en-CA" sz="6600" i="1">
                              <a:latin typeface="Cambria Math" panose="02040503050406030204" pitchFamily="18" charset="0"/>
                            </a:rPr>
                          </m:ctrlPr>
                        </m:sSupPr>
                        <m:e>
                          <m:r>
                            <a:rPr lang="en-CA" sz="6600" i="1">
                              <a:latin typeface="Cambria Math" panose="02040503050406030204" pitchFamily="18" charset="0"/>
                            </a:rPr>
                            <m:t>𝑒</m:t>
                          </m:r>
                        </m:e>
                        <m:sup>
                          <m:r>
                            <a:rPr lang="en-CA" sz="6600" i="1">
                              <a:latin typeface="Cambria Math" panose="02040503050406030204" pitchFamily="18" charset="0"/>
                            </a:rPr>
                            <m:t>𝑖</m:t>
                          </m:r>
                          <m:sSub>
                            <m:sSubPr>
                              <m:ctrlPr>
                                <a:rPr lang="en-CA" sz="6600" i="1" smtClean="0">
                                  <a:solidFill>
                                    <a:srgbClr val="C00000"/>
                                  </a:solidFill>
                                  <a:latin typeface="Cambria Math" panose="02040503050406030204" pitchFamily="18" charset="0"/>
                                </a:rPr>
                              </m:ctrlPr>
                            </m:sSubPr>
                            <m:e>
                              <m:r>
                                <a:rPr lang="en-CA" sz="6600" i="1">
                                  <a:solidFill>
                                    <a:srgbClr val="C00000"/>
                                  </a:solidFill>
                                  <a:latin typeface="Cambria Math" panose="02040503050406030204" pitchFamily="18" charset="0"/>
                                </a:rPr>
                                <m:t>𝜃</m:t>
                              </m:r>
                            </m:e>
                            <m:sub>
                              <m:r>
                                <a:rPr lang="en-CA" sz="6600" i="1">
                                  <a:solidFill>
                                    <a:srgbClr val="C00000"/>
                                  </a:solidFill>
                                  <a:latin typeface="Cambria Math" panose="02040503050406030204" pitchFamily="18" charset="0"/>
                                </a:rPr>
                                <m:t>𝐵</m:t>
                              </m:r>
                            </m:sub>
                          </m:sSub>
                        </m:sup>
                      </m:sSup>
                    </m:oMath>
                  </m:oMathPara>
                </a14:m>
                <a:endParaRPr lang="en-CA" sz="6600" dirty="0"/>
              </a:p>
            </p:txBody>
          </p:sp>
        </mc:Choice>
        <mc:Fallback xmlns="">
          <p:sp>
            <p:nvSpPr>
              <p:cNvPr id="12" name="TextBox 11">
                <a:extLst>
                  <a:ext uri="{FF2B5EF4-FFF2-40B4-BE49-F238E27FC236}">
                    <a16:creationId xmlns:a16="http://schemas.microsoft.com/office/drawing/2014/main" id="{D5C7B54A-D5D6-70D1-ACEA-E0763A2A89F7}"/>
                  </a:ext>
                </a:extLst>
              </p:cNvPr>
              <p:cNvSpPr txBox="1">
                <a:spLocks noRot="1" noChangeAspect="1" noMove="1" noResize="1" noEditPoints="1" noAdjustHandles="1" noChangeArrowheads="1" noChangeShapeType="1" noTextEdit="1"/>
              </p:cNvSpPr>
              <p:nvPr/>
            </p:nvSpPr>
            <p:spPr>
              <a:xfrm>
                <a:off x="5095257" y="9179"/>
                <a:ext cx="5462446" cy="2213042"/>
              </a:xfrm>
              <a:prstGeom prst="rect">
                <a:avLst/>
              </a:prstGeom>
              <a:blipFill>
                <a:blip r:embed="rId4"/>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D63FE7-715A-283A-4D0F-C11743E0A22F}"/>
                  </a:ext>
                </a:extLst>
              </p:cNvPr>
              <p:cNvSpPr txBox="1"/>
              <p:nvPr/>
            </p:nvSpPr>
            <p:spPr>
              <a:xfrm>
                <a:off x="4403622" y="2375365"/>
                <a:ext cx="7663510" cy="2180084"/>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6600" i="1" smtClean="0">
                          <a:solidFill>
                            <a:srgbClr val="C00000"/>
                          </a:solidFill>
                          <a:latin typeface="Cambria Math" panose="02040503050406030204" pitchFamily="18" charset="0"/>
                        </a:rPr>
                        <m:t>𝐴</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𝐴</m:t>
                          </m:r>
                        </m:e>
                        <m:sup>
                          <m:r>
                            <a:rPr lang="en-CA" sz="6600" i="1">
                              <a:latin typeface="Cambria Math" panose="02040503050406030204" pitchFamily="18" charset="0"/>
                            </a:rPr>
                            <m:t>∗</m:t>
                          </m:r>
                        </m:sup>
                      </m:sSup>
                      <m:r>
                        <a:rPr lang="en-CA" sz="6600" i="1">
                          <a:latin typeface="Cambria Math" panose="02040503050406030204" pitchFamily="18" charset="0"/>
                        </a:rPr>
                        <m:t>=</m:t>
                      </m:r>
                      <m:sSup>
                        <m:sSupPr>
                          <m:ctrlPr>
                            <a:rPr lang="en-CA" sz="6600" b="0" i="1" smtClean="0">
                              <a:solidFill>
                                <a:srgbClr val="C00000"/>
                              </a:solidFill>
                              <a:latin typeface="Cambria Math" panose="02040503050406030204" pitchFamily="18" charset="0"/>
                            </a:rPr>
                          </m:ctrlPr>
                        </m:sSupPr>
                        <m:e>
                          <m:d>
                            <m:dPr>
                              <m:begChr m:val="|"/>
                              <m:endChr m:val="|"/>
                              <m:ctrlPr>
                                <a:rPr lang="en-CA" sz="6600" i="1">
                                  <a:latin typeface="Cambria Math" panose="02040503050406030204" pitchFamily="18" charset="0"/>
                                </a:rPr>
                              </m:ctrlPr>
                            </m:dPr>
                            <m:e>
                              <m:r>
                                <a:rPr lang="en-CA" sz="6600" i="1">
                                  <a:solidFill>
                                    <a:srgbClr val="C00000"/>
                                  </a:solidFill>
                                  <a:latin typeface="Cambria Math" panose="02040503050406030204" pitchFamily="18" charset="0"/>
                                </a:rPr>
                                <m:t>𝐴</m:t>
                              </m:r>
                            </m:e>
                          </m:d>
                        </m:e>
                        <m:sup>
                          <m:r>
                            <a:rPr lang="en-CA" sz="6600" b="0" i="1" smtClean="0">
                              <a:solidFill>
                                <a:schemeClr val="tx1"/>
                              </a:solidFill>
                              <a:latin typeface="Cambria Math" panose="02040503050406030204" pitchFamily="18" charset="0"/>
                            </a:rPr>
                            <m:t>2</m:t>
                          </m:r>
                        </m:sup>
                      </m:sSup>
                      <m:r>
                        <a:rPr lang="en-CA" sz="6600" i="1">
                          <a:latin typeface="Cambria Math" panose="02040503050406030204" pitchFamily="18" charset="0"/>
                        </a:rPr>
                        <m:t>=</m:t>
                      </m:r>
                      <m:r>
                        <a:rPr lang="en-CA" sz="6600" i="1">
                          <a:latin typeface="Cambria Math" panose="02040503050406030204" pitchFamily="18" charset="0"/>
                        </a:rPr>
                        <m:t>𝑐𝑡</m:t>
                      </m:r>
                      <m:r>
                        <a:rPr lang="en-GB" sz="6600" i="1">
                          <a:latin typeface="Cambria Math" panose="02040503050406030204" pitchFamily="18" charset="0"/>
                        </a:rPr>
                        <m:t>+</m:t>
                      </m:r>
                      <m:r>
                        <m:rPr>
                          <m:brk m:alnAt="7"/>
                        </m:rPr>
                        <a:rPr lang="en-GB" sz="6600" i="1">
                          <a:solidFill>
                            <a:srgbClr val="0070C0"/>
                          </a:solidFill>
                          <a:latin typeface="Cambria Math" panose="02040503050406030204" pitchFamily="18" charset="0"/>
                        </a:rPr>
                        <m:t>𝑧</m:t>
                      </m:r>
                    </m:oMath>
                  </m:oMathPara>
                </a14:m>
                <a:endParaRPr lang="en-CA" sz="6600" dirty="0"/>
              </a:p>
              <a:p>
                <a:pPr/>
                <a14:m>
                  <m:oMathPara xmlns:m="http://schemas.openxmlformats.org/officeDocument/2006/math">
                    <m:oMathParaPr>
                      <m:jc m:val="left"/>
                    </m:oMathParaPr>
                    <m:oMath xmlns:m="http://schemas.openxmlformats.org/officeDocument/2006/math">
                      <m:r>
                        <a:rPr lang="en-CA" sz="6600" i="1" smtClean="0">
                          <a:solidFill>
                            <a:schemeClr val="bg1"/>
                          </a:solidFill>
                          <a:latin typeface="Cambria Math" panose="02040503050406030204" pitchFamily="18" charset="0"/>
                        </a:rPr>
                        <m:t>𝐴</m:t>
                      </m:r>
                      <m:sSup>
                        <m:sSupPr>
                          <m:ctrlPr>
                            <a:rPr lang="en-CA" sz="6600" i="1">
                              <a:solidFill>
                                <a:schemeClr val="bg1"/>
                              </a:solidFill>
                              <a:latin typeface="Cambria Math" panose="02040503050406030204" pitchFamily="18" charset="0"/>
                            </a:rPr>
                          </m:ctrlPr>
                        </m:sSupPr>
                        <m:e>
                          <m:r>
                            <a:rPr lang="en-CA" sz="6600" i="1">
                              <a:solidFill>
                                <a:schemeClr val="bg1"/>
                              </a:solidFill>
                              <a:latin typeface="Cambria Math" panose="02040503050406030204" pitchFamily="18" charset="0"/>
                            </a:rPr>
                            <m:t>𝐴</m:t>
                          </m:r>
                        </m:e>
                        <m:sup>
                          <m:r>
                            <a:rPr lang="en-CA" sz="6600" i="1">
                              <a:solidFill>
                                <a:schemeClr val="bg1"/>
                              </a:solidFill>
                              <a:latin typeface="Cambria Math" panose="02040503050406030204" pitchFamily="18" charset="0"/>
                            </a:rPr>
                            <m:t>∗</m:t>
                          </m:r>
                        </m:sup>
                      </m:sSup>
                      <m:r>
                        <a:rPr lang="en-CA" sz="6600" i="1">
                          <a:solidFill>
                            <a:schemeClr val="bg1"/>
                          </a:solidFill>
                          <a:latin typeface="Cambria Math" panose="02040503050406030204" pitchFamily="18" charset="0"/>
                        </a:rPr>
                        <m:t>=</m:t>
                      </m:r>
                      <m:d>
                        <m:dPr>
                          <m:begChr m:val="|"/>
                          <m:endChr m:val="|"/>
                          <m:ctrlPr>
                            <a:rPr lang="en-CA" sz="6600" b="0" i="1" smtClean="0">
                              <a:latin typeface="Cambria Math" panose="02040503050406030204" pitchFamily="18" charset="0"/>
                            </a:rPr>
                          </m:ctrlPr>
                        </m:dPr>
                        <m:e>
                          <m:r>
                            <a:rPr lang="en-CA" sz="6600" i="1">
                              <a:solidFill>
                                <a:srgbClr val="C00000"/>
                              </a:solidFill>
                              <a:latin typeface="Cambria Math" panose="02040503050406030204" pitchFamily="18" charset="0"/>
                            </a:rPr>
                            <m:t>𝐴</m:t>
                          </m:r>
                        </m:e>
                      </m:d>
                      <m:r>
                        <a:rPr lang="en-CA" sz="6600" i="1">
                          <a:latin typeface="Cambria Math" panose="02040503050406030204" pitchFamily="18" charset="0"/>
                        </a:rPr>
                        <m:t>=</m:t>
                      </m:r>
                      <m:rad>
                        <m:radPr>
                          <m:degHide m:val="on"/>
                          <m:ctrlPr>
                            <a:rPr lang="en-CA" sz="6600" b="0" i="1" smtClean="0">
                              <a:latin typeface="Cambria Math" panose="02040503050406030204" pitchFamily="18" charset="0"/>
                            </a:rPr>
                          </m:ctrlPr>
                        </m:radPr>
                        <m:deg/>
                        <m:e>
                          <m:r>
                            <a:rPr lang="en-CA" sz="6600" i="1">
                              <a:latin typeface="Cambria Math" panose="02040503050406030204" pitchFamily="18" charset="0"/>
                            </a:rPr>
                            <m:t>𝑐</m:t>
                          </m:r>
                          <m:r>
                            <a:rPr lang="en-CA" sz="6600" i="1">
                              <a:solidFill>
                                <a:srgbClr val="0070C0"/>
                              </a:solidFill>
                              <a:latin typeface="Cambria Math" panose="02040503050406030204" pitchFamily="18" charset="0"/>
                            </a:rPr>
                            <m:t>𝑡</m:t>
                          </m:r>
                          <m:r>
                            <a:rPr lang="en-GB" sz="6600" i="1">
                              <a:latin typeface="Cambria Math" panose="02040503050406030204" pitchFamily="18" charset="0"/>
                            </a:rPr>
                            <m:t>+</m:t>
                          </m:r>
                          <m:r>
                            <m:rPr>
                              <m:brk m:alnAt="7"/>
                            </m:rPr>
                            <a:rPr lang="en-GB" sz="6600" i="1">
                              <a:solidFill>
                                <a:srgbClr val="0070C0"/>
                              </a:solidFill>
                              <a:latin typeface="Cambria Math" panose="02040503050406030204" pitchFamily="18" charset="0"/>
                            </a:rPr>
                            <m:t>𝑧</m:t>
                          </m:r>
                        </m:e>
                      </m:rad>
                    </m:oMath>
                  </m:oMathPara>
                </a14:m>
                <a:endParaRPr lang="en-CA" sz="6600" dirty="0"/>
              </a:p>
            </p:txBody>
          </p:sp>
        </mc:Choice>
        <mc:Fallback xmlns="">
          <p:sp>
            <p:nvSpPr>
              <p:cNvPr id="5" name="TextBox 4">
                <a:extLst>
                  <a:ext uri="{FF2B5EF4-FFF2-40B4-BE49-F238E27FC236}">
                    <a16:creationId xmlns:a16="http://schemas.microsoft.com/office/drawing/2014/main" id="{EED63FE7-715A-283A-4D0F-C11743E0A22F}"/>
                  </a:ext>
                </a:extLst>
              </p:cNvPr>
              <p:cNvSpPr txBox="1">
                <a:spLocks noRot="1" noChangeAspect="1" noMove="1" noResize="1" noEditPoints="1" noAdjustHandles="1" noChangeArrowheads="1" noChangeShapeType="1" noTextEdit="1"/>
              </p:cNvSpPr>
              <p:nvPr/>
            </p:nvSpPr>
            <p:spPr>
              <a:xfrm>
                <a:off x="4403622" y="2375365"/>
                <a:ext cx="7663510" cy="2180084"/>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E823A0-59EE-A837-1F9E-8F79A6F2DA1B}"/>
                  </a:ext>
                </a:extLst>
              </p:cNvPr>
              <p:cNvSpPr txBox="1"/>
              <p:nvPr/>
            </p:nvSpPr>
            <p:spPr>
              <a:xfrm>
                <a:off x="4403622" y="4620766"/>
                <a:ext cx="7663510" cy="2180084"/>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6600" i="1" smtClean="0">
                          <a:solidFill>
                            <a:srgbClr val="C00000"/>
                          </a:solidFill>
                          <a:latin typeface="Cambria Math" panose="02040503050406030204" pitchFamily="18" charset="0"/>
                        </a:rPr>
                        <m:t>𝐵</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𝐵</m:t>
                          </m:r>
                        </m:e>
                        <m:sup>
                          <m:r>
                            <a:rPr lang="en-CA" sz="6600" i="1">
                              <a:latin typeface="Cambria Math" panose="02040503050406030204" pitchFamily="18" charset="0"/>
                            </a:rPr>
                            <m:t>∗</m:t>
                          </m:r>
                        </m:sup>
                      </m:sSup>
                      <m:r>
                        <a:rPr lang="en-CA" sz="6600" i="1">
                          <a:latin typeface="Cambria Math" panose="02040503050406030204" pitchFamily="18" charset="0"/>
                        </a:rPr>
                        <m:t>=</m:t>
                      </m:r>
                      <m:sSup>
                        <m:sSupPr>
                          <m:ctrlPr>
                            <a:rPr lang="en-CA" sz="6600" b="0" i="1" smtClean="0">
                              <a:solidFill>
                                <a:srgbClr val="C00000"/>
                              </a:solidFill>
                              <a:latin typeface="Cambria Math" panose="02040503050406030204" pitchFamily="18" charset="0"/>
                            </a:rPr>
                          </m:ctrlPr>
                        </m:sSupPr>
                        <m:e>
                          <m:d>
                            <m:dPr>
                              <m:begChr m:val="|"/>
                              <m:endChr m:val="|"/>
                              <m:ctrlPr>
                                <a:rPr lang="en-CA" sz="6600" i="1">
                                  <a:latin typeface="Cambria Math" panose="02040503050406030204" pitchFamily="18" charset="0"/>
                                </a:rPr>
                              </m:ctrlPr>
                            </m:dPr>
                            <m:e>
                              <m:r>
                                <a:rPr lang="en-CA" sz="6600" i="1">
                                  <a:solidFill>
                                    <a:srgbClr val="C00000"/>
                                  </a:solidFill>
                                  <a:latin typeface="Cambria Math" panose="02040503050406030204" pitchFamily="18" charset="0"/>
                                </a:rPr>
                                <m:t>𝐵</m:t>
                              </m:r>
                            </m:e>
                          </m:d>
                        </m:e>
                        <m:sup>
                          <m:r>
                            <a:rPr lang="en-CA" sz="6600" b="0" i="1" smtClean="0">
                              <a:solidFill>
                                <a:schemeClr val="tx1"/>
                              </a:solidFill>
                              <a:latin typeface="Cambria Math" panose="02040503050406030204" pitchFamily="18" charset="0"/>
                            </a:rPr>
                            <m:t>2</m:t>
                          </m:r>
                        </m:sup>
                      </m:sSup>
                      <m:r>
                        <a:rPr lang="en-CA" sz="6600" i="1">
                          <a:latin typeface="Cambria Math" panose="02040503050406030204" pitchFamily="18" charset="0"/>
                        </a:rPr>
                        <m:t>=</m:t>
                      </m:r>
                      <m:r>
                        <a:rPr lang="en-CA" sz="6600" i="1">
                          <a:latin typeface="Cambria Math" panose="02040503050406030204" pitchFamily="18" charset="0"/>
                        </a:rPr>
                        <m:t>𝑐𝑡</m:t>
                      </m:r>
                      <m:r>
                        <a:rPr lang="en-CA" sz="6600" b="0" i="1" smtClean="0">
                          <a:latin typeface="Cambria Math" panose="02040503050406030204" pitchFamily="18" charset="0"/>
                        </a:rPr>
                        <m:t>−</m:t>
                      </m:r>
                      <m:r>
                        <m:rPr>
                          <m:brk m:alnAt="7"/>
                        </m:rPr>
                        <a:rPr lang="en-GB" sz="6600" i="1">
                          <a:solidFill>
                            <a:srgbClr val="0070C0"/>
                          </a:solidFill>
                          <a:latin typeface="Cambria Math" panose="02040503050406030204" pitchFamily="18" charset="0"/>
                        </a:rPr>
                        <m:t>𝑧</m:t>
                      </m:r>
                    </m:oMath>
                  </m:oMathPara>
                </a14:m>
                <a:endParaRPr lang="en-CA" sz="6600" dirty="0"/>
              </a:p>
              <a:p>
                <a:pPr/>
                <a14:m>
                  <m:oMathPara xmlns:m="http://schemas.openxmlformats.org/officeDocument/2006/math">
                    <m:oMathParaPr>
                      <m:jc m:val="left"/>
                    </m:oMathParaPr>
                    <m:oMath xmlns:m="http://schemas.openxmlformats.org/officeDocument/2006/math">
                      <m:r>
                        <a:rPr lang="en-CA" sz="6600" i="1" smtClean="0">
                          <a:solidFill>
                            <a:schemeClr val="bg1"/>
                          </a:solidFill>
                          <a:latin typeface="Cambria Math" panose="02040503050406030204" pitchFamily="18" charset="0"/>
                        </a:rPr>
                        <m:t>𝐵</m:t>
                      </m:r>
                      <m:sSup>
                        <m:sSupPr>
                          <m:ctrlPr>
                            <a:rPr lang="en-CA" sz="6600" i="1">
                              <a:solidFill>
                                <a:schemeClr val="bg1"/>
                              </a:solidFill>
                              <a:latin typeface="Cambria Math" panose="02040503050406030204" pitchFamily="18" charset="0"/>
                            </a:rPr>
                          </m:ctrlPr>
                        </m:sSupPr>
                        <m:e>
                          <m:r>
                            <a:rPr lang="en-CA" sz="6600" i="1">
                              <a:solidFill>
                                <a:schemeClr val="bg1"/>
                              </a:solidFill>
                              <a:latin typeface="Cambria Math" panose="02040503050406030204" pitchFamily="18" charset="0"/>
                            </a:rPr>
                            <m:t>𝐵</m:t>
                          </m:r>
                        </m:e>
                        <m:sup>
                          <m:r>
                            <a:rPr lang="en-CA" sz="6600" i="1">
                              <a:solidFill>
                                <a:schemeClr val="bg1"/>
                              </a:solidFill>
                              <a:latin typeface="Cambria Math" panose="02040503050406030204" pitchFamily="18" charset="0"/>
                            </a:rPr>
                            <m:t>∗</m:t>
                          </m:r>
                        </m:sup>
                      </m:sSup>
                      <m:r>
                        <a:rPr lang="en-CA" sz="6600" i="1">
                          <a:solidFill>
                            <a:schemeClr val="bg1"/>
                          </a:solidFill>
                          <a:latin typeface="Cambria Math" panose="02040503050406030204" pitchFamily="18" charset="0"/>
                        </a:rPr>
                        <m:t>=</m:t>
                      </m:r>
                      <m:d>
                        <m:dPr>
                          <m:begChr m:val="|"/>
                          <m:endChr m:val="|"/>
                          <m:ctrlPr>
                            <a:rPr lang="en-CA" sz="6600" b="0" i="1" smtClean="0">
                              <a:latin typeface="Cambria Math" panose="02040503050406030204" pitchFamily="18" charset="0"/>
                            </a:rPr>
                          </m:ctrlPr>
                        </m:dPr>
                        <m:e>
                          <m:r>
                            <a:rPr lang="en-CA" sz="6600" i="1">
                              <a:solidFill>
                                <a:srgbClr val="C00000"/>
                              </a:solidFill>
                              <a:latin typeface="Cambria Math" panose="02040503050406030204" pitchFamily="18" charset="0"/>
                            </a:rPr>
                            <m:t>𝐵</m:t>
                          </m:r>
                        </m:e>
                      </m:d>
                      <m:r>
                        <a:rPr lang="en-CA" sz="6600" i="1">
                          <a:latin typeface="Cambria Math" panose="02040503050406030204" pitchFamily="18" charset="0"/>
                        </a:rPr>
                        <m:t>=</m:t>
                      </m:r>
                      <m:rad>
                        <m:radPr>
                          <m:degHide m:val="on"/>
                          <m:ctrlPr>
                            <a:rPr lang="en-CA" sz="6600" b="0" i="1" smtClean="0">
                              <a:latin typeface="Cambria Math" panose="02040503050406030204" pitchFamily="18" charset="0"/>
                            </a:rPr>
                          </m:ctrlPr>
                        </m:radPr>
                        <m:deg/>
                        <m:e>
                          <m:r>
                            <a:rPr lang="en-CA" sz="6600" i="1">
                              <a:latin typeface="Cambria Math" panose="02040503050406030204" pitchFamily="18" charset="0"/>
                            </a:rPr>
                            <m:t>𝑐</m:t>
                          </m:r>
                          <m:r>
                            <a:rPr lang="en-CA" sz="6600" i="1">
                              <a:solidFill>
                                <a:srgbClr val="0070C0"/>
                              </a:solidFill>
                              <a:latin typeface="Cambria Math" panose="02040503050406030204" pitchFamily="18" charset="0"/>
                            </a:rPr>
                            <m:t>𝑡</m:t>
                          </m:r>
                          <m:r>
                            <m:rPr>
                              <m:brk m:alnAt="7"/>
                            </m:rPr>
                            <a:rPr lang="en-CA" sz="6600" b="0" i="1" smtClean="0">
                              <a:latin typeface="Cambria Math" panose="02040503050406030204" pitchFamily="18" charset="0"/>
                            </a:rPr>
                            <m:t>−</m:t>
                          </m:r>
                          <m:r>
                            <a:rPr lang="en-GB" sz="6600" i="1">
                              <a:solidFill>
                                <a:srgbClr val="0070C0"/>
                              </a:solidFill>
                              <a:latin typeface="Cambria Math" panose="02040503050406030204" pitchFamily="18" charset="0"/>
                            </a:rPr>
                            <m:t>𝑧</m:t>
                          </m:r>
                        </m:e>
                      </m:rad>
                    </m:oMath>
                  </m:oMathPara>
                </a14:m>
                <a:endParaRPr lang="en-CA" sz="6600" dirty="0"/>
              </a:p>
            </p:txBody>
          </p:sp>
        </mc:Choice>
        <mc:Fallback xmlns="">
          <p:sp>
            <p:nvSpPr>
              <p:cNvPr id="8" name="TextBox 7">
                <a:extLst>
                  <a:ext uri="{FF2B5EF4-FFF2-40B4-BE49-F238E27FC236}">
                    <a16:creationId xmlns:a16="http://schemas.microsoft.com/office/drawing/2014/main" id="{57E823A0-59EE-A837-1F9E-8F79A6F2DA1B}"/>
                  </a:ext>
                </a:extLst>
              </p:cNvPr>
              <p:cNvSpPr txBox="1">
                <a:spLocks noRot="1" noChangeAspect="1" noMove="1" noResize="1" noEditPoints="1" noAdjustHandles="1" noChangeArrowheads="1" noChangeShapeType="1" noTextEdit="1"/>
              </p:cNvSpPr>
              <p:nvPr/>
            </p:nvSpPr>
            <p:spPr>
              <a:xfrm>
                <a:off x="4403622" y="4620766"/>
                <a:ext cx="7663510" cy="2180084"/>
              </a:xfrm>
              <a:prstGeom prst="rect">
                <a:avLst/>
              </a:prstGeom>
              <a:blipFill>
                <a:blip r:embed="rId6"/>
                <a:stretch>
                  <a:fillRect/>
                </a:stretch>
              </a:blipFill>
              <a:ln w="38100">
                <a:noFill/>
              </a:ln>
            </p:spPr>
            <p:txBody>
              <a:bodyPr/>
              <a:lstStyle/>
              <a:p>
                <a:r>
                  <a:rPr lang="en-CA">
                    <a:noFill/>
                  </a:rPr>
                  <a:t> </a:t>
                </a:r>
              </a:p>
            </p:txBody>
          </p:sp>
        </mc:Fallback>
      </mc:AlternateContent>
      <p:cxnSp>
        <p:nvCxnSpPr>
          <p:cNvPr id="15" name="Straight Connector 14">
            <a:extLst>
              <a:ext uri="{FF2B5EF4-FFF2-40B4-BE49-F238E27FC236}">
                <a16:creationId xmlns:a16="http://schemas.microsoft.com/office/drawing/2014/main" id="{33AC4352-8453-2935-D21B-6F98F21A8E51}"/>
              </a:ext>
            </a:extLst>
          </p:cNvPr>
          <p:cNvCxnSpPr>
            <a:cxnSpLocks/>
          </p:cNvCxnSpPr>
          <p:nvPr/>
        </p:nvCxnSpPr>
        <p:spPr>
          <a:xfrm>
            <a:off x="4615877" y="2317471"/>
            <a:ext cx="7394105"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2" name="Ink 21">
                <a:extLst>
                  <a:ext uri="{FF2B5EF4-FFF2-40B4-BE49-F238E27FC236}">
                    <a16:creationId xmlns:a16="http://schemas.microsoft.com/office/drawing/2014/main" id="{B9AD5F07-410C-8821-5B48-5923104151A7}"/>
                  </a:ext>
                </a:extLst>
              </p14:cNvPr>
              <p14:cNvContentPartPr/>
              <p14:nvPr>
                <p:extLst>
                  <p:ext uri="{42D2F446-02D8-4167-A562-619A0277C38B}">
                    <p15:isNarration xmlns:p15="http://schemas.microsoft.com/office/powerpoint/2012/main" val="1"/>
                  </p:ext>
                </p:extLst>
              </p14:nvPr>
            </p14:nvContentPartPr>
            <p14:xfrm>
              <a:off x="133920" y="104760"/>
              <a:ext cx="11934360" cy="6671160"/>
            </p14:xfrm>
          </p:contentPart>
        </mc:Choice>
        <mc:Fallback xmlns="">
          <p:pic>
            <p:nvPicPr>
              <p:cNvPr id="22" name="Ink 21">
                <a:extLst>
                  <a:ext uri="{FF2B5EF4-FFF2-40B4-BE49-F238E27FC236}">
                    <a16:creationId xmlns:a16="http://schemas.microsoft.com/office/drawing/2014/main" id="{B9AD5F07-410C-8821-5B48-5923104151A7}"/>
                  </a:ext>
                </a:extLst>
              </p:cNvPr>
              <p:cNvPicPr>
                <a:picLocks noGrp="1" noRot="1" noChangeAspect="1" noMove="1" noResize="1" noEditPoints="1" noAdjustHandles="1" noChangeArrowheads="1" noChangeShapeType="1"/>
              </p:cNvPicPr>
              <p:nvPr/>
            </p:nvPicPr>
            <p:blipFill>
              <a:blip r:embed="rId8"/>
              <a:stretch>
                <a:fillRect/>
              </a:stretch>
            </p:blipFill>
            <p:spPr>
              <a:xfrm>
                <a:off x="124560" y="95400"/>
                <a:ext cx="11953080" cy="6689880"/>
              </a:xfrm>
              <a:prstGeom prst="rect">
                <a:avLst/>
              </a:prstGeom>
            </p:spPr>
          </p:pic>
        </mc:Fallback>
      </mc:AlternateContent>
    </p:spTree>
    <p:custDataLst>
      <p:tags r:id="rId1"/>
    </p:custDataLst>
    <p:extLst>
      <p:ext uri="{BB962C8B-B14F-4D97-AF65-F5344CB8AC3E}">
        <p14:creationId xmlns:p14="http://schemas.microsoft.com/office/powerpoint/2010/main" val="277014334"/>
      </p:ext>
    </p:extLst>
  </p:cSld>
  <p:clrMapOvr>
    <a:masterClrMapping/>
  </p:clrMapOvr>
  <mc:AlternateContent xmlns:mc="http://schemas.openxmlformats.org/markup-compatibility/2006" xmlns:p14="http://schemas.microsoft.com/office/powerpoint/2010/main">
    <mc:Choice Requires="p14">
      <p:transition spd="med" p14:dur="700" advTm="43627">
        <p:fade/>
      </p:transition>
    </mc:Choice>
    <mc:Fallback xmlns="">
      <p:transition spd="med" advTm="436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md type="call" cmd="playFrom(0.0)">
                                      <p:cBhvr>
                                        <p:cTn id="7" dur="1" fill="hold"/>
                                        <p:tgtEl>
                                          <p:spTgt spid="2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5" grpId="0" build="p"/>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86FFC5-6FEE-906A-8AB2-0D147C07B248}"/>
                  </a:ext>
                </a:extLst>
              </p:cNvPr>
              <p:cNvSpPr txBox="1"/>
              <p:nvPr/>
            </p:nvSpPr>
            <p:spPr>
              <a:xfrm>
                <a:off x="162968" y="142529"/>
                <a:ext cx="4202554" cy="304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i="1">
                          <a:latin typeface="Cambria Math" panose="02040503050406030204" pitchFamily="18" charset="0"/>
                        </a:rPr>
                        <m:t>=</m:t>
                      </m:r>
                      <m:r>
                        <a:rPr lang="en-CA" sz="4800" i="1">
                          <a:latin typeface="Cambria Math" panose="02040503050406030204" pitchFamily="18" charset="0"/>
                        </a:rPr>
                        <m:t>𝑐𝑡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oMath>
                  </m:oMathPara>
                </a14:m>
                <a:endParaRPr lang="en-CA" sz="4800" dirty="0"/>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r>
                        <a:rPr lang="en-CA" sz="4800" i="1">
                          <a:latin typeface="Cambria Math" panose="02040503050406030204" pitchFamily="18" charset="0"/>
                        </a:rPr>
                        <m:t>=</m:t>
                      </m:r>
                      <m:r>
                        <a:rPr lang="en-CA" sz="4800" i="1">
                          <a:latin typeface="Cambria Math" panose="02040503050406030204" pitchFamily="18" charset="0"/>
                        </a:rPr>
                        <m:t>𝑐𝑡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oMath>
                  </m:oMathPara>
                </a14:m>
                <a:endParaRPr lang="en-CA"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i="1">
                          <a:latin typeface="Cambria Math" panose="02040503050406030204" pitchFamily="18" charset="0"/>
                        </a:rPr>
                        <m:t>=</m:t>
                      </m:r>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oMath>
                  </m:oMathPara>
                </a14:m>
                <a:endParaRPr lang="en-CA" sz="4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r>
                        <a:rPr lang="en-CA" sz="4800" i="1">
                          <a:latin typeface="Cambria Math" panose="02040503050406030204" pitchFamily="18" charset="0"/>
                        </a:rPr>
                        <m:t>=</m:t>
                      </m:r>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oMath>
                  </m:oMathPara>
                </a14:m>
                <a:endParaRPr lang="en-GB" sz="480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986FFC5-6FEE-906A-8AB2-0D147C07B248}"/>
                  </a:ext>
                </a:extLst>
              </p:cNvPr>
              <p:cNvSpPr txBox="1">
                <a:spLocks noRot="1" noChangeAspect="1" noMove="1" noResize="1" noEditPoints="1" noAdjustHandles="1" noChangeArrowheads="1" noChangeShapeType="1" noTextEdit="1"/>
              </p:cNvSpPr>
              <p:nvPr/>
            </p:nvSpPr>
            <p:spPr>
              <a:xfrm>
                <a:off x="162968" y="142529"/>
                <a:ext cx="4202554" cy="3046988"/>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C280AB5-981B-836D-66B2-7230EBBD76FF}"/>
                  </a:ext>
                </a:extLst>
              </p:cNvPr>
              <p:cNvSpPr txBox="1"/>
              <p:nvPr/>
            </p:nvSpPr>
            <p:spPr>
              <a:xfrm>
                <a:off x="5330520" y="77953"/>
                <a:ext cx="6669014" cy="5076326"/>
              </a:xfrm>
              <a:prstGeom prst="rect">
                <a:avLst/>
              </a:prstGeom>
              <a:noFill/>
              <a:ln w="38100">
                <a:solidFill>
                  <a:schemeClr val="tx1"/>
                </a:solidFill>
              </a:ln>
            </p:spPr>
            <p:txBody>
              <a:bodyPr wrap="square" rtlCol="0">
                <a:spAutoFit/>
              </a:bodyPr>
              <a:lstStyle/>
              <a:p>
                <a:pPr>
                  <a:spcAft>
                    <a:spcPts val="600"/>
                  </a:spcAft>
                </a:pPr>
                <a:r>
                  <a:rPr lang="en-CA" sz="4800" dirty="0">
                    <a:solidFill>
                      <a:srgbClr val="C00000"/>
                    </a:solidFill>
                  </a:rPr>
                  <a:t>   </a:t>
                </a:r>
                <a14:m>
                  <m:oMath xmlns:m="http://schemas.openxmlformats.org/officeDocument/2006/math">
                    <m:r>
                      <a:rPr lang="en-CA" sz="4800" i="1" smtClean="0">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b="0" i="1" smtClean="0">
                        <a:latin typeface="Cambria Math" panose="02040503050406030204" pitchFamily="18" charset="0"/>
                      </a:rPr>
                      <m:t> </m:t>
                    </m:r>
                    <m:r>
                      <a:rPr lang="en-CA" sz="4800" i="1">
                        <a:latin typeface="Cambria Math" panose="02040503050406030204" pitchFamily="18" charset="0"/>
                      </a:rPr>
                      <m:t>=</m:t>
                    </m:r>
                    <m:r>
                      <a:rPr lang="en-CA" sz="4800" b="0" i="1" smtClean="0">
                        <a:latin typeface="Cambria Math" panose="02040503050406030204" pitchFamily="18" charset="0"/>
                      </a:rPr>
                      <m:t>    </m:t>
                    </m:r>
                    <m:r>
                      <a:rPr lang="en-GB" sz="4800" i="1">
                        <a:solidFill>
                          <a:srgbClr val="0070C0"/>
                        </a:solidFill>
                        <a:latin typeface="Cambria Math" panose="02040503050406030204" pitchFamily="18" charset="0"/>
                      </a:rPr>
                      <m:t>𝑥</m:t>
                    </m:r>
                    <m:r>
                      <a:rPr lang="en-CA" sz="4800" b="0" i="1" smtClean="0">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oMath>
                </a14:m>
                <a:endParaRPr lang="en-CA" sz="4800" i="1" dirty="0">
                  <a:latin typeface="Cambria Math" panose="02040503050406030204" pitchFamily="18" charset="0"/>
                </a:endParaRPr>
              </a:p>
              <a:p>
                <a:pPr>
                  <a:spcAft>
                    <a:spcPts val="600"/>
                  </a:spcAft>
                </a:pPr>
                <a14:m>
                  <m:oMathPara xmlns:m="http://schemas.openxmlformats.org/officeDocument/2006/math">
                    <m:oMathParaPr>
                      <m:jc m:val="left"/>
                    </m:oMathParaPr>
                    <m:oMath xmlns:m="http://schemas.openxmlformats.org/officeDocument/2006/math">
                      <m:f>
                        <m:fPr>
                          <m:ctrlPr>
                            <a:rPr lang="en-CA" sz="4800" b="0" i="1" smtClean="0">
                              <a:latin typeface="Cambria Math" panose="02040503050406030204" pitchFamily="18" charset="0"/>
                            </a:rPr>
                          </m:ctrlPr>
                        </m:fPr>
                        <m:num>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num>
                        <m:den>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𝐵</m:t>
                              </m:r>
                            </m:e>
                          </m:d>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𝐴</m:t>
                              </m:r>
                            </m:e>
                          </m:d>
                        </m:den>
                      </m:f>
                      <m:r>
                        <a:rPr lang="en-CA" sz="4800" i="1">
                          <a:latin typeface="Cambria Math" panose="02040503050406030204" pitchFamily="18" charset="0"/>
                        </a:rPr>
                        <m:t>=</m:t>
                      </m:r>
                      <m:f>
                        <m:fPr>
                          <m:ctrlPr>
                            <a:rPr lang="en-CA" sz="4800" b="0" i="1" smtClean="0">
                              <a:latin typeface="Cambria Math" panose="02040503050406030204" pitchFamily="18" charset="0"/>
                            </a:rPr>
                          </m:ctrlPr>
                        </m:fPr>
                        <m:num>
                          <m:r>
                            <a:rPr lang="en-GB" sz="4800" i="1">
                              <a:solidFill>
                                <a:srgbClr val="0070C0"/>
                              </a:solidFill>
                              <a:latin typeface="Cambria Math" panose="02040503050406030204" pitchFamily="18" charset="0"/>
                            </a:rPr>
                            <m:t>𝑥</m:t>
                          </m:r>
                          <m:r>
                            <a:rPr lang="en-CA" sz="4800" b="0" i="1" smtClean="0">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num>
                        <m:den>
                          <m:rad>
                            <m:radPr>
                              <m:degHide m:val="on"/>
                              <m:ctrlPr>
                                <a:rPr lang="en-CA" sz="4800" i="1">
                                  <a:latin typeface="Cambria Math" panose="02040503050406030204" pitchFamily="18" charset="0"/>
                                </a:rPr>
                              </m:ctrlPr>
                            </m:radPr>
                            <m:deg/>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m:rPr>
                                  <m:brk m:alnAt="7"/>
                                </m:rPr>
                                <a:rPr lang="en-CA" sz="4800" b="0" i="1" smtClean="0">
                                  <a:latin typeface="Cambria Math" panose="02040503050406030204" pitchFamily="18" charset="0"/>
                                </a:rPr>
                                <m:t>−</m:t>
                              </m:r>
                              <m:r>
                                <a:rPr lang="en-GB" sz="4800" i="1">
                                  <a:solidFill>
                                    <a:srgbClr val="0070C0"/>
                                  </a:solidFill>
                                  <a:latin typeface="Cambria Math" panose="02040503050406030204" pitchFamily="18" charset="0"/>
                                </a:rPr>
                                <m:t>𝑧</m:t>
                              </m:r>
                            </m:e>
                          </m:rad>
                          <m:rad>
                            <m:radPr>
                              <m:degHide m:val="on"/>
                              <m:ctrlPr>
                                <a:rPr lang="en-CA" sz="4800" i="1">
                                  <a:latin typeface="Cambria Math" panose="02040503050406030204" pitchFamily="18" charset="0"/>
                                </a:rPr>
                              </m:ctrlPr>
                            </m:radPr>
                            <m:deg/>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CA" sz="4800" b="0" i="1" smtClean="0">
                                  <a:latin typeface="Cambria Math" panose="02040503050406030204" pitchFamily="18" charset="0"/>
                                </a:rPr>
                                <m:t>+</m:t>
                              </m:r>
                              <m:r>
                                <a:rPr lang="en-GB" sz="4800" i="1">
                                  <a:solidFill>
                                    <a:srgbClr val="0070C0"/>
                                  </a:solidFill>
                                  <a:latin typeface="Cambria Math" panose="02040503050406030204" pitchFamily="18" charset="0"/>
                                </a:rPr>
                                <m:t>𝑧</m:t>
                              </m:r>
                            </m:e>
                          </m:rad>
                        </m:den>
                      </m:f>
                    </m:oMath>
                  </m:oMathPara>
                </a14:m>
                <a:endParaRPr lang="en-CA" sz="4800" i="1" dirty="0">
                  <a:latin typeface="Cambria Math" panose="02040503050406030204" pitchFamily="18" charset="0"/>
                </a:endParaRPr>
              </a:p>
              <a:p>
                <a:pPr>
                  <a:spcAft>
                    <a:spcPts val="600"/>
                  </a:spcAft>
                </a:pPr>
                <a14:m>
                  <m:oMath xmlns:m="http://schemas.openxmlformats.org/officeDocument/2006/math">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i="1">
                            <a:latin typeface="Cambria Math" panose="02040503050406030204" pitchFamily="18" charset="0"/>
                          </a:rPr>
                          <m:t>𝑖</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𝐵</m:t>
                            </m:r>
                          </m:sub>
                        </m:sSub>
                      </m:sup>
                    </m:sSup>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b="0" i="1" smtClean="0">
                            <a:latin typeface="Cambria Math" panose="02040503050406030204" pitchFamily="18" charset="0"/>
                          </a:rPr>
                          <m:t>−</m:t>
                        </m:r>
                        <m:r>
                          <a:rPr lang="en-CA" sz="4800" i="1">
                            <a:latin typeface="Cambria Math" panose="02040503050406030204" pitchFamily="18" charset="0"/>
                          </a:rPr>
                          <m:t>𝑖</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𝐴</m:t>
                            </m:r>
                          </m:sub>
                        </m:sSub>
                      </m:sup>
                    </m:sSup>
                    <m:r>
                      <a:rPr lang="en-CA" sz="4800" i="1">
                        <a:latin typeface="Cambria Math" panose="02040503050406030204" pitchFamily="18" charset="0"/>
                      </a:rPr>
                      <m:t>=</m:t>
                    </m:r>
                    <m:f>
                      <m:fPr>
                        <m:ctrlPr>
                          <a:rPr lang="en-CA" sz="4800" b="0" i="1" smtClean="0">
                            <a:latin typeface="Cambria Math" panose="02040503050406030204" pitchFamily="18" charset="0"/>
                          </a:rPr>
                        </m:ctrlPr>
                      </m:fPr>
                      <m:num>
                        <m:r>
                          <a:rPr lang="en-GB" sz="4800" i="1">
                            <a:solidFill>
                              <a:srgbClr val="0070C0"/>
                            </a:solidFill>
                            <a:latin typeface="Cambria Math" panose="02040503050406030204" pitchFamily="18" charset="0"/>
                          </a:rPr>
                          <m:t>𝑥</m:t>
                        </m:r>
                        <m:r>
                          <a:rPr lang="en-CA" sz="4800" b="0" i="1" smtClean="0">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num>
                      <m:den>
                        <m:rad>
                          <m:radPr>
                            <m:degHide m:val="on"/>
                            <m:ctrlPr>
                              <a:rPr lang="en-CA" sz="4800" i="1">
                                <a:latin typeface="Cambria Math" panose="02040503050406030204" pitchFamily="18" charset="0"/>
                              </a:rPr>
                            </m:ctrlPr>
                          </m:radPr>
                          <m:deg/>
                          <m:e>
                            <m:sSup>
                              <m:sSupPr>
                                <m:ctrlPr>
                                  <a:rPr lang="en-CA" sz="4800" b="0" i="1" smtClean="0">
                                    <a:latin typeface="Cambria Math" panose="02040503050406030204" pitchFamily="18" charset="0"/>
                                  </a:rPr>
                                </m:ctrlPr>
                              </m:sSupPr>
                              <m:e>
                                <m:d>
                                  <m:dPr>
                                    <m:ctrlPr>
                                      <a:rPr lang="en-CA" sz="4800" b="0" i="1" smtClean="0">
                                        <a:latin typeface="Cambria Math" panose="02040503050406030204" pitchFamily="18" charset="0"/>
                                      </a:rPr>
                                    </m:ctrlPr>
                                  </m:dPr>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e>
                                </m:d>
                              </m:e>
                              <m:sup>
                                <m:r>
                                  <a:rPr lang="en-CA" sz="4800" b="0" i="1" smtClean="0">
                                    <a:latin typeface="Cambria Math" panose="02040503050406030204" pitchFamily="18" charset="0"/>
                                  </a:rPr>
                                  <m:t>2</m:t>
                                </m:r>
                              </m:sup>
                            </m:sSup>
                            <m:r>
                              <m:rPr>
                                <m:brk m:alnAt="7"/>
                              </m:rPr>
                              <a:rPr lang="en-CA" sz="4800" b="0" i="1" smtClean="0">
                                <a:latin typeface="Cambria Math" panose="02040503050406030204" pitchFamily="18" charset="0"/>
                              </a:rPr>
                              <m:t>−</m:t>
                            </m:r>
                            <m:sSup>
                              <m:sSupPr>
                                <m:ctrlPr>
                                  <a:rPr lang="en-CA" sz="4800" b="0" i="1" smtClean="0">
                                    <a:solidFill>
                                      <a:srgbClr val="0070C0"/>
                                    </a:solidFill>
                                    <a:latin typeface="Cambria Math" panose="02040503050406030204" pitchFamily="18" charset="0"/>
                                  </a:rPr>
                                </m:ctrlPr>
                              </m:sSupPr>
                              <m:e>
                                <m:r>
                                  <m:rPr>
                                    <m:brk m:alnAt="7"/>
                                  </m:rPr>
                                  <a:rPr lang="en-GB" sz="4800" i="1">
                                    <a:solidFill>
                                      <a:srgbClr val="0070C0"/>
                                    </a:solidFill>
                                    <a:latin typeface="Cambria Math" panose="02040503050406030204" pitchFamily="18" charset="0"/>
                                  </a:rPr>
                                  <m:t>𝑧</m:t>
                                </m:r>
                              </m:e>
                              <m:sup>
                                <m:r>
                                  <m:rPr>
                                    <m:brk m:alnAt="7"/>
                                  </m:rPr>
                                  <a:rPr lang="en-CA" sz="4800" b="0" i="1" smtClean="0">
                                    <a:solidFill>
                                      <a:schemeClr val="tx1"/>
                                    </a:solidFill>
                                    <a:latin typeface="Cambria Math" panose="02040503050406030204" pitchFamily="18" charset="0"/>
                                  </a:rPr>
                                  <m:t>2</m:t>
                                </m:r>
                              </m:sup>
                            </m:sSup>
                          </m:e>
                        </m:rad>
                      </m:den>
                    </m:f>
                  </m:oMath>
                </a14:m>
                <a:r>
                  <a:rPr lang="en-CA" sz="4800" i="1" dirty="0">
                    <a:latin typeface="Cambria Math" panose="02040503050406030204" pitchFamily="18" charset="0"/>
                  </a:rPr>
                  <a:t> </a:t>
                </a:r>
              </a:p>
              <a:p>
                <a:pPr>
                  <a:spcAft>
                    <a:spcPts val="600"/>
                  </a:spcAft>
                </a:pPr>
                <a14:m>
                  <m:oMath xmlns:m="http://schemas.openxmlformats.org/officeDocument/2006/math">
                    <m:sSup>
                      <m:sSupPr>
                        <m:ctrlPr>
                          <a:rPr lang="en-CA" sz="4800" i="1" smtClean="0">
                            <a:latin typeface="Cambria Math" panose="02040503050406030204" pitchFamily="18" charset="0"/>
                          </a:rPr>
                        </m:ctrlPr>
                      </m:sSupPr>
                      <m:e>
                        <m:r>
                          <a:rPr lang="en-CA" sz="4800" i="1">
                            <a:latin typeface="Cambria Math" panose="02040503050406030204" pitchFamily="18" charset="0"/>
                          </a:rPr>
                          <m:t>𝑒</m:t>
                        </m:r>
                      </m:e>
                      <m:sup>
                        <m:r>
                          <a:rPr lang="en-CA" sz="4800" i="1">
                            <a:latin typeface="Cambria Math" panose="02040503050406030204" pitchFamily="18" charset="0"/>
                          </a:rPr>
                          <m:t>𝑖</m:t>
                        </m:r>
                        <m:d>
                          <m:dPr>
                            <m:ctrlPr>
                              <a:rPr lang="en-CA" sz="4800" b="0" i="1" smtClean="0">
                                <a:latin typeface="Cambria Math" panose="02040503050406030204" pitchFamily="18" charset="0"/>
                              </a:rPr>
                            </m:ctrlPr>
                          </m:dPr>
                          <m:e>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𝐵</m:t>
                                </m:r>
                              </m:sub>
                            </m:sSub>
                            <m:r>
                              <a:rPr lang="en-CA" sz="4800" b="0" i="1" smtClean="0">
                                <a:latin typeface="Cambria Math" panose="02040503050406030204" pitchFamily="18" charset="0"/>
                              </a:rPr>
                              <m:t>−</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𝐴</m:t>
                                </m:r>
                              </m:sub>
                            </m:sSub>
                          </m:e>
                        </m:d>
                      </m:sup>
                    </m:sSup>
                    <m:r>
                      <a:rPr lang="en-CA" sz="4800" i="1">
                        <a:latin typeface="Cambria Math" panose="02040503050406030204" pitchFamily="18" charset="0"/>
                      </a:rPr>
                      <m:t>=</m:t>
                    </m:r>
                    <m:f>
                      <m:fPr>
                        <m:ctrlPr>
                          <a:rPr lang="en-CA" sz="4800" b="0" i="1" smtClean="0">
                            <a:latin typeface="Cambria Math" panose="02040503050406030204" pitchFamily="18" charset="0"/>
                          </a:rPr>
                        </m:ctrlPr>
                      </m:fPr>
                      <m:num>
                        <m:r>
                          <a:rPr lang="en-GB" sz="4800" i="1">
                            <a:solidFill>
                              <a:srgbClr val="0070C0"/>
                            </a:solidFill>
                            <a:latin typeface="Cambria Math" panose="02040503050406030204" pitchFamily="18" charset="0"/>
                          </a:rPr>
                          <m:t>𝑥</m:t>
                        </m:r>
                        <m:r>
                          <a:rPr lang="en-CA" sz="4800" b="0" i="1" smtClean="0">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num>
                      <m:den>
                        <m:rad>
                          <m:radPr>
                            <m:degHide m:val="on"/>
                            <m:ctrlPr>
                              <a:rPr lang="en-CA" sz="4800" i="1">
                                <a:latin typeface="Cambria Math" panose="02040503050406030204" pitchFamily="18" charset="0"/>
                              </a:rPr>
                            </m:ctrlPr>
                          </m:radPr>
                          <m:deg/>
                          <m:e>
                            <m:sSup>
                              <m:sSupPr>
                                <m:ctrlPr>
                                  <a:rPr lang="en-CA" sz="4800" b="0" i="1" smtClean="0">
                                    <a:latin typeface="Cambria Math" panose="02040503050406030204" pitchFamily="18" charset="0"/>
                                  </a:rPr>
                                </m:ctrlPr>
                              </m:sSupPr>
                              <m:e>
                                <m:r>
                                  <a:rPr lang="en-GB" sz="4800" i="1">
                                    <a:solidFill>
                                      <a:srgbClr val="0070C0"/>
                                    </a:solidFill>
                                    <a:latin typeface="Cambria Math" panose="02040503050406030204" pitchFamily="18" charset="0"/>
                                  </a:rPr>
                                  <m:t>𝑥</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sSup>
                              <m:sSupPr>
                                <m:ctrlPr>
                                  <a:rPr lang="en-CA" sz="4800" b="0" i="1" smtClean="0">
                                    <a:solidFill>
                                      <a:srgbClr val="0070C0"/>
                                    </a:solidFill>
                                    <a:latin typeface="Cambria Math" panose="02040503050406030204" pitchFamily="18" charset="0"/>
                                  </a:rPr>
                                </m:ctrlPr>
                              </m:sSupPr>
                              <m:e>
                                <m:r>
                                  <a:rPr lang="en-GB" sz="4800" i="1">
                                    <a:solidFill>
                                      <a:srgbClr val="0070C0"/>
                                    </a:solidFill>
                                    <a:latin typeface="Cambria Math" panose="02040503050406030204" pitchFamily="18" charset="0"/>
                                  </a:rPr>
                                  <m:t>𝑦</m:t>
                                </m:r>
                              </m:e>
                              <m:sup>
                                <m:r>
                                  <m:rPr>
                                    <m:brk m:alnAt="7"/>
                                  </m:rPr>
                                  <a:rPr lang="en-CA" sz="4800" b="0" i="1" smtClean="0">
                                    <a:solidFill>
                                      <a:schemeClr val="tx1"/>
                                    </a:solidFill>
                                    <a:latin typeface="Cambria Math" panose="02040503050406030204" pitchFamily="18" charset="0"/>
                                  </a:rPr>
                                  <m:t>2</m:t>
                                </m:r>
                              </m:sup>
                            </m:sSup>
                          </m:e>
                        </m:rad>
                      </m:den>
                    </m:f>
                  </m:oMath>
                </a14:m>
                <a:r>
                  <a:rPr lang="en-CA" sz="4800" i="1" dirty="0">
                    <a:latin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1C280AB5-981B-836D-66B2-7230EBBD76FF}"/>
                  </a:ext>
                </a:extLst>
              </p:cNvPr>
              <p:cNvSpPr txBox="1">
                <a:spLocks noRot="1" noChangeAspect="1" noMove="1" noResize="1" noEditPoints="1" noAdjustHandles="1" noChangeArrowheads="1" noChangeShapeType="1" noTextEdit="1"/>
              </p:cNvSpPr>
              <p:nvPr/>
            </p:nvSpPr>
            <p:spPr>
              <a:xfrm>
                <a:off x="5330520" y="77953"/>
                <a:ext cx="6669014" cy="5076326"/>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E63409-67E3-5FB1-B858-6F4DDD1B0959}"/>
                  </a:ext>
                </a:extLst>
              </p:cNvPr>
              <p:cNvSpPr txBox="1"/>
              <p:nvPr/>
            </p:nvSpPr>
            <p:spPr>
              <a:xfrm>
                <a:off x="192465" y="4992926"/>
                <a:ext cx="4472941" cy="1848263"/>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CA" sz="5400" b="0" i="1" smtClean="0">
                              <a:latin typeface="Cambria Math" panose="02040503050406030204" pitchFamily="18" charset="0"/>
                            </a:rPr>
                          </m:ctrlPr>
                        </m:dPr>
                        <m:e>
                          <m:r>
                            <a:rPr lang="en-CA" sz="5400" i="1">
                              <a:solidFill>
                                <a:srgbClr val="C00000"/>
                              </a:solidFill>
                              <a:latin typeface="Cambria Math" panose="02040503050406030204" pitchFamily="18" charset="0"/>
                            </a:rPr>
                            <m:t>𝐴</m:t>
                          </m:r>
                        </m:e>
                      </m:d>
                      <m:r>
                        <a:rPr lang="en-CA" sz="5400" i="1">
                          <a:latin typeface="Cambria Math" panose="02040503050406030204" pitchFamily="18" charset="0"/>
                        </a:rPr>
                        <m:t>=</m:t>
                      </m:r>
                      <m:rad>
                        <m:radPr>
                          <m:degHide m:val="on"/>
                          <m:ctrlPr>
                            <a:rPr lang="en-CA" sz="5400" b="0" i="1" smtClean="0">
                              <a:latin typeface="Cambria Math" panose="02040503050406030204" pitchFamily="18" charset="0"/>
                            </a:rPr>
                          </m:ctrlPr>
                        </m:radPr>
                        <m:deg/>
                        <m:e>
                          <m:r>
                            <a:rPr lang="en-CA" sz="5400" i="1">
                              <a:latin typeface="Cambria Math" panose="02040503050406030204" pitchFamily="18" charset="0"/>
                            </a:rPr>
                            <m:t>𝑐</m:t>
                          </m:r>
                          <m:r>
                            <a:rPr lang="en-CA" sz="5400" i="1">
                              <a:solidFill>
                                <a:srgbClr val="0070C0"/>
                              </a:solidFill>
                              <a:latin typeface="Cambria Math" panose="02040503050406030204" pitchFamily="18" charset="0"/>
                            </a:rPr>
                            <m:t>𝑡</m:t>
                          </m:r>
                          <m:r>
                            <a:rPr lang="en-GB" sz="5400" i="1">
                              <a:latin typeface="Cambria Math" panose="02040503050406030204" pitchFamily="18" charset="0"/>
                            </a:rPr>
                            <m:t>+</m:t>
                          </m:r>
                          <m:r>
                            <m:rPr>
                              <m:brk m:alnAt="7"/>
                            </m:rPr>
                            <a:rPr lang="en-GB" sz="5400" i="1">
                              <a:solidFill>
                                <a:srgbClr val="0070C0"/>
                              </a:solidFill>
                              <a:latin typeface="Cambria Math" panose="02040503050406030204" pitchFamily="18" charset="0"/>
                            </a:rPr>
                            <m:t>𝑧</m:t>
                          </m:r>
                        </m:e>
                      </m:rad>
                    </m:oMath>
                  </m:oMathPara>
                </a14:m>
                <a:endParaRPr lang="en-CA" sz="5400" dirty="0"/>
              </a:p>
              <a:p>
                <a:pPr/>
                <a14:m>
                  <m:oMathPara xmlns:m="http://schemas.openxmlformats.org/officeDocument/2006/math">
                    <m:oMathParaPr>
                      <m:jc m:val="left"/>
                    </m:oMathParaPr>
                    <m:oMath xmlns:m="http://schemas.openxmlformats.org/officeDocument/2006/math">
                      <m:d>
                        <m:dPr>
                          <m:begChr m:val="|"/>
                          <m:endChr m:val="|"/>
                          <m:ctrlPr>
                            <a:rPr lang="en-CA" sz="5400" b="0" i="1" smtClean="0">
                              <a:latin typeface="Cambria Math" panose="02040503050406030204" pitchFamily="18" charset="0"/>
                            </a:rPr>
                          </m:ctrlPr>
                        </m:dPr>
                        <m:e>
                          <m:r>
                            <a:rPr lang="en-CA" sz="5400" i="1">
                              <a:solidFill>
                                <a:srgbClr val="C00000"/>
                              </a:solidFill>
                              <a:latin typeface="Cambria Math" panose="02040503050406030204" pitchFamily="18" charset="0"/>
                            </a:rPr>
                            <m:t>𝐵</m:t>
                          </m:r>
                        </m:e>
                      </m:d>
                      <m:r>
                        <a:rPr lang="en-CA" sz="5400" i="1">
                          <a:latin typeface="Cambria Math" panose="02040503050406030204" pitchFamily="18" charset="0"/>
                        </a:rPr>
                        <m:t>=</m:t>
                      </m:r>
                      <m:rad>
                        <m:radPr>
                          <m:degHide m:val="on"/>
                          <m:ctrlPr>
                            <a:rPr lang="en-CA" sz="5400" i="1">
                              <a:latin typeface="Cambria Math" panose="02040503050406030204" pitchFamily="18" charset="0"/>
                            </a:rPr>
                          </m:ctrlPr>
                        </m:radPr>
                        <m:deg/>
                        <m:e>
                          <m:r>
                            <a:rPr lang="en-CA" sz="5400" i="1">
                              <a:latin typeface="Cambria Math" panose="02040503050406030204" pitchFamily="18" charset="0"/>
                            </a:rPr>
                            <m:t>𝑐</m:t>
                          </m:r>
                          <m:r>
                            <a:rPr lang="en-CA" sz="5400" i="1">
                              <a:solidFill>
                                <a:srgbClr val="0070C0"/>
                              </a:solidFill>
                              <a:latin typeface="Cambria Math" panose="02040503050406030204" pitchFamily="18" charset="0"/>
                            </a:rPr>
                            <m:t>𝑡</m:t>
                          </m:r>
                          <m:r>
                            <m:rPr>
                              <m:brk m:alnAt="7"/>
                            </m:rPr>
                            <a:rPr lang="en-CA" sz="5400" b="0" i="1" smtClean="0">
                              <a:latin typeface="Cambria Math" panose="02040503050406030204" pitchFamily="18" charset="0"/>
                            </a:rPr>
                            <m:t>−</m:t>
                          </m:r>
                          <m:r>
                            <a:rPr lang="en-GB" sz="5400" i="1">
                              <a:solidFill>
                                <a:srgbClr val="0070C0"/>
                              </a:solidFill>
                              <a:latin typeface="Cambria Math" panose="02040503050406030204" pitchFamily="18" charset="0"/>
                            </a:rPr>
                            <m:t>𝑧</m:t>
                          </m:r>
                        </m:e>
                      </m:rad>
                    </m:oMath>
                  </m:oMathPara>
                </a14:m>
                <a:endParaRPr lang="en-CA" sz="5400" dirty="0"/>
              </a:p>
            </p:txBody>
          </p:sp>
        </mc:Choice>
        <mc:Fallback xmlns="">
          <p:sp>
            <p:nvSpPr>
              <p:cNvPr id="11" name="TextBox 10">
                <a:extLst>
                  <a:ext uri="{FF2B5EF4-FFF2-40B4-BE49-F238E27FC236}">
                    <a16:creationId xmlns:a16="http://schemas.microsoft.com/office/drawing/2014/main" id="{AFE63409-67E3-5FB1-B858-6F4DDD1B0959}"/>
                  </a:ext>
                </a:extLst>
              </p:cNvPr>
              <p:cNvSpPr txBox="1">
                <a:spLocks noRot="1" noChangeAspect="1" noMove="1" noResize="1" noEditPoints="1" noAdjustHandles="1" noChangeArrowheads="1" noChangeShapeType="1" noTextEdit="1"/>
              </p:cNvSpPr>
              <p:nvPr/>
            </p:nvSpPr>
            <p:spPr>
              <a:xfrm>
                <a:off x="192465" y="4992926"/>
                <a:ext cx="4472941" cy="1848263"/>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C7B54A-D5D6-70D1-ACEA-E0763A2A89F7}"/>
                  </a:ext>
                </a:extLst>
              </p:cNvPr>
              <p:cNvSpPr txBox="1"/>
              <p:nvPr/>
            </p:nvSpPr>
            <p:spPr>
              <a:xfrm>
                <a:off x="192464" y="3248511"/>
                <a:ext cx="3835839" cy="1827295"/>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5400" i="1">
                          <a:solidFill>
                            <a:srgbClr val="C00000"/>
                          </a:solidFill>
                          <a:latin typeface="Cambria Math" panose="02040503050406030204" pitchFamily="18" charset="0"/>
                        </a:rPr>
                        <m:t>𝐴</m:t>
                      </m:r>
                      <m:r>
                        <a:rPr lang="en-CA" sz="5400" i="1">
                          <a:latin typeface="Cambria Math" panose="02040503050406030204" pitchFamily="18" charset="0"/>
                        </a:rPr>
                        <m:t>=</m:t>
                      </m:r>
                      <m:d>
                        <m:dPr>
                          <m:begChr m:val="|"/>
                          <m:endChr m:val="|"/>
                          <m:ctrlPr>
                            <a:rPr lang="en-CA" sz="5400" i="1">
                              <a:latin typeface="Cambria Math" panose="02040503050406030204" pitchFamily="18" charset="0"/>
                            </a:rPr>
                          </m:ctrlPr>
                        </m:dPr>
                        <m:e>
                          <m:r>
                            <a:rPr lang="en-CA" sz="5400" i="1">
                              <a:solidFill>
                                <a:srgbClr val="C00000"/>
                              </a:solidFill>
                              <a:latin typeface="Cambria Math" panose="02040503050406030204" pitchFamily="18" charset="0"/>
                            </a:rPr>
                            <m:t>𝐴</m:t>
                          </m:r>
                        </m:e>
                      </m:d>
                      <m:sSup>
                        <m:sSupPr>
                          <m:ctrlPr>
                            <a:rPr lang="en-CA" sz="5400" b="0" i="1" smtClean="0">
                              <a:latin typeface="Cambria Math" panose="02040503050406030204" pitchFamily="18" charset="0"/>
                            </a:rPr>
                          </m:ctrlPr>
                        </m:sSupPr>
                        <m:e>
                          <m:r>
                            <a:rPr lang="en-CA" sz="5400" b="0" i="1" smtClean="0">
                              <a:latin typeface="Cambria Math" panose="02040503050406030204" pitchFamily="18" charset="0"/>
                            </a:rPr>
                            <m:t>𝑒</m:t>
                          </m:r>
                        </m:e>
                        <m:sup>
                          <m:r>
                            <a:rPr lang="en-CA" sz="5400" b="0" i="1" smtClean="0">
                              <a:latin typeface="Cambria Math" panose="02040503050406030204" pitchFamily="18" charset="0"/>
                            </a:rPr>
                            <m:t>𝑖</m:t>
                          </m:r>
                          <m:sSub>
                            <m:sSubPr>
                              <m:ctrlPr>
                                <a:rPr lang="en-CA" sz="5400" b="0" i="1" smtClean="0">
                                  <a:solidFill>
                                    <a:srgbClr val="C00000"/>
                                  </a:solidFill>
                                  <a:latin typeface="Cambria Math" panose="02040503050406030204" pitchFamily="18" charset="0"/>
                                </a:rPr>
                              </m:ctrlPr>
                            </m:sSubPr>
                            <m:e>
                              <m:r>
                                <a:rPr lang="en-CA" sz="5400" b="0" i="1" smtClean="0">
                                  <a:solidFill>
                                    <a:srgbClr val="C00000"/>
                                  </a:solidFill>
                                  <a:latin typeface="Cambria Math" panose="02040503050406030204" pitchFamily="18" charset="0"/>
                                </a:rPr>
                                <m:t>𝜃</m:t>
                              </m:r>
                            </m:e>
                            <m:sub>
                              <m:r>
                                <a:rPr lang="en-CA" sz="5400" i="1">
                                  <a:solidFill>
                                    <a:srgbClr val="C00000"/>
                                  </a:solidFill>
                                  <a:latin typeface="Cambria Math" panose="02040503050406030204" pitchFamily="18" charset="0"/>
                                </a:rPr>
                                <m:t>𝐴</m:t>
                              </m:r>
                            </m:sub>
                          </m:sSub>
                        </m:sup>
                      </m:sSup>
                    </m:oMath>
                  </m:oMathPara>
                </a14:m>
                <a:endParaRPr lang="en-CA" sz="5400" dirty="0"/>
              </a:p>
              <a:p>
                <a:pPr/>
                <a14:m>
                  <m:oMathPara xmlns:m="http://schemas.openxmlformats.org/officeDocument/2006/math">
                    <m:oMathParaPr>
                      <m:jc m:val="left"/>
                    </m:oMathParaPr>
                    <m:oMath xmlns:m="http://schemas.openxmlformats.org/officeDocument/2006/math">
                      <m:r>
                        <a:rPr lang="en-CA" sz="5400" i="1">
                          <a:solidFill>
                            <a:srgbClr val="C00000"/>
                          </a:solidFill>
                          <a:latin typeface="Cambria Math" panose="02040503050406030204" pitchFamily="18" charset="0"/>
                        </a:rPr>
                        <m:t>𝐵</m:t>
                      </m:r>
                      <m:r>
                        <a:rPr lang="en-CA" sz="5400" i="1">
                          <a:latin typeface="Cambria Math" panose="02040503050406030204" pitchFamily="18" charset="0"/>
                        </a:rPr>
                        <m:t>=</m:t>
                      </m:r>
                      <m:d>
                        <m:dPr>
                          <m:begChr m:val="|"/>
                          <m:endChr m:val="|"/>
                          <m:ctrlPr>
                            <a:rPr lang="en-CA" sz="5400" i="1">
                              <a:latin typeface="Cambria Math" panose="02040503050406030204" pitchFamily="18" charset="0"/>
                            </a:rPr>
                          </m:ctrlPr>
                        </m:dPr>
                        <m:e>
                          <m:r>
                            <a:rPr lang="en-CA" sz="5400" i="1">
                              <a:solidFill>
                                <a:srgbClr val="C00000"/>
                              </a:solidFill>
                              <a:latin typeface="Cambria Math" panose="02040503050406030204" pitchFamily="18" charset="0"/>
                            </a:rPr>
                            <m:t>𝐵</m:t>
                          </m:r>
                        </m:e>
                      </m:d>
                      <m:sSup>
                        <m:sSupPr>
                          <m:ctrlPr>
                            <a:rPr lang="en-CA" sz="5400" i="1">
                              <a:latin typeface="Cambria Math" panose="02040503050406030204" pitchFamily="18" charset="0"/>
                            </a:rPr>
                          </m:ctrlPr>
                        </m:sSupPr>
                        <m:e>
                          <m:r>
                            <a:rPr lang="en-CA" sz="5400" i="1">
                              <a:latin typeface="Cambria Math" panose="02040503050406030204" pitchFamily="18" charset="0"/>
                            </a:rPr>
                            <m:t>𝑒</m:t>
                          </m:r>
                        </m:e>
                        <m:sup>
                          <m:r>
                            <a:rPr lang="en-CA" sz="5400" i="1">
                              <a:latin typeface="Cambria Math" panose="02040503050406030204" pitchFamily="18" charset="0"/>
                            </a:rPr>
                            <m:t>𝑖</m:t>
                          </m:r>
                          <m:sSub>
                            <m:sSubPr>
                              <m:ctrlPr>
                                <a:rPr lang="en-CA" sz="5400" i="1" smtClean="0">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𝜃</m:t>
                              </m:r>
                            </m:e>
                            <m:sub>
                              <m:r>
                                <a:rPr lang="en-CA" sz="5400" i="1">
                                  <a:solidFill>
                                    <a:srgbClr val="C00000"/>
                                  </a:solidFill>
                                  <a:latin typeface="Cambria Math" panose="02040503050406030204" pitchFamily="18" charset="0"/>
                                </a:rPr>
                                <m:t>𝐵</m:t>
                              </m:r>
                            </m:sub>
                          </m:sSub>
                        </m:sup>
                      </m:sSup>
                    </m:oMath>
                  </m:oMathPara>
                </a14:m>
                <a:endParaRPr lang="en-CA" sz="5400" dirty="0"/>
              </a:p>
            </p:txBody>
          </p:sp>
        </mc:Choice>
        <mc:Fallback xmlns="">
          <p:sp>
            <p:nvSpPr>
              <p:cNvPr id="12" name="TextBox 11">
                <a:extLst>
                  <a:ext uri="{FF2B5EF4-FFF2-40B4-BE49-F238E27FC236}">
                    <a16:creationId xmlns:a16="http://schemas.microsoft.com/office/drawing/2014/main" id="{D5C7B54A-D5D6-70D1-ACEA-E0763A2A89F7}"/>
                  </a:ext>
                </a:extLst>
              </p:cNvPr>
              <p:cNvSpPr txBox="1">
                <a:spLocks noRot="1" noChangeAspect="1" noMove="1" noResize="1" noEditPoints="1" noAdjustHandles="1" noChangeArrowheads="1" noChangeShapeType="1" noTextEdit="1"/>
              </p:cNvSpPr>
              <p:nvPr/>
            </p:nvSpPr>
            <p:spPr>
              <a:xfrm>
                <a:off x="192464" y="3248511"/>
                <a:ext cx="3835839" cy="1827295"/>
              </a:xfrm>
              <a:prstGeom prst="rect">
                <a:avLst/>
              </a:prstGeom>
              <a:blipFill>
                <a:blip r:embed="rId6"/>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4DFD7-5328-3A74-D82F-593DBBDAA5E0}"/>
                  </a:ext>
                </a:extLst>
              </p:cNvPr>
              <p:cNvSpPr txBox="1"/>
              <p:nvPr/>
            </p:nvSpPr>
            <p:spPr>
              <a:xfrm>
                <a:off x="5161936" y="5223360"/>
                <a:ext cx="6955585" cy="156966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4800" b="0" i="1" smtClean="0">
                              <a:latin typeface="Cambria Math" panose="02040503050406030204" pitchFamily="18" charset="0"/>
                            </a:rPr>
                          </m:ctrlPr>
                        </m:sSupPr>
                        <m:e>
                          <m:d>
                            <m:dPr>
                              <m:ctrlPr>
                                <a:rPr lang="en-CA" sz="4800" b="0" i="1" smtClean="0">
                                  <a:latin typeface="Cambria Math" panose="02040503050406030204" pitchFamily="18" charset="0"/>
                                </a:rPr>
                              </m:ctrlPr>
                            </m:dPr>
                            <m:e>
                              <m:r>
                                <a:rPr lang="en-CA" sz="4800" b="0" i="1" smtClean="0">
                                  <a:latin typeface="Cambria Math" panose="02040503050406030204" pitchFamily="18" charset="0"/>
                                </a:rPr>
                                <m:t>𝑐</m:t>
                              </m:r>
                              <m:r>
                                <a:rPr lang="en-CA" sz="4800" b="0" i="1" smtClean="0">
                                  <a:solidFill>
                                    <a:srgbClr val="0070C0"/>
                                  </a:solidFill>
                                  <a:latin typeface="Cambria Math" panose="02040503050406030204" pitchFamily="18" charset="0"/>
                                </a:rPr>
                                <m:t>𝑡</m:t>
                              </m:r>
                            </m:e>
                          </m:d>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sSup>
                        <m:sSupPr>
                          <m:ctrlPr>
                            <a:rPr lang="en-CA" sz="4800" b="0" i="1" smtClean="0">
                              <a:latin typeface="Cambria Math" panose="02040503050406030204" pitchFamily="18" charset="0"/>
                            </a:rPr>
                          </m:ctrlPr>
                        </m:sSupPr>
                        <m:e>
                          <m:r>
                            <a:rPr lang="en-CA" sz="4800" b="0" i="1" smtClean="0">
                              <a:solidFill>
                                <a:srgbClr val="0070C0"/>
                              </a:solidFill>
                              <a:latin typeface="Cambria Math" panose="02040503050406030204" pitchFamily="18" charset="0"/>
                            </a:rPr>
                            <m:t>𝑥</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sSup>
                        <m:sSupPr>
                          <m:ctrlPr>
                            <a:rPr lang="en-CA" sz="4800" b="0" i="1" smtClean="0">
                              <a:latin typeface="Cambria Math" panose="02040503050406030204" pitchFamily="18" charset="0"/>
                            </a:rPr>
                          </m:ctrlPr>
                        </m:sSupPr>
                        <m:e>
                          <m:r>
                            <a:rPr lang="en-CA" sz="4800" b="0" i="1" smtClean="0">
                              <a:solidFill>
                                <a:srgbClr val="0070C0"/>
                              </a:solidFill>
                              <a:latin typeface="Cambria Math" panose="02040503050406030204" pitchFamily="18" charset="0"/>
                            </a:rPr>
                            <m:t>𝑦</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sSup>
                        <m:sSupPr>
                          <m:ctrlPr>
                            <a:rPr lang="en-CA" sz="4800" b="0" i="1" smtClean="0">
                              <a:latin typeface="Cambria Math" panose="02040503050406030204" pitchFamily="18" charset="0"/>
                            </a:rPr>
                          </m:ctrlPr>
                        </m:sSupPr>
                        <m:e>
                          <m:r>
                            <a:rPr lang="en-CA" sz="4800" b="0" i="1" smtClean="0">
                              <a:solidFill>
                                <a:srgbClr val="0070C0"/>
                              </a:solidFill>
                              <a:latin typeface="Cambria Math" panose="02040503050406030204" pitchFamily="18" charset="0"/>
                            </a:rPr>
                            <m:t>𝑧</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=0</m:t>
                      </m:r>
                    </m:oMath>
                  </m:oMathPara>
                </a14:m>
                <a:endParaRPr lang="en-CA" sz="4800" dirty="0"/>
              </a:p>
              <a:p>
                <a:pPr/>
                <a14:m>
                  <m:oMathPara xmlns:m="http://schemas.openxmlformats.org/officeDocument/2006/math">
                    <m:oMathParaPr>
                      <m:jc m:val="left"/>
                    </m:oMathParaPr>
                    <m:oMath xmlns:m="http://schemas.openxmlformats.org/officeDocument/2006/math">
                      <m:sSup>
                        <m:sSupPr>
                          <m:ctrlPr>
                            <a:rPr lang="en-CA" sz="4800" b="0" i="1" smtClean="0">
                              <a:latin typeface="Cambria Math" panose="02040503050406030204" pitchFamily="18" charset="0"/>
                            </a:rPr>
                          </m:ctrlPr>
                        </m:sSupPr>
                        <m:e>
                          <m:d>
                            <m:dPr>
                              <m:ctrlPr>
                                <a:rPr lang="en-CA" sz="4800" b="0" i="1" smtClean="0">
                                  <a:latin typeface="Cambria Math" panose="02040503050406030204" pitchFamily="18" charset="0"/>
                                </a:rPr>
                              </m:ctrlPr>
                            </m:dPr>
                            <m:e>
                              <m:r>
                                <a:rPr lang="en-CA" sz="4800" b="0" i="1" smtClean="0">
                                  <a:latin typeface="Cambria Math" panose="02040503050406030204" pitchFamily="18" charset="0"/>
                                </a:rPr>
                                <m:t>𝑐</m:t>
                              </m:r>
                              <m:r>
                                <a:rPr lang="en-CA" sz="4800" b="0" i="1" smtClean="0">
                                  <a:solidFill>
                                    <a:srgbClr val="0070C0"/>
                                  </a:solidFill>
                                  <a:latin typeface="Cambria Math" panose="02040503050406030204" pitchFamily="18" charset="0"/>
                                </a:rPr>
                                <m:t>𝑡</m:t>
                              </m:r>
                            </m:e>
                          </m:d>
                        </m:e>
                        <m:sup>
                          <m:r>
                            <a:rPr lang="en-CA" sz="4800" b="0" i="1" smtClean="0">
                              <a:latin typeface="Cambria Math" panose="02040503050406030204" pitchFamily="18" charset="0"/>
                            </a:rPr>
                            <m:t>2</m:t>
                          </m:r>
                        </m:sup>
                      </m:sSup>
                      <m:r>
                        <a:rPr lang="en-CA" sz="4800" b="0" i="1" smtClean="0">
                          <a:latin typeface="Cambria Math" panose="02040503050406030204" pitchFamily="18" charset="0"/>
                        </a:rPr>
                        <m:t>−</m:t>
                      </m:r>
                      <m:sSup>
                        <m:sSupPr>
                          <m:ctrlPr>
                            <a:rPr lang="en-CA" sz="4800" b="0" i="1" smtClean="0">
                              <a:latin typeface="Cambria Math" panose="02040503050406030204" pitchFamily="18" charset="0"/>
                            </a:rPr>
                          </m:ctrlPr>
                        </m:sSupPr>
                        <m:e>
                          <m:r>
                            <a:rPr lang="en-CA" sz="4800" b="0" i="1" smtClean="0">
                              <a:solidFill>
                                <a:srgbClr val="0070C0"/>
                              </a:solidFill>
                              <a:latin typeface="Cambria Math" panose="02040503050406030204" pitchFamily="18" charset="0"/>
                            </a:rPr>
                            <m:t>𝑧</m:t>
                          </m:r>
                        </m:e>
                        <m:sup>
                          <m:r>
                            <a:rPr lang="en-CA" sz="4800" b="0" i="1" smtClean="0">
                              <a:latin typeface="Cambria Math" panose="02040503050406030204" pitchFamily="18" charset="0"/>
                            </a:rPr>
                            <m:t>2</m:t>
                          </m:r>
                        </m:sup>
                      </m:sSup>
                      <m:r>
                        <a:rPr lang="en-CA" sz="4800" b="0" i="1" smtClean="0">
                          <a:latin typeface="Cambria Math" panose="02040503050406030204" pitchFamily="18" charset="0"/>
                        </a:rPr>
                        <m:t>  </m:t>
                      </m:r>
                      <m:r>
                        <a:rPr lang="en-CA" sz="4800" i="1">
                          <a:latin typeface="Cambria Math" panose="02040503050406030204" pitchFamily="18" charset="0"/>
                        </a:rPr>
                        <m:t>=</m:t>
                      </m:r>
                      <m:r>
                        <a:rPr lang="en-CA" sz="4800" b="0" i="1" smtClean="0">
                          <a:latin typeface="Cambria Math" panose="02040503050406030204" pitchFamily="18" charset="0"/>
                        </a:rPr>
                        <m:t>  </m:t>
                      </m:r>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𝑥</m:t>
                          </m:r>
                        </m:e>
                        <m:sup>
                          <m:r>
                            <a:rPr lang="en-CA" sz="4800" i="1">
                              <a:latin typeface="Cambria Math" panose="02040503050406030204" pitchFamily="18" charset="0"/>
                            </a:rPr>
                            <m:t>2</m:t>
                          </m:r>
                        </m:sup>
                      </m:sSup>
                      <m:r>
                        <a:rPr lang="en-CA" sz="4800" b="0" i="1" smtClean="0">
                          <a:latin typeface="Cambria Math" panose="02040503050406030204" pitchFamily="18" charset="0"/>
                        </a:rPr>
                        <m:t>+</m:t>
                      </m:r>
                      <m:sSup>
                        <m:sSupPr>
                          <m:ctrlPr>
                            <a:rPr lang="en-CA" sz="4800" i="1">
                              <a:latin typeface="Cambria Math" panose="02040503050406030204" pitchFamily="18" charset="0"/>
                            </a:rPr>
                          </m:ctrlPr>
                        </m:sSupPr>
                        <m:e>
                          <m:r>
                            <a:rPr lang="en-CA" sz="4800" i="1">
                              <a:solidFill>
                                <a:srgbClr val="0070C0"/>
                              </a:solidFill>
                              <a:latin typeface="Cambria Math" panose="02040503050406030204" pitchFamily="18" charset="0"/>
                            </a:rPr>
                            <m:t>𝑦</m:t>
                          </m:r>
                        </m:e>
                        <m:sup>
                          <m:r>
                            <a:rPr lang="en-CA" sz="4800" i="1">
                              <a:latin typeface="Cambria Math" panose="02040503050406030204" pitchFamily="18" charset="0"/>
                            </a:rPr>
                            <m:t>2</m:t>
                          </m:r>
                        </m:sup>
                      </m:sSup>
                    </m:oMath>
                  </m:oMathPara>
                </a14:m>
                <a:endParaRPr lang="en-CA" sz="4800" dirty="0"/>
              </a:p>
            </p:txBody>
          </p:sp>
        </mc:Choice>
        <mc:Fallback xmlns="">
          <p:sp>
            <p:nvSpPr>
              <p:cNvPr id="14" name="TextBox 13">
                <a:extLst>
                  <a:ext uri="{FF2B5EF4-FFF2-40B4-BE49-F238E27FC236}">
                    <a16:creationId xmlns:a16="http://schemas.microsoft.com/office/drawing/2014/main" id="{9374DFD7-5328-3A74-D82F-593DBBDAA5E0}"/>
                  </a:ext>
                </a:extLst>
              </p:cNvPr>
              <p:cNvSpPr txBox="1">
                <a:spLocks noRot="1" noChangeAspect="1" noMove="1" noResize="1" noEditPoints="1" noAdjustHandles="1" noChangeArrowheads="1" noChangeShapeType="1" noTextEdit="1"/>
              </p:cNvSpPr>
              <p:nvPr/>
            </p:nvSpPr>
            <p:spPr>
              <a:xfrm>
                <a:off x="5161936" y="5223360"/>
                <a:ext cx="6955585" cy="1569660"/>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8" name="Ink 7">
                <a:extLst>
                  <a:ext uri="{FF2B5EF4-FFF2-40B4-BE49-F238E27FC236}">
                    <a16:creationId xmlns:a16="http://schemas.microsoft.com/office/drawing/2014/main" id="{3AF51C1A-02EE-75ED-B014-8263D89BCA1C}"/>
                  </a:ext>
                </a:extLst>
              </p14:cNvPr>
              <p14:cNvContentPartPr/>
              <p14:nvPr>
                <p:extLst>
                  <p:ext uri="{42D2F446-02D8-4167-A562-619A0277C38B}">
                    <p15:isNarration xmlns:p15="http://schemas.microsoft.com/office/powerpoint/2012/main" val="1"/>
                  </p:ext>
                </p:extLst>
              </p14:nvPr>
            </p14:nvContentPartPr>
            <p14:xfrm>
              <a:off x="149760" y="486360"/>
              <a:ext cx="11674800" cy="6222960"/>
            </p14:xfrm>
          </p:contentPart>
        </mc:Choice>
        <mc:Fallback xmlns="">
          <p:pic>
            <p:nvPicPr>
              <p:cNvPr id="8" name="Ink 7">
                <a:extLst>
                  <a:ext uri="{FF2B5EF4-FFF2-40B4-BE49-F238E27FC236}">
                    <a16:creationId xmlns:a16="http://schemas.microsoft.com/office/drawing/2014/main" id="{3AF51C1A-02EE-75ED-B014-8263D89BCA1C}"/>
                  </a:ext>
                </a:extLst>
              </p:cNvPr>
              <p:cNvPicPr>
                <a:picLocks noGrp="1" noRot="1" noChangeAspect="1" noMove="1" noResize="1" noEditPoints="1" noAdjustHandles="1" noChangeArrowheads="1" noChangeShapeType="1"/>
              </p:cNvPicPr>
              <p:nvPr/>
            </p:nvPicPr>
            <p:blipFill>
              <a:blip r:embed="rId9"/>
              <a:stretch>
                <a:fillRect/>
              </a:stretch>
            </p:blipFill>
            <p:spPr>
              <a:xfrm>
                <a:off x="140400" y="477000"/>
                <a:ext cx="11693520" cy="6241680"/>
              </a:xfrm>
              <a:prstGeom prst="rect">
                <a:avLst/>
              </a:prstGeom>
            </p:spPr>
          </p:pic>
        </mc:Fallback>
      </mc:AlternateContent>
    </p:spTree>
    <p:custDataLst>
      <p:tags r:id="rId1"/>
    </p:custDataLst>
    <p:extLst>
      <p:ext uri="{BB962C8B-B14F-4D97-AF65-F5344CB8AC3E}">
        <p14:creationId xmlns:p14="http://schemas.microsoft.com/office/powerpoint/2010/main" val="2677191654"/>
      </p:ext>
    </p:extLst>
  </p:cSld>
  <p:clrMapOvr>
    <a:masterClrMapping/>
  </p:clrMapOvr>
  <mc:AlternateContent xmlns:mc="http://schemas.openxmlformats.org/markup-compatibility/2006" xmlns:p14="http://schemas.microsoft.com/office/powerpoint/2010/main">
    <mc:Choice Requires="p14">
      <p:transition spd="slow" p14:dur="2000" advTm="47431"/>
    </mc:Choice>
    <mc:Fallback xmlns="">
      <p:transition spd="slow" advTm="47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bg/>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3EB8E6-17D1-AF46-CB90-5E8914D866F0}"/>
              </a:ext>
            </a:extLst>
          </p:cNvPr>
          <p:cNvSpPr txBox="1"/>
          <p:nvPr/>
        </p:nvSpPr>
        <p:spPr>
          <a:xfrm>
            <a:off x="1733550" y="0"/>
            <a:ext cx="9010649" cy="3170099"/>
          </a:xfrm>
          <a:prstGeom prst="rect">
            <a:avLst/>
          </a:prstGeom>
          <a:noFill/>
        </p:spPr>
        <p:txBody>
          <a:bodyPr wrap="square" rtlCol="0">
            <a:spAutoFit/>
          </a:bodyPr>
          <a:lstStyle/>
          <a:p>
            <a:pPr algn="ctr"/>
            <a:r>
              <a:rPr lang="en-CA" sz="10000" dirty="0"/>
              <a:t>Special Relativity Review</a:t>
            </a:r>
          </a:p>
        </p:txBody>
      </p:sp>
      <p:sp>
        <p:nvSpPr>
          <p:cNvPr id="5" name="TextBox 4">
            <a:extLst>
              <a:ext uri="{FF2B5EF4-FFF2-40B4-BE49-F238E27FC236}">
                <a16:creationId xmlns:a16="http://schemas.microsoft.com/office/drawing/2014/main" id="{F23E208B-ED0F-FC53-059B-4B0D4CB134BB}"/>
              </a:ext>
            </a:extLst>
          </p:cNvPr>
          <p:cNvSpPr txBox="1"/>
          <p:nvPr/>
        </p:nvSpPr>
        <p:spPr>
          <a:xfrm>
            <a:off x="603301" y="2903100"/>
            <a:ext cx="10985398" cy="1754326"/>
          </a:xfrm>
          <a:prstGeom prst="rect">
            <a:avLst/>
          </a:prstGeom>
          <a:noFill/>
        </p:spPr>
        <p:txBody>
          <a:bodyPr wrap="square" rtlCol="0">
            <a:spAutoFit/>
          </a:bodyPr>
          <a:lstStyle/>
          <a:p>
            <a:pPr algn="ctr"/>
            <a:r>
              <a:rPr lang="en-CA" sz="5400" dirty="0">
                <a:solidFill>
                  <a:srgbClr val="FF0000"/>
                </a:solidFill>
              </a:rPr>
              <a:t>(links in description to videos that cover this more slowly)</a:t>
            </a:r>
          </a:p>
        </p:txBody>
      </p:sp>
      <p:pic>
        <p:nvPicPr>
          <p:cNvPr id="7" name="Picture 6">
            <a:extLst>
              <a:ext uri="{FF2B5EF4-FFF2-40B4-BE49-F238E27FC236}">
                <a16:creationId xmlns:a16="http://schemas.microsoft.com/office/drawing/2014/main" id="{60430672-90A2-435F-B528-0AAA393FFCDD}"/>
              </a:ext>
            </a:extLst>
          </p:cNvPr>
          <p:cNvPicPr>
            <a:picLocks noChangeAspect="1"/>
          </p:cNvPicPr>
          <p:nvPr/>
        </p:nvPicPr>
        <p:blipFill>
          <a:blip r:embed="rId3"/>
          <a:stretch>
            <a:fillRect/>
          </a:stretch>
        </p:blipFill>
        <p:spPr>
          <a:xfrm>
            <a:off x="2299756" y="4676476"/>
            <a:ext cx="7592485" cy="2143424"/>
          </a:xfrm>
          <a:prstGeom prst="rect">
            <a:avLst/>
          </a:prstGeom>
        </p:spPr>
      </p:pic>
    </p:spTree>
    <p:custDataLst>
      <p:tags r:id="rId1"/>
    </p:custDataLst>
    <p:extLst>
      <p:ext uri="{BB962C8B-B14F-4D97-AF65-F5344CB8AC3E}">
        <p14:creationId xmlns:p14="http://schemas.microsoft.com/office/powerpoint/2010/main" val="2243599243"/>
      </p:ext>
    </p:extLst>
  </p:cSld>
  <p:clrMapOvr>
    <a:masterClrMapping/>
  </p:clrMapOvr>
  <mc:AlternateContent xmlns:mc="http://schemas.openxmlformats.org/markup-compatibility/2006" xmlns:p14="http://schemas.microsoft.com/office/powerpoint/2010/main">
    <mc:Choice Requires="p14">
      <p:transition spd="slow" p14:dur="2000" advTm="14460"/>
    </mc:Choice>
    <mc:Fallback xmlns="">
      <p:transition spd="slow" advTm="14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86FFC5-6FEE-906A-8AB2-0D147C07B248}"/>
                  </a:ext>
                </a:extLst>
              </p:cNvPr>
              <p:cNvSpPr txBox="1"/>
              <p:nvPr/>
            </p:nvSpPr>
            <p:spPr>
              <a:xfrm>
                <a:off x="162968" y="142529"/>
                <a:ext cx="4202554" cy="3046988"/>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i="1">
                          <a:latin typeface="Cambria Math" panose="02040503050406030204" pitchFamily="18" charset="0"/>
                        </a:rPr>
                        <m:t>=</m:t>
                      </m:r>
                      <m:r>
                        <a:rPr lang="en-CA" sz="4800" i="1">
                          <a:latin typeface="Cambria Math" panose="02040503050406030204" pitchFamily="18" charset="0"/>
                        </a:rPr>
                        <m:t>𝑐𝑡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oMath>
                  </m:oMathPara>
                </a14:m>
                <a:endParaRPr lang="en-CA" sz="4800" dirty="0"/>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r>
                        <a:rPr lang="en-CA" sz="4800" i="1">
                          <a:latin typeface="Cambria Math" panose="02040503050406030204" pitchFamily="18" charset="0"/>
                        </a:rPr>
                        <m:t>=</m:t>
                      </m:r>
                      <m:r>
                        <a:rPr lang="en-CA" sz="4800" i="1">
                          <a:latin typeface="Cambria Math" panose="02040503050406030204" pitchFamily="18" charset="0"/>
                        </a:rPr>
                        <m:t>𝑐𝑡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oMath>
                  </m:oMathPara>
                </a14:m>
                <a:endParaRPr lang="en-CA"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i="1">
                          <a:latin typeface="Cambria Math" panose="02040503050406030204" pitchFamily="18" charset="0"/>
                        </a:rPr>
                        <m:t>=</m:t>
                      </m:r>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oMath>
                  </m:oMathPara>
                </a14:m>
                <a:endParaRPr lang="en-CA" sz="4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r>
                        <a:rPr lang="en-CA" sz="4800" i="1">
                          <a:latin typeface="Cambria Math" panose="02040503050406030204" pitchFamily="18" charset="0"/>
                        </a:rPr>
                        <m:t>=</m:t>
                      </m:r>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oMath>
                  </m:oMathPara>
                </a14:m>
                <a:endParaRPr lang="en-GB" sz="480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1986FFC5-6FEE-906A-8AB2-0D147C07B248}"/>
                  </a:ext>
                </a:extLst>
              </p:cNvPr>
              <p:cNvSpPr txBox="1">
                <a:spLocks noRot="1" noChangeAspect="1" noMove="1" noResize="1" noEditPoints="1" noAdjustHandles="1" noChangeArrowheads="1" noChangeShapeType="1" noTextEdit="1"/>
              </p:cNvSpPr>
              <p:nvPr/>
            </p:nvSpPr>
            <p:spPr>
              <a:xfrm>
                <a:off x="162968" y="142529"/>
                <a:ext cx="4202554" cy="3046988"/>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E63409-67E3-5FB1-B858-6F4DDD1B0959}"/>
                  </a:ext>
                </a:extLst>
              </p:cNvPr>
              <p:cNvSpPr txBox="1"/>
              <p:nvPr/>
            </p:nvSpPr>
            <p:spPr>
              <a:xfrm>
                <a:off x="5179858" y="250572"/>
                <a:ext cx="6527142" cy="4535281"/>
              </a:xfrm>
              <a:prstGeom prst="rect">
                <a:avLst/>
              </a:prstGeom>
              <a:no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d>
                        <m:dPr>
                          <m:begChr m:val="|"/>
                          <m:endChr m:val="|"/>
                          <m:ctrlPr>
                            <a:rPr lang="en-CA" sz="6000" b="0" i="1" smtClean="0">
                              <a:latin typeface="Cambria Math" panose="02040503050406030204" pitchFamily="18" charset="0"/>
                            </a:rPr>
                          </m:ctrlPr>
                        </m:dPr>
                        <m:e>
                          <m:r>
                            <a:rPr lang="en-CA" sz="6000" i="1">
                              <a:solidFill>
                                <a:srgbClr val="C00000"/>
                              </a:solidFill>
                              <a:latin typeface="Cambria Math" panose="02040503050406030204" pitchFamily="18" charset="0"/>
                            </a:rPr>
                            <m:t>𝐴</m:t>
                          </m:r>
                        </m:e>
                      </m:d>
                      <m:r>
                        <a:rPr lang="en-CA" sz="6000" i="1">
                          <a:latin typeface="Cambria Math" panose="02040503050406030204" pitchFamily="18" charset="0"/>
                        </a:rPr>
                        <m:t>=</m:t>
                      </m:r>
                      <m:rad>
                        <m:radPr>
                          <m:degHide m:val="on"/>
                          <m:ctrlPr>
                            <a:rPr lang="en-CA" sz="6000" b="0" i="1" smtClean="0">
                              <a:latin typeface="Cambria Math" panose="02040503050406030204" pitchFamily="18" charset="0"/>
                            </a:rPr>
                          </m:ctrlPr>
                        </m:radPr>
                        <m:deg/>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rad>
                    </m:oMath>
                  </m:oMathPara>
                </a14:m>
                <a:endParaRPr lang="en-CA" sz="6000" dirty="0"/>
              </a:p>
              <a:p>
                <a:pPr algn="ctr"/>
                <a14:m>
                  <m:oMathPara xmlns:m="http://schemas.openxmlformats.org/officeDocument/2006/math">
                    <m:oMathParaPr>
                      <m:jc m:val="center"/>
                    </m:oMathParaPr>
                    <m:oMath xmlns:m="http://schemas.openxmlformats.org/officeDocument/2006/math">
                      <m:d>
                        <m:dPr>
                          <m:begChr m:val="|"/>
                          <m:endChr m:val="|"/>
                          <m:ctrlPr>
                            <a:rPr lang="en-CA" sz="6000" b="0" i="1" smtClean="0">
                              <a:latin typeface="Cambria Math" panose="02040503050406030204" pitchFamily="18" charset="0"/>
                            </a:rPr>
                          </m:ctrlPr>
                        </m:dPr>
                        <m:e>
                          <m:r>
                            <a:rPr lang="en-CA" sz="6000" i="1">
                              <a:solidFill>
                                <a:srgbClr val="C00000"/>
                              </a:solidFill>
                              <a:latin typeface="Cambria Math" panose="02040503050406030204" pitchFamily="18" charset="0"/>
                            </a:rPr>
                            <m:t>𝐵</m:t>
                          </m:r>
                        </m:e>
                      </m:d>
                      <m:r>
                        <a:rPr lang="en-CA" sz="6000" i="1">
                          <a:latin typeface="Cambria Math" panose="02040503050406030204" pitchFamily="18" charset="0"/>
                        </a:rPr>
                        <m:t>=</m:t>
                      </m:r>
                      <m:rad>
                        <m:radPr>
                          <m:degHide m:val="on"/>
                          <m:ctrlPr>
                            <a:rPr lang="en-CA" sz="6000" i="1">
                              <a:latin typeface="Cambria Math" panose="02040503050406030204" pitchFamily="18" charset="0"/>
                            </a:rPr>
                          </m:ctrlPr>
                        </m:radPr>
                        <m:deg/>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m:rPr>
                              <m:brk m:alnAt="7"/>
                            </m:rPr>
                            <a:rPr lang="en-CA" sz="6000" b="0" i="1" smtClean="0">
                              <a:latin typeface="Cambria Math" panose="02040503050406030204" pitchFamily="18" charset="0"/>
                            </a:rPr>
                            <m:t>−</m:t>
                          </m:r>
                          <m:r>
                            <a:rPr lang="en-GB" sz="6000" i="1">
                              <a:solidFill>
                                <a:srgbClr val="0070C0"/>
                              </a:solidFill>
                              <a:latin typeface="Cambria Math" panose="02040503050406030204" pitchFamily="18" charset="0"/>
                            </a:rPr>
                            <m:t>𝑧</m:t>
                          </m:r>
                        </m:e>
                      </m:rad>
                    </m:oMath>
                  </m:oMathPara>
                </a14:m>
                <a:endParaRPr lang="en-CA" sz="6000" dirty="0"/>
              </a:p>
              <a:p>
                <a:pPr algn="ctr"/>
                <a14:m>
                  <m:oMath xmlns:m="http://schemas.openxmlformats.org/officeDocument/2006/math">
                    <m:sSup>
                      <m:sSupPr>
                        <m:ctrlPr>
                          <a:rPr lang="en-CA" sz="5400" i="1" smtClean="0">
                            <a:latin typeface="Cambria Math" panose="02040503050406030204" pitchFamily="18" charset="0"/>
                          </a:rPr>
                        </m:ctrlPr>
                      </m:sSupPr>
                      <m:e>
                        <m:r>
                          <a:rPr lang="en-CA" sz="5400" i="1">
                            <a:latin typeface="Cambria Math" panose="02040503050406030204" pitchFamily="18" charset="0"/>
                          </a:rPr>
                          <m:t>𝑒</m:t>
                        </m:r>
                      </m:e>
                      <m:sup>
                        <m:r>
                          <a:rPr lang="en-CA" sz="5400" i="1">
                            <a:latin typeface="Cambria Math" panose="02040503050406030204" pitchFamily="18" charset="0"/>
                          </a:rPr>
                          <m:t>𝑖</m:t>
                        </m:r>
                        <m:d>
                          <m:dPr>
                            <m:ctrlPr>
                              <a:rPr lang="en-CA" sz="5400" b="0" i="1" smtClean="0">
                                <a:latin typeface="Cambria Math" panose="02040503050406030204" pitchFamily="18" charset="0"/>
                              </a:rPr>
                            </m:ctrlPr>
                          </m:dPr>
                          <m:e>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𝜃</m:t>
                                </m:r>
                              </m:e>
                              <m:sub>
                                <m:r>
                                  <a:rPr lang="en-CA" sz="5400" i="1">
                                    <a:solidFill>
                                      <a:srgbClr val="C00000"/>
                                    </a:solidFill>
                                    <a:latin typeface="Cambria Math" panose="02040503050406030204" pitchFamily="18" charset="0"/>
                                  </a:rPr>
                                  <m:t>𝐵</m:t>
                                </m:r>
                              </m:sub>
                            </m:sSub>
                            <m:r>
                              <a:rPr lang="en-CA" sz="5400" b="0" i="1" smtClean="0">
                                <a:latin typeface="Cambria Math" panose="02040503050406030204" pitchFamily="18" charset="0"/>
                              </a:rPr>
                              <m:t>−</m:t>
                            </m:r>
                            <m:sSub>
                              <m:sSubPr>
                                <m:ctrlPr>
                                  <a:rPr lang="en-CA" sz="5400" i="1">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𝜃</m:t>
                                </m:r>
                              </m:e>
                              <m:sub>
                                <m:r>
                                  <a:rPr lang="en-CA" sz="5400" i="1">
                                    <a:solidFill>
                                      <a:srgbClr val="C00000"/>
                                    </a:solidFill>
                                    <a:latin typeface="Cambria Math" panose="02040503050406030204" pitchFamily="18" charset="0"/>
                                  </a:rPr>
                                  <m:t>𝐴</m:t>
                                </m:r>
                              </m:sub>
                            </m:sSub>
                          </m:e>
                        </m:d>
                      </m:sup>
                    </m:sSup>
                    <m:r>
                      <a:rPr lang="en-CA" sz="5400" i="1">
                        <a:latin typeface="Cambria Math" panose="02040503050406030204" pitchFamily="18" charset="0"/>
                      </a:rPr>
                      <m:t>=</m:t>
                    </m:r>
                    <m:f>
                      <m:fPr>
                        <m:ctrlPr>
                          <a:rPr lang="en-CA" sz="5400" b="0" i="1" smtClean="0">
                            <a:latin typeface="Cambria Math" panose="02040503050406030204" pitchFamily="18" charset="0"/>
                          </a:rPr>
                        </m:ctrlPr>
                      </m:fPr>
                      <m:num>
                        <m:r>
                          <a:rPr lang="en-GB" sz="5400" i="1">
                            <a:solidFill>
                              <a:srgbClr val="0070C0"/>
                            </a:solidFill>
                            <a:latin typeface="Cambria Math" panose="02040503050406030204" pitchFamily="18" charset="0"/>
                          </a:rPr>
                          <m:t>𝑥</m:t>
                        </m:r>
                        <m:r>
                          <a:rPr lang="en-CA" sz="5400" b="0" i="1" smtClean="0">
                            <a:latin typeface="Cambria Math" panose="02040503050406030204" pitchFamily="18" charset="0"/>
                          </a:rPr>
                          <m:t>+</m:t>
                        </m:r>
                        <m:r>
                          <a:rPr lang="en-GB" sz="5400" i="1">
                            <a:solidFill>
                              <a:srgbClr val="0070C0"/>
                            </a:solidFill>
                            <a:latin typeface="Cambria Math" panose="02040503050406030204" pitchFamily="18" charset="0"/>
                          </a:rPr>
                          <m:t>𝑦</m:t>
                        </m:r>
                        <m:r>
                          <a:rPr lang="en-GB" sz="5400" i="1">
                            <a:latin typeface="Cambria Math" panose="02040503050406030204" pitchFamily="18" charset="0"/>
                          </a:rPr>
                          <m:t>𝑖</m:t>
                        </m:r>
                      </m:num>
                      <m:den>
                        <m:rad>
                          <m:radPr>
                            <m:degHide m:val="on"/>
                            <m:ctrlPr>
                              <a:rPr lang="en-CA" sz="5400" i="1">
                                <a:latin typeface="Cambria Math" panose="02040503050406030204" pitchFamily="18" charset="0"/>
                              </a:rPr>
                            </m:ctrlPr>
                          </m:radPr>
                          <m:deg/>
                          <m:e>
                            <m:sSup>
                              <m:sSupPr>
                                <m:ctrlPr>
                                  <a:rPr lang="en-CA" sz="5400" b="0" i="1" smtClean="0">
                                    <a:latin typeface="Cambria Math" panose="02040503050406030204" pitchFamily="18" charset="0"/>
                                  </a:rPr>
                                </m:ctrlPr>
                              </m:sSupPr>
                              <m:e>
                                <m:r>
                                  <a:rPr lang="en-GB" sz="5400" i="1">
                                    <a:solidFill>
                                      <a:srgbClr val="0070C0"/>
                                    </a:solidFill>
                                    <a:latin typeface="Cambria Math" panose="02040503050406030204" pitchFamily="18" charset="0"/>
                                  </a:rPr>
                                  <m:t>𝑥</m:t>
                                </m:r>
                              </m:e>
                              <m:sup>
                                <m:r>
                                  <a:rPr lang="en-CA" sz="5400" b="0" i="1" smtClean="0">
                                    <a:latin typeface="Cambria Math" panose="02040503050406030204" pitchFamily="18" charset="0"/>
                                  </a:rPr>
                                  <m:t>2</m:t>
                                </m:r>
                              </m:sup>
                            </m:sSup>
                            <m:r>
                              <a:rPr lang="en-CA" sz="5400" b="0" i="1" smtClean="0">
                                <a:latin typeface="Cambria Math" panose="02040503050406030204" pitchFamily="18" charset="0"/>
                              </a:rPr>
                              <m:t>+</m:t>
                            </m:r>
                            <m:sSup>
                              <m:sSupPr>
                                <m:ctrlPr>
                                  <a:rPr lang="en-CA" sz="5400" b="0" i="1" smtClean="0">
                                    <a:solidFill>
                                      <a:srgbClr val="0070C0"/>
                                    </a:solidFill>
                                    <a:latin typeface="Cambria Math" panose="02040503050406030204" pitchFamily="18" charset="0"/>
                                  </a:rPr>
                                </m:ctrlPr>
                              </m:sSupPr>
                              <m:e>
                                <m:r>
                                  <a:rPr lang="en-GB" sz="5400" i="1">
                                    <a:solidFill>
                                      <a:srgbClr val="0070C0"/>
                                    </a:solidFill>
                                    <a:latin typeface="Cambria Math" panose="02040503050406030204" pitchFamily="18" charset="0"/>
                                  </a:rPr>
                                  <m:t>𝑦</m:t>
                                </m:r>
                              </m:e>
                              <m:sup>
                                <m:r>
                                  <m:rPr>
                                    <m:brk m:alnAt="7"/>
                                  </m:rPr>
                                  <a:rPr lang="en-CA" sz="5400" b="0" i="1" smtClean="0">
                                    <a:solidFill>
                                      <a:schemeClr val="tx1"/>
                                    </a:solidFill>
                                    <a:latin typeface="Cambria Math" panose="02040503050406030204" pitchFamily="18" charset="0"/>
                                  </a:rPr>
                                  <m:t>2</m:t>
                                </m:r>
                              </m:sup>
                            </m:sSup>
                          </m:e>
                        </m:rad>
                      </m:den>
                    </m:f>
                  </m:oMath>
                </a14:m>
                <a:r>
                  <a:rPr lang="en-CA" sz="4800" dirty="0"/>
                  <a:t> </a:t>
                </a:r>
              </a:p>
              <a:p>
                <a:pPr algn="ctr"/>
                <a14:m>
                  <m:oMath xmlns:m="http://schemas.openxmlformats.org/officeDocument/2006/math">
                    <m:r>
                      <a:rPr lang="en-CA" sz="4800" i="1">
                        <a:latin typeface="Cambria Math" panose="02040503050406030204" pitchFamily="18" charset="0"/>
                      </a:rPr>
                      <m:t>⇒</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𝐵</m:t>
                        </m:r>
                      </m:sub>
                    </m:sSub>
                    <m:r>
                      <a:rPr lang="en-CA" sz="4800" i="1">
                        <a:latin typeface="Cambria Math" panose="02040503050406030204" pitchFamily="18" charset="0"/>
                      </a:rPr>
                      <m:t>−</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𝐴</m:t>
                        </m:r>
                      </m:sub>
                    </m:sSub>
                    <m:r>
                      <a:rPr lang="en-CA" sz="4800" i="1">
                        <a:latin typeface="Cambria Math" panose="02040503050406030204" pitchFamily="18" charset="0"/>
                      </a:rPr>
                      <m:t>=</m:t>
                    </m:r>
                    <m:func>
                      <m:funcPr>
                        <m:ctrlPr>
                          <a:rPr lang="en-CA" sz="4800" b="0" i="1" smtClean="0">
                            <a:solidFill>
                              <a:srgbClr val="C00000"/>
                            </a:solidFill>
                            <a:latin typeface="Cambria Math" panose="02040503050406030204" pitchFamily="18" charset="0"/>
                          </a:rPr>
                        </m:ctrlPr>
                      </m:funcPr>
                      <m:fName>
                        <m:r>
                          <m:rPr>
                            <m:sty m:val="p"/>
                          </m:rPr>
                          <a:rPr lang="en-CA" sz="4800" b="0" i="0" smtClean="0">
                            <a:latin typeface="Cambria Math" panose="02040503050406030204" pitchFamily="18" charset="0"/>
                          </a:rPr>
                          <m:t>arctan</m:t>
                        </m:r>
                      </m:fName>
                      <m:e>
                        <m:d>
                          <m:dPr>
                            <m:ctrlPr>
                              <a:rPr lang="en-CA" sz="4800" b="0" i="1" smtClean="0">
                                <a:latin typeface="Cambria Math" panose="02040503050406030204" pitchFamily="18" charset="0"/>
                              </a:rPr>
                            </m:ctrlPr>
                          </m:dPr>
                          <m:e>
                            <m:f>
                              <m:fPr>
                                <m:ctrlPr>
                                  <a:rPr lang="en-CA" sz="4800" b="0" i="1" smtClean="0">
                                    <a:latin typeface="Cambria Math" panose="02040503050406030204" pitchFamily="18" charset="0"/>
                                  </a:rPr>
                                </m:ctrlPr>
                              </m:fPr>
                              <m:num>
                                <m:r>
                                  <a:rPr lang="en-GB" sz="4800" i="1">
                                    <a:solidFill>
                                      <a:srgbClr val="0070C0"/>
                                    </a:solidFill>
                                    <a:latin typeface="Cambria Math" panose="02040503050406030204" pitchFamily="18" charset="0"/>
                                  </a:rPr>
                                  <m:t>𝑦</m:t>
                                </m:r>
                              </m:num>
                              <m:den>
                                <m:r>
                                  <a:rPr lang="en-GB" sz="4800" i="1">
                                    <a:solidFill>
                                      <a:srgbClr val="0070C0"/>
                                    </a:solidFill>
                                    <a:latin typeface="Cambria Math" panose="02040503050406030204" pitchFamily="18" charset="0"/>
                                  </a:rPr>
                                  <m:t>𝑥</m:t>
                                </m:r>
                              </m:den>
                            </m:f>
                          </m:e>
                        </m:d>
                      </m:e>
                    </m:func>
                  </m:oMath>
                </a14:m>
                <a:r>
                  <a:rPr lang="en-CA" sz="5400" dirty="0"/>
                  <a:t>  </a:t>
                </a:r>
                <a:endParaRPr lang="en-CA" sz="4800" dirty="0"/>
              </a:p>
            </p:txBody>
          </p:sp>
        </mc:Choice>
        <mc:Fallback xmlns="">
          <p:sp>
            <p:nvSpPr>
              <p:cNvPr id="11" name="TextBox 10">
                <a:extLst>
                  <a:ext uri="{FF2B5EF4-FFF2-40B4-BE49-F238E27FC236}">
                    <a16:creationId xmlns:a16="http://schemas.microsoft.com/office/drawing/2014/main" id="{AFE63409-67E3-5FB1-B858-6F4DDD1B0959}"/>
                  </a:ext>
                </a:extLst>
              </p:cNvPr>
              <p:cNvSpPr txBox="1">
                <a:spLocks noRot="1" noChangeAspect="1" noMove="1" noResize="1" noEditPoints="1" noAdjustHandles="1" noChangeArrowheads="1" noChangeShapeType="1" noTextEdit="1"/>
              </p:cNvSpPr>
              <p:nvPr/>
            </p:nvSpPr>
            <p:spPr>
              <a:xfrm>
                <a:off x="5179858" y="250572"/>
                <a:ext cx="6527142" cy="4535281"/>
              </a:xfrm>
              <a:prstGeom prst="rect">
                <a:avLst/>
              </a:prstGeom>
              <a:blipFill>
                <a:blip r:embed="rId5"/>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C7B54A-D5D6-70D1-ACEA-E0763A2A89F7}"/>
                  </a:ext>
                </a:extLst>
              </p:cNvPr>
              <p:cNvSpPr txBox="1"/>
              <p:nvPr/>
            </p:nvSpPr>
            <p:spPr>
              <a:xfrm>
                <a:off x="192464" y="3248511"/>
                <a:ext cx="3835839" cy="1827295"/>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CA" sz="5400" i="1">
                          <a:solidFill>
                            <a:srgbClr val="C00000"/>
                          </a:solidFill>
                          <a:latin typeface="Cambria Math" panose="02040503050406030204" pitchFamily="18" charset="0"/>
                        </a:rPr>
                        <m:t>𝐴</m:t>
                      </m:r>
                      <m:r>
                        <a:rPr lang="en-CA" sz="5400" i="1">
                          <a:latin typeface="Cambria Math" panose="02040503050406030204" pitchFamily="18" charset="0"/>
                        </a:rPr>
                        <m:t>=</m:t>
                      </m:r>
                      <m:d>
                        <m:dPr>
                          <m:begChr m:val="|"/>
                          <m:endChr m:val="|"/>
                          <m:ctrlPr>
                            <a:rPr lang="en-CA" sz="5400" i="1">
                              <a:latin typeface="Cambria Math" panose="02040503050406030204" pitchFamily="18" charset="0"/>
                            </a:rPr>
                          </m:ctrlPr>
                        </m:dPr>
                        <m:e>
                          <m:r>
                            <a:rPr lang="en-CA" sz="5400" i="1">
                              <a:solidFill>
                                <a:srgbClr val="C00000"/>
                              </a:solidFill>
                              <a:latin typeface="Cambria Math" panose="02040503050406030204" pitchFamily="18" charset="0"/>
                            </a:rPr>
                            <m:t>𝐴</m:t>
                          </m:r>
                        </m:e>
                      </m:d>
                      <m:sSup>
                        <m:sSupPr>
                          <m:ctrlPr>
                            <a:rPr lang="en-CA" sz="5400" b="0" i="1" smtClean="0">
                              <a:latin typeface="Cambria Math" panose="02040503050406030204" pitchFamily="18" charset="0"/>
                            </a:rPr>
                          </m:ctrlPr>
                        </m:sSupPr>
                        <m:e>
                          <m:r>
                            <a:rPr lang="en-CA" sz="5400" b="0" i="1" smtClean="0">
                              <a:latin typeface="Cambria Math" panose="02040503050406030204" pitchFamily="18" charset="0"/>
                            </a:rPr>
                            <m:t>𝑒</m:t>
                          </m:r>
                        </m:e>
                        <m:sup>
                          <m:r>
                            <a:rPr lang="en-CA" sz="5400" b="0" i="1" smtClean="0">
                              <a:latin typeface="Cambria Math" panose="02040503050406030204" pitchFamily="18" charset="0"/>
                            </a:rPr>
                            <m:t>𝑖</m:t>
                          </m:r>
                          <m:sSub>
                            <m:sSubPr>
                              <m:ctrlPr>
                                <a:rPr lang="en-CA" sz="5400" b="0" i="1" smtClean="0">
                                  <a:solidFill>
                                    <a:srgbClr val="C00000"/>
                                  </a:solidFill>
                                  <a:latin typeface="Cambria Math" panose="02040503050406030204" pitchFamily="18" charset="0"/>
                                </a:rPr>
                              </m:ctrlPr>
                            </m:sSubPr>
                            <m:e>
                              <m:r>
                                <a:rPr lang="en-CA" sz="5400" b="0" i="1" smtClean="0">
                                  <a:solidFill>
                                    <a:srgbClr val="C00000"/>
                                  </a:solidFill>
                                  <a:latin typeface="Cambria Math" panose="02040503050406030204" pitchFamily="18" charset="0"/>
                                </a:rPr>
                                <m:t>𝜃</m:t>
                              </m:r>
                            </m:e>
                            <m:sub>
                              <m:r>
                                <a:rPr lang="en-CA" sz="5400" i="1">
                                  <a:solidFill>
                                    <a:srgbClr val="C00000"/>
                                  </a:solidFill>
                                  <a:latin typeface="Cambria Math" panose="02040503050406030204" pitchFamily="18" charset="0"/>
                                </a:rPr>
                                <m:t>𝐴</m:t>
                              </m:r>
                            </m:sub>
                          </m:sSub>
                        </m:sup>
                      </m:sSup>
                    </m:oMath>
                  </m:oMathPara>
                </a14:m>
                <a:endParaRPr lang="en-CA" sz="5400" dirty="0"/>
              </a:p>
              <a:p>
                <a:pPr/>
                <a14:m>
                  <m:oMathPara xmlns:m="http://schemas.openxmlformats.org/officeDocument/2006/math">
                    <m:oMathParaPr>
                      <m:jc m:val="left"/>
                    </m:oMathParaPr>
                    <m:oMath xmlns:m="http://schemas.openxmlformats.org/officeDocument/2006/math">
                      <m:r>
                        <a:rPr lang="en-CA" sz="5400" i="1">
                          <a:solidFill>
                            <a:srgbClr val="C00000"/>
                          </a:solidFill>
                          <a:latin typeface="Cambria Math" panose="02040503050406030204" pitchFamily="18" charset="0"/>
                        </a:rPr>
                        <m:t>𝐵</m:t>
                      </m:r>
                      <m:r>
                        <a:rPr lang="en-CA" sz="5400" i="1">
                          <a:latin typeface="Cambria Math" panose="02040503050406030204" pitchFamily="18" charset="0"/>
                        </a:rPr>
                        <m:t>=</m:t>
                      </m:r>
                      <m:d>
                        <m:dPr>
                          <m:begChr m:val="|"/>
                          <m:endChr m:val="|"/>
                          <m:ctrlPr>
                            <a:rPr lang="en-CA" sz="5400" i="1">
                              <a:latin typeface="Cambria Math" panose="02040503050406030204" pitchFamily="18" charset="0"/>
                            </a:rPr>
                          </m:ctrlPr>
                        </m:dPr>
                        <m:e>
                          <m:r>
                            <a:rPr lang="en-CA" sz="5400" i="1">
                              <a:solidFill>
                                <a:srgbClr val="C00000"/>
                              </a:solidFill>
                              <a:latin typeface="Cambria Math" panose="02040503050406030204" pitchFamily="18" charset="0"/>
                            </a:rPr>
                            <m:t>𝐵</m:t>
                          </m:r>
                        </m:e>
                      </m:d>
                      <m:sSup>
                        <m:sSupPr>
                          <m:ctrlPr>
                            <a:rPr lang="en-CA" sz="5400" i="1">
                              <a:latin typeface="Cambria Math" panose="02040503050406030204" pitchFamily="18" charset="0"/>
                            </a:rPr>
                          </m:ctrlPr>
                        </m:sSupPr>
                        <m:e>
                          <m:r>
                            <a:rPr lang="en-CA" sz="5400" i="1">
                              <a:latin typeface="Cambria Math" panose="02040503050406030204" pitchFamily="18" charset="0"/>
                            </a:rPr>
                            <m:t>𝑒</m:t>
                          </m:r>
                        </m:e>
                        <m:sup>
                          <m:r>
                            <a:rPr lang="en-CA" sz="5400" i="1">
                              <a:latin typeface="Cambria Math" panose="02040503050406030204" pitchFamily="18" charset="0"/>
                            </a:rPr>
                            <m:t>𝑖</m:t>
                          </m:r>
                          <m:sSub>
                            <m:sSubPr>
                              <m:ctrlPr>
                                <a:rPr lang="en-CA" sz="5400" i="1" smtClean="0">
                                  <a:solidFill>
                                    <a:srgbClr val="C00000"/>
                                  </a:solidFill>
                                  <a:latin typeface="Cambria Math" panose="02040503050406030204" pitchFamily="18" charset="0"/>
                                </a:rPr>
                              </m:ctrlPr>
                            </m:sSubPr>
                            <m:e>
                              <m:r>
                                <a:rPr lang="en-CA" sz="5400" i="1">
                                  <a:solidFill>
                                    <a:srgbClr val="C00000"/>
                                  </a:solidFill>
                                  <a:latin typeface="Cambria Math" panose="02040503050406030204" pitchFamily="18" charset="0"/>
                                </a:rPr>
                                <m:t>𝜃</m:t>
                              </m:r>
                            </m:e>
                            <m:sub>
                              <m:r>
                                <a:rPr lang="en-CA" sz="5400" i="1">
                                  <a:solidFill>
                                    <a:srgbClr val="C00000"/>
                                  </a:solidFill>
                                  <a:latin typeface="Cambria Math" panose="02040503050406030204" pitchFamily="18" charset="0"/>
                                </a:rPr>
                                <m:t>𝐵</m:t>
                              </m:r>
                            </m:sub>
                          </m:sSub>
                        </m:sup>
                      </m:sSup>
                    </m:oMath>
                  </m:oMathPara>
                </a14:m>
                <a:endParaRPr lang="en-CA" sz="5400" dirty="0"/>
              </a:p>
            </p:txBody>
          </p:sp>
        </mc:Choice>
        <mc:Fallback xmlns="">
          <p:sp>
            <p:nvSpPr>
              <p:cNvPr id="12" name="TextBox 11">
                <a:extLst>
                  <a:ext uri="{FF2B5EF4-FFF2-40B4-BE49-F238E27FC236}">
                    <a16:creationId xmlns:a16="http://schemas.microsoft.com/office/drawing/2014/main" id="{D5C7B54A-D5D6-70D1-ACEA-E0763A2A89F7}"/>
                  </a:ext>
                </a:extLst>
              </p:cNvPr>
              <p:cNvSpPr txBox="1">
                <a:spLocks noRot="1" noChangeAspect="1" noMove="1" noResize="1" noEditPoints="1" noAdjustHandles="1" noChangeArrowheads="1" noChangeShapeType="1" noTextEdit="1"/>
              </p:cNvSpPr>
              <p:nvPr/>
            </p:nvSpPr>
            <p:spPr>
              <a:xfrm>
                <a:off x="192464" y="3248511"/>
                <a:ext cx="3835839" cy="1827295"/>
              </a:xfrm>
              <a:prstGeom prst="rect">
                <a:avLst/>
              </a:prstGeom>
              <a:blipFill>
                <a:blip r:embed="rId6"/>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853348-A437-2B22-6EF9-9E6A57CBE2A3}"/>
                  </a:ext>
                </a:extLst>
              </p:cNvPr>
              <p:cNvSpPr txBox="1"/>
              <p:nvPr/>
            </p:nvSpPr>
            <p:spPr>
              <a:xfrm>
                <a:off x="3810000" y="4942095"/>
                <a:ext cx="8382000" cy="1754326"/>
              </a:xfrm>
              <a:prstGeom prst="rect">
                <a:avLst/>
              </a:prstGeom>
              <a:noFill/>
              <a:ln w="38100">
                <a:noFill/>
              </a:ln>
            </p:spPr>
            <p:txBody>
              <a:bodyPr wrap="square" rtlCol="0">
                <a:spAutoFit/>
              </a:bodyPr>
              <a:lstStyle/>
              <a:p>
                <a:r>
                  <a:rPr lang="en-CA" sz="4800" dirty="0"/>
                  <a:t>   Null vector:</a:t>
                </a:r>
                <a:endParaRPr lang="en-CA" sz="48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CA" sz="6000" b="0" i="1" smtClean="0">
                              <a:latin typeface="Cambria Math" panose="02040503050406030204" pitchFamily="18" charset="0"/>
                            </a:rPr>
                          </m:ctrlPr>
                        </m:sSupPr>
                        <m:e>
                          <m:d>
                            <m:dPr>
                              <m:ctrlPr>
                                <a:rPr lang="en-CA" sz="6000" b="0" i="1" smtClean="0">
                                  <a:latin typeface="Cambria Math" panose="02040503050406030204" pitchFamily="18" charset="0"/>
                                </a:rPr>
                              </m:ctrlPr>
                            </m:dPr>
                            <m:e>
                              <m:r>
                                <a:rPr lang="en-CA" sz="6000" b="0" i="1" smtClean="0">
                                  <a:latin typeface="Cambria Math" panose="02040503050406030204" pitchFamily="18" charset="0"/>
                                </a:rPr>
                                <m:t>𝑐</m:t>
                              </m:r>
                              <m:r>
                                <a:rPr lang="en-CA" sz="6000" b="0" i="1" smtClean="0">
                                  <a:solidFill>
                                    <a:srgbClr val="0070C0"/>
                                  </a:solidFill>
                                  <a:latin typeface="Cambria Math" panose="02040503050406030204" pitchFamily="18" charset="0"/>
                                </a:rPr>
                                <m:t>𝑡</m:t>
                              </m:r>
                            </m:e>
                          </m:d>
                        </m:e>
                        <m:sup>
                          <m:r>
                            <a:rPr lang="en-CA" sz="6000" b="0" i="1" smtClean="0">
                              <a:latin typeface="Cambria Math" panose="02040503050406030204" pitchFamily="18" charset="0"/>
                            </a:rPr>
                            <m:t>2</m:t>
                          </m:r>
                        </m:sup>
                      </m:sSup>
                      <m:r>
                        <a:rPr lang="en-CA" sz="6000" b="0" i="1" smtClean="0">
                          <a:latin typeface="Cambria Math" panose="02040503050406030204" pitchFamily="18" charset="0"/>
                        </a:rPr>
                        <m:t>−</m:t>
                      </m:r>
                      <m:sSup>
                        <m:sSupPr>
                          <m:ctrlPr>
                            <a:rPr lang="en-CA" sz="6000" b="0" i="1" smtClean="0">
                              <a:latin typeface="Cambria Math" panose="02040503050406030204" pitchFamily="18" charset="0"/>
                            </a:rPr>
                          </m:ctrlPr>
                        </m:sSupPr>
                        <m:e>
                          <m:r>
                            <a:rPr lang="en-CA" sz="6000" b="0" i="1" smtClean="0">
                              <a:solidFill>
                                <a:srgbClr val="0070C0"/>
                              </a:solidFill>
                              <a:latin typeface="Cambria Math" panose="02040503050406030204" pitchFamily="18" charset="0"/>
                            </a:rPr>
                            <m:t>𝑥</m:t>
                          </m:r>
                        </m:e>
                        <m:sup>
                          <m:r>
                            <a:rPr lang="en-CA" sz="6000" b="0" i="1" smtClean="0">
                              <a:latin typeface="Cambria Math" panose="02040503050406030204" pitchFamily="18" charset="0"/>
                            </a:rPr>
                            <m:t>2</m:t>
                          </m:r>
                        </m:sup>
                      </m:sSup>
                      <m:r>
                        <a:rPr lang="en-CA" sz="6000" b="0" i="1" smtClean="0">
                          <a:latin typeface="Cambria Math" panose="02040503050406030204" pitchFamily="18" charset="0"/>
                        </a:rPr>
                        <m:t>−</m:t>
                      </m:r>
                      <m:sSup>
                        <m:sSupPr>
                          <m:ctrlPr>
                            <a:rPr lang="en-CA" sz="6000" b="0" i="1" smtClean="0">
                              <a:latin typeface="Cambria Math" panose="02040503050406030204" pitchFamily="18" charset="0"/>
                            </a:rPr>
                          </m:ctrlPr>
                        </m:sSupPr>
                        <m:e>
                          <m:r>
                            <a:rPr lang="en-CA" sz="6000" b="0" i="1" smtClean="0">
                              <a:solidFill>
                                <a:srgbClr val="0070C0"/>
                              </a:solidFill>
                              <a:latin typeface="Cambria Math" panose="02040503050406030204" pitchFamily="18" charset="0"/>
                            </a:rPr>
                            <m:t>𝑦</m:t>
                          </m:r>
                        </m:e>
                        <m:sup>
                          <m:r>
                            <a:rPr lang="en-CA" sz="6000" b="0" i="1" smtClean="0">
                              <a:latin typeface="Cambria Math" panose="02040503050406030204" pitchFamily="18" charset="0"/>
                            </a:rPr>
                            <m:t>2</m:t>
                          </m:r>
                        </m:sup>
                      </m:sSup>
                      <m:r>
                        <a:rPr lang="en-CA" sz="6000" b="0" i="1" smtClean="0">
                          <a:latin typeface="Cambria Math" panose="02040503050406030204" pitchFamily="18" charset="0"/>
                        </a:rPr>
                        <m:t>−</m:t>
                      </m:r>
                      <m:sSup>
                        <m:sSupPr>
                          <m:ctrlPr>
                            <a:rPr lang="en-CA" sz="6000" b="0" i="1" smtClean="0">
                              <a:latin typeface="Cambria Math" panose="02040503050406030204" pitchFamily="18" charset="0"/>
                            </a:rPr>
                          </m:ctrlPr>
                        </m:sSupPr>
                        <m:e>
                          <m:r>
                            <a:rPr lang="en-CA" sz="6000" b="0" i="1" smtClean="0">
                              <a:solidFill>
                                <a:srgbClr val="0070C0"/>
                              </a:solidFill>
                              <a:latin typeface="Cambria Math" panose="02040503050406030204" pitchFamily="18" charset="0"/>
                            </a:rPr>
                            <m:t>𝑧</m:t>
                          </m:r>
                        </m:e>
                        <m:sup>
                          <m:r>
                            <a:rPr lang="en-CA" sz="6000" b="0" i="1" smtClean="0">
                              <a:latin typeface="Cambria Math" panose="02040503050406030204" pitchFamily="18" charset="0"/>
                            </a:rPr>
                            <m:t>2</m:t>
                          </m:r>
                        </m:sup>
                      </m:sSup>
                      <m:r>
                        <a:rPr lang="en-CA" sz="6000" b="0" i="1" smtClean="0">
                          <a:latin typeface="Cambria Math" panose="02040503050406030204" pitchFamily="18" charset="0"/>
                        </a:rPr>
                        <m:t>=0</m:t>
                      </m:r>
                    </m:oMath>
                  </m:oMathPara>
                </a14:m>
                <a:endParaRPr lang="en-CA" sz="6000" dirty="0"/>
              </a:p>
            </p:txBody>
          </p:sp>
        </mc:Choice>
        <mc:Fallback xmlns="">
          <p:sp>
            <p:nvSpPr>
              <p:cNvPr id="7" name="TextBox 6">
                <a:extLst>
                  <a:ext uri="{FF2B5EF4-FFF2-40B4-BE49-F238E27FC236}">
                    <a16:creationId xmlns:a16="http://schemas.microsoft.com/office/drawing/2014/main" id="{59853348-A437-2B22-6EF9-9E6A57CBE2A3}"/>
                  </a:ext>
                </a:extLst>
              </p:cNvPr>
              <p:cNvSpPr txBox="1">
                <a:spLocks noRot="1" noChangeAspect="1" noMove="1" noResize="1" noEditPoints="1" noAdjustHandles="1" noChangeArrowheads="1" noChangeShapeType="1" noTextEdit="1"/>
              </p:cNvSpPr>
              <p:nvPr/>
            </p:nvSpPr>
            <p:spPr>
              <a:xfrm>
                <a:off x="3810000" y="4942095"/>
                <a:ext cx="8382000" cy="1754326"/>
              </a:xfrm>
              <a:prstGeom prst="rect">
                <a:avLst/>
              </a:prstGeom>
              <a:blipFill>
                <a:blip r:embed="rId7"/>
                <a:stretch>
                  <a:fillRect t="-7666"/>
                </a:stretch>
              </a:blipFill>
              <a:ln w="3810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7" name="Ink 26">
                <a:extLst>
                  <a:ext uri="{FF2B5EF4-FFF2-40B4-BE49-F238E27FC236}">
                    <a16:creationId xmlns:a16="http://schemas.microsoft.com/office/drawing/2014/main" id="{6837A0EC-2733-C862-3EB9-9DF7189C8C42}"/>
                  </a:ext>
                </a:extLst>
              </p14:cNvPr>
              <p14:cNvContentPartPr/>
              <p14:nvPr>
                <p:extLst>
                  <p:ext uri="{42D2F446-02D8-4167-A562-619A0277C38B}">
                    <p15:isNarration xmlns:p15="http://schemas.microsoft.com/office/powerpoint/2012/main" val="1"/>
                  </p:ext>
                </p:extLst>
              </p14:nvPr>
            </p14:nvContentPartPr>
            <p14:xfrm>
              <a:off x="1277640" y="593280"/>
              <a:ext cx="10626480" cy="6141240"/>
            </p14:xfrm>
          </p:contentPart>
        </mc:Choice>
        <mc:Fallback xmlns="">
          <p:pic>
            <p:nvPicPr>
              <p:cNvPr id="27" name="Ink 26">
                <a:extLst>
                  <a:ext uri="{FF2B5EF4-FFF2-40B4-BE49-F238E27FC236}">
                    <a16:creationId xmlns:a16="http://schemas.microsoft.com/office/drawing/2014/main" id="{6837A0EC-2733-C862-3EB9-9DF7189C8C42}"/>
                  </a:ext>
                </a:extLst>
              </p:cNvPr>
              <p:cNvPicPr>
                <a:picLocks noGrp="1" noRot="1" noChangeAspect="1" noMove="1" noResize="1" noEditPoints="1" noAdjustHandles="1" noChangeArrowheads="1" noChangeShapeType="1"/>
              </p:cNvPicPr>
              <p:nvPr/>
            </p:nvPicPr>
            <p:blipFill>
              <a:blip r:embed="rId9"/>
              <a:stretch>
                <a:fillRect/>
              </a:stretch>
            </p:blipFill>
            <p:spPr>
              <a:xfrm>
                <a:off x="1268280" y="583920"/>
                <a:ext cx="10645200" cy="6159960"/>
              </a:xfrm>
              <a:prstGeom prst="rect">
                <a:avLst/>
              </a:prstGeom>
            </p:spPr>
          </p:pic>
        </mc:Fallback>
      </mc:AlternateContent>
    </p:spTree>
    <p:custDataLst>
      <p:tags r:id="rId1"/>
    </p:custDataLst>
    <p:extLst>
      <p:ext uri="{BB962C8B-B14F-4D97-AF65-F5344CB8AC3E}">
        <p14:creationId xmlns:p14="http://schemas.microsoft.com/office/powerpoint/2010/main" val="1675714871"/>
      </p:ext>
    </p:extLst>
  </p:cSld>
  <p:clrMapOvr>
    <a:masterClrMapping/>
  </p:clrMapOvr>
  <mc:AlternateContent xmlns:mc="http://schemas.openxmlformats.org/markup-compatibility/2006" xmlns:p14="http://schemas.microsoft.com/office/powerpoint/2010/main">
    <mc:Choice Requires="p14">
      <p:transition spd="slow" p14:dur="2000" advTm="48487"/>
    </mc:Choice>
    <mc:Fallback xmlns="">
      <p:transition spd="slow" advTm="4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md type="call" cmd="playFrom(0.0)">
                                      <p:cBhvr>
                                        <p:cTn id="7" dur="1" fill="hold"/>
                                        <p:tgtEl>
                                          <p:spTgt spid="27"/>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9B99272-11D6-A683-748F-5988CE601D05}"/>
                  </a:ext>
                </a:extLst>
              </p:cNvPr>
              <p:cNvSpPr txBox="1"/>
              <p:nvPr/>
            </p:nvSpPr>
            <p:spPr>
              <a:xfrm>
                <a:off x="2359955" y="-102422"/>
                <a:ext cx="6489077" cy="1779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CA" sz="6600" i="1" smtClean="0">
                              <a:latin typeface="Cambria Math" panose="02040503050406030204" pitchFamily="18" charset="0"/>
                            </a:rPr>
                          </m:ctrlPr>
                        </m:dPr>
                        <m:e>
                          <m:eqArr>
                            <m:eqArrPr>
                              <m:ctrlPr>
                                <a:rPr lang="en-CA" sz="6600" i="1">
                                  <a:solidFill>
                                    <a:srgbClr val="C00000"/>
                                  </a:solidFill>
                                  <a:latin typeface="Cambria Math" panose="02040503050406030204" pitchFamily="18" charset="0"/>
                                </a:rPr>
                              </m:ctrlPr>
                            </m:eqArrPr>
                            <m:e>
                              <m:r>
                                <a:rPr lang="en-CA" sz="6600" i="1">
                                  <a:solidFill>
                                    <a:srgbClr val="C00000"/>
                                  </a:solidFill>
                                  <a:latin typeface="Cambria Math" panose="02040503050406030204" pitchFamily="18" charset="0"/>
                                </a:rPr>
                                <m:t>𝐴</m:t>
                              </m:r>
                            </m:e>
                            <m:e>
                              <m:r>
                                <a:rPr lang="en-CA" sz="6600" i="1">
                                  <a:solidFill>
                                    <a:srgbClr val="C00000"/>
                                  </a:solidFill>
                                  <a:latin typeface="Cambria Math" panose="02040503050406030204" pitchFamily="18" charset="0"/>
                                </a:rPr>
                                <m:t>𝐵</m:t>
                              </m:r>
                            </m:e>
                          </m:eqArr>
                        </m:e>
                      </m:d>
                      <m:r>
                        <a:rPr lang="en-CA" sz="6600" b="0" i="1" smtClean="0">
                          <a:solidFill>
                            <a:srgbClr val="C00000"/>
                          </a:solidFill>
                          <a:latin typeface="Cambria Math" panose="02040503050406030204" pitchFamily="18" charset="0"/>
                        </a:rPr>
                        <m:t>     </m:t>
                      </m:r>
                      <m:d>
                        <m:dPr>
                          <m:begChr m:val="["/>
                          <m:endChr m:val="]"/>
                          <m:ctrlPr>
                            <a:rPr lang="en-CA" sz="6600" i="1">
                              <a:latin typeface="Cambria Math" panose="02040503050406030204" pitchFamily="18" charset="0"/>
                            </a:rPr>
                          </m:ctrlPr>
                        </m:dPr>
                        <m:e>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𝐴</m:t>
                              </m:r>
                            </m:e>
                            <m:sup>
                              <m:r>
                                <a:rPr lang="en-CA" sz="6600" i="1">
                                  <a:latin typeface="Cambria Math" panose="02040503050406030204" pitchFamily="18" charset="0"/>
                                </a:rPr>
                                <m:t>∗</m:t>
                              </m:r>
                            </m:sup>
                          </m:sSup>
                          <m:r>
                            <a:rPr lang="en-CA" sz="6600" b="0" i="1" smtClean="0">
                              <a:latin typeface="Cambria Math" panose="02040503050406030204" pitchFamily="18" charset="0"/>
                            </a:rPr>
                            <m:t>   </m:t>
                          </m:r>
                          <m:sSup>
                            <m:sSupPr>
                              <m:ctrlPr>
                                <a:rPr lang="en-CA" sz="6600" i="1">
                                  <a:solidFill>
                                    <a:srgbClr val="C00000"/>
                                  </a:solidFill>
                                  <a:latin typeface="Cambria Math" panose="02040503050406030204" pitchFamily="18" charset="0"/>
                                </a:rPr>
                              </m:ctrlPr>
                            </m:sSupPr>
                            <m:e>
                              <m:r>
                                <a:rPr lang="en-CA" sz="6600" i="1">
                                  <a:solidFill>
                                    <a:srgbClr val="C00000"/>
                                  </a:solidFill>
                                  <a:latin typeface="Cambria Math" panose="02040503050406030204" pitchFamily="18" charset="0"/>
                                </a:rPr>
                                <m:t>𝐵</m:t>
                              </m:r>
                            </m:e>
                            <m:sup>
                              <m:r>
                                <a:rPr lang="en-CA" sz="6600" i="1">
                                  <a:latin typeface="Cambria Math" panose="02040503050406030204" pitchFamily="18" charset="0"/>
                                </a:rPr>
                                <m:t>∗</m:t>
                              </m:r>
                            </m:sup>
                          </m:sSup>
                        </m:e>
                      </m:d>
                    </m:oMath>
                  </m:oMathPara>
                </a14:m>
                <a:endParaRPr lang="en-CA" sz="6600" dirty="0">
                  <a:solidFill>
                    <a:schemeClr val="tx1"/>
                  </a:solidFill>
                </a:endParaRPr>
              </a:p>
            </p:txBody>
          </p:sp>
        </mc:Choice>
        <mc:Fallback xmlns="">
          <p:sp>
            <p:nvSpPr>
              <p:cNvPr id="2" name="TextBox 1">
                <a:extLst>
                  <a:ext uri="{FF2B5EF4-FFF2-40B4-BE49-F238E27FC236}">
                    <a16:creationId xmlns:a16="http://schemas.microsoft.com/office/drawing/2014/main" id="{29B99272-11D6-A683-748F-5988CE601D05}"/>
                  </a:ext>
                </a:extLst>
              </p:cNvPr>
              <p:cNvSpPr txBox="1">
                <a:spLocks noRot="1" noChangeAspect="1" noMove="1" noResize="1" noEditPoints="1" noAdjustHandles="1" noChangeArrowheads="1" noChangeShapeType="1" noTextEdit="1"/>
              </p:cNvSpPr>
              <p:nvPr/>
            </p:nvSpPr>
            <p:spPr>
              <a:xfrm>
                <a:off x="2359955" y="-102422"/>
                <a:ext cx="6489077" cy="177933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FE842A6-AA6B-2887-4915-D17A1614C987}"/>
                  </a:ext>
                </a:extLst>
              </p:cNvPr>
              <p:cNvSpPr txBox="1"/>
              <p:nvPr/>
            </p:nvSpPr>
            <p:spPr>
              <a:xfrm>
                <a:off x="1231110" y="1653308"/>
                <a:ext cx="11366087" cy="173611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m:t>
                      </m:r>
                      <m:d>
                        <m:dPr>
                          <m:begChr m:val="["/>
                          <m:endChr m:val="]"/>
                          <m:ctrlPr>
                            <a:rPr lang="en-CA" sz="4800" i="1" smtClean="0">
                              <a:latin typeface="Cambria Math" panose="02040503050406030204" pitchFamily="18" charset="0"/>
                            </a:rPr>
                          </m:ctrlPr>
                        </m:dPr>
                        <m:e>
                          <m:eqArr>
                            <m:eqArrPr>
                              <m:ctrlPr>
                                <a:rPr lang="en-CA" sz="4800" i="1">
                                  <a:solidFill>
                                    <a:srgbClr val="C00000"/>
                                  </a:solidFill>
                                  <a:latin typeface="Cambria Math" panose="02040503050406030204" pitchFamily="18" charset="0"/>
                                </a:rPr>
                              </m:ctrlPr>
                            </m:eqArrPr>
                            <m:e>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𝐴</m:t>
                                  </m:r>
                                </m:e>
                              </m:d>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i="1">
                                      <a:latin typeface="Cambria Math" panose="02040503050406030204" pitchFamily="18" charset="0"/>
                                    </a:rPr>
                                    <m:t>𝑖</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𝐴</m:t>
                                      </m:r>
                                    </m:sub>
                                  </m:sSub>
                                </m:sup>
                              </m:sSup>
                            </m:e>
                            <m:e>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𝐵</m:t>
                                  </m:r>
                                </m:e>
                              </m:d>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i="1">
                                      <a:latin typeface="Cambria Math" panose="02040503050406030204" pitchFamily="18" charset="0"/>
                                    </a:rPr>
                                    <m:t>𝑖</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𝐵</m:t>
                                      </m:r>
                                    </m:sub>
                                  </m:sSub>
                                </m:sup>
                              </m:sSup>
                            </m:e>
                          </m:eqArr>
                        </m:e>
                      </m:d>
                      <m:r>
                        <a:rPr lang="en-CA" sz="4800" b="0" i="1" smtClean="0">
                          <a:solidFill>
                            <a:srgbClr val="C00000"/>
                          </a:solidFill>
                          <a:latin typeface="Cambria Math" panose="02040503050406030204" pitchFamily="18" charset="0"/>
                        </a:rPr>
                        <m:t>   </m:t>
                      </m:r>
                      <m:d>
                        <m:dPr>
                          <m:begChr m:val="["/>
                          <m:endChr m:val="]"/>
                          <m:ctrlPr>
                            <a:rPr lang="en-CA" sz="4800" i="1">
                              <a:latin typeface="Cambria Math" panose="02040503050406030204" pitchFamily="18" charset="0"/>
                            </a:rPr>
                          </m:ctrlPr>
                        </m:dPr>
                        <m:e>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𝐴</m:t>
                              </m:r>
                            </m:e>
                          </m:d>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b="0" i="1" smtClean="0">
                                  <a:latin typeface="Cambria Math" panose="02040503050406030204" pitchFamily="18" charset="0"/>
                                </a:rPr>
                                <m:t>−</m:t>
                              </m:r>
                              <m:r>
                                <a:rPr lang="en-CA" sz="4800" i="1">
                                  <a:latin typeface="Cambria Math" panose="02040503050406030204" pitchFamily="18" charset="0"/>
                                </a:rPr>
                                <m:t>𝑖</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𝐴</m:t>
                                  </m:r>
                                </m:sub>
                              </m:sSub>
                            </m:sup>
                          </m:sSup>
                          <m:r>
                            <a:rPr lang="en-CA" sz="4800" b="0" i="1" smtClean="0">
                              <a:solidFill>
                                <a:srgbClr val="C00000"/>
                              </a:solidFill>
                              <a:latin typeface="Cambria Math" panose="02040503050406030204" pitchFamily="18" charset="0"/>
                            </a:rPr>
                            <m:t>      </m:t>
                          </m:r>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𝐵</m:t>
                              </m:r>
                            </m:e>
                          </m:d>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b="0" i="1" smtClean="0">
                                  <a:latin typeface="Cambria Math" panose="02040503050406030204" pitchFamily="18" charset="0"/>
                                </a:rPr>
                                <m:t>−</m:t>
                              </m:r>
                              <m:r>
                                <a:rPr lang="en-CA" sz="4800" i="1">
                                  <a:latin typeface="Cambria Math" panose="02040503050406030204" pitchFamily="18" charset="0"/>
                                </a:rPr>
                                <m:t>𝑖</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𝐵</m:t>
                                  </m:r>
                                </m:sub>
                              </m:sSub>
                            </m:sup>
                          </m:sSup>
                        </m:e>
                      </m:d>
                    </m:oMath>
                  </m:oMathPara>
                </a14:m>
                <a:endParaRPr lang="en-CA" sz="4800" dirty="0">
                  <a:solidFill>
                    <a:schemeClr val="tx1"/>
                  </a:solidFill>
                </a:endParaRPr>
              </a:p>
            </p:txBody>
          </p:sp>
        </mc:Choice>
        <mc:Fallback xmlns="">
          <p:sp>
            <p:nvSpPr>
              <p:cNvPr id="3" name="TextBox 2">
                <a:extLst>
                  <a:ext uri="{FF2B5EF4-FFF2-40B4-BE49-F238E27FC236}">
                    <a16:creationId xmlns:a16="http://schemas.microsoft.com/office/drawing/2014/main" id="{AFE842A6-AA6B-2887-4915-D17A1614C987}"/>
                  </a:ext>
                </a:extLst>
              </p:cNvPr>
              <p:cNvSpPr txBox="1">
                <a:spLocks noRot="1" noChangeAspect="1" noMove="1" noResize="1" noEditPoints="1" noAdjustHandles="1" noChangeArrowheads="1" noChangeShapeType="1" noTextEdit="1"/>
              </p:cNvSpPr>
              <p:nvPr/>
            </p:nvSpPr>
            <p:spPr>
              <a:xfrm>
                <a:off x="1231110" y="1653308"/>
                <a:ext cx="11366087" cy="173611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8EBE31-7938-9D63-AF34-AB3EB0236630}"/>
                  </a:ext>
                </a:extLst>
              </p:cNvPr>
              <p:cNvSpPr txBox="1"/>
              <p:nvPr/>
            </p:nvSpPr>
            <p:spPr>
              <a:xfrm>
                <a:off x="1231110" y="3429000"/>
                <a:ext cx="12192000" cy="14621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4000" b="0" i="1" smtClean="0">
                          <a:latin typeface="Cambria Math" panose="02040503050406030204" pitchFamily="18" charset="0"/>
                        </a:rPr>
                        <m:t>=</m:t>
                      </m:r>
                      <m:d>
                        <m:dPr>
                          <m:begChr m:val="["/>
                          <m:endChr m:val="]"/>
                          <m:ctrlPr>
                            <a:rPr lang="en-CA" sz="4000" i="1" smtClean="0">
                              <a:latin typeface="Cambria Math" panose="02040503050406030204" pitchFamily="18" charset="0"/>
                            </a:rPr>
                          </m:ctrlPr>
                        </m:dPr>
                        <m:e>
                          <m:eqArr>
                            <m:eqArrPr>
                              <m:ctrlPr>
                                <a:rPr lang="en-CA" sz="4000" i="1">
                                  <a:solidFill>
                                    <a:srgbClr val="C00000"/>
                                  </a:solidFill>
                                  <a:latin typeface="Cambria Math" panose="02040503050406030204" pitchFamily="18" charset="0"/>
                                </a:rPr>
                              </m:ctrlPr>
                            </m:eqArrPr>
                            <m:e>
                              <m:d>
                                <m:dPr>
                                  <m:begChr m:val="|"/>
                                  <m:endChr m:val="|"/>
                                  <m:ctrlPr>
                                    <a:rPr lang="en-CA" sz="4000" i="1">
                                      <a:latin typeface="Cambria Math" panose="02040503050406030204" pitchFamily="18" charset="0"/>
                                    </a:rPr>
                                  </m:ctrlPr>
                                </m:dPr>
                                <m:e>
                                  <m:r>
                                    <a:rPr lang="en-CA" sz="4000" i="1">
                                      <a:solidFill>
                                        <a:srgbClr val="C00000"/>
                                      </a:solidFill>
                                      <a:latin typeface="Cambria Math" panose="02040503050406030204" pitchFamily="18" charset="0"/>
                                    </a:rPr>
                                    <m:t>𝐴</m:t>
                                  </m:r>
                                </m:e>
                              </m:d>
                            </m:e>
                            <m:e>
                              <m:d>
                                <m:dPr>
                                  <m:begChr m:val="|"/>
                                  <m:endChr m:val="|"/>
                                  <m:ctrlPr>
                                    <a:rPr lang="en-CA" sz="4000" i="1">
                                      <a:latin typeface="Cambria Math" panose="02040503050406030204" pitchFamily="18" charset="0"/>
                                    </a:rPr>
                                  </m:ctrlPr>
                                </m:dPr>
                                <m:e>
                                  <m:r>
                                    <a:rPr lang="en-CA" sz="4000" i="1">
                                      <a:solidFill>
                                        <a:srgbClr val="C00000"/>
                                      </a:solidFill>
                                      <a:latin typeface="Cambria Math" panose="02040503050406030204" pitchFamily="18" charset="0"/>
                                    </a:rPr>
                                    <m:t>𝐵</m:t>
                                  </m:r>
                                </m:e>
                              </m:d>
                              <m:sSup>
                                <m:sSupPr>
                                  <m:ctrlPr>
                                    <a:rPr lang="en-CA" sz="4000" i="1">
                                      <a:latin typeface="Cambria Math" panose="02040503050406030204" pitchFamily="18" charset="0"/>
                                    </a:rPr>
                                  </m:ctrlPr>
                                </m:sSupPr>
                                <m:e>
                                  <m:r>
                                    <a:rPr lang="en-CA" sz="4000" i="1">
                                      <a:latin typeface="Cambria Math" panose="02040503050406030204" pitchFamily="18" charset="0"/>
                                    </a:rPr>
                                    <m:t>𝑒</m:t>
                                  </m:r>
                                </m:e>
                                <m:sup>
                                  <m:r>
                                    <a:rPr lang="en-CA" sz="4000" i="1">
                                      <a:latin typeface="Cambria Math" panose="02040503050406030204" pitchFamily="18" charset="0"/>
                                    </a:rPr>
                                    <m:t>𝑖</m:t>
                                  </m:r>
                                  <m:d>
                                    <m:dPr>
                                      <m:ctrlPr>
                                        <a:rPr lang="en-CA" sz="4000" b="0" i="1" smtClean="0">
                                          <a:latin typeface="Cambria Math" panose="02040503050406030204" pitchFamily="18" charset="0"/>
                                        </a:rPr>
                                      </m:ctrlPr>
                                    </m:dPr>
                                    <m:e>
                                      <m:sSub>
                                        <m:sSubPr>
                                          <m:ctrlPr>
                                            <a:rPr lang="en-CA" sz="4000" i="1">
                                              <a:solidFill>
                                                <a:srgbClr val="C00000"/>
                                              </a:solidFill>
                                              <a:latin typeface="Cambria Math" panose="02040503050406030204" pitchFamily="18" charset="0"/>
                                            </a:rPr>
                                          </m:ctrlPr>
                                        </m:sSubPr>
                                        <m:e>
                                          <m:r>
                                            <a:rPr lang="en-CA" sz="4000" i="1">
                                              <a:solidFill>
                                                <a:srgbClr val="C00000"/>
                                              </a:solidFill>
                                              <a:latin typeface="Cambria Math" panose="02040503050406030204" pitchFamily="18" charset="0"/>
                                            </a:rPr>
                                            <m:t>𝜃</m:t>
                                          </m:r>
                                        </m:e>
                                        <m:sub>
                                          <m:r>
                                            <a:rPr lang="en-CA" sz="4000" i="1">
                                              <a:solidFill>
                                                <a:srgbClr val="C00000"/>
                                              </a:solidFill>
                                              <a:latin typeface="Cambria Math" panose="02040503050406030204" pitchFamily="18" charset="0"/>
                                            </a:rPr>
                                            <m:t>𝐵</m:t>
                                          </m:r>
                                        </m:sub>
                                      </m:sSub>
                                      <m:r>
                                        <a:rPr lang="en-CA" sz="4000" i="1" smtClean="0">
                                          <a:latin typeface="Cambria Math" panose="02040503050406030204" pitchFamily="18" charset="0"/>
                                        </a:rPr>
                                        <m:t>−</m:t>
                                      </m:r>
                                      <m:sSub>
                                        <m:sSubPr>
                                          <m:ctrlPr>
                                            <a:rPr lang="en-CA" sz="4000" i="1">
                                              <a:solidFill>
                                                <a:srgbClr val="C00000"/>
                                              </a:solidFill>
                                              <a:latin typeface="Cambria Math" panose="02040503050406030204" pitchFamily="18" charset="0"/>
                                            </a:rPr>
                                          </m:ctrlPr>
                                        </m:sSubPr>
                                        <m:e>
                                          <m:r>
                                            <a:rPr lang="en-CA" sz="4000" i="1">
                                              <a:solidFill>
                                                <a:srgbClr val="C00000"/>
                                              </a:solidFill>
                                              <a:latin typeface="Cambria Math" panose="02040503050406030204" pitchFamily="18" charset="0"/>
                                            </a:rPr>
                                            <m:t>𝜃</m:t>
                                          </m:r>
                                        </m:e>
                                        <m:sub>
                                          <m:r>
                                            <a:rPr lang="en-CA" sz="4000" i="1">
                                              <a:solidFill>
                                                <a:srgbClr val="C00000"/>
                                              </a:solidFill>
                                              <a:latin typeface="Cambria Math" panose="02040503050406030204" pitchFamily="18" charset="0"/>
                                            </a:rPr>
                                            <m:t>𝐴</m:t>
                                          </m:r>
                                        </m:sub>
                                      </m:sSub>
                                    </m:e>
                                  </m:d>
                                </m:sup>
                              </m:sSup>
                            </m:e>
                          </m:eqArr>
                        </m:e>
                      </m:d>
                      <m:sSup>
                        <m:sSupPr>
                          <m:ctrlPr>
                            <a:rPr lang="en-CA" sz="4000" i="1">
                              <a:latin typeface="Cambria Math" panose="02040503050406030204" pitchFamily="18" charset="0"/>
                            </a:rPr>
                          </m:ctrlPr>
                        </m:sSupPr>
                        <m:e>
                          <m:r>
                            <a:rPr lang="en-CA" sz="4000" i="1">
                              <a:latin typeface="Cambria Math" panose="02040503050406030204" pitchFamily="18" charset="0"/>
                            </a:rPr>
                            <m:t>𝑒</m:t>
                          </m:r>
                        </m:e>
                        <m:sup>
                          <m:r>
                            <a:rPr lang="en-CA" sz="4000" b="0" i="1" smtClean="0">
                              <a:latin typeface="Cambria Math" panose="02040503050406030204" pitchFamily="18" charset="0"/>
                            </a:rPr>
                            <m:t>+</m:t>
                          </m:r>
                          <m:r>
                            <a:rPr lang="en-CA" sz="4000" i="1">
                              <a:latin typeface="Cambria Math" panose="02040503050406030204" pitchFamily="18" charset="0"/>
                            </a:rPr>
                            <m:t>𝑖</m:t>
                          </m:r>
                          <m:sSub>
                            <m:sSubPr>
                              <m:ctrlPr>
                                <a:rPr lang="en-CA" sz="4000" i="1">
                                  <a:solidFill>
                                    <a:srgbClr val="C00000"/>
                                  </a:solidFill>
                                  <a:latin typeface="Cambria Math" panose="02040503050406030204" pitchFamily="18" charset="0"/>
                                </a:rPr>
                              </m:ctrlPr>
                            </m:sSubPr>
                            <m:e>
                              <m:r>
                                <a:rPr lang="en-CA" sz="4000" i="1">
                                  <a:solidFill>
                                    <a:srgbClr val="C00000"/>
                                  </a:solidFill>
                                  <a:latin typeface="Cambria Math" panose="02040503050406030204" pitchFamily="18" charset="0"/>
                                </a:rPr>
                                <m:t>𝜃</m:t>
                              </m:r>
                            </m:e>
                            <m:sub>
                              <m:r>
                                <a:rPr lang="en-CA" sz="4000" i="1">
                                  <a:solidFill>
                                    <a:srgbClr val="C00000"/>
                                  </a:solidFill>
                                  <a:latin typeface="Cambria Math" panose="02040503050406030204" pitchFamily="18" charset="0"/>
                                </a:rPr>
                                <m:t>𝐴</m:t>
                              </m:r>
                            </m:sub>
                          </m:sSub>
                        </m:sup>
                      </m:sSup>
                      <m:sSup>
                        <m:sSupPr>
                          <m:ctrlPr>
                            <a:rPr lang="en-CA" sz="4000" i="1">
                              <a:latin typeface="Cambria Math" panose="02040503050406030204" pitchFamily="18" charset="0"/>
                            </a:rPr>
                          </m:ctrlPr>
                        </m:sSupPr>
                        <m:e>
                          <m:r>
                            <a:rPr lang="en-CA" sz="4000" i="1">
                              <a:latin typeface="Cambria Math" panose="02040503050406030204" pitchFamily="18" charset="0"/>
                            </a:rPr>
                            <m:t>𝑒</m:t>
                          </m:r>
                        </m:e>
                        <m:sup>
                          <m:r>
                            <a:rPr lang="en-CA" sz="4000" b="0" i="1" smtClean="0">
                              <a:latin typeface="Cambria Math" panose="02040503050406030204" pitchFamily="18" charset="0"/>
                            </a:rPr>
                            <m:t>−</m:t>
                          </m:r>
                          <m:r>
                            <a:rPr lang="en-CA" sz="4000" i="1">
                              <a:latin typeface="Cambria Math" panose="02040503050406030204" pitchFamily="18" charset="0"/>
                            </a:rPr>
                            <m:t>𝑖</m:t>
                          </m:r>
                          <m:sSub>
                            <m:sSubPr>
                              <m:ctrlPr>
                                <a:rPr lang="en-CA" sz="4000" i="1">
                                  <a:solidFill>
                                    <a:srgbClr val="C00000"/>
                                  </a:solidFill>
                                  <a:latin typeface="Cambria Math" panose="02040503050406030204" pitchFamily="18" charset="0"/>
                                </a:rPr>
                              </m:ctrlPr>
                            </m:sSubPr>
                            <m:e>
                              <m:r>
                                <a:rPr lang="en-CA" sz="4000" i="1">
                                  <a:solidFill>
                                    <a:srgbClr val="C00000"/>
                                  </a:solidFill>
                                  <a:latin typeface="Cambria Math" panose="02040503050406030204" pitchFamily="18" charset="0"/>
                                </a:rPr>
                                <m:t>𝜃</m:t>
                              </m:r>
                            </m:e>
                            <m:sub>
                              <m:r>
                                <a:rPr lang="en-CA" sz="4000" i="1">
                                  <a:solidFill>
                                    <a:srgbClr val="C00000"/>
                                  </a:solidFill>
                                  <a:latin typeface="Cambria Math" panose="02040503050406030204" pitchFamily="18" charset="0"/>
                                </a:rPr>
                                <m:t>𝐴</m:t>
                              </m:r>
                            </m:sub>
                          </m:sSub>
                        </m:sup>
                      </m:sSup>
                      <m:d>
                        <m:dPr>
                          <m:begChr m:val="["/>
                          <m:endChr m:val="]"/>
                          <m:ctrlPr>
                            <a:rPr lang="en-CA" sz="4000" i="1">
                              <a:latin typeface="Cambria Math" panose="02040503050406030204" pitchFamily="18" charset="0"/>
                            </a:rPr>
                          </m:ctrlPr>
                        </m:dPr>
                        <m:e>
                          <m:d>
                            <m:dPr>
                              <m:begChr m:val="|"/>
                              <m:endChr m:val="|"/>
                              <m:ctrlPr>
                                <a:rPr lang="en-CA" sz="4000" i="1">
                                  <a:latin typeface="Cambria Math" panose="02040503050406030204" pitchFamily="18" charset="0"/>
                                </a:rPr>
                              </m:ctrlPr>
                            </m:dPr>
                            <m:e>
                              <m:r>
                                <a:rPr lang="en-CA" sz="4000" i="1">
                                  <a:solidFill>
                                    <a:srgbClr val="C00000"/>
                                  </a:solidFill>
                                  <a:latin typeface="Cambria Math" panose="02040503050406030204" pitchFamily="18" charset="0"/>
                                </a:rPr>
                                <m:t>𝐴</m:t>
                              </m:r>
                            </m:e>
                          </m:d>
                          <m:r>
                            <a:rPr lang="en-CA" sz="4000" b="0" i="1" smtClean="0">
                              <a:solidFill>
                                <a:srgbClr val="C00000"/>
                              </a:solidFill>
                              <a:latin typeface="Cambria Math" panose="02040503050406030204" pitchFamily="18" charset="0"/>
                            </a:rPr>
                            <m:t>      </m:t>
                          </m:r>
                          <m:d>
                            <m:dPr>
                              <m:begChr m:val="|"/>
                              <m:endChr m:val="|"/>
                              <m:ctrlPr>
                                <a:rPr lang="en-CA" sz="4000" i="1">
                                  <a:latin typeface="Cambria Math" panose="02040503050406030204" pitchFamily="18" charset="0"/>
                                </a:rPr>
                              </m:ctrlPr>
                            </m:dPr>
                            <m:e>
                              <m:r>
                                <a:rPr lang="en-CA" sz="4000" i="1">
                                  <a:solidFill>
                                    <a:srgbClr val="C00000"/>
                                  </a:solidFill>
                                  <a:latin typeface="Cambria Math" panose="02040503050406030204" pitchFamily="18" charset="0"/>
                                </a:rPr>
                                <m:t>𝐵</m:t>
                              </m:r>
                            </m:e>
                          </m:d>
                          <m:sSup>
                            <m:sSupPr>
                              <m:ctrlPr>
                                <a:rPr lang="en-CA" sz="4000" i="1">
                                  <a:latin typeface="Cambria Math" panose="02040503050406030204" pitchFamily="18" charset="0"/>
                                </a:rPr>
                              </m:ctrlPr>
                            </m:sSupPr>
                            <m:e>
                              <m:r>
                                <a:rPr lang="en-CA" sz="4000" i="1">
                                  <a:latin typeface="Cambria Math" panose="02040503050406030204" pitchFamily="18" charset="0"/>
                                </a:rPr>
                                <m:t>𝑒</m:t>
                              </m:r>
                            </m:e>
                            <m:sup>
                              <m:r>
                                <a:rPr lang="en-CA" sz="4000" b="0" i="1" smtClean="0">
                                  <a:latin typeface="Cambria Math" panose="02040503050406030204" pitchFamily="18" charset="0"/>
                                </a:rPr>
                                <m:t>−</m:t>
                              </m:r>
                              <m:d>
                                <m:dPr>
                                  <m:ctrlPr>
                                    <a:rPr lang="en-CA" sz="4000" i="1">
                                      <a:latin typeface="Cambria Math" panose="02040503050406030204" pitchFamily="18" charset="0"/>
                                    </a:rPr>
                                  </m:ctrlPr>
                                </m:dPr>
                                <m:e>
                                  <m:sSub>
                                    <m:sSubPr>
                                      <m:ctrlPr>
                                        <a:rPr lang="en-CA" sz="4000" i="1">
                                          <a:solidFill>
                                            <a:srgbClr val="C00000"/>
                                          </a:solidFill>
                                          <a:latin typeface="Cambria Math" panose="02040503050406030204" pitchFamily="18" charset="0"/>
                                        </a:rPr>
                                      </m:ctrlPr>
                                    </m:sSubPr>
                                    <m:e>
                                      <m:r>
                                        <a:rPr lang="en-CA" sz="4000" i="1">
                                          <a:solidFill>
                                            <a:srgbClr val="C00000"/>
                                          </a:solidFill>
                                          <a:latin typeface="Cambria Math" panose="02040503050406030204" pitchFamily="18" charset="0"/>
                                        </a:rPr>
                                        <m:t>𝜃</m:t>
                                      </m:r>
                                    </m:e>
                                    <m:sub>
                                      <m:r>
                                        <a:rPr lang="en-CA" sz="4000" i="1">
                                          <a:solidFill>
                                            <a:srgbClr val="C00000"/>
                                          </a:solidFill>
                                          <a:latin typeface="Cambria Math" panose="02040503050406030204" pitchFamily="18" charset="0"/>
                                        </a:rPr>
                                        <m:t>𝐵</m:t>
                                      </m:r>
                                    </m:sub>
                                  </m:sSub>
                                  <m:r>
                                    <a:rPr lang="en-CA" sz="4000" i="1">
                                      <a:latin typeface="Cambria Math" panose="02040503050406030204" pitchFamily="18" charset="0"/>
                                    </a:rPr>
                                    <m:t>−</m:t>
                                  </m:r>
                                  <m:sSub>
                                    <m:sSubPr>
                                      <m:ctrlPr>
                                        <a:rPr lang="en-CA" sz="4000" i="1">
                                          <a:solidFill>
                                            <a:srgbClr val="C00000"/>
                                          </a:solidFill>
                                          <a:latin typeface="Cambria Math" panose="02040503050406030204" pitchFamily="18" charset="0"/>
                                        </a:rPr>
                                      </m:ctrlPr>
                                    </m:sSubPr>
                                    <m:e>
                                      <m:r>
                                        <a:rPr lang="en-CA" sz="4000" i="1">
                                          <a:solidFill>
                                            <a:srgbClr val="C00000"/>
                                          </a:solidFill>
                                          <a:latin typeface="Cambria Math" panose="02040503050406030204" pitchFamily="18" charset="0"/>
                                        </a:rPr>
                                        <m:t>𝜃</m:t>
                                      </m:r>
                                    </m:e>
                                    <m:sub>
                                      <m:r>
                                        <a:rPr lang="en-CA" sz="4000" i="1">
                                          <a:solidFill>
                                            <a:srgbClr val="C00000"/>
                                          </a:solidFill>
                                          <a:latin typeface="Cambria Math" panose="02040503050406030204" pitchFamily="18" charset="0"/>
                                        </a:rPr>
                                        <m:t>𝐴</m:t>
                                      </m:r>
                                    </m:sub>
                                  </m:sSub>
                                </m:e>
                              </m:d>
                            </m:sup>
                          </m:sSup>
                        </m:e>
                      </m:d>
                    </m:oMath>
                  </m:oMathPara>
                </a14:m>
                <a:endParaRPr lang="en-CA" sz="4000" dirty="0">
                  <a:solidFill>
                    <a:schemeClr val="tx1"/>
                  </a:solidFill>
                </a:endParaRPr>
              </a:p>
            </p:txBody>
          </p:sp>
        </mc:Choice>
        <mc:Fallback xmlns="">
          <p:sp>
            <p:nvSpPr>
              <p:cNvPr id="4" name="TextBox 3">
                <a:extLst>
                  <a:ext uri="{FF2B5EF4-FFF2-40B4-BE49-F238E27FC236}">
                    <a16:creationId xmlns:a16="http://schemas.microsoft.com/office/drawing/2014/main" id="{E48EBE31-7938-9D63-AF34-AB3EB0236630}"/>
                  </a:ext>
                </a:extLst>
              </p:cNvPr>
              <p:cNvSpPr txBox="1">
                <a:spLocks noRot="1" noChangeAspect="1" noMove="1" noResize="1" noEditPoints="1" noAdjustHandles="1" noChangeArrowheads="1" noChangeShapeType="1" noTextEdit="1"/>
              </p:cNvSpPr>
              <p:nvPr/>
            </p:nvSpPr>
            <p:spPr>
              <a:xfrm>
                <a:off x="1231110" y="3429000"/>
                <a:ext cx="12192000" cy="146213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4598CE7-0311-A849-C0FE-65D9FA82AB5F}"/>
                  </a:ext>
                </a:extLst>
              </p:cNvPr>
              <p:cNvSpPr txBox="1"/>
              <p:nvPr/>
            </p:nvSpPr>
            <p:spPr>
              <a:xfrm>
                <a:off x="1231110" y="5008300"/>
                <a:ext cx="10360850" cy="173611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CA" sz="4800" b="0" i="1" smtClean="0">
                          <a:latin typeface="Cambria Math" panose="02040503050406030204" pitchFamily="18" charset="0"/>
                        </a:rPr>
                        <m:t>=</m:t>
                      </m:r>
                      <m:d>
                        <m:dPr>
                          <m:begChr m:val="["/>
                          <m:endChr m:val="]"/>
                          <m:ctrlPr>
                            <a:rPr lang="en-GB" sz="4800" i="1" smtClean="0">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sSup>
                                  <m:sSupPr>
                                    <m:ctrlPr>
                                      <a:rPr lang="en-CA" sz="4800" b="0" i="1" smtClean="0">
                                        <a:solidFill>
                                          <a:srgbClr val="C00000"/>
                                        </a:solidFill>
                                        <a:latin typeface="Cambria Math" panose="02040503050406030204" pitchFamily="18" charset="0"/>
                                      </a:rPr>
                                    </m:ctrlPr>
                                  </m:sSupPr>
                                  <m:e>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𝐴</m:t>
                                        </m:r>
                                      </m:e>
                                    </m:d>
                                  </m:e>
                                  <m:sup>
                                    <m:r>
                                      <a:rPr lang="en-CA" sz="4800" b="0" i="1" smtClean="0">
                                        <a:solidFill>
                                          <a:schemeClr val="tx1"/>
                                        </a:solidFill>
                                        <a:latin typeface="Cambria Math" panose="02040503050406030204" pitchFamily="18" charset="0"/>
                                      </a:rPr>
                                      <m:t>2</m:t>
                                    </m:r>
                                  </m:sup>
                                </m:sSup>
                              </m:e>
                              <m:e>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𝐴</m:t>
                                    </m:r>
                                  </m:e>
                                </m:d>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𝐵</m:t>
                                    </m:r>
                                  </m:e>
                                </m:d>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b="0" i="1" smtClean="0">
                                        <a:latin typeface="Cambria Math" panose="02040503050406030204" pitchFamily="18" charset="0"/>
                                      </a:rPr>
                                      <m:t>−</m:t>
                                    </m:r>
                                    <m:r>
                                      <a:rPr lang="en-CA" sz="4800" i="1">
                                        <a:latin typeface="Cambria Math" panose="02040503050406030204" pitchFamily="18" charset="0"/>
                                      </a:rPr>
                                      <m:t>𝑖</m:t>
                                    </m:r>
                                    <m:d>
                                      <m:dPr>
                                        <m:ctrlPr>
                                          <a:rPr lang="en-CA" sz="4800" i="1">
                                            <a:latin typeface="Cambria Math" panose="02040503050406030204" pitchFamily="18" charset="0"/>
                                          </a:rPr>
                                        </m:ctrlPr>
                                      </m:dPr>
                                      <m:e>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𝐵</m:t>
                                            </m:r>
                                          </m:sub>
                                        </m:sSub>
                                        <m:r>
                                          <a:rPr lang="en-CA" sz="4800" i="1">
                                            <a:latin typeface="Cambria Math" panose="02040503050406030204" pitchFamily="18" charset="0"/>
                                          </a:rPr>
                                          <m:t>−</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𝐴</m:t>
                                            </m:r>
                                          </m:sub>
                                        </m:sSub>
                                      </m:e>
                                    </m:d>
                                  </m:sup>
                                </m:sSup>
                              </m:e>
                            </m:mr>
                            <m:mr>
                              <m:e>
                                <m:d>
                                  <m:dPr>
                                    <m:begChr m:val="|"/>
                                    <m:endChr m:val="|"/>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𝐴</m:t>
                                    </m:r>
                                  </m:e>
                                </m:d>
                                <m:d>
                                  <m:dPr>
                                    <m:begChr m:val="|"/>
                                    <m:endChr m:val="|"/>
                                    <m:ctrlPr>
                                      <a:rPr lang="en-CA" sz="4800" i="1">
                                        <a:latin typeface="Cambria Math" panose="02040503050406030204" pitchFamily="18" charset="0"/>
                                      </a:rPr>
                                    </m:ctrlPr>
                                  </m:dPr>
                                  <m:e>
                                    <m:r>
                                      <a:rPr lang="en-CA" sz="4800" b="0" i="1" smtClean="0">
                                        <a:solidFill>
                                          <a:srgbClr val="C00000"/>
                                        </a:solidFill>
                                        <a:latin typeface="Cambria Math" panose="02040503050406030204" pitchFamily="18" charset="0"/>
                                      </a:rPr>
                                      <m:t>𝐵</m:t>
                                    </m:r>
                                  </m:e>
                                </m:d>
                                <m:sSup>
                                  <m:sSupPr>
                                    <m:ctrlPr>
                                      <a:rPr lang="en-CA" sz="4800" i="1">
                                        <a:latin typeface="Cambria Math" panose="02040503050406030204" pitchFamily="18" charset="0"/>
                                      </a:rPr>
                                    </m:ctrlPr>
                                  </m:sSupPr>
                                  <m:e>
                                    <m:r>
                                      <a:rPr lang="en-CA" sz="4800" i="1">
                                        <a:latin typeface="Cambria Math" panose="02040503050406030204" pitchFamily="18" charset="0"/>
                                      </a:rPr>
                                      <m:t>𝑒</m:t>
                                    </m:r>
                                  </m:e>
                                  <m:sup>
                                    <m:r>
                                      <a:rPr lang="en-CA" sz="4800" i="1">
                                        <a:latin typeface="Cambria Math" panose="02040503050406030204" pitchFamily="18" charset="0"/>
                                      </a:rPr>
                                      <m:t>𝑖</m:t>
                                    </m:r>
                                    <m:d>
                                      <m:dPr>
                                        <m:ctrlPr>
                                          <a:rPr lang="en-CA" sz="4800" i="1">
                                            <a:latin typeface="Cambria Math" panose="02040503050406030204" pitchFamily="18" charset="0"/>
                                          </a:rPr>
                                        </m:ctrlPr>
                                      </m:dPr>
                                      <m:e>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𝐵</m:t>
                                            </m:r>
                                          </m:sub>
                                        </m:sSub>
                                        <m:r>
                                          <a:rPr lang="en-CA" sz="4800" i="1">
                                            <a:latin typeface="Cambria Math" panose="02040503050406030204" pitchFamily="18" charset="0"/>
                                          </a:rPr>
                                          <m:t>−</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𝐴</m:t>
                                            </m:r>
                                          </m:sub>
                                        </m:sSub>
                                      </m:e>
                                    </m:d>
                                  </m:sup>
                                </m:sSup>
                              </m:e>
                              <m:e>
                                <m:sSup>
                                  <m:sSupPr>
                                    <m:ctrlPr>
                                      <a:rPr lang="en-CA" sz="4800" i="1">
                                        <a:solidFill>
                                          <a:srgbClr val="C00000"/>
                                        </a:solidFill>
                                        <a:latin typeface="Cambria Math" panose="02040503050406030204" pitchFamily="18" charset="0"/>
                                      </a:rPr>
                                    </m:ctrlPr>
                                  </m:sSupPr>
                                  <m:e>
                                    <m:d>
                                      <m:dPr>
                                        <m:begChr m:val="|"/>
                                        <m:endChr m:val="|"/>
                                        <m:ctrlPr>
                                          <a:rPr lang="en-CA" sz="4800" i="1">
                                            <a:latin typeface="Cambria Math" panose="02040503050406030204" pitchFamily="18" charset="0"/>
                                          </a:rPr>
                                        </m:ctrlPr>
                                      </m:dPr>
                                      <m:e>
                                        <m:r>
                                          <a:rPr lang="en-CA" sz="4800" b="0" i="1" smtClean="0">
                                            <a:solidFill>
                                              <a:srgbClr val="C00000"/>
                                            </a:solidFill>
                                            <a:latin typeface="Cambria Math" panose="02040503050406030204" pitchFamily="18" charset="0"/>
                                          </a:rPr>
                                          <m:t>𝐵</m:t>
                                        </m:r>
                                      </m:e>
                                    </m:d>
                                  </m:e>
                                  <m:sup>
                                    <m:r>
                                      <a:rPr lang="en-CA" sz="4800" i="1">
                                        <a:latin typeface="Cambria Math" panose="02040503050406030204" pitchFamily="18" charset="0"/>
                                      </a:rPr>
                                      <m:t>2</m:t>
                                    </m:r>
                                  </m:sup>
                                </m:sSup>
                              </m:e>
                            </m:mr>
                          </m:m>
                        </m:e>
                      </m:d>
                    </m:oMath>
                  </m:oMathPara>
                </a14:m>
                <a:endParaRPr lang="en-CA" sz="4800" dirty="0">
                  <a:solidFill>
                    <a:schemeClr val="tx1"/>
                  </a:solidFill>
                </a:endParaRPr>
              </a:p>
            </p:txBody>
          </p:sp>
        </mc:Choice>
        <mc:Fallback xmlns="">
          <p:sp>
            <p:nvSpPr>
              <p:cNvPr id="29" name="TextBox 28">
                <a:extLst>
                  <a:ext uri="{FF2B5EF4-FFF2-40B4-BE49-F238E27FC236}">
                    <a16:creationId xmlns:a16="http://schemas.microsoft.com/office/drawing/2014/main" id="{54598CE7-0311-A849-C0FE-65D9FA82AB5F}"/>
                  </a:ext>
                </a:extLst>
              </p:cNvPr>
              <p:cNvSpPr txBox="1">
                <a:spLocks noRot="1" noChangeAspect="1" noMove="1" noResize="1" noEditPoints="1" noAdjustHandles="1" noChangeArrowheads="1" noChangeShapeType="1" noTextEdit="1"/>
              </p:cNvSpPr>
              <p:nvPr/>
            </p:nvSpPr>
            <p:spPr>
              <a:xfrm>
                <a:off x="1231110" y="5008300"/>
                <a:ext cx="10360850" cy="1736116"/>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3" name="Ink 32">
                <a:extLst>
                  <a:ext uri="{FF2B5EF4-FFF2-40B4-BE49-F238E27FC236}">
                    <a16:creationId xmlns:a16="http://schemas.microsoft.com/office/drawing/2014/main" id="{969311A4-8E6B-39B4-6DA6-614CB70A2426}"/>
                  </a:ext>
                </a:extLst>
              </p14:cNvPr>
              <p14:cNvContentPartPr/>
              <p14:nvPr>
                <p:extLst>
                  <p:ext uri="{42D2F446-02D8-4167-A562-619A0277C38B}">
                    <p15:isNarration xmlns:p15="http://schemas.microsoft.com/office/powerpoint/2012/main" val="1"/>
                  </p:ext>
                </p:extLst>
              </p14:nvPr>
            </p14:nvContentPartPr>
            <p14:xfrm>
              <a:off x="2908440" y="1604520"/>
              <a:ext cx="4412160" cy="3282120"/>
            </p14:xfrm>
          </p:contentPart>
        </mc:Choice>
        <mc:Fallback xmlns="">
          <p:pic>
            <p:nvPicPr>
              <p:cNvPr id="33" name="Ink 32">
                <a:extLst>
                  <a:ext uri="{FF2B5EF4-FFF2-40B4-BE49-F238E27FC236}">
                    <a16:creationId xmlns:a16="http://schemas.microsoft.com/office/drawing/2014/main" id="{969311A4-8E6B-39B4-6DA6-614CB70A2426}"/>
                  </a:ext>
                </a:extLst>
              </p:cNvPr>
              <p:cNvPicPr>
                <a:picLocks noGrp="1" noRot="1" noChangeAspect="1" noMove="1" noResize="1" noEditPoints="1" noAdjustHandles="1" noChangeArrowheads="1" noChangeShapeType="1"/>
              </p:cNvPicPr>
              <p:nvPr/>
            </p:nvPicPr>
            <p:blipFill>
              <a:blip r:embed="rId8"/>
              <a:stretch>
                <a:fillRect/>
              </a:stretch>
            </p:blipFill>
            <p:spPr>
              <a:xfrm>
                <a:off x="2899080" y="1595160"/>
                <a:ext cx="4430880" cy="3300840"/>
              </a:xfrm>
              <a:prstGeom prst="rect">
                <a:avLst/>
              </a:prstGeom>
            </p:spPr>
          </p:pic>
        </mc:Fallback>
      </mc:AlternateContent>
    </p:spTree>
    <p:custDataLst>
      <p:tags r:id="rId1"/>
    </p:custDataLst>
    <p:extLst>
      <p:ext uri="{BB962C8B-B14F-4D97-AF65-F5344CB8AC3E}">
        <p14:creationId xmlns:p14="http://schemas.microsoft.com/office/powerpoint/2010/main" val="2306393978"/>
      </p:ext>
    </p:extLst>
  </p:cSld>
  <p:clrMapOvr>
    <a:masterClrMapping/>
  </p:clrMapOvr>
  <mc:AlternateContent xmlns:mc="http://schemas.openxmlformats.org/markup-compatibility/2006" xmlns:p14="http://schemas.microsoft.com/office/powerpoint/2010/main">
    <mc:Choice Requires="p14">
      <p:transition spd="slow" p14:dur="2000" advTm="39683"/>
    </mc:Choice>
    <mc:Fallback xmlns="">
      <p:transition spd="slow" advTm="39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md type="call" cmd="playFrom(0.0)">
                                      <p:cBhvr>
                                        <p:cTn id="7" dur="1" fill="hold"/>
                                        <p:tgtEl>
                                          <p:spTgt spid="3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C468B90-AC04-FF62-B266-4DA156C1BC43}"/>
                  </a:ext>
                </a:extLst>
              </p:cNvPr>
              <p:cNvSpPr txBox="1"/>
              <p:nvPr/>
            </p:nvSpPr>
            <p:spPr>
              <a:xfrm>
                <a:off x="6120754" y="3105202"/>
                <a:ext cx="5822968" cy="3148875"/>
              </a:xfrm>
              <a:prstGeom prst="rect">
                <a:avLst/>
              </a:prstGeom>
              <a:no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d>
                        <m:dPr>
                          <m:begChr m:val="|"/>
                          <m:endChr m:val="|"/>
                          <m:ctrlPr>
                            <a:rPr lang="en-CA" sz="6000" b="0" i="1" smtClean="0">
                              <a:latin typeface="Cambria Math" panose="02040503050406030204" pitchFamily="18" charset="0"/>
                            </a:rPr>
                          </m:ctrlPr>
                        </m:dPr>
                        <m:e>
                          <m:r>
                            <a:rPr lang="en-CA" sz="6000" i="1">
                              <a:solidFill>
                                <a:srgbClr val="C00000"/>
                              </a:solidFill>
                              <a:latin typeface="Cambria Math" panose="02040503050406030204" pitchFamily="18" charset="0"/>
                            </a:rPr>
                            <m:t>𝐴</m:t>
                          </m:r>
                        </m:e>
                      </m:d>
                      <m:r>
                        <a:rPr lang="en-CA" sz="6000" i="1">
                          <a:latin typeface="Cambria Math" panose="02040503050406030204" pitchFamily="18" charset="0"/>
                        </a:rPr>
                        <m:t>=</m:t>
                      </m:r>
                      <m:rad>
                        <m:radPr>
                          <m:degHide m:val="on"/>
                          <m:ctrlPr>
                            <a:rPr lang="en-CA" sz="6000" b="0" i="1" smtClean="0">
                              <a:latin typeface="Cambria Math" panose="02040503050406030204" pitchFamily="18" charset="0"/>
                            </a:rPr>
                          </m:ctrlPr>
                        </m:radPr>
                        <m:deg/>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rad>
                    </m:oMath>
                  </m:oMathPara>
                </a14:m>
                <a:endParaRPr lang="en-CA" sz="6000" dirty="0"/>
              </a:p>
              <a:p>
                <a:pPr algn="ctr"/>
                <a14:m>
                  <m:oMathPara xmlns:m="http://schemas.openxmlformats.org/officeDocument/2006/math">
                    <m:oMathParaPr>
                      <m:jc m:val="center"/>
                    </m:oMathParaPr>
                    <m:oMath xmlns:m="http://schemas.openxmlformats.org/officeDocument/2006/math">
                      <m:d>
                        <m:dPr>
                          <m:begChr m:val="|"/>
                          <m:endChr m:val="|"/>
                          <m:ctrlPr>
                            <a:rPr lang="en-CA" sz="6000" b="0" i="1" smtClean="0">
                              <a:latin typeface="Cambria Math" panose="02040503050406030204" pitchFamily="18" charset="0"/>
                            </a:rPr>
                          </m:ctrlPr>
                        </m:dPr>
                        <m:e>
                          <m:r>
                            <a:rPr lang="en-CA" sz="6000" i="1">
                              <a:solidFill>
                                <a:srgbClr val="C00000"/>
                              </a:solidFill>
                              <a:latin typeface="Cambria Math" panose="02040503050406030204" pitchFamily="18" charset="0"/>
                            </a:rPr>
                            <m:t>𝐵</m:t>
                          </m:r>
                        </m:e>
                      </m:d>
                      <m:r>
                        <a:rPr lang="en-CA" sz="6000" i="1">
                          <a:latin typeface="Cambria Math" panose="02040503050406030204" pitchFamily="18" charset="0"/>
                        </a:rPr>
                        <m:t>=</m:t>
                      </m:r>
                      <m:rad>
                        <m:radPr>
                          <m:degHide m:val="on"/>
                          <m:ctrlPr>
                            <a:rPr lang="en-CA" sz="6000" i="1">
                              <a:latin typeface="Cambria Math" panose="02040503050406030204" pitchFamily="18" charset="0"/>
                            </a:rPr>
                          </m:ctrlPr>
                        </m:radPr>
                        <m:deg/>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m:rPr>
                              <m:brk m:alnAt="7"/>
                            </m:rPr>
                            <a:rPr lang="en-CA" sz="6000" b="0" i="1" smtClean="0">
                              <a:latin typeface="Cambria Math" panose="02040503050406030204" pitchFamily="18" charset="0"/>
                            </a:rPr>
                            <m:t>−</m:t>
                          </m:r>
                          <m:r>
                            <a:rPr lang="en-GB" sz="6000" i="1">
                              <a:solidFill>
                                <a:srgbClr val="0070C0"/>
                              </a:solidFill>
                              <a:latin typeface="Cambria Math" panose="02040503050406030204" pitchFamily="18" charset="0"/>
                            </a:rPr>
                            <m:t>𝑧</m:t>
                          </m:r>
                        </m:e>
                      </m:rad>
                    </m:oMath>
                  </m:oMathPara>
                </a14:m>
                <a:endParaRPr lang="en-CA" sz="6000" dirty="0"/>
              </a:p>
              <a:p>
                <a:pPr algn="ctr"/>
                <a14:m>
                  <m:oMath xmlns:m="http://schemas.openxmlformats.org/officeDocument/2006/math">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𝐵</m:t>
                        </m:r>
                      </m:sub>
                    </m:sSub>
                    <m:r>
                      <a:rPr lang="en-CA" sz="4800" i="1">
                        <a:latin typeface="Cambria Math" panose="02040503050406030204" pitchFamily="18" charset="0"/>
                      </a:rPr>
                      <m:t>−</m:t>
                    </m:r>
                    <m:sSub>
                      <m:sSubPr>
                        <m:ctrlPr>
                          <a:rPr lang="en-CA" sz="4800" i="1">
                            <a:solidFill>
                              <a:srgbClr val="C00000"/>
                            </a:solidFill>
                            <a:latin typeface="Cambria Math" panose="02040503050406030204" pitchFamily="18" charset="0"/>
                          </a:rPr>
                        </m:ctrlPr>
                      </m:sSubPr>
                      <m:e>
                        <m:r>
                          <a:rPr lang="en-CA" sz="4800" i="1">
                            <a:solidFill>
                              <a:srgbClr val="C00000"/>
                            </a:solidFill>
                            <a:latin typeface="Cambria Math" panose="02040503050406030204" pitchFamily="18" charset="0"/>
                          </a:rPr>
                          <m:t>𝜃</m:t>
                        </m:r>
                      </m:e>
                      <m:sub>
                        <m:r>
                          <a:rPr lang="en-CA" sz="4800" i="1">
                            <a:solidFill>
                              <a:srgbClr val="C00000"/>
                            </a:solidFill>
                            <a:latin typeface="Cambria Math" panose="02040503050406030204" pitchFamily="18" charset="0"/>
                          </a:rPr>
                          <m:t>𝐴</m:t>
                        </m:r>
                      </m:sub>
                    </m:sSub>
                    <m:r>
                      <a:rPr lang="en-CA" sz="4800" i="1">
                        <a:latin typeface="Cambria Math" panose="02040503050406030204" pitchFamily="18" charset="0"/>
                      </a:rPr>
                      <m:t>=</m:t>
                    </m:r>
                    <m:func>
                      <m:funcPr>
                        <m:ctrlPr>
                          <a:rPr lang="en-CA" sz="4800" b="0" i="1" smtClean="0">
                            <a:solidFill>
                              <a:srgbClr val="C00000"/>
                            </a:solidFill>
                            <a:latin typeface="Cambria Math" panose="02040503050406030204" pitchFamily="18" charset="0"/>
                          </a:rPr>
                        </m:ctrlPr>
                      </m:funcPr>
                      <m:fName>
                        <m:r>
                          <m:rPr>
                            <m:sty m:val="p"/>
                          </m:rPr>
                          <a:rPr lang="en-CA" sz="4800" b="0" i="0" smtClean="0">
                            <a:latin typeface="Cambria Math" panose="02040503050406030204" pitchFamily="18" charset="0"/>
                          </a:rPr>
                          <m:t>arctan</m:t>
                        </m:r>
                      </m:fName>
                      <m:e>
                        <m:d>
                          <m:dPr>
                            <m:ctrlPr>
                              <a:rPr lang="en-CA" sz="4800" b="0" i="1" smtClean="0">
                                <a:latin typeface="Cambria Math" panose="02040503050406030204" pitchFamily="18" charset="0"/>
                              </a:rPr>
                            </m:ctrlPr>
                          </m:dPr>
                          <m:e>
                            <m:f>
                              <m:fPr>
                                <m:ctrlPr>
                                  <a:rPr lang="en-CA" sz="4800" b="0" i="1" smtClean="0">
                                    <a:latin typeface="Cambria Math" panose="02040503050406030204" pitchFamily="18" charset="0"/>
                                  </a:rPr>
                                </m:ctrlPr>
                              </m:fPr>
                              <m:num>
                                <m:r>
                                  <a:rPr lang="en-GB" sz="4800" i="1">
                                    <a:solidFill>
                                      <a:srgbClr val="0070C0"/>
                                    </a:solidFill>
                                    <a:latin typeface="Cambria Math" panose="02040503050406030204" pitchFamily="18" charset="0"/>
                                  </a:rPr>
                                  <m:t>𝑦</m:t>
                                </m:r>
                              </m:num>
                              <m:den>
                                <m:r>
                                  <a:rPr lang="en-GB" sz="4800" i="1">
                                    <a:solidFill>
                                      <a:srgbClr val="0070C0"/>
                                    </a:solidFill>
                                    <a:latin typeface="Cambria Math" panose="02040503050406030204" pitchFamily="18" charset="0"/>
                                  </a:rPr>
                                  <m:t>𝑥</m:t>
                                </m:r>
                              </m:den>
                            </m:f>
                          </m:e>
                        </m:d>
                      </m:e>
                    </m:func>
                  </m:oMath>
                </a14:m>
                <a:r>
                  <a:rPr lang="en-CA" sz="6000" dirty="0"/>
                  <a:t>  </a:t>
                </a:r>
              </a:p>
            </p:txBody>
          </p:sp>
        </mc:Choice>
        <mc:Fallback xmlns="">
          <p:sp>
            <p:nvSpPr>
              <p:cNvPr id="17" name="TextBox 16">
                <a:extLst>
                  <a:ext uri="{FF2B5EF4-FFF2-40B4-BE49-F238E27FC236}">
                    <a16:creationId xmlns:a16="http://schemas.microsoft.com/office/drawing/2014/main" id="{CC468B90-AC04-FF62-B266-4DA156C1BC43}"/>
                  </a:ext>
                </a:extLst>
              </p:cNvPr>
              <p:cNvSpPr txBox="1">
                <a:spLocks noRot="1" noChangeAspect="1" noMove="1" noResize="1" noEditPoints="1" noAdjustHandles="1" noChangeArrowheads="1" noChangeShapeType="1" noTextEdit="1"/>
              </p:cNvSpPr>
              <p:nvPr/>
            </p:nvSpPr>
            <p:spPr>
              <a:xfrm>
                <a:off x="6120754" y="3105202"/>
                <a:ext cx="5822968" cy="3148875"/>
              </a:xfrm>
              <a:prstGeom prst="rect">
                <a:avLst/>
              </a:prstGeom>
              <a:blipFill>
                <a:blip r:embed="rId3"/>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9615F7-87E9-17CE-5D45-19134F83A788}"/>
                  </a:ext>
                </a:extLst>
              </p:cNvPr>
              <p:cNvSpPr txBox="1"/>
              <p:nvPr/>
            </p:nvSpPr>
            <p:spPr>
              <a:xfrm>
                <a:off x="309543" y="2473970"/>
                <a:ext cx="5500061" cy="4268156"/>
              </a:xfrm>
              <a:prstGeom prst="rect">
                <a:avLst/>
              </a:prstGeom>
              <a:noFill/>
              <a:ln w="57150">
                <a:solidFill>
                  <a:schemeClr val="tx1"/>
                </a:solidFill>
              </a:ln>
            </p:spPr>
            <p:txBody>
              <a:bodyPr wrap="square" rtlCol="0">
                <a:spAutoFit/>
              </a:bodyPr>
              <a:lstStyle/>
              <a:p>
                <a14:m>
                  <m:oMath xmlns:m="http://schemas.openxmlformats.org/officeDocument/2006/math">
                    <m:r>
                      <a:rPr lang="en-CA" sz="4800" i="1" smtClean="0">
                        <a:latin typeface="Cambria Math" panose="02040503050406030204" pitchFamily="18" charset="0"/>
                      </a:rPr>
                      <m:t>𝑐</m:t>
                    </m:r>
                    <m:r>
                      <a:rPr lang="en-CA" sz="4800" i="1">
                        <a:solidFill>
                          <a:srgbClr val="0070C0"/>
                        </a:solidFill>
                        <a:latin typeface="Cambria Math" panose="02040503050406030204" pitchFamily="18" charset="0"/>
                      </a:rPr>
                      <m:t>𝑡</m:t>
                    </m:r>
                    <m:r>
                      <a:rPr lang="en-CA" sz="4800" b="0" i="1" smtClean="0">
                        <a:solidFill>
                          <a:schemeClr val="tx1"/>
                        </a:solidFill>
                        <a:latin typeface="Cambria Math" panose="02040503050406030204" pitchFamily="18" charset="0"/>
                      </a:rPr>
                      <m:t>=</m:t>
                    </m:r>
                    <m:f>
                      <m:fPr>
                        <m:ctrlPr>
                          <a:rPr lang="en-CA" sz="4800" b="0" i="1" smtClean="0">
                            <a:solidFill>
                              <a:schemeClr val="tx1"/>
                            </a:solidFill>
                            <a:latin typeface="Cambria Math" panose="02040503050406030204" pitchFamily="18" charset="0"/>
                          </a:rPr>
                        </m:ctrlPr>
                      </m:fPr>
                      <m:num>
                        <m:r>
                          <a:rPr lang="en-CA" sz="4800" b="0" i="1" smtClean="0">
                            <a:solidFill>
                              <a:schemeClr val="tx1"/>
                            </a:solidFill>
                            <a:latin typeface="Cambria Math" panose="02040503050406030204" pitchFamily="18" charset="0"/>
                          </a:rPr>
                          <m:t>1</m:t>
                        </m:r>
                      </m:num>
                      <m:den>
                        <m:r>
                          <a:rPr lang="en-CA" sz="4800" b="0" i="1" smtClean="0">
                            <a:solidFill>
                              <a:schemeClr val="tx1"/>
                            </a:solidFill>
                            <a:latin typeface="Cambria Math" panose="02040503050406030204" pitchFamily="18" charset="0"/>
                          </a:rPr>
                          <m:t>2</m:t>
                        </m:r>
                      </m:den>
                    </m:f>
                    <m:d>
                      <m:dPr>
                        <m:ctrlPr>
                          <a:rPr lang="en-CA" sz="4800" b="0" i="1" smtClean="0">
                            <a:solidFill>
                              <a:schemeClr val="tx1"/>
                            </a:solidFill>
                            <a:latin typeface="Cambria Math" panose="02040503050406030204" pitchFamily="18" charset="0"/>
                          </a:rPr>
                        </m:ctrlPr>
                      </m:dPr>
                      <m:e>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i="1">
                            <a:latin typeface="Cambria Math" panose="02040503050406030204" pitchFamily="18" charset="0"/>
                          </a:rPr>
                          <m:t>+</m:t>
                        </m:r>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e>
                    </m:d>
                  </m:oMath>
                </a14:m>
                <a:r>
                  <a:rPr lang="en-CA" sz="4800" b="0" dirty="0">
                    <a:solidFill>
                      <a:schemeClr val="tx1"/>
                    </a:solidFill>
                  </a:rPr>
                  <a:t>  </a:t>
                </a:r>
              </a:p>
              <a:p>
                <a14:m>
                  <m:oMath xmlns:m="http://schemas.openxmlformats.org/officeDocument/2006/math">
                    <m:r>
                      <a:rPr lang="en-CA" sz="4800" b="0" i="1" smtClean="0">
                        <a:solidFill>
                          <a:srgbClr val="0070C0"/>
                        </a:solidFill>
                        <a:latin typeface="Cambria Math" panose="02040503050406030204" pitchFamily="18" charset="0"/>
                      </a:rPr>
                      <m:t> </m:t>
                    </m:r>
                    <m:r>
                      <a:rPr lang="en-CA" sz="4800" b="0" i="1" smtClean="0">
                        <a:solidFill>
                          <a:srgbClr val="0070C0"/>
                        </a:solidFill>
                        <a:latin typeface="Cambria Math" panose="02040503050406030204" pitchFamily="18" charset="0"/>
                      </a:rPr>
                      <m:t>𝑧</m:t>
                    </m:r>
                    <m:r>
                      <a:rPr lang="en-CA" sz="4800" b="0" i="1" smtClean="0">
                        <a:solidFill>
                          <a:srgbClr val="0070C0"/>
                        </a:solidFill>
                        <a:latin typeface="Cambria Math" panose="02040503050406030204" pitchFamily="18" charset="0"/>
                      </a:rPr>
                      <m:t> =</m:t>
                    </m:r>
                    <m:f>
                      <m:fPr>
                        <m:ctrlPr>
                          <a:rPr lang="en-CA" sz="4800" i="1" smtClean="0">
                            <a:latin typeface="Cambria Math" panose="02040503050406030204" pitchFamily="18" charset="0"/>
                          </a:rPr>
                        </m:ctrlPr>
                      </m:fPr>
                      <m:num>
                        <m:r>
                          <a:rPr lang="en-CA" sz="4800" i="1">
                            <a:latin typeface="Cambria Math" panose="02040503050406030204" pitchFamily="18" charset="0"/>
                          </a:rPr>
                          <m:t>1</m:t>
                        </m:r>
                      </m:num>
                      <m:den>
                        <m:r>
                          <a:rPr lang="en-CA" sz="4800" i="1">
                            <a:latin typeface="Cambria Math" panose="02040503050406030204" pitchFamily="18" charset="0"/>
                          </a:rPr>
                          <m:t>2</m:t>
                        </m:r>
                      </m:den>
                    </m:f>
                    <m:d>
                      <m:dPr>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b="0" i="1" smtClean="0">
                            <a:latin typeface="Cambria Math" panose="02040503050406030204" pitchFamily="18" charset="0"/>
                          </a:rPr>
                          <m:t>−</m:t>
                        </m:r>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e>
                    </m:d>
                  </m:oMath>
                </a14:m>
                <a:r>
                  <a:rPr lang="en-CA" sz="4800" b="0" dirty="0">
                    <a:solidFill>
                      <a:schemeClr val="tx1"/>
                    </a:solidFill>
                  </a:rPr>
                  <a:t> </a:t>
                </a:r>
              </a:p>
              <a:p>
                <a14:m>
                  <m:oMath xmlns:m="http://schemas.openxmlformats.org/officeDocument/2006/math">
                    <m:r>
                      <a:rPr lang="en-CA" sz="4800" b="0" i="1" smtClean="0">
                        <a:solidFill>
                          <a:srgbClr val="0070C0"/>
                        </a:solidFill>
                        <a:latin typeface="Cambria Math" panose="02040503050406030204" pitchFamily="18" charset="0"/>
                      </a:rPr>
                      <m:t> </m:t>
                    </m:r>
                    <m:r>
                      <a:rPr lang="en-GB" sz="4800" i="1">
                        <a:solidFill>
                          <a:srgbClr val="0070C0"/>
                        </a:solidFill>
                        <a:latin typeface="Cambria Math" panose="02040503050406030204" pitchFamily="18" charset="0"/>
                      </a:rPr>
                      <m:t>𝑥</m:t>
                    </m:r>
                    <m:r>
                      <a:rPr lang="en-CA" sz="4800" b="0" i="1" smtClean="0">
                        <a:solidFill>
                          <a:schemeClr val="tx1"/>
                        </a:solidFill>
                        <a:latin typeface="Cambria Math" panose="02040503050406030204" pitchFamily="18" charset="0"/>
                      </a:rPr>
                      <m:t>=</m:t>
                    </m:r>
                    <m:f>
                      <m:fPr>
                        <m:ctrlPr>
                          <a:rPr lang="en-CA" sz="4800" i="1" smtClean="0">
                            <a:latin typeface="Cambria Math" panose="02040503050406030204" pitchFamily="18" charset="0"/>
                          </a:rPr>
                        </m:ctrlPr>
                      </m:fPr>
                      <m:num>
                        <m:r>
                          <a:rPr lang="en-CA" sz="4800" i="1">
                            <a:latin typeface="Cambria Math" panose="02040503050406030204" pitchFamily="18" charset="0"/>
                          </a:rPr>
                          <m:t>1</m:t>
                        </m:r>
                      </m:num>
                      <m:den>
                        <m:r>
                          <a:rPr lang="en-CA" sz="4800" i="1">
                            <a:latin typeface="Cambria Math" panose="02040503050406030204" pitchFamily="18" charset="0"/>
                          </a:rPr>
                          <m:t>2</m:t>
                        </m:r>
                      </m:den>
                    </m:f>
                    <m:d>
                      <m:dPr>
                        <m:ctrlPr>
                          <a:rPr lang="en-CA" sz="4800" i="1" smtClean="0">
                            <a:latin typeface="Cambria Math" panose="02040503050406030204" pitchFamily="18" charset="0"/>
                          </a:rPr>
                        </m:ctrlPr>
                      </m:dPr>
                      <m:e>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i="1">
                            <a:latin typeface="Cambria Math" panose="02040503050406030204" pitchFamily="18" charset="0"/>
                          </a:rPr>
                          <m:t>+</m:t>
                        </m:r>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e>
                    </m:d>
                  </m:oMath>
                </a14:m>
                <a:r>
                  <a:rPr lang="en-CA" sz="4800" b="0" i="1" dirty="0">
                    <a:solidFill>
                      <a:schemeClr val="tx1"/>
                    </a:solidFill>
                    <a:latin typeface="Cambria Math" panose="02040503050406030204" pitchFamily="18" charset="0"/>
                  </a:rPr>
                  <a:t> </a:t>
                </a:r>
              </a:p>
              <a:p>
                <a14:m>
                  <m:oMath xmlns:m="http://schemas.openxmlformats.org/officeDocument/2006/math">
                    <m:r>
                      <a:rPr lang="en-CA" sz="4800" b="0" i="1" smtClean="0">
                        <a:solidFill>
                          <a:srgbClr val="0070C0"/>
                        </a:solidFill>
                        <a:latin typeface="Cambria Math" panose="02040503050406030204" pitchFamily="18" charset="0"/>
                      </a:rPr>
                      <m:t> </m:t>
                    </m:r>
                    <m:r>
                      <a:rPr lang="en-CA" sz="4800" b="0" i="1" smtClean="0">
                        <a:solidFill>
                          <a:srgbClr val="0070C0"/>
                        </a:solidFill>
                        <a:latin typeface="Cambria Math" panose="02040503050406030204" pitchFamily="18" charset="0"/>
                      </a:rPr>
                      <m:t>𝑦</m:t>
                    </m:r>
                    <m:r>
                      <a:rPr lang="en-CA" sz="4800" i="1">
                        <a:latin typeface="Cambria Math" panose="02040503050406030204" pitchFamily="18" charset="0"/>
                      </a:rPr>
                      <m:t>=</m:t>
                    </m:r>
                    <m:f>
                      <m:fPr>
                        <m:ctrlPr>
                          <a:rPr lang="en-CA" sz="4800" i="1">
                            <a:latin typeface="Cambria Math" panose="02040503050406030204" pitchFamily="18" charset="0"/>
                          </a:rPr>
                        </m:ctrlPr>
                      </m:fPr>
                      <m:num>
                        <m:r>
                          <a:rPr lang="en-CA" sz="4800" i="1">
                            <a:latin typeface="Cambria Math" panose="02040503050406030204" pitchFamily="18" charset="0"/>
                          </a:rPr>
                          <m:t>1</m:t>
                        </m:r>
                      </m:num>
                      <m:den>
                        <m:r>
                          <a:rPr lang="en-CA" sz="4800" i="1">
                            <a:latin typeface="Cambria Math" panose="02040503050406030204" pitchFamily="18" charset="0"/>
                          </a:rPr>
                          <m:t>2</m:t>
                        </m:r>
                        <m:r>
                          <a:rPr lang="en-CA" sz="4800" b="0" i="1" smtClean="0">
                            <a:latin typeface="Cambria Math" panose="02040503050406030204" pitchFamily="18" charset="0"/>
                          </a:rPr>
                          <m:t>𝑖</m:t>
                        </m:r>
                      </m:den>
                    </m:f>
                    <m:d>
                      <m:dPr>
                        <m:ctrlPr>
                          <a:rPr lang="en-CA" sz="4800" i="1">
                            <a:latin typeface="Cambria Math" panose="02040503050406030204" pitchFamily="18" charset="0"/>
                          </a:rPr>
                        </m:ctrlPr>
                      </m:dPr>
                      <m:e>
                        <m:r>
                          <a:rPr lang="en-CA" sz="4800" i="1">
                            <a:solidFill>
                              <a:srgbClr val="C00000"/>
                            </a:solidFill>
                            <a:latin typeface="Cambria Math" panose="02040503050406030204" pitchFamily="18" charset="0"/>
                          </a:rPr>
                          <m:t>𝐵</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𝐴</m:t>
                            </m:r>
                          </m:e>
                          <m:sup>
                            <m:r>
                              <a:rPr lang="en-CA" sz="4800" i="1">
                                <a:latin typeface="Cambria Math" panose="02040503050406030204" pitchFamily="18" charset="0"/>
                              </a:rPr>
                              <m:t>∗</m:t>
                            </m:r>
                          </m:sup>
                        </m:sSup>
                        <m:r>
                          <a:rPr lang="en-CA" sz="4800" b="0" i="1" smtClean="0">
                            <a:latin typeface="Cambria Math" panose="02040503050406030204" pitchFamily="18" charset="0"/>
                          </a:rPr>
                          <m:t>−</m:t>
                        </m:r>
                        <m:r>
                          <a:rPr lang="en-CA" sz="4800" i="1">
                            <a:solidFill>
                              <a:srgbClr val="C00000"/>
                            </a:solidFill>
                            <a:latin typeface="Cambria Math" panose="02040503050406030204" pitchFamily="18" charset="0"/>
                          </a:rPr>
                          <m:t>𝐴</m:t>
                        </m:r>
                        <m:sSup>
                          <m:sSupPr>
                            <m:ctrlPr>
                              <a:rPr lang="en-CA" sz="4800" i="1">
                                <a:solidFill>
                                  <a:srgbClr val="C00000"/>
                                </a:solidFill>
                                <a:latin typeface="Cambria Math" panose="02040503050406030204" pitchFamily="18" charset="0"/>
                              </a:rPr>
                            </m:ctrlPr>
                          </m:sSupPr>
                          <m:e>
                            <m:r>
                              <a:rPr lang="en-CA" sz="4800" i="1">
                                <a:solidFill>
                                  <a:srgbClr val="C00000"/>
                                </a:solidFill>
                                <a:latin typeface="Cambria Math" panose="02040503050406030204" pitchFamily="18" charset="0"/>
                              </a:rPr>
                              <m:t>𝐵</m:t>
                            </m:r>
                          </m:e>
                          <m:sup>
                            <m:r>
                              <a:rPr lang="en-CA" sz="4800" i="1">
                                <a:latin typeface="Cambria Math" panose="02040503050406030204" pitchFamily="18" charset="0"/>
                              </a:rPr>
                              <m:t>∗</m:t>
                            </m:r>
                          </m:sup>
                        </m:sSup>
                      </m:e>
                    </m:d>
                  </m:oMath>
                </a14:m>
                <a:r>
                  <a:rPr lang="en-CA" sz="4800" i="1" dirty="0">
                    <a:latin typeface="Cambria Math" panose="02040503050406030204" pitchFamily="18" charset="0"/>
                  </a:rPr>
                  <a:t> </a:t>
                </a:r>
              </a:p>
            </p:txBody>
          </p:sp>
        </mc:Choice>
        <mc:Fallback xmlns="">
          <p:sp>
            <p:nvSpPr>
              <p:cNvPr id="18" name="TextBox 17">
                <a:extLst>
                  <a:ext uri="{FF2B5EF4-FFF2-40B4-BE49-F238E27FC236}">
                    <a16:creationId xmlns:a16="http://schemas.microsoft.com/office/drawing/2014/main" id="{D79615F7-87E9-17CE-5D45-19134F83A788}"/>
                  </a:ext>
                </a:extLst>
              </p:cNvPr>
              <p:cNvSpPr txBox="1">
                <a:spLocks noRot="1" noChangeAspect="1" noMove="1" noResize="1" noEditPoints="1" noAdjustHandles="1" noChangeArrowheads="1" noChangeShapeType="1" noTextEdit="1"/>
              </p:cNvSpPr>
              <p:nvPr/>
            </p:nvSpPr>
            <p:spPr>
              <a:xfrm>
                <a:off x="309543" y="2473970"/>
                <a:ext cx="5500061" cy="4268156"/>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p:grpSp>
        <p:nvGrpSpPr>
          <p:cNvPr id="7" name="Group 6">
            <a:extLst>
              <a:ext uri="{FF2B5EF4-FFF2-40B4-BE49-F238E27FC236}">
                <a16:creationId xmlns:a16="http://schemas.microsoft.com/office/drawing/2014/main" id="{B41C1FCF-B188-8538-24EF-B0257D64CB81}"/>
              </a:ext>
            </a:extLst>
          </p:cNvPr>
          <p:cNvGrpSpPr/>
          <p:nvPr/>
        </p:nvGrpSpPr>
        <p:grpSpPr>
          <a:xfrm>
            <a:off x="29497" y="-19028"/>
            <a:ext cx="5809604" cy="2390500"/>
            <a:chOff x="29497" y="-19028"/>
            <a:chExt cx="5809604" cy="239050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ED3748-DEAD-532A-54A9-73AAF1340CCA}"/>
                    </a:ext>
                  </a:extLst>
                </p:cNvPr>
                <p:cNvSpPr txBox="1"/>
                <p:nvPr/>
              </p:nvSpPr>
              <p:spPr>
                <a:xfrm>
                  <a:off x="29497" y="580597"/>
                  <a:ext cx="5809604" cy="1790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solidFill>
                      <a:schemeClr val="tx1"/>
                    </a:solidFill>
                  </a:endParaRPr>
                </a:p>
              </p:txBody>
            </p:sp>
          </mc:Choice>
          <mc:Fallback xmlns="">
            <p:sp>
              <p:nvSpPr>
                <p:cNvPr id="3" name="TextBox 2">
                  <a:extLst>
                    <a:ext uri="{FF2B5EF4-FFF2-40B4-BE49-F238E27FC236}">
                      <a16:creationId xmlns:a16="http://schemas.microsoft.com/office/drawing/2014/main" id="{4CED3748-DEAD-532A-54A9-73AAF1340CCA}"/>
                    </a:ext>
                  </a:extLst>
                </p:cNvPr>
                <p:cNvSpPr txBox="1">
                  <a:spLocks noRot="1" noChangeAspect="1" noMove="1" noResize="1" noEditPoints="1" noAdjustHandles="1" noChangeArrowheads="1" noChangeShapeType="1" noTextEdit="1"/>
                </p:cNvSpPr>
                <p:nvPr/>
              </p:nvSpPr>
              <p:spPr>
                <a:xfrm>
                  <a:off x="29497" y="580597"/>
                  <a:ext cx="5809604" cy="1790875"/>
                </a:xfrm>
                <a:prstGeom prst="rect">
                  <a:avLst/>
                </a:prstGeom>
                <a:blipFill>
                  <a:blip r:embed="rId5"/>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A7E6B482-FDAC-4B29-096B-CC6903AEFE92}"/>
                </a:ext>
              </a:extLst>
            </p:cNvPr>
            <p:cNvSpPr txBox="1"/>
            <p:nvPr/>
          </p:nvSpPr>
          <p:spPr>
            <a:xfrm>
              <a:off x="309543" y="-19028"/>
              <a:ext cx="3866867" cy="707886"/>
            </a:xfrm>
            <a:prstGeom prst="rect">
              <a:avLst/>
            </a:prstGeom>
            <a:noFill/>
          </p:spPr>
          <p:txBody>
            <a:bodyPr wrap="square">
              <a:spAutoFit/>
            </a:bodyPr>
            <a:lstStyle/>
            <a:p>
              <a:r>
                <a:rPr lang="en-CA" sz="4000" dirty="0">
                  <a:solidFill>
                    <a:schemeClr val="tx1"/>
                  </a:solidFill>
                </a:rPr>
                <a:t>(null) Weyl Vector</a:t>
              </a:r>
            </a:p>
          </p:txBody>
        </p:sp>
      </p:grpSp>
      <p:grpSp>
        <p:nvGrpSpPr>
          <p:cNvPr id="8" name="Group 7">
            <a:extLst>
              <a:ext uri="{FF2B5EF4-FFF2-40B4-BE49-F238E27FC236}">
                <a16:creationId xmlns:a16="http://schemas.microsoft.com/office/drawing/2014/main" id="{3EA16CE2-B350-019B-3F84-302BEFE3C01C}"/>
              </a:ext>
            </a:extLst>
          </p:cNvPr>
          <p:cNvGrpSpPr/>
          <p:nvPr/>
        </p:nvGrpSpPr>
        <p:grpSpPr>
          <a:xfrm>
            <a:off x="5578519" y="-57863"/>
            <a:ext cx="6939556" cy="2675017"/>
            <a:chOff x="5578519" y="-57863"/>
            <a:chExt cx="6939556" cy="2675017"/>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5DCD1A1-AF03-6151-9B77-D08446004722}"/>
                    </a:ext>
                  </a:extLst>
                </p:cNvPr>
                <p:cNvSpPr txBox="1"/>
                <p:nvPr/>
              </p:nvSpPr>
              <p:spPr>
                <a:xfrm>
                  <a:off x="5751457" y="471951"/>
                  <a:ext cx="6470040" cy="21452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8000" b="0" i="1" smtClean="0">
                            <a:solidFill>
                              <a:schemeClr val="tx1"/>
                            </a:solidFill>
                            <a:latin typeface="Cambria Math" panose="02040503050406030204" pitchFamily="18" charset="0"/>
                          </a:rPr>
                          <m:t>=</m:t>
                        </m:r>
                        <m:d>
                          <m:dPr>
                            <m:begChr m:val="["/>
                            <m:endChr m:val="]"/>
                            <m:ctrlPr>
                              <a:rPr lang="en-CA" sz="8000" i="1" smtClean="0">
                                <a:solidFill>
                                  <a:schemeClr val="tx1"/>
                                </a:solidFill>
                                <a:latin typeface="Cambria Math" panose="02040503050406030204" pitchFamily="18" charset="0"/>
                              </a:rPr>
                            </m:ctrlPr>
                          </m:dPr>
                          <m:e>
                            <m:eqArr>
                              <m:eqArrPr>
                                <m:ctrlPr>
                                  <a:rPr lang="en-CA" sz="8000" b="0" i="1" smtClean="0">
                                    <a:solidFill>
                                      <a:srgbClr val="C00000"/>
                                    </a:solidFill>
                                    <a:latin typeface="Cambria Math" panose="02040503050406030204" pitchFamily="18" charset="0"/>
                                  </a:rPr>
                                </m:ctrlPr>
                              </m:eqArrPr>
                              <m:e>
                                <m:r>
                                  <a:rPr lang="en-CA" sz="8000" b="0" i="1" smtClean="0">
                                    <a:solidFill>
                                      <a:srgbClr val="C00000"/>
                                    </a:solidFill>
                                    <a:latin typeface="Cambria Math" panose="02040503050406030204" pitchFamily="18" charset="0"/>
                                  </a:rPr>
                                  <m:t>𝐴</m:t>
                                </m:r>
                              </m:e>
                              <m:e>
                                <m:r>
                                  <a:rPr lang="en-CA" sz="8000" b="0" i="1" smtClean="0">
                                    <a:solidFill>
                                      <a:srgbClr val="C00000"/>
                                    </a:solidFill>
                                    <a:latin typeface="Cambria Math" panose="02040503050406030204" pitchFamily="18" charset="0"/>
                                  </a:rPr>
                                  <m:t>𝐵</m:t>
                                </m:r>
                              </m:e>
                            </m:eqArr>
                          </m:e>
                        </m:d>
                        <m:d>
                          <m:dPr>
                            <m:begChr m:val="["/>
                            <m:endChr m:val="]"/>
                            <m:ctrlPr>
                              <a:rPr lang="en-CA" sz="8000" i="1">
                                <a:solidFill>
                                  <a:schemeClr val="tx1"/>
                                </a:solidFill>
                                <a:latin typeface="Cambria Math" panose="02040503050406030204" pitchFamily="18" charset="0"/>
                              </a:rPr>
                            </m:ctrlPr>
                          </m:dPr>
                          <m:e>
                            <m:sSup>
                              <m:sSupPr>
                                <m:ctrlPr>
                                  <a:rPr lang="en-CA" sz="8000" i="1">
                                    <a:solidFill>
                                      <a:srgbClr val="C00000"/>
                                    </a:solidFill>
                                    <a:latin typeface="Cambria Math" panose="02040503050406030204" pitchFamily="18" charset="0"/>
                                  </a:rPr>
                                </m:ctrlPr>
                              </m:sSupPr>
                              <m:e>
                                <m:r>
                                  <a:rPr lang="en-CA" sz="8000" i="1">
                                    <a:solidFill>
                                      <a:srgbClr val="C00000"/>
                                    </a:solidFill>
                                    <a:latin typeface="Cambria Math" panose="02040503050406030204" pitchFamily="18" charset="0"/>
                                  </a:rPr>
                                  <m:t>𝐴</m:t>
                                </m:r>
                              </m:e>
                              <m:sup>
                                <m:r>
                                  <a:rPr lang="en-CA" sz="8000" i="1">
                                    <a:latin typeface="Cambria Math" panose="02040503050406030204" pitchFamily="18" charset="0"/>
                                  </a:rPr>
                                  <m:t>∗</m:t>
                                </m:r>
                              </m:sup>
                            </m:sSup>
                            <m:r>
                              <a:rPr lang="en-CA" sz="8000" i="1">
                                <a:latin typeface="Cambria Math" panose="02040503050406030204" pitchFamily="18" charset="0"/>
                              </a:rPr>
                              <m:t>   </m:t>
                            </m:r>
                            <m:sSup>
                              <m:sSupPr>
                                <m:ctrlPr>
                                  <a:rPr lang="en-CA" sz="8000" i="1">
                                    <a:solidFill>
                                      <a:srgbClr val="C00000"/>
                                    </a:solidFill>
                                    <a:latin typeface="Cambria Math" panose="02040503050406030204" pitchFamily="18" charset="0"/>
                                  </a:rPr>
                                </m:ctrlPr>
                              </m:sSupPr>
                              <m:e>
                                <m:r>
                                  <a:rPr lang="en-CA" sz="8000" i="1">
                                    <a:solidFill>
                                      <a:srgbClr val="C00000"/>
                                    </a:solidFill>
                                    <a:latin typeface="Cambria Math" panose="02040503050406030204" pitchFamily="18" charset="0"/>
                                  </a:rPr>
                                  <m:t>𝐵</m:t>
                                </m:r>
                              </m:e>
                              <m:sup>
                                <m:r>
                                  <a:rPr lang="en-CA" sz="8000" i="1">
                                    <a:latin typeface="Cambria Math" panose="02040503050406030204" pitchFamily="18" charset="0"/>
                                  </a:rPr>
                                  <m:t>∗</m:t>
                                </m:r>
                              </m:sup>
                            </m:sSup>
                          </m:e>
                        </m:d>
                      </m:oMath>
                    </m:oMathPara>
                  </a14:m>
                  <a:endParaRPr lang="en-CA" sz="8000" dirty="0">
                    <a:solidFill>
                      <a:schemeClr val="tx1"/>
                    </a:solidFill>
                  </a:endParaRPr>
                </a:p>
              </p:txBody>
            </p:sp>
          </mc:Choice>
          <mc:Fallback xmlns="">
            <p:sp>
              <p:nvSpPr>
                <p:cNvPr id="2" name="TextBox 1">
                  <a:extLst>
                    <a:ext uri="{FF2B5EF4-FFF2-40B4-BE49-F238E27FC236}">
                      <a16:creationId xmlns:a16="http://schemas.microsoft.com/office/drawing/2014/main" id="{15DCD1A1-AF03-6151-9B77-D08446004722}"/>
                    </a:ext>
                  </a:extLst>
                </p:cNvPr>
                <p:cNvSpPr txBox="1">
                  <a:spLocks noRot="1" noChangeAspect="1" noMove="1" noResize="1" noEditPoints="1" noAdjustHandles="1" noChangeArrowheads="1" noChangeShapeType="1" noTextEdit="1"/>
                </p:cNvSpPr>
                <p:nvPr/>
              </p:nvSpPr>
              <p:spPr>
                <a:xfrm>
                  <a:off x="5751457" y="471951"/>
                  <a:ext cx="6470040" cy="2145203"/>
                </a:xfrm>
                <a:prstGeom prst="rect">
                  <a:avLst/>
                </a:prstGeom>
                <a:blipFill>
                  <a:blip r:embed="rId6"/>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262E3476-62A2-09E1-B1F4-2130BDBE3C99}"/>
                </a:ext>
              </a:extLst>
            </p:cNvPr>
            <p:cNvSpPr txBox="1"/>
            <p:nvPr/>
          </p:nvSpPr>
          <p:spPr>
            <a:xfrm>
              <a:off x="5578519" y="-57863"/>
              <a:ext cx="2804219" cy="707886"/>
            </a:xfrm>
            <a:prstGeom prst="rect">
              <a:avLst/>
            </a:prstGeom>
            <a:noFill/>
          </p:spPr>
          <p:txBody>
            <a:bodyPr wrap="square">
              <a:spAutoFit/>
            </a:bodyPr>
            <a:lstStyle/>
            <a:p>
              <a:r>
                <a:rPr lang="en-CA" sz="4000" dirty="0">
                  <a:solidFill>
                    <a:schemeClr val="tx1"/>
                  </a:solidFill>
                </a:rPr>
                <a:t>Weyl Spinor</a:t>
              </a:r>
            </a:p>
          </p:txBody>
        </p:sp>
        <p:sp>
          <p:nvSpPr>
            <p:cNvPr id="6" name="TextBox 5">
              <a:extLst>
                <a:ext uri="{FF2B5EF4-FFF2-40B4-BE49-F238E27FC236}">
                  <a16:creationId xmlns:a16="http://schemas.microsoft.com/office/drawing/2014/main" id="{EC455AA3-5AA4-CBCD-E609-BDCD6190910D}"/>
                </a:ext>
              </a:extLst>
            </p:cNvPr>
            <p:cNvSpPr txBox="1"/>
            <p:nvPr/>
          </p:nvSpPr>
          <p:spPr>
            <a:xfrm>
              <a:off x="8555676" y="226654"/>
              <a:ext cx="3962399" cy="707886"/>
            </a:xfrm>
            <a:prstGeom prst="rect">
              <a:avLst/>
            </a:prstGeom>
            <a:noFill/>
          </p:spPr>
          <p:txBody>
            <a:bodyPr wrap="square">
              <a:spAutoFit/>
            </a:bodyPr>
            <a:lstStyle/>
            <a:p>
              <a:r>
                <a:rPr lang="en-CA" sz="4000" dirty="0">
                  <a:solidFill>
                    <a:schemeClr val="tx1"/>
                  </a:solidFill>
                </a:rPr>
                <a:t>Dual Weyl Spinor</a:t>
              </a:r>
            </a:p>
          </p:txBody>
        </p:sp>
      </p:grpSp>
    </p:spTree>
    <p:custDataLst>
      <p:tags r:id="rId1"/>
    </p:custDataLst>
    <p:extLst>
      <p:ext uri="{BB962C8B-B14F-4D97-AF65-F5344CB8AC3E}">
        <p14:creationId xmlns:p14="http://schemas.microsoft.com/office/powerpoint/2010/main" val="109493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6322">
        <p159:morph option="byObject"/>
      </p:transition>
    </mc:Choice>
    <mc:Fallback xmlns="">
      <p:transition spd="slow" advTm="2632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C468B90-AC04-FF62-B266-4DA156C1BC43}"/>
                  </a:ext>
                </a:extLst>
              </p:cNvPr>
              <p:cNvSpPr txBox="1"/>
              <p:nvPr/>
            </p:nvSpPr>
            <p:spPr>
              <a:xfrm>
                <a:off x="6280541" y="3105202"/>
                <a:ext cx="5822968" cy="3148875"/>
              </a:xfrm>
              <a:prstGeom prst="rect">
                <a:avLst/>
              </a:prstGeom>
              <a:no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d>
                        <m:dPr>
                          <m:begChr m:val="|"/>
                          <m:endChr m:val="|"/>
                          <m:ctrlPr>
                            <a:rPr lang="en-CA" sz="6000" b="0" i="1" smtClean="0">
                              <a:latin typeface="Cambria Math" panose="02040503050406030204" pitchFamily="18" charset="0"/>
                            </a:rPr>
                          </m:ctrlPr>
                        </m:dPr>
                        <m:e>
                          <m:sSup>
                            <m:sSupPr>
                              <m:ctrlPr>
                                <a:rPr lang="en-CA" sz="6000" i="1">
                                  <a:solidFill>
                                    <a:srgbClr val="00B0F0"/>
                                  </a:solidFill>
                                  <a:latin typeface="Cambria Math" panose="02040503050406030204" pitchFamily="18" charset="0"/>
                                </a:rPr>
                              </m:ctrlPr>
                            </m:sSupPr>
                            <m:e>
                              <m:r>
                                <a:rPr lang="en-CA" sz="6000" i="1">
                                  <a:solidFill>
                                    <a:srgbClr val="00B0F0"/>
                                  </a:solidFill>
                                  <a:latin typeface="Cambria Math" panose="02040503050406030204" pitchFamily="18" charset="0"/>
                                </a:rPr>
                                <m:t>𝜓</m:t>
                              </m:r>
                            </m:e>
                            <m:sup>
                              <m:r>
                                <a:rPr lang="en-CA" sz="6000" i="1">
                                  <a:solidFill>
                                    <a:srgbClr val="00B0F0"/>
                                  </a:solidFill>
                                  <a:latin typeface="Cambria Math" panose="02040503050406030204" pitchFamily="18" charset="0"/>
                                </a:rPr>
                                <m:t>1</m:t>
                              </m:r>
                            </m:sup>
                          </m:sSup>
                        </m:e>
                      </m:d>
                      <m:r>
                        <a:rPr lang="en-CA" sz="6000" i="1">
                          <a:latin typeface="Cambria Math" panose="02040503050406030204" pitchFamily="18" charset="0"/>
                        </a:rPr>
                        <m:t>=</m:t>
                      </m:r>
                      <m:rad>
                        <m:radPr>
                          <m:degHide m:val="on"/>
                          <m:ctrlPr>
                            <a:rPr lang="en-CA" sz="6000" b="0" i="1" smtClean="0">
                              <a:latin typeface="Cambria Math" panose="02040503050406030204" pitchFamily="18" charset="0"/>
                            </a:rPr>
                          </m:ctrlPr>
                        </m:radPr>
                        <m:deg/>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rad>
                    </m:oMath>
                  </m:oMathPara>
                </a14:m>
                <a:endParaRPr lang="en-CA" sz="6000" dirty="0"/>
              </a:p>
              <a:p>
                <a:pPr algn="ctr"/>
                <a14:m>
                  <m:oMathPara xmlns:m="http://schemas.openxmlformats.org/officeDocument/2006/math">
                    <m:oMathParaPr>
                      <m:jc m:val="center"/>
                    </m:oMathParaPr>
                    <m:oMath xmlns:m="http://schemas.openxmlformats.org/officeDocument/2006/math">
                      <m:d>
                        <m:dPr>
                          <m:begChr m:val="|"/>
                          <m:endChr m:val="|"/>
                          <m:ctrlPr>
                            <a:rPr lang="en-CA" sz="6000" b="0" i="1" smtClean="0">
                              <a:latin typeface="Cambria Math" panose="02040503050406030204" pitchFamily="18" charset="0"/>
                            </a:rPr>
                          </m:ctrlPr>
                        </m:dPr>
                        <m:e>
                          <m:sSup>
                            <m:sSupPr>
                              <m:ctrlPr>
                                <a:rPr lang="en-CA" sz="6000" i="1">
                                  <a:solidFill>
                                    <a:srgbClr val="00B0F0"/>
                                  </a:solidFill>
                                  <a:latin typeface="Cambria Math" panose="02040503050406030204" pitchFamily="18" charset="0"/>
                                </a:rPr>
                              </m:ctrlPr>
                            </m:sSupPr>
                            <m:e>
                              <m:r>
                                <a:rPr lang="en-CA" sz="6000" i="1">
                                  <a:solidFill>
                                    <a:srgbClr val="00B0F0"/>
                                  </a:solidFill>
                                  <a:latin typeface="Cambria Math" panose="02040503050406030204" pitchFamily="18" charset="0"/>
                                </a:rPr>
                                <m:t>𝜓</m:t>
                              </m:r>
                            </m:e>
                            <m:sup>
                              <m:r>
                                <a:rPr lang="en-CA" sz="6000" i="1">
                                  <a:solidFill>
                                    <a:srgbClr val="00B0F0"/>
                                  </a:solidFill>
                                  <a:latin typeface="Cambria Math" panose="02040503050406030204" pitchFamily="18" charset="0"/>
                                </a:rPr>
                                <m:t>2</m:t>
                              </m:r>
                            </m:sup>
                          </m:sSup>
                        </m:e>
                      </m:d>
                      <m:r>
                        <a:rPr lang="en-CA" sz="6000" i="1">
                          <a:latin typeface="Cambria Math" panose="02040503050406030204" pitchFamily="18" charset="0"/>
                        </a:rPr>
                        <m:t>=</m:t>
                      </m:r>
                      <m:rad>
                        <m:radPr>
                          <m:degHide m:val="on"/>
                          <m:ctrlPr>
                            <a:rPr lang="en-CA" sz="6000" i="1">
                              <a:latin typeface="Cambria Math" panose="02040503050406030204" pitchFamily="18" charset="0"/>
                            </a:rPr>
                          </m:ctrlPr>
                        </m:radPr>
                        <m:deg/>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m:rPr>
                              <m:brk m:alnAt="7"/>
                            </m:rPr>
                            <a:rPr lang="en-CA" sz="6000" b="0" i="1" smtClean="0">
                              <a:latin typeface="Cambria Math" panose="02040503050406030204" pitchFamily="18" charset="0"/>
                            </a:rPr>
                            <m:t>−</m:t>
                          </m:r>
                          <m:r>
                            <a:rPr lang="en-GB" sz="6000" i="1">
                              <a:solidFill>
                                <a:srgbClr val="0070C0"/>
                              </a:solidFill>
                              <a:latin typeface="Cambria Math" panose="02040503050406030204" pitchFamily="18" charset="0"/>
                            </a:rPr>
                            <m:t>𝑧</m:t>
                          </m:r>
                        </m:e>
                      </m:rad>
                    </m:oMath>
                  </m:oMathPara>
                </a14:m>
                <a:endParaRPr lang="en-CA" sz="6000" dirty="0"/>
              </a:p>
              <a:p>
                <a:pPr algn="ctr"/>
                <a14:m>
                  <m:oMath xmlns:m="http://schemas.openxmlformats.org/officeDocument/2006/math">
                    <m:sSub>
                      <m:sSubPr>
                        <m:ctrlPr>
                          <a:rPr lang="en-CA" sz="4800" i="1" smtClean="0">
                            <a:solidFill>
                              <a:srgbClr val="00B0F0"/>
                            </a:solidFill>
                            <a:latin typeface="Cambria Math" panose="02040503050406030204" pitchFamily="18" charset="0"/>
                          </a:rPr>
                        </m:ctrlPr>
                      </m:sSubPr>
                      <m:e>
                        <m:r>
                          <a:rPr lang="en-CA" sz="4800" i="1">
                            <a:solidFill>
                              <a:srgbClr val="00B0F0"/>
                            </a:solidFill>
                            <a:latin typeface="Cambria Math" panose="02040503050406030204" pitchFamily="18" charset="0"/>
                          </a:rPr>
                          <m:t>𝜃</m:t>
                        </m:r>
                      </m:e>
                      <m:sub>
                        <m:r>
                          <a:rPr lang="en-CA" sz="4800" b="0" i="1" smtClean="0">
                            <a:solidFill>
                              <a:srgbClr val="00B0F0"/>
                            </a:solidFill>
                            <a:latin typeface="Cambria Math" panose="02040503050406030204" pitchFamily="18" charset="0"/>
                          </a:rPr>
                          <m:t>2</m:t>
                        </m:r>
                      </m:sub>
                    </m:sSub>
                    <m:r>
                      <a:rPr lang="en-CA" sz="4800" i="1">
                        <a:latin typeface="Cambria Math" panose="02040503050406030204" pitchFamily="18" charset="0"/>
                      </a:rPr>
                      <m:t>−</m:t>
                    </m:r>
                    <m:sSub>
                      <m:sSubPr>
                        <m:ctrlPr>
                          <a:rPr lang="en-CA" sz="4800" i="1" smtClean="0">
                            <a:solidFill>
                              <a:srgbClr val="00B0F0"/>
                            </a:solidFill>
                            <a:latin typeface="Cambria Math" panose="02040503050406030204" pitchFamily="18" charset="0"/>
                          </a:rPr>
                        </m:ctrlPr>
                      </m:sSubPr>
                      <m:e>
                        <m:r>
                          <a:rPr lang="en-CA" sz="4800" i="1">
                            <a:solidFill>
                              <a:srgbClr val="00B0F0"/>
                            </a:solidFill>
                            <a:latin typeface="Cambria Math" panose="02040503050406030204" pitchFamily="18" charset="0"/>
                          </a:rPr>
                          <m:t>𝜃</m:t>
                        </m:r>
                      </m:e>
                      <m:sub>
                        <m:r>
                          <a:rPr lang="en-CA" sz="4800" b="0" i="1" smtClean="0">
                            <a:solidFill>
                              <a:srgbClr val="00B0F0"/>
                            </a:solidFill>
                            <a:latin typeface="Cambria Math" panose="02040503050406030204" pitchFamily="18" charset="0"/>
                          </a:rPr>
                          <m:t>1</m:t>
                        </m:r>
                      </m:sub>
                    </m:sSub>
                    <m:r>
                      <a:rPr lang="en-CA" sz="4800" i="1">
                        <a:latin typeface="Cambria Math" panose="02040503050406030204" pitchFamily="18" charset="0"/>
                      </a:rPr>
                      <m:t>=</m:t>
                    </m:r>
                    <m:func>
                      <m:funcPr>
                        <m:ctrlPr>
                          <a:rPr lang="en-CA" sz="4800" b="0" i="1" smtClean="0">
                            <a:solidFill>
                              <a:srgbClr val="C00000"/>
                            </a:solidFill>
                            <a:latin typeface="Cambria Math" panose="02040503050406030204" pitchFamily="18" charset="0"/>
                          </a:rPr>
                        </m:ctrlPr>
                      </m:funcPr>
                      <m:fName>
                        <m:r>
                          <m:rPr>
                            <m:sty m:val="p"/>
                          </m:rPr>
                          <a:rPr lang="en-CA" sz="4800" b="0" i="0" smtClean="0">
                            <a:latin typeface="Cambria Math" panose="02040503050406030204" pitchFamily="18" charset="0"/>
                          </a:rPr>
                          <m:t>arctan</m:t>
                        </m:r>
                      </m:fName>
                      <m:e>
                        <m:d>
                          <m:dPr>
                            <m:ctrlPr>
                              <a:rPr lang="en-CA" sz="4800" b="0" i="1" smtClean="0">
                                <a:latin typeface="Cambria Math" panose="02040503050406030204" pitchFamily="18" charset="0"/>
                              </a:rPr>
                            </m:ctrlPr>
                          </m:dPr>
                          <m:e>
                            <m:f>
                              <m:fPr>
                                <m:ctrlPr>
                                  <a:rPr lang="en-CA" sz="4800" b="0" i="1" smtClean="0">
                                    <a:latin typeface="Cambria Math" panose="02040503050406030204" pitchFamily="18" charset="0"/>
                                  </a:rPr>
                                </m:ctrlPr>
                              </m:fPr>
                              <m:num>
                                <m:r>
                                  <a:rPr lang="en-GB" sz="4800" i="1">
                                    <a:solidFill>
                                      <a:srgbClr val="0070C0"/>
                                    </a:solidFill>
                                    <a:latin typeface="Cambria Math" panose="02040503050406030204" pitchFamily="18" charset="0"/>
                                  </a:rPr>
                                  <m:t>𝑦</m:t>
                                </m:r>
                              </m:num>
                              <m:den>
                                <m:r>
                                  <a:rPr lang="en-GB" sz="4800" i="1">
                                    <a:solidFill>
                                      <a:srgbClr val="0070C0"/>
                                    </a:solidFill>
                                    <a:latin typeface="Cambria Math" panose="02040503050406030204" pitchFamily="18" charset="0"/>
                                  </a:rPr>
                                  <m:t>𝑥</m:t>
                                </m:r>
                              </m:den>
                            </m:f>
                          </m:e>
                        </m:d>
                      </m:e>
                    </m:func>
                  </m:oMath>
                </a14:m>
                <a:r>
                  <a:rPr lang="en-CA" sz="6000" dirty="0"/>
                  <a:t>  </a:t>
                </a:r>
              </a:p>
            </p:txBody>
          </p:sp>
        </mc:Choice>
        <mc:Fallback xmlns="">
          <p:sp>
            <p:nvSpPr>
              <p:cNvPr id="17" name="TextBox 16">
                <a:extLst>
                  <a:ext uri="{FF2B5EF4-FFF2-40B4-BE49-F238E27FC236}">
                    <a16:creationId xmlns:a16="http://schemas.microsoft.com/office/drawing/2014/main" id="{CC468B90-AC04-FF62-B266-4DA156C1BC43}"/>
                  </a:ext>
                </a:extLst>
              </p:cNvPr>
              <p:cNvSpPr txBox="1">
                <a:spLocks noRot="1" noChangeAspect="1" noMove="1" noResize="1" noEditPoints="1" noAdjustHandles="1" noChangeArrowheads="1" noChangeShapeType="1" noTextEdit="1"/>
              </p:cNvSpPr>
              <p:nvPr/>
            </p:nvSpPr>
            <p:spPr>
              <a:xfrm>
                <a:off x="6280541" y="3105202"/>
                <a:ext cx="5822968" cy="3148875"/>
              </a:xfrm>
              <a:prstGeom prst="rect">
                <a:avLst/>
              </a:prstGeom>
              <a:blipFill>
                <a:blip r:embed="rId3"/>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9615F7-87E9-17CE-5D45-19134F83A788}"/>
                  </a:ext>
                </a:extLst>
              </p:cNvPr>
              <p:cNvSpPr txBox="1"/>
              <p:nvPr/>
            </p:nvSpPr>
            <p:spPr>
              <a:xfrm>
                <a:off x="167149" y="2786654"/>
                <a:ext cx="5970997" cy="3746282"/>
              </a:xfrm>
              <a:prstGeom prst="rect">
                <a:avLst/>
              </a:prstGeom>
              <a:noFill/>
              <a:ln w="57150">
                <a:solidFill>
                  <a:schemeClr val="tx1"/>
                </a:solidFill>
              </a:ln>
            </p:spPr>
            <p:txBody>
              <a:bodyPr wrap="square" rtlCol="0">
                <a:spAutoFit/>
              </a:bodyPr>
              <a:lstStyle/>
              <a:p>
                <a14:m>
                  <m:oMath xmlns:m="http://schemas.openxmlformats.org/officeDocument/2006/math">
                    <m:r>
                      <a:rPr lang="en-CA" sz="4200" i="1" smtClean="0">
                        <a:latin typeface="Cambria Math" panose="02040503050406030204" pitchFamily="18" charset="0"/>
                      </a:rPr>
                      <m:t>𝑐</m:t>
                    </m:r>
                    <m:r>
                      <a:rPr lang="en-CA" sz="4200" i="1">
                        <a:solidFill>
                          <a:srgbClr val="0070C0"/>
                        </a:solidFill>
                        <a:latin typeface="Cambria Math" panose="02040503050406030204" pitchFamily="18" charset="0"/>
                      </a:rPr>
                      <m:t>𝑡</m:t>
                    </m:r>
                    <m:r>
                      <a:rPr lang="en-CA" sz="4200" b="0" i="1" smtClean="0">
                        <a:solidFill>
                          <a:schemeClr val="tx1"/>
                        </a:solidFill>
                        <a:latin typeface="Cambria Math" panose="02040503050406030204" pitchFamily="18" charset="0"/>
                      </a:rPr>
                      <m:t>=</m:t>
                    </m:r>
                    <m:f>
                      <m:fPr>
                        <m:ctrlPr>
                          <a:rPr lang="en-CA" sz="4200" b="0" i="1" smtClean="0">
                            <a:solidFill>
                              <a:schemeClr val="tx1"/>
                            </a:solidFill>
                            <a:latin typeface="Cambria Math" panose="02040503050406030204" pitchFamily="18" charset="0"/>
                          </a:rPr>
                        </m:ctrlPr>
                      </m:fPr>
                      <m:num>
                        <m:r>
                          <a:rPr lang="en-CA" sz="4200" b="0" i="1" smtClean="0">
                            <a:solidFill>
                              <a:schemeClr val="tx1"/>
                            </a:solidFill>
                            <a:latin typeface="Cambria Math" panose="02040503050406030204" pitchFamily="18" charset="0"/>
                          </a:rPr>
                          <m:t>1</m:t>
                        </m:r>
                      </m:num>
                      <m:den>
                        <m:r>
                          <a:rPr lang="en-CA" sz="4200" b="0" i="1" smtClean="0">
                            <a:solidFill>
                              <a:schemeClr val="tx1"/>
                            </a:solidFill>
                            <a:latin typeface="Cambria Math" panose="02040503050406030204" pitchFamily="18" charset="0"/>
                          </a:rPr>
                          <m:t>2</m:t>
                        </m:r>
                      </m:den>
                    </m:f>
                    <m:d>
                      <m:dPr>
                        <m:ctrlPr>
                          <a:rPr lang="en-CA" sz="4200" b="0" i="1" smtClean="0">
                            <a:solidFill>
                              <a:schemeClr val="tx1"/>
                            </a:solidFill>
                            <a:latin typeface="Cambria Math" panose="02040503050406030204" pitchFamily="18" charset="0"/>
                          </a:rPr>
                        </m:ctrlPr>
                      </m:d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1</m:t>
                            </m:r>
                          </m:sup>
                        </m:sSup>
                        <m:sSup>
                          <m:sSupPr>
                            <m:ctrlPr>
                              <a:rPr lang="en-CA" sz="4200" i="1">
                                <a:solidFill>
                                  <a:srgbClr val="C00000"/>
                                </a:solidFill>
                                <a:latin typeface="Cambria Math" panose="02040503050406030204" pitchFamily="18" charset="0"/>
                              </a:rPr>
                            </m:ctrlPr>
                          </m:sSup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1</m:t>
                                </m:r>
                              </m:sup>
                            </m:sSup>
                          </m:e>
                          <m:sup>
                            <m:r>
                              <a:rPr lang="en-CA" sz="4200" i="1">
                                <a:latin typeface="Cambria Math" panose="02040503050406030204" pitchFamily="18" charset="0"/>
                              </a:rPr>
                              <m:t>∗</m:t>
                            </m:r>
                          </m:sup>
                        </m:sSup>
                        <m:r>
                          <a:rPr lang="en-CA" sz="4200" i="1">
                            <a:latin typeface="Cambria Math" panose="02040503050406030204" pitchFamily="18" charset="0"/>
                          </a:rPr>
                          <m:t>+</m:t>
                        </m:r>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2</m:t>
                            </m:r>
                          </m:sup>
                        </m:sSup>
                        <m:sSup>
                          <m:sSupPr>
                            <m:ctrlPr>
                              <a:rPr lang="en-CA" sz="4200" i="1">
                                <a:solidFill>
                                  <a:srgbClr val="C00000"/>
                                </a:solidFill>
                                <a:latin typeface="Cambria Math" panose="02040503050406030204" pitchFamily="18" charset="0"/>
                              </a:rPr>
                            </m:ctrlPr>
                          </m:sSup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2</m:t>
                                </m:r>
                              </m:sup>
                            </m:sSup>
                          </m:e>
                          <m:sup>
                            <m:r>
                              <a:rPr lang="en-CA" sz="4200" i="1">
                                <a:latin typeface="Cambria Math" panose="02040503050406030204" pitchFamily="18" charset="0"/>
                              </a:rPr>
                              <m:t>∗</m:t>
                            </m:r>
                          </m:sup>
                        </m:sSup>
                      </m:e>
                    </m:d>
                  </m:oMath>
                </a14:m>
                <a:r>
                  <a:rPr lang="en-CA" sz="4200" b="0" dirty="0">
                    <a:solidFill>
                      <a:schemeClr val="tx1"/>
                    </a:solidFill>
                  </a:rPr>
                  <a:t>  </a:t>
                </a:r>
              </a:p>
              <a:p>
                <a14:m>
                  <m:oMath xmlns:m="http://schemas.openxmlformats.org/officeDocument/2006/math">
                    <m:r>
                      <a:rPr lang="en-CA" sz="4200" b="0" i="1" smtClean="0">
                        <a:solidFill>
                          <a:srgbClr val="0070C0"/>
                        </a:solidFill>
                        <a:latin typeface="Cambria Math" panose="02040503050406030204" pitchFamily="18" charset="0"/>
                      </a:rPr>
                      <m:t> </m:t>
                    </m:r>
                    <m:r>
                      <a:rPr lang="en-CA" sz="4200" b="0" i="1" smtClean="0">
                        <a:solidFill>
                          <a:srgbClr val="0070C0"/>
                        </a:solidFill>
                        <a:latin typeface="Cambria Math" panose="02040503050406030204" pitchFamily="18" charset="0"/>
                      </a:rPr>
                      <m:t>𝑧</m:t>
                    </m:r>
                    <m:r>
                      <a:rPr lang="en-CA" sz="4200" b="0" i="1" smtClean="0">
                        <a:solidFill>
                          <a:srgbClr val="0070C0"/>
                        </a:solidFill>
                        <a:latin typeface="Cambria Math" panose="02040503050406030204" pitchFamily="18" charset="0"/>
                      </a:rPr>
                      <m:t> =</m:t>
                    </m:r>
                    <m:f>
                      <m:fPr>
                        <m:ctrlPr>
                          <a:rPr lang="en-CA" sz="4200" i="1" smtClean="0">
                            <a:latin typeface="Cambria Math" panose="02040503050406030204" pitchFamily="18" charset="0"/>
                          </a:rPr>
                        </m:ctrlPr>
                      </m:fPr>
                      <m:num>
                        <m:r>
                          <a:rPr lang="en-CA" sz="4200" i="1">
                            <a:latin typeface="Cambria Math" panose="02040503050406030204" pitchFamily="18" charset="0"/>
                          </a:rPr>
                          <m:t>1</m:t>
                        </m:r>
                      </m:num>
                      <m:den>
                        <m:r>
                          <a:rPr lang="en-CA" sz="4200" i="1">
                            <a:latin typeface="Cambria Math" panose="02040503050406030204" pitchFamily="18" charset="0"/>
                          </a:rPr>
                          <m:t>2</m:t>
                        </m:r>
                      </m:den>
                    </m:f>
                    <m:d>
                      <m:dPr>
                        <m:ctrlPr>
                          <a:rPr lang="en-CA" sz="4200" i="1">
                            <a:latin typeface="Cambria Math" panose="02040503050406030204" pitchFamily="18" charset="0"/>
                          </a:rPr>
                        </m:ctrlPr>
                      </m:d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1</m:t>
                            </m:r>
                          </m:sup>
                        </m:sSup>
                        <m:sSup>
                          <m:sSupPr>
                            <m:ctrlPr>
                              <a:rPr lang="en-CA" sz="4200" i="1">
                                <a:solidFill>
                                  <a:srgbClr val="C00000"/>
                                </a:solidFill>
                                <a:latin typeface="Cambria Math" panose="02040503050406030204" pitchFamily="18" charset="0"/>
                              </a:rPr>
                            </m:ctrlPr>
                          </m:sSup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1</m:t>
                                </m:r>
                              </m:sup>
                            </m:sSup>
                          </m:e>
                          <m:sup>
                            <m:r>
                              <a:rPr lang="en-CA" sz="4200" i="1">
                                <a:latin typeface="Cambria Math" panose="02040503050406030204" pitchFamily="18" charset="0"/>
                              </a:rPr>
                              <m:t>∗</m:t>
                            </m:r>
                          </m:sup>
                        </m:sSup>
                        <m:r>
                          <a:rPr lang="en-CA" sz="4200" b="0" i="1" smtClean="0">
                            <a:latin typeface="Cambria Math" panose="02040503050406030204" pitchFamily="18" charset="0"/>
                          </a:rPr>
                          <m:t>−</m:t>
                        </m:r>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2</m:t>
                            </m:r>
                          </m:sup>
                        </m:sSup>
                        <m:sSup>
                          <m:sSupPr>
                            <m:ctrlPr>
                              <a:rPr lang="en-CA" sz="4200" i="1">
                                <a:solidFill>
                                  <a:srgbClr val="C00000"/>
                                </a:solidFill>
                                <a:latin typeface="Cambria Math" panose="02040503050406030204" pitchFamily="18" charset="0"/>
                              </a:rPr>
                            </m:ctrlPr>
                          </m:sSup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2</m:t>
                                </m:r>
                              </m:sup>
                            </m:sSup>
                          </m:e>
                          <m:sup>
                            <m:r>
                              <a:rPr lang="en-CA" sz="4200" i="1">
                                <a:latin typeface="Cambria Math" panose="02040503050406030204" pitchFamily="18" charset="0"/>
                              </a:rPr>
                              <m:t>∗</m:t>
                            </m:r>
                          </m:sup>
                        </m:sSup>
                      </m:e>
                    </m:d>
                  </m:oMath>
                </a14:m>
                <a:r>
                  <a:rPr lang="en-CA" sz="4200" b="0" dirty="0">
                    <a:solidFill>
                      <a:schemeClr val="tx1"/>
                    </a:solidFill>
                  </a:rPr>
                  <a:t> </a:t>
                </a:r>
              </a:p>
              <a:p>
                <a14:m>
                  <m:oMath xmlns:m="http://schemas.openxmlformats.org/officeDocument/2006/math">
                    <m:r>
                      <a:rPr lang="en-CA" sz="4200" b="0" i="1" smtClean="0">
                        <a:solidFill>
                          <a:srgbClr val="0070C0"/>
                        </a:solidFill>
                        <a:latin typeface="Cambria Math" panose="02040503050406030204" pitchFamily="18" charset="0"/>
                      </a:rPr>
                      <m:t> </m:t>
                    </m:r>
                    <m:r>
                      <a:rPr lang="en-GB" sz="4200" i="1">
                        <a:solidFill>
                          <a:srgbClr val="0070C0"/>
                        </a:solidFill>
                        <a:latin typeface="Cambria Math" panose="02040503050406030204" pitchFamily="18" charset="0"/>
                      </a:rPr>
                      <m:t>𝑥</m:t>
                    </m:r>
                    <m:r>
                      <a:rPr lang="en-CA" sz="4200" b="0" i="1" smtClean="0">
                        <a:solidFill>
                          <a:schemeClr val="tx1"/>
                        </a:solidFill>
                        <a:latin typeface="Cambria Math" panose="02040503050406030204" pitchFamily="18" charset="0"/>
                      </a:rPr>
                      <m:t>=</m:t>
                    </m:r>
                    <m:f>
                      <m:fPr>
                        <m:ctrlPr>
                          <a:rPr lang="en-CA" sz="4200" i="1" smtClean="0">
                            <a:latin typeface="Cambria Math" panose="02040503050406030204" pitchFamily="18" charset="0"/>
                          </a:rPr>
                        </m:ctrlPr>
                      </m:fPr>
                      <m:num>
                        <m:r>
                          <a:rPr lang="en-CA" sz="4200" i="1">
                            <a:latin typeface="Cambria Math" panose="02040503050406030204" pitchFamily="18" charset="0"/>
                          </a:rPr>
                          <m:t>1</m:t>
                        </m:r>
                      </m:num>
                      <m:den>
                        <m:r>
                          <a:rPr lang="en-CA" sz="4200" i="1">
                            <a:latin typeface="Cambria Math" panose="02040503050406030204" pitchFamily="18" charset="0"/>
                          </a:rPr>
                          <m:t>2</m:t>
                        </m:r>
                      </m:den>
                    </m:f>
                    <m:d>
                      <m:dPr>
                        <m:ctrlPr>
                          <a:rPr lang="en-CA" sz="4200" i="1">
                            <a:latin typeface="Cambria Math" panose="02040503050406030204" pitchFamily="18" charset="0"/>
                          </a:rPr>
                        </m:ctrlPr>
                      </m:d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2</m:t>
                            </m:r>
                          </m:sup>
                        </m:sSup>
                        <m:sSup>
                          <m:sSupPr>
                            <m:ctrlPr>
                              <a:rPr lang="en-CA" sz="4200" i="1">
                                <a:solidFill>
                                  <a:srgbClr val="C00000"/>
                                </a:solidFill>
                                <a:latin typeface="Cambria Math" panose="02040503050406030204" pitchFamily="18" charset="0"/>
                              </a:rPr>
                            </m:ctrlPr>
                          </m:sSup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1</m:t>
                                </m:r>
                              </m:sup>
                            </m:sSup>
                          </m:e>
                          <m:sup>
                            <m:r>
                              <a:rPr lang="en-CA" sz="4200" i="1">
                                <a:latin typeface="Cambria Math" panose="02040503050406030204" pitchFamily="18" charset="0"/>
                              </a:rPr>
                              <m:t>∗</m:t>
                            </m:r>
                          </m:sup>
                        </m:sSup>
                        <m:r>
                          <a:rPr lang="en-CA" sz="4200" i="1">
                            <a:latin typeface="Cambria Math" panose="02040503050406030204" pitchFamily="18" charset="0"/>
                          </a:rPr>
                          <m:t>+</m:t>
                        </m:r>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1</m:t>
                            </m:r>
                          </m:sup>
                        </m:sSup>
                        <m:sSup>
                          <m:sSupPr>
                            <m:ctrlPr>
                              <a:rPr lang="en-CA" sz="4200" i="1">
                                <a:solidFill>
                                  <a:srgbClr val="C00000"/>
                                </a:solidFill>
                                <a:latin typeface="Cambria Math" panose="02040503050406030204" pitchFamily="18" charset="0"/>
                              </a:rPr>
                            </m:ctrlPr>
                          </m:sSup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2</m:t>
                                </m:r>
                              </m:sup>
                            </m:sSup>
                          </m:e>
                          <m:sup>
                            <m:r>
                              <a:rPr lang="en-CA" sz="4200" i="1">
                                <a:latin typeface="Cambria Math" panose="02040503050406030204" pitchFamily="18" charset="0"/>
                              </a:rPr>
                              <m:t>∗</m:t>
                            </m:r>
                          </m:sup>
                        </m:sSup>
                      </m:e>
                    </m:d>
                  </m:oMath>
                </a14:m>
                <a:r>
                  <a:rPr lang="en-CA" sz="4200" b="0" i="1" dirty="0">
                    <a:solidFill>
                      <a:schemeClr val="tx1"/>
                    </a:solidFill>
                    <a:latin typeface="Cambria Math" panose="02040503050406030204" pitchFamily="18" charset="0"/>
                  </a:rPr>
                  <a:t> </a:t>
                </a:r>
              </a:p>
              <a:p>
                <a14:m>
                  <m:oMath xmlns:m="http://schemas.openxmlformats.org/officeDocument/2006/math">
                    <m:r>
                      <a:rPr lang="en-CA" sz="4200" b="0" i="1" smtClean="0">
                        <a:solidFill>
                          <a:srgbClr val="0070C0"/>
                        </a:solidFill>
                        <a:latin typeface="Cambria Math" panose="02040503050406030204" pitchFamily="18" charset="0"/>
                      </a:rPr>
                      <m:t> </m:t>
                    </m:r>
                    <m:r>
                      <a:rPr lang="en-CA" sz="4200" b="0" i="1" smtClean="0">
                        <a:solidFill>
                          <a:srgbClr val="0070C0"/>
                        </a:solidFill>
                        <a:latin typeface="Cambria Math" panose="02040503050406030204" pitchFamily="18" charset="0"/>
                      </a:rPr>
                      <m:t>𝑦</m:t>
                    </m:r>
                    <m:r>
                      <a:rPr lang="en-CA" sz="4200" i="1">
                        <a:latin typeface="Cambria Math" panose="02040503050406030204" pitchFamily="18" charset="0"/>
                      </a:rPr>
                      <m:t>=</m:t>
                    </m:r>
                    <m:f>
                      <m:fPr>
                        <m:ctrlPr>
                          <a:rPr lang="en-CA" sz="4200" i="1">
                            <a:latin typeface="Cambria Math" panose="02040503050406030204" pitchFamily="18" charset="0"/>
                          </a:rPr>
                        </m:ctrlPr>
                      </m:fPr>
                      <m:num>
                        <m:r>
                          <a:rPr lang="en-CA" sz="4200" i="1">
                            <a:latin typeface="Cambria Math" panose="02040503050406030204" pitchFamily="18" charset="0"/>
                          </a:rPr>
                          <m:t>1</m:t>
                        </m:r>
                      </m:num>
                      <m:den>
                        <m:r>
                          <a:rPr lang="en-CA" sz="4200" i="1">
                            <a:latin typeface="Cambria Math" panose="02040503050406030204" pitchFamily="18" charset="0"/>
                          </a:rPr>
                          <m:t>2</m:t>
                        </m:r>
                        <m:r>
                          <a:rPr lang="en-CA" sz="4200" b="0" i="1" smtClean="0">
                            <a:latin typeface="Cambria Math" panose="02040503050406030204" pitchFamily="18" charset="0"/>
                          </a:rPr>
                          <m:t>𝑖</m:t>
                        </m:r>
                      </m:den>
                    </m:f>
                    <m:d>
                      <m:dPr>
                        <m:ctrlPr>
                          <a:rPr lang="en-CA" sz="4200" i="1">
                            <a:latin typeface="Cambria Math" panose="02040503050406030204" pitchFamily="18" charset="0"/>
                          </a:rPr>
                        </m:ctrlPr>
                      </m:d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2</m:t>
                            </m:r>
                          </m:sup>
                        </m:sSup>
                        <m:sSup>
                          <m:sSupPr>
                            <m:ctrlPr>
                              <a:rPr lang="en-CA" sz="4200" i="1">
                                <a:solidFill>
                                  <a:srgbClr val="C00000"/>
                                </a:solidFill>
                                <a:latin typeface="Cambria Math" panose="02040503050406030204" pitchFamily="18" charset="0"/>
                              </a:rPr>
                            </m:ctrlPr>
                          </m:sSup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1</m:t>
                                </m:r>
                              </m:sup>
                            </m:sSup>
                          </m:e>
                          <m:sup>
                            <m:r>
                              <a:rPr lang="en-CA" sz="4200" i="1">
                                <a:latin typeface="Cambria Math" panose="02040503050406030204" pitchFamily="18" charset="0"/>
                              </a:rPr>
                              <m:t>∗</m:t>
                            </m:r>
                          </m:sup>
                        </m:sSup>
                        <m:r>
                          <a:rPr lang="en-CA" sz="4200" b="0" i="1" smtClean="0">
                            <a:latin typeface="Cambria Math" panose="02040503050406030204" pitchFamily="18" charset="0"/>
                          </a:rPr>
                          <m:t>−</m:t>
                        </m:r>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1</m:t>
                            </m:r>
                          </m:sup>
                        </m:sSup>
                        <m:sSup>
                          <m:sSupPr>
                            <m:ctrlPr>
                              <a:rPr lang="en-CA" sz="4200" i="1">
                                <a:solidFill>
                                  <a:srgbClr val="C00000"/>
                                </a:solidFill>
                                <a:latin typeface="Cambria Math" panose="02040503050406030204" pitchFamily="18" charset="0"/>
                              </a:rPr>
                            </m:ctrlPr>
                          </m:sSupPr>
                          <m:e>
                            <m:sSup>
                              <m:sSupPr>
                                <m:ctrlPr>
                                  <a:rPr lang="en-CA" sz="4200" i="1">
                                    <a:solidFill>
                                      <a:srgbClr val="00B0F0"/>
                                    </a:solidFill>
                                    <a:latin typeface="Cambria Math" panose="02040503050406030204" pitchFamily="18" charset="0"/>
                                  </a:rPr>
                                </m:ctrlPr>
                              </m:sSupPr>
                              <m:e>
                                <m:r>
                                  <a:rPr lang="en-CA" sz="4200" i="1">
                                    <a:solidFill>
                                      <a:srgbClr val="00B0F0"/>
                                    </a:solidFill>
                                    <a:latin typeface="Cambria Math" panose="02040503050406030204" pitchFamily="18" charset="0"/>
                                  </a:rPr>
                                  <m:t>𝜓</m:t>
                                </m:r>
                              </m:e>
                              <m:sup>
                                <m:r>
                                  <a:rPr lang="en-CA" sz="4200" i="1">
                                    <a:solidFill>
                                      <a:srgbClr val="00B0F0"/>
                                    </a:solidFill>
                                    <a:latin typeface="Cambria Math" panose="02040503050406030204" pitchFamily="18" charset="0"/>
                                  </a:rPr>
                                  <m:t>2</m:t>
                                </m:r>
                              </m:sup>
                            </m:sSup>
                          </m:e>
                          <m:sup>
                            <m:r>
                              <a:rPr lang="en-CA" sz="4200" i="1">
                                <a:latin typeface="Cambria Math" panose="02040503050406030204" pitchFamily="18" charset="0"/>
                              </a:rPr>
                              <m:t>∗</m:t>
                            </m:r>
                          </m:sup>
                        </m:sSup>
                      </m:e>
                    </m:d>
                  </m:oMath>
                </a14:m>
                <a:r>
                  <a:rPr lang="en-CA" sz="4200" i="1" dirty="0">
                    <a:latin typeface="Cambria Math" panose="02040503050406030204" pitchFamily="18" charset="0"/>
                  </a:rPr>
                  <a:t> </a:t>
                </a:r>
              </a:p>
            </p:txBody>
          </p:sp>
        </mc:Choice>
        <mc:Fallback xmlns="">
          <p:sp>
            <p:nvSpPr>
              <p:cNvPr id="18" name="TextBox 17">
                <a:extLst>
                  <a:ext uri="{FF2B5EF4-FFF2-40B4-BE49-F238E27FC236}">
                    <a16:creationId xmlns:a16="http://schemas.microsoft.com/office/drawing/2014/main" id="{D79615F7-87E9-17CE-5D45-19134F83A788}"/>
                  </a:ext>
                </a:extLst>
              </p:cNvPr>
              <p:cNvSpPr txBox="1">
                <a:spLocks noRot="1" noChangeAspect="1" noMove="1" noResize="1" noEditPoints="1" noAdjustHandles="1" noChangeArrowheads="1" noChangeShapeType="1" noTextEdit="1"/>
              </p:cNvSpPr>
              <p:nvPr/>
            </p:nvSpPr>
            <p:spPr>
              <a:xfrm>
                <a:off x="167149" y="2786654"/>
                <a:ext cx="5970997" cy="3746282"/>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p:grpSp>
        <p:nvGrpSpPr>
          <p:cNvPr id="7" name="Group 6">
            <a:extLst>
              <a:ext uri="{FF2B5EF4-FFF2-40B4-BE49-F238E27FC236}">
                <a16:creationId xmlns:a16="http://schemas.microsoft.com/office/drawing/2014/main" id="{B41C1FCF-B188-8538-24EF-B0257D64CB81}"/>
              </a:ext>
            </a:extLst>
          </p:cNvPr>
          <p:cNvGrpSpPr/>
          <p:nvPr/>
        </p:nvGrpSpPr>
        <p:grpSpPr>
          <a:xfrm>
            <a:off x="29497" y="-19028"/>
            <a:ext cx="5809604" cy="2390500"/>
            <a:chOff x="29497" y="-19028"/>
            <a:chExt cx="5809604" cy="239050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CED3748-DEAD-532A-54A9-73AAF1340CCA}"/>
                    </a:ext>
                  </a:extLst>
                </p:cNvPr>
                <p:cNvSpPr txBox="1"/>
                <p:nvPr/>
              </p:nvSpPr>
              <p:spPr>
                <a:xfrm>
                  <a:off x="29497" y="580597"/>
                  <a:ext cx="5809604" cy="1790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m>
                              <m:mPr>
                                <m:mcs>
                                  <m:mc>
                                    <m:mcPr>
                                      <m:count m:val="2"/>
                                      <m:mcJc m:val="center"/>
                                    </m:mcPr>
                                  </m:mc>
                                </m:mcs>
                                <m:ctrlPr>
                                  <a:rPr lang="en-GB" sz="6000" i="1">
                                    <a:latin typeface="Cambria Math" panose="02040503050406030204" pitchFamily="18" charset="0"/>
                                  </a:rPr>
                                </m:ctrlPr>
                              </m:mPr>
                              <m:mr>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m:rPr>
                                      <m:brk m:alnAt="7"/>
                                    </m:rPr>
                                    <a:rPr lang="en-GB" sz="6000" i="1">
                                      <a:solidFill>
                                        <a:srgbClr val="0070C0"/>
                                      </a:solidFill>
                                      <a:latin typeface="Cambria Math" panose="02040503050406030204" pitchFamily="18" charset="0"/>
                                    </a:rPr>
                                    <m:t>𝑧</m:t>
                                  </m:r>
                                </m:e>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mr>
                              <m:mr>
                                <m:e>
                                  <m:r>
                                    <a:rPr lang="en-GB" sz="6000" i="1">
                                      <a:solidFill>
                                        <a:srgbClr val="0070C0"/>
                                      </a:solidFill>
                                      <a:latin typeface="Cambria Math" panose="02040503050406030204" pitchFamily="18" charset="0"/>
                                    </a:rPr>
                                    <m:t>𝑥</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𝑦</m:t>
                                  </m:r>
                                  <m:r>
                                    <a:rPr lang="en-GB" sz="6000" i="1">
                                      <a:latin typeface="Cambria Math" panose="02040503050406030204" pitchFamily="18" charset="0"/>
                                    </a:rPr>
                                    <m:t>𝑖</m:t>
                                  </m:r>
                                </m:e>
                                <m:e>
                                  <m:r>
                                    <a:rPr lang="en-CA" sz="6000" i="1">
                                      <a:latin typeface="Cambria Math" panose="02040503050406030204" pitchFamily="18" charset="0"/>
                                    </a:rPr>
                                    <m:t>𝑐</m:t>
                                  </m:r>
                                  <m:r>
                                    <a:rPr lang="en-CA" sz="6000" i="1">
                                      <a:solidFill>
                                        <a:srgbClr val="0070C0"/>
                                      </a:solidFill>
                                      <a:latin typeface="Cambria Math" panose="02040503050406030204" pitchFamily="18" charset="0"/>
                                    </a:rPr>
                                    <m:t>𝑡</m:t>
                                  </m:r>
                                  <m:r>
                                    <a:rPr lang="en-GB" sz="6000" i="1">
                                      <a:latin typeface="Cambria Math" panose="02040503050406030204" pitchFamily="18" charset="0"/>
                                    </a:rPr>
                                    <m:t>−</m:t>
                                  </m:r>
                                  <m:r>
                                    <a:rPr lang="en-GB" sz="6000" i="1">
                                      <a:solidFill>
                                        <a:srgbClr val="0070C0"/>
                                      </a:solidFill>
                                      <a:latin typeface="Cambria Math" panose="02040503050406030204" pitchFamily="18" charset="0"/>
                                    </a:rPr>
                                    <m:t>𝑧</m:t>
                                  </m:r>
                                </m:e>
                              </m:mr>
                            </m:m>
                          </m:e>
                        </m:d>
                      </m:oMath>
                    </m:oMathPara>
                  </a14:m>
                  <a:endParaRPr lang="en-CA" sz="6000" dirty="0">
                    <a:solidFill>
                      <a:schemeClr val="tx1"/>
                    </a:solidFill>
                  </a:endParaRPr>
                </a:p>
              </p:txBody>
            </p:sp>
          </mc:Choice>
          <mc:Fallback xmlns="">
            <p:sp>
              <p:nvSpPr>
                <p:cNvPr id="3" name="TextBox 2">
                  <a:extLst>
                    <a:ext uri="{FF2B5EF4-FFF2-40B4-BE49-F238E27FC236}">
                      <a16:creationId xmlns:a16="http://schemas.microsoft.com/office/drawing/2014/main" id="{4CED3748-DEAD-532A-54A9-73AAF1340CCA}"/>
                    </a:ext>
                  </a:extLst>
                </p:cNvPr>
                <p:cNvSpPr txBox="1">
                  <a:spLocks noRot="1" noChangeAspect="1" noMove="1" noResize="1" noEditPoints="1" noAdjustHandles="1" noChangeArrowheads="1" noChangeShapeType="1" noTextEdit="1"/>
                </p:cNvSpPr>
                <p:nvPr/>
              </p:nvSpPr>
              <p:spPr>
                <a:xfrm>
                  <a:off x="29497" y="580597"/>
                  <a:ext cx="5809604" cy="1790875"/>
                </a:xfrm>
                <a:prstGeom prst="rect">
                  <a:avLst/>
                </a:prstGeom>
                <a:blipFill>
                  <a:blip r:embed="rId5"/>
                  <a:stretch>
                    <a:fillRect/>
                  </a:stretch>
                </a:blipFill>
              </p:spPr>
              <p:txBody>
                <a:bodyPr/>
                <a:lstStyle/>
                <a:p>
                  <a:r>
                    <a:rPr lang="en-CA">
                      <a:noFill/>
                    </a:rPr>
                    <a:t> </a:t>
                  </a:r>
                </a:p>
              </p:txBody>
            </p:sp>
          </mc:Fallback>
        </mc:AlternateContent>
        <p:sp>
          <p:nvSpPr>
            <p:cNvPr id="4" name="TextBox 3">
              <a:extLst>
                <a:ext uri="{FF2B5EF4-FFF2-40B4-BE49-F238E27FC236}">
                  <a16:creationId xmlns:a16="http://schemas.microsoft.com/office/drawing/2014/main" id="{A7E6B482-FDAC-4B29-096B-CC6903AEFE92}"/>
                </a:ext>
              </a:extLst>
            </p:cNvPr>
            <p:cNvSpPr txBox="1"/>
            <p:nvPr/>
          </p:nvSpPr>
          <p:spPr>
            <a:xfrm>
              <a:off x="309543" y="-19028"/>
              <a:ext cx="3866867" cy="707886"/>
            </a:xfrm>
            <a:prstGeom prst="rect">
              <a:avLst/>
            </a:prstGeom>
            <a:noFill/>
          </p:spPr>
          <p:txBody>
            <a:bodyPr wrap="square">
              <a:spAutoFit/>
            </a:bodyPr>
            <a:lstStyle/>
            <a:p>
              <a:r>
                <a:rPr lang="en-CA" sz="4000" dirty="0">
                  <a:solidFill>
                    <a:schemeClr val="tx1"/>
                  </a:solidFill>
                </a:rPr>
                <a:t>(null) Weyl Vector</a:t>
              </a:r>
            </a:p>
          </p:txBody>
        </p:sp>
      </p:grpSp>
      <p:grpSp>
        <p:nvGrpSpPr>
          <p:cNvPr id="8" name="Group 7">
            <a:extLst>
              <a:ext uri="{FF2B5EF4-FFF2-40B4-BE49-F238E27FC236}">
                <a16:creationId xmlns:a16="http://schemas.microsoft.com/office/drawing/2014/main" id="{3EA16CE2-B350-019B-3F84-302BEFE3C01C}"/>
              </a:ext>
            </a:extLst>
          </p:cNvPr>
          <p:cNvGrpSpPr/>
          <p:nvPr/>
        </p:nvGrpSpPr>
        <p:grpSpPr>
          <a:xfrm>
            <a:off x="5578519" y="-57863"/>
            <a:ext cx="6939556" cy="2676877"/>
            <a:chOff x="5578519" y="-57863"/>
            <a:chExt cx="6939556" cy="2676877"/>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5DCD1A1-AF03-6151-9B77-D08446004722}"/>
                    </a:ext>
                  </a:extLst>
                </p:cNvPr>
                <p:cNvSpPr txBox="1"/>
                <p:nvPr/>
              </p:nvSpPr>
              <p:spPr>
                <a:xfrm>
                  <a:off x="5751457" y="471951"/>
                  <a:ext cx="6470040" cy="21470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CA" sz="6000" b="0" i="1" smtClean="0">
                            <a:solidFill>
                              <a:schemeClr val="tx1"/>
                            </a:solidFill>
                            <a:latin typeface="Cambria Math" panose="02040503050406030204" pitchFamily="18" charset="0"/>
                          </a:rPr>
                          <m:t>=</m:t>
                        </m:r>
                        <m:d>
                          <m:dPr>
                            <m:begChr m:val="["/>
                            <m:endChr m:val="]"/>
                            <m:ctrlPr>
                              <a:rPr lang="en-CA" sz="6000" i="1" smtClean="0">
                                <a:solidFill>
                                  <a:schemeClr val="tx1"/>
                                </a:solidFill>
                                <a:latin typeface="Cambria Math" panose="02040503050406030204" pitchFamily="18" charset="0"/>
                              </a:rPr>
                            </m:ctrlPr>
                          </m:dPr>
                          <m:e>
                            <m:eqArr>
                              <m:eqArrPr>
                                <m:ctrlPr>
                                  <a:rPr lang="en-CA" sz="6000" i="1">
                                    <a:solidFill>
                                      <a:srgbClr val="00B0F0"/>
                                    </a:solidFill>
                                    <a:latin typeface="Cambria Math" panose="02040503050406030204" pitchFamily="18" charset="0"/>
                                  </a:rPr>
                                </m:ctrlPr>
                              </m:eqArrPr>
                              <m:e>
                                <m:sSup>
                                  <m:sSupPr>
                                    <m:ctrlPr>
                                      <a:rPr lang="en-CA" sz="6000" i="1">
                                        <a:solidFill>
                                          <a:srgbClr val="00B0F0"/>
                                        </a:solidFill>
                                        <a:latin typeface="Cambria Math" panose="02040503050406030204" pitchFamily="18" charset="0"/>
                                      </a:rPr>
                                    </m:ctrlPr>
                                  </m:sSupPr>
                                  <m:e>
                                    <m:r>
                                      <a:rPr lang="en-CA" sz="6000" i="1">
                                        <a:solidFill>
                                          <a:srgbClr val="00B0F0"/>
                                        </a:solidFill>
                                        <a:latin typeface="Cambria Math" panose="02040503050406030204" pitchFamily="18" charset="0"/>
                                      </a:rPr>
                                      <m:t>𝜓</m:t>
                                    </m:r>
                                  </m:e>
                                  <m:sup>
                                    <m:r>
                                      <a:rPr lang="en-CA" sz="6000" i="1">
                                        <a:solidFill>
                                          <a:srgbClr val="00B0F0"/>
                                        </a:solidFill>
                                        <a:latin typeface="Cambria Math" panose="02040503050406030204" pitchFamily="18" charset="0"/>
                                      </a:rPr>
                                      <m:t>1</m:t>
                                    </m:r>
                                  </m:sup>
                                </m:sSup>
                              </m:e>
                              <m:e>
                                <m:sSup>
                                  <m:sSupPr>
                                    <m:ctrlPr>
                                      <a:rPr lang="en-CA" sz="6000" i="1">
                                        <a:solidFill>
                                          <a:srgbClr val="00B0F0"/>
                                        </a:solidFill>
                                        <a:latin typeface="Cambria Math" panose="02040503050406030204" pitchFamily="18" charset="0"/>
                                      </a:rPr>
                                    </m:ctrlPr>
                                  </m:sSupPr>
                                  <m:e>
                                    <m:r>
                                      <a:rPr lang="en-CA" sz="6000" i="1">
                                        <a:solidFill>
                                          <a:srgbClr val="00B0F0"/>
                                        </a:solidFill>
                                        <a:latin typeface="Cambria Math" panose="02040503050406030204" pitchFamily="18" charset="0"/>
                                      </a:rPr>
                                      <m:t>𝜓</m:t>
                                    </m:r>
                                  </m:e>
                                  <m:sup>
                                    <m:r>
                                      <a:rPr lang="en-CA" sz="6000" i="1">
                                        <a:solidFill>
                                          <a:srgbClr val="00B0F0"/>
                                        </a:solidFill>
                                        <a:latin typeface="Cambria Math" panose="02040503050406030204" pitchFamily="18" charset="0"/>
                                      </a:rPr>
                                      <m:t>2</m:t>
                                    </m:r>
                                  </m:sup>
                                </m:sSup>
                              </m:e>
                            </m:eqArr>
                          </m:e>
                        </m:d>
                        <m:d>
                          <m:dPr>
                            <m:begChr m:val="["/>
                            <m:endChr m:val="]"/>
                            <m:ctrlPr>
                              <a:rPr lang="en-CA" sz="6000" i="1">
                                <a:solidFill>
                                  <a:schemeClr val="tx1"/>
                                </a:solidFill>
                                <a:latin typeface="Cambria Math" panose="02040503050406030204" pitchFamily="18" charset="0"/>
                              </a:rPr>
                            </m:ctrlPr>
                          </m:dPr>
                          <m:e>
                            <m:sSup>
                              <m:sSupPr>
                                <m:ctrlPr>
                                  <a:rPr lang="en-CA" sz="6000" i="1">
                                    <a:solidFill>
                                      <a:srgbClr val="C00000"/>
                                    </a:solidFill>
                                    <a:latin typeface="Cambria Math" panose="02040503050406030204" pitchFamily="18" charset="0"/>
                                  </a:rPr>
                                </m:ctrlPr>
                              </m:sSupPr>
                              <m:e>
                                <m:sSup>
                                  <m:sSupPr>
                                    <m:ctrlPr>
                                      <a:rPr lang="en-CA" sz="6000" i="1">
                                        <a:solidFill>
                                          <a:srgbClr val="00B0F0"/>
                                        </a:solidFill>
                                        <a:latin typeface="Cambria Math" panose="02040503050406030204" pitchFamily="18" charset="0"/>
                                      </a:rPr>
                                    </m:ctrlPr>
                                  </m:sSupPr>
                                  <m:e>
                                    <m:r>
                                      <a:rPr lang="en-CA" sz="6000" i="1">
                                        <a:solidFill>
                                          <a:srgbClr val="00B0F0"/>
                                        </a:solidFill>
                                        <a:latin typeface="Cambria Math" panose="02040503050406030204" pitchFamily="18" charset="0"/>
                                      </a:rPr>
                                      <m:t>𝜓</m:t>
                                    </m:r>
                                  </m:e>
                                  <m:sup>
                                    <m:r>
                                      <a:rPr lang="en-CA" sz="6000" i="1">
                                        <a:solidFill>
                                          <a:srgbClr val="00B0F0"/>
                                        </a:solidFill>
                                        <a:latin typeface="Cambria Math" panose="02040503050406030204" pitchFamily="18" charset="0"/>
                                      </a:rPr>
                                      <m:t>1</m:t>
                                    </m:r>
                                  </m:sup>
                                </m:sSup>
                              </m:e>
                              <m:sup>
                                <m:r>
                                  <a:rPr lang="en-CA" sz="6000" i="1">
                                    <a:latin typeface="Cambria Math" panose="02040503050406030204" pitchFamily="18" charset="0"/>
                                  </a:rPr>
                                  <m:t>∗</m:t>
                                </m:r>
                              </m:sup>
                            </m:sSup>
                            <m:r>
                              <a:rPr lang="en-CA" sz="6000" b="0" i="1" smtClean="0">
                                <a:latin typeface="Cambria Math" panose="02040503050406030204" pitchFamily="18" charset="0"/>
                              </a:rPr>
                              <m:t> </m:t>
                            </m:r>
                            <m:sSup>
                              <m:sSupPr>
                                <m:ctrlPr>
                                  <a:rPr lang="en-CA" sz="6000" i="1">
                                    <a:solidFill>
                                      <a:srgbClr val="C00000"/>
                                    </a:solidFill>
                                    <a:latin typeface="Cambria Math" panose="02040503050406030204" pitchFamily="18" charset="0"/>
                                  </a:rPr>
                                </m:ctrlPr>
                              </m:sSupPr>
                              <m:e>
                                <m:sSup>
                                  <m:sSupPr>
                                    <m:ctrlPr>
                                      <a:rPr lang="en-CA" sz="6000" i="1">
                                        <a:solidFill>
                                          <a:srgbClr val="00B0F0"/>
                                        </a:solidFill>
                                        <a:latin typeface="Cambria Math" panose="02040503050406030204" pitchFamily="18" charset="0"/>
                                      </a:rPr>
                                    </m:ctrlPr>
                                  </m:sSupPr>
                                  <m:e>
                                    <m:r>
                                      <a:rPr lang="en-CA" sz="6000" i="1">
                                        <a:solidFill>
                                          <a:srgbClr val="00B0F0"/>
                                        </a:solidFill>
                                        <a:latin typeface="Cambria Math" panose="02040503050406030204" pitchFamily="18" charset="0"/>
                                      </a:rPr>
                                      <m:t>𝜓</m:t>
                                    </m:r>
                                  </m:e>
                                  <m:sup>
                                    <m:r>
                                      <a:rPr lang="en-CA" sz="6000" i="1">
                                        <a:solidFill>
                                          <a:srgbClr val="00B0F0"/>
                                        </a:solidFill>
                                        <a:latin typeface="Cambria Math" panose="02040503050406030204" pitchFamily="18" charset="0"/>
                                      </a:rPr>
                                      <m:t>2</m:t>
                                    </m:r>
                                  </m:sup>
                                </m:sSup>
                              </m:e>
                              <m:sup>
                                <m:r>
                                  <a:rPr lang="en-CA" sz="6000" i="1">
                                    <a:latin typeface="Cambria Math" panose="02040503050406030204" pitchFamily="18" charset="0"/>
                                  </a:rPr>
                                  <m:t>∗</m:t>
                                </m:r>
                              </m:sup>
                            </m:sSup>
                          </m:e>
                        </m:d>
                      </m:oMath>
                    </m:oMathPara>
                  </a14:m>
                  <a:endParaRPr lang="en-CA" sz="6000" dirty="0">
                    <a:solidFill>
                      <a:schemeClr val="tx1"/>
                    </a:solidFill>
                  </a:endParaRPr>
                </a:p>
              </p:txBody>
            </p:sp>
          </mc:Choice>
          <mc:Fallback xmlns="">
            <p:sp>
              <p:nvSpPr>
                <p:cNvPr id="2" name="TextBox 1">
                  <a:extLst>
                    <a:ext uri="{FF2B5EF4-FFF2-40B4-BE49-F238E27FC236}">
                      <a16:creationId xmlns:a16="http://schemas.microsoft.com/office/drawing/2014/main" id="{15DCD1A1-AF03-6151-9B77-D08446004722}"/>
                    </a:ext>
                  </a:extLst>
                </p:cNvPr>
                <p:cNvSpPr txBox="1">
                  <a:spLocks noRot="1" noChangeAspect="1" noMove="1" noResize="1" noEditPoints="1" noAdjustHandles="1" noChangeArrowheads="1" noChangeShapeType="1" noTextEdit="1"/>
                </p:cNvSpPr>
                <p:nvPr/>
              </p:nvSpPr>
              <p:spPr>
                <a:xfrm>
                  <a:off x="5751457" y="471951"/>
                  <a:ext cx="6470040" cy="2147063"/>
                </a:xfrm>
                <a:prstGeom prst="rect">
                  <a:avLst/>
                </a:prstGeom>
                <a:blipFill>
                  <a:blip r:embed="rId6"/>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262E3476-62A2-09E1-B1F4-2130BDBE3C99}"/>
                </a:ext>
              </a:extLst>
            </p:cNvPr>
            <p:cNvSpPr txBox="1"/>
            <p:nvPr/>
          </p:nvSpPr>
          <p:spPr>
            <a:xfrm>
              <a:off x="5578519" y="-57863"/>
              <a:ext cx="2804219" cy="707886"/>
            </a:xfrm>
            <a:prstGeom prst="rect">
              <a:avLst/>
            </a:prstGeom>
            <a:noFill/>
          </p:spPr>
          <p:txBody>
            <a:bodyPr wrap="square">
              <a:spAutoFit/>
            </a:bodyPr>
            <a:lstStyle/>
            <a:p>
              <a:r>
                <a:rPr lang="en-CA" sz="4000" dirty="0">
                  <a:solidFill>
                    <a:schemeClr val="tx1"/>
                  </a:solidFill>
                </a:rPr>
                <a:t>Weyl Spinor</a:t>
              </a:r>
            </a:p>
          </p:txBody>
        </p:sp>
        <p:sp>
          <p:nvSpPr>
            <p:cNvPr id="6" name="TextBox 5">
              <a:extLst>
                <a:ext uri="{FF2B5EF4-FFF2-40B4-BE49-F238E27FC236}">
                  <a16:creationId xmlns:a16="http://schemas.microsoft.com/office/drawing/2014/main" id="{EC455AA3-5AA4-CBCD-E609-BDCD6190910D}"/>
                </a:ext>
              </a:extLst>
            </p:cNvPr>
            <p:cNvSpPr txBox="1"/>
            <p:nvPr/>
          </p:nvSpPr>
          <p:spPr>
            <a:xfrm>
              <a:off x="8555676" y="226654"/>
              <a:ext cx="3962399" cy="707886"/>
            </a:xfrm>
            <a:prstGeom prst="rect">
              <a:avLst/>
            </a:prstGeom>
            <a:noFill/>
          </p:spPr>
          <p:txBody>
            <a:bodyPr wrap="square">
              <a:spAutoFit/>
            </a:bodyPr>
            <a:lstStyle/>
            <a:p>
              <a:r>
                <a:rPr lang="en-CA" sz="4000" dirty="0">
                  <a:solidFill>
                    <a:schemeClr val="tx1"/>
                  </a:solidFill>
                </a:rPr>
                <a:t>Dual Weyl Spinor</a:t>
              </a:r>
            </a:p>
          </p:txBody>
        </p: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2" name="Ink 11">
                <a:extLst>
                  <a:ext uri="{FF2B5EF4-FFF2-40B4-BE49-F238E27FC236}">
                    <a16:creationId xmlns:a16="http://schemas.microsoft.com/office/drawing/2014/main" id="{D63DEACD-7533-447A-5921-FAE1B7606B88}"/>
                  </a:ext>
                </a:extLst>
              </p14:cNvPr>
              <p14:cNvContentPartPr/>
              <p14:nvPr>
                <p:extLst>
                  <p:ext uri="{42D2F446-02D8-4167-A562-619A0277C38B}">
                    <p15:isNarration xmlns:p15="http://schemas.microsoft.com/office/powerpoint/2012/main" val="1"/>
                  </p:ext>
                </p:extLst>
              </p14:nvPr>
            </p14:nvContentPartPr>
            <p14:xfrm>
              <a:off x="7356240" y="487800"/>
              <a:ext cx="598680" cy="1647000"/>
            </p14:xfrm>
          </p:contentPart>
        </mc:Choice>
        <mc:Fallback xmlns="">
          <p:pic>
            <p:nvPicPr>
              <p:cNvPr id="12" name="Ink 11">
                <a:extLst>
                  <a:ext uri="{FF2B5EF4-FFF2-40B4-BE49-F238E27FC236}">
                    <a16:creationId xmlns:a16="http://schemas.microsoft.com/office/drawing/2014/main" id="{D63DEACD-7533-447A-5921-FAE1B7606B88}"/>
                  </a:ext>
                </a:extLst>
              </p:cNvPr>
              <p:cNvPicPr>
                <a:picLocks noGrp="1" noRot="1" noChangeAspect="1" noMove="1" noResize="1" noEditPoints="1" noAdjustHandles="1" noChangeArrowheads="1" noChangeShapeType="1"/>
              </p:cNvPicPr>
              <p:nvPr/>
            </p:nvPicPr>
            <p:blipFill>
              <a:blip r:embed="rId8"/>
              <a:stretch>
                <a:fillRect/>
              </a:stretch>
            </p:blipFill>
            <p:spPr>
              <a:xfrm>
                <a:off x="7346880" y="478440"/>
                <a:ext cx="617400" cy="1665720"/>
              </a:xfrm>
              <a:prstGeom prst="rect">
                <a:avLst/>
              </a:prstGeom>
            </p:spPr>
          </p:pic>
        </mc:Fallback>
      </mc:AlternateContent>
    </p:spTree>
    <p:custDataLst>
      <p:tags r:id="rId1"/>
    </p:custDataLst>
    <p:extLst>
      <p:ext uri="{BB962C8B-B14F-4D97-AF65-F5344CB8AC3E}">
        <p14:creationId xmlns:p14="http://schemas.microsoft.com/office/powerpoint/2010/main" val="818720778"/>
      </p:ext>
    </p:extLst>
  </p:cSld>
  <p:clrMapOvr>
    <a:masterClrMapping/>
  </p:clrMapOvr>
  <mc:AlternateContent xmlns:mc="http://schemas.openxmlformats.org/markup-compatibility/2006" xmlns:p14="http://schemas.microsoft.com/office/powerpoint/2010/main">
    <mc:Choice Requires="p14">
      <p:transition spd="med" p14:dur="700" advTm="8574">
        <p:fade/>
      </p:transition>
    </mc:Choice>
    <mc:Fallback xmlns="">
      <p:transition spd="med" advTm="85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03A6B32-F82D-25B3-4E5A-96F75A228716}"/>
              </a:ext>
            </a:extLst>
          </p:cNvPr>
          <p:cNvCxnSpPr/>
          <p:nvPr/>
        </p:nvCxnSpPr>
        <p:spPr>
          <a:xfrm>
            <a:off x="0" y="332105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A073A4DB-07E3-A571-B745-0FCB77135B1D}"/>
              </a:ext>
            </a:extLst>
          </p:cNvPr>
          <p:cNvGrpSpPr/>
          <p:nvPr/>
        </p:nvGrpSpPr>
        <p:grpSpPr>
          <a:xfrm>
            <a:off x="196193" y="3444451"/>
            <a:ext cx="3094603" cy="3406077"/>
            <a:chOff x="196193" y="3444451"/>
            <a:chExt cx="3094603" cy="340607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74C5E0-546B-B4A7-AA0C-031B803B283E}"/>
                    </a:ext>
                  </a:extLst>
                </p:cNvPr>
                <p:cNvSpPr txBox="1"/>
                <p:nvPr/>
              </p:nvSpPr>
              <p:spPr>
                <a:xfrm>
                  <a:off x="311649" y="3444451"/>
                  <a:ext cx="2780276"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GB" sz="4800" b="0" i="1" smtClean="0">
                          <a:solidFill>
                            <a:srgbClr val="0070C0"/>
                          </a:solidFill>
                          <a:latin typeface="Cambria Math" panose="02040503050406030204" pitchFamily="18" charset="0"/>
                        </a:rPr>
                        <m:t>𝑥𝑦</m:t>
                      </m:r>
                    </m:oMath>
                  </a14:m>
                  <a:r>
                    <a:rPr lang="en-CA" sz="4800" dirty="0">
                      <a:solidFill>
                        <a:schemeClr val="tx1"/>
                      </a:solidFill>
                    </a:rPr>
                    <a:t>-plane</a:t>
                  </a:r>
                </a:p>
              </p:txBody>
            </p:sp>
          </mc:Choice>
          <mc:Fallback xmlns="">
            <p:sp>
              <p:nvSpPr>
                <p:cNvPr id="6" name="TextBox 5">
                  <a:extLst>
                    <a:ext uri="{FF2B5EF4-FFF2-40B4-BE49-F238E27FC236}">
                      <a16:creationId xmlns:a16="http://schemas.microsoft.com/office/drawing/2014/main" id="{4E74C5E0-546B-B4A7-AA0C-031B803B283E}"/>
                    </a:ext>
                  </a:extLst>
                </p:cNvPr>
                <p:cNvSpPr txBox="1">
                  <a:spLocks noRot="1" noChangeAspect="1" noMove="1" noResize="1" noEditPoints="1" noAdjustHandles="1" noChangeArrowheads="1" noChangeShapeType="1" noTextEdit="1"/>
                </p:cNvSpPr>
                <p:nvPr/>
              </p:nvSpPr>
              <p:spPr>
                <a:xfrm>
                  <a:off x="311649" y="3444451"/>
                  <a:ext cx="2780276" cy="1569660"/>
                </a:xfrm>
                <a:prstGeom prst="rect">
                  <a:avLst/>
                </a:prstGeom>
                <a:blipFill>
                  <a:blip r:embed="rId3"/>
                  <a:stretch>
                    <a:fillRect l="-9868" t="-8527" r="-14912"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A18EC9-3DF6-E22E-0E7C-25DFB41BBBDD}"/>
                    </a:ext>
                  </a:extLst>
                </p:cNvPr>
                <p:cNvSpPr txBox="1"/>
                <p:nvPr/>
              </p:nvSpPr>
              <p:spPr>
                <a:xfrm>
                  <a:off x="196193" y="4967512"/>
                  <a:ext cx="3094603" cy="188301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𝑖</m:t>
                                    </m:r>
                                    <m:f>
                                      <m:fPr>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e>
                                <m:r>
                                  <a:rPr lang="en-GB" sz="4400" i="1">
                                    <a:latin typeface="Cambria Math" panose="02040503050406030204" pitchFamily="18" charset="0"/>
                                  </a:rPr>
                                  <m:t>0</m:t>
                                </m:r>
                              </m:e>
                            </m:mr>
                            <m:mr>
                              <m:e>
                                <m:r>
                                  <a:rPr lang="en-GB" sz="4400" i="1">
                                    <a:latin typeface="Cambria Math" panose="02040503050406030204" pitchFamily="18" charset="0"/>
                                  </a:rPr>
                                  <m:t>0</m:t>
                                </m:r>
                              </m:e>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𝑖</m:t>
                                    </m:r>
                                    <m:f>
                                      <m:fPr>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mr>
                          </m:m>
                        </m:e>
                      </m:d>
                    </m:oMath>
                  </a14:m>
                  <a:r>
                    <a:rPr lang="en-GB" sz="4400" i="1" dirty="0">
                      <a:latin typeface="Cambria Math" panose="02040503050406030204" pitchFamily="18" charset="0"/>
                      <a:ea typeface="Cambria Math" panose="02040503050406030204" pitchFamily="18" charset="0"/>
                    </a:rPr>
                    <a:t> </a:t>
                  </a:r>
                </a:p>
              </p:txBody>
            </p:sp>
          </mc:Choice>
          <mc:Fallback xmlns="">
            <p:sp>
              <p:nvSpPr>
                <p:cNvPr id="10" name="TextBox 9">
                  <a:extLst>
                    <a:ext uri="{FF2B5EF4-FFF2-40B4-BE49-F238E27FC236}">
                      <a16:creationId xmlns:a16="http://schemas.microsoft.com/office/drawing/2014/main" id="{09A18EC9-3DF6-E22E-0E7C-25DFB41BBBDD}"/>
                    </a:ext>
                  </a:extLst>
                </p:cNvPr>
                <p:cNvSpPr txBox="1">
                  <a:spLocks noRot="1" noChangeAspect="1" noMove="1" noResize="1" noEditPoints="1" noAdjustHandles="1" noChangeArrowheads="1" noChangeShapeType="1" noTextEdit="1"/>
                </p:cNvSpPr>
                <p:nvPr/>
              </p:nvSpPr>
              <p:spPr>
                <a:xfrm>
                  <a:off x="196193" y="4967512"/>
                  <a:ext cx="3094603" cy="1883016"/>
                </a:xfrm>
                <a:prstGeom prst="rect">
                  <a:avLst/>
                </a:prstGeom>
                <a:blipFill>
                  <a:blip r:embed="rId4"/>
                  <a:stretch>
                    <a:fillRect/>
                  </a:stretch>
                </a:blipFill>
                <a:effectLst>
                  <a:softEdge rad="127000"/>
                </a:effectLst>
              </p:spPr>
              <p:txBody>
                <a:bodyPr/>
                <a:lstStyle/>
                <a:p>
                  <a:r>
                    <a:rPr lang="en-CA">
                      <a:noFill/>
                    </a:rPr>
                    <a:t> </a:t>
                  </a:r>
                </a:p>
              </p:txBody>
            </p:sp>
          </mc:Fallback>
        </mc:AlternateContent>
      </p:grpSp>
      <p:grpSp>
        <p:nvGrpSpPr>
          <p:cNvPr id="44" name="Group 43">
            <a:extLst>
              <a:ext uri="{FF2B5EF4-FFF2-40B4-BE49-F238E27FC236}">
                <a16:creationId xmlns:a16="http://schemas.microsoft.com/office/drawing/2014/main" id="{B1B172D5-6E61-3D4B-37F4-EF883D5D0D9E}"/>
              </a:ext>
            </a:extLst>
          </p:cNvPr>
          <p:cNvGrpSpPr/>
          <p:nvPr/>
        </p:nvGrpSpPr>
        <p:grpSpPr>
          <a:xfrm>
            <a:off x="3344483" y="3321050"/>
            <a:ext cx="4457533" cy="3536950"/>
            <a:chOff x="3344483" y="3321050"/>
            <a:chExt cx="4457533" cy="353695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15061C-F3F5-C750-310D-ADC75AF26041}"/>
                    </a:ext>
                  </a:extLst>
                </p:cNvPr>
                <p:cNvSpPr txBox="1"/>
                <p:nvPr/>
              </p:nvSpPr>
              <p:spPr>
                <a:xfrm>
                  <a:off x="4321613" y="3444451"/>
                  <a:ext cx="2873121"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GB" sz="4800" b="0" i="1" smtClean="0">
                          <a:solidFill>
                            <a:srgbClr val="0070C0"/>
                          </a:solidFill>
                          <a:latin typeface="Cambria Math" panose="02040503050406030204" pitchFamily="18" charset="0"/>
                        </a:rPr>
                        <m:t>𝑦</m:t>
                      </m:r>
                      <m:r>
                        <a:rPr lang="en-CA" sz="4800" b="0" i="1" smtClean="0">
                          <a:solidFill>
                            <a:srgbClr val="0070C0"/>
                          </a:solidFill>
                          <a:latin typeface="Cambria Math" panose="02040503050406030204" pitchFamily="18" charset="0"/>
                        </a:rPr>
                        <m:t>𝑧</m:t>
                      </m:r>
                    </m:oMath>
                  </a14:m>
                  <a:r>
                    <a:rPr lang="en-CA" sz="4800" dirty="0">
                      <a:solidFill>
                        <a:schemeClr val="tx1"/>
                      </a:solidFill>
                    </a:rPr>
                    <a:t>-plane</a:t>
                  </a:r>
                </a:p>
              </p:txBody>
            </p:sp>
          </mc:Choice>
          <mc:Fallback xmlns="">
            <p:sp>
              <p:nvSpPr>
                <p:cNvPr id="16" name="TextBox 15">
                  <a:extLst>
                    <a:ext uri="{FF2B5EF4-FFF2-40B4-BE49-F238E27FC236}">
                      <a16:creationId xmlns:a16="http://schemas.microsoft.com/office/drawing/2014/main" id="{5415061C-F3F5-C750-310D-ADC75AF26041}"/>
                    </a:ext>
                  </a:extLst>
                </p:cNvPr>
                <p:cNvSpPr txBox="1">
                  <a:spLocks noRot="1" noChangeAspect="1" noMove="1" noResize="1" noEditPoints="1" noAdjustHandles="1" noChangeArrowheads="1" noChangeShapeType="1" noTextEdit="1"/>
                </p:cNvSpPr>
                <p:nvPr/>
              </p:nvSpPr>
              <p:spPr>
                <a:xfrm>
                  <a:off x="4321613" y="3444451"/>
                  <a:ext cx="2873121" cy="1569660"/>
                </a:xfrm>
                <a:prstGeom prst="rect">
                  <a:avLst/>
                </a:prstGeom>
                <a:blipFill>
                  <a:blip r:embed="rId5"/>
                  <a:stretch>
                    <a:fillRect l="-8068" t="-8527" r="-12739"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BB78050-A4D5-FA9F-956E-8A18267E3D64}"/>
                    </a:ext>
                  </a:extLst>
                </p:cNvPr>
                <p:cNvSpPr txBox="1"/>
                <p:nvPr/>
              </p:nvSpPr>
              <p:spPr>
                <a:xfrm>
                  <a:off x="3512471" y="4808437"/>
                  <a:ext cx="4289545"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a:latin typeface="Cambria Math" panose="02040503050406030204" pitchFamily="18" charset="0"/>
                                  <a:ea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ea typeface="Cambria Math" panose="02040503050406030204" pitchFamily="18" charset="0"/>
                                          </a:rPr>
                                        </m:ctrlPr>
                                      </m:fPr>
                                      <m:num>
                                        <m:r>
                                          <a:rPr lang="en-GB" sz="4000" i="1" smtClean="0">
                                            <a:solidFill>
                                              <a:srgbClr val="FF6600"/>
                                            </a:solidFill>
                                            <a:latin typeface="Cambria Math" panose="02040503050406030204" pitchFamily="18" charset="0"/>
                                            <a:ea typeface="Cambria Math" panose="02040503050406030204" pitchFamily="18" charset="0"/>
                                          </a:rPr>
                                          <m:t>𝜃</m:t>
                                        </m:r>
                                      </m:num>
                                      <m:den>
                                        <m:r>
                                          <a:rPr lang="en-GB" sz="4000" i="1">
                                            <a:latin typeface="Cambria Math" panose="02040503050406030204" pitchFamily="18" charset="0"/>
                                            <a:ea typeface="Cambria Math" panose="02040503050406030204" pitchFamily="18" charset="0"/>
                                          </a:rPr>
                                          <m:t>2</m:t>
                                        </m:r>
                                      </m:den>
                                    </m:f>
                                  </m:e>
                                </m:func>
                              </m:e>
                              <m:e>
                                <m:r>
                                  <a:rPr lang="en-GB" sz="4000" i="1">
                                    <a:latin typeface="Cambria Math" panose="02040503050406030204" pitchFamily="18" charset="0"/>
                                  </a:rPr>
                                  <m:t>−</m:t>
                                </m:r>
                                <m:r>
                                  <a:rPr lang="en-GB" sz="4000" i="1">
                                    <a:latin typeface="Cambria Math" panose="02040503050406030204" pitchFamily="18" charset="0"/>
                                  </a:rPr>
                                  <m:t>𝑖</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smtClean="0">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r>
                              <m:e>
                                <m:r>
                                  <a:rPr lang="en-GB" sz="4000" i="1">
                                    <a:latin typeface="Cambria Math" panose="02040503050406030204" pitchFamily="18" charset="0"/>
                                  </a:rPr>
                                  <m:t>−</m:t>
                                </m:r>
                                <m:r>
                                  <a:rPr lang="en-GB" sz="4000" i="1">
                                    <a:latin typeface="Cambria Math" panose="02040503050406030204" pitchFamily="18" charset="0"/>
                                  </a:rPr>
                                  <m:t>𝑖</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smtClean="0">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ea typeface="Cambria Math" panose="02040503050406030204" pitchFamily="18" charset="0"/>
                                          </a:rPr>
                                        </m:ctrlPr>
                                      </m:fPr>
                                      <m:num>
                                        <m:r>
                                          <a:rPr lang="en-GB" sz="4000" i="1" smtClean="0">
                                            <a:solidFill>
                                              <a:srgbClr val="FF6600"/>
                                            </a:solidFill>
                                            <a:latin typeface="Cambria Math" panose="02040503050406030204" pitchFamily="18" charset="0"/>
                                            <a:ea typeface="Cambria Math" panose="02040503050406030204" pitchFamily="18" charset="0"/>
                                          </a:rPr>
                                          <m:t>𝜃</m:t>
                                        </m:r>
                                      </m:num>
                                      <m:den>
                                        <m:r>
                                          <a:rPr lang="en-GB" sz="4000" i="1">
                                            <a:latin typeface="Cambria Math" panose="02040503050406030204" pitchFamily="18" charset="0"/>
                                            <a:ea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19" name="TextBox 18">
                  <a:extLst>
                    <a:ext uri="{FF2B5EF4-FFF2-40B4-BE49-F238E27FC236}">
                      <a16:creationId xmlns:a16="http://schemas.microsoft.com/office/drawing/2014/main" id="{DBB78050-A4D5-FA9F-956E-8A18267E3D64}"/>
                    </a:ext>
                  </a:extLst>
                </p:cNvPr>
                <p:cNvSpPr txBox="1">
                  <a:spLocks noRot="1" noChangeAspect="1" noMove="1" noResize="1" noEditPoints="1" noAdjustHandles="1" noChangeArrowheads="1" noChangeShapeType="1" noTextEdit="1"/>
                </p:cNvSpPr>
                <p:nvPr/>
              </p:nvSpPr>
              <p:spPr>
                <a:xfrm>
                  <a:off x="3512471" y="4808437"/>
                  <a:ext cx="4289545" cy="2048766"/>
                </a:xfrm>
                <a:prstGeom prst="rect">
                  <a:avLst/>
                </a:prstGeom>
                <a:blipFill>
                  <a:blip r:embed="rId6"/>
                  <a:stretch>
                    <a:fillRect/>
                  </a:stretch>
                </a:blipFill>
                <a:effectLst>
                  <a:softEdge rad="127000"/>
                </a:effectLst>
              </p:spPr>
              <p:txBody>
                <a:bodyPr/>
                <a:lstStyle/>
                <a:p>
                  <a:r>
                    <a:rPr lang="en-CA">
                      <a:noFill/>
                    </a:rPr>
                    <a:t> </a:t>
                  </a:r>
                </a:p>
              </p:txBody>
            </p:sp>
          </mc:Fallback>
        </mc:AlternateContent>
        <p:cxnSp>
          <p:nvCxnSpPr>
            <p:cNvPr id="21" name="Straight Connector 20">
              <a:extLst>
                <a:ext uri="{FF2B5EF4-FFF2-40B4-BE49-F238E27FC236}">
                  <a16:creationId xmlns:a16="http://schemas.microsoft.com/office/drawing/2014/main" id="{9DCEE5C7-0EFC-7108-B8CD-C06E99D4DAB2}"/>
                </a:ext>
              </a:extLst>
            </p:cNvPr>
            <p:cNvCxnSpPr>
              <a:cxnSpLocks/>
            </p:cNvCxnSpPr>
            <p:nvPr/>
          </p:nvCxnSpPr>
          <p:spPr>
            <a:xfrm>
              <a:off x="3344483" y="3321050"/>
              <a:ext cx="0" cy="3536950"/>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4C01A5C-F1BD-25DE-F99E-57D85322C7E6}"/>
              </a:ext>
            </a:extLst>
          </p:cNvPr>
          <p:cNvGrpSpPr/>
          <p:nvPr/>
        </p:nvGrpSpPr>
        <p:grpSpPr>
          <a:xfrm>
            <a:off x="8019313" y="3321050"/>
            <a:ext cx="4018468" cy="3536950"/>
            <a:chOff x="8019313" y="3321050"/>
            <a:chExt cx="4018468" cy="353695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EC0DCCB-0AE0-0960-0F77-604108EC797F}"/>
                    </a:ext>
                  </a:extLst>
                </p:cNvPr>
                <p:cNvSpPr txBox="1"/>
                <p:nvPr/>
              </p:nvSpPr>
              <p:spPr>
                <a:xfrm>
                  <a:off x="8629716" y="3406351"/>
                  <a:ext cx="2873121" cy="1569660"/>
                </a:xfrm>
                <a:prstGeom prst="rect">
                  <a:avLst/>
                </a:prstGeom>
                <a:noFill/>
              </p:spPr>
              <p:txBody>
                <a:bodyPr wrap="square" rtlCol="0">
                  <a:spAutoFit/>
                </a:bodyPr>
                <a:lstStyle/>
                <a:p>
                  <a:pPr algn="ctr"/>
                  <a:r>
                    <a:rPr lang="en-GB" sz="4800" dirty="0">
                      <a:solidFill>
                        <a:schemeClr val="tx1"/>
                      </a:solidFill>
                    </a:rPr>
                    <a:t>rotation in </a:t>
                  </a:r>
                  <a14:m>
                    <m:oMath xmlns:m="http://schemas.openxmlformats.org/officeDocument/2006/math">
                      <m:r>
                        <a:rPr lang="en-CA" sz="4800" b="0" i="1" smtClean="0">
                          <a:solidFill>
                            <a:srgbClr val="0070C0"/>
                          </a:solidFill>
                          <a:latin typeface="Cambria Math" panose="02040503050406030204" pitchFamily="18" charset="0"/>
                        </a:rPr>
                        <m:t>𝑧𝑥</m:t>
                      </m:r>
                    </m:oMath>
                  </a14:m>
                  <a:r>
                    <a:rPr lang="en-CA" sz="4800" dirty="0">
                      <a:solidFill>
                        <a:schemeClr val="tx1"/>
                      </a:solidFill>
                    </a:rPr>
                    <a:t>-plane</a:t>
                  </a:r>
                </a:p>
              </p:txBody>
            </p:sp>
          </mc:Choice>
          <mc:Fallback xmlns="">
            <p:sp>
              <p:nvSpPr>
                <p:cNvPr id="23" name="TextBox 22">
                  <a:extLst>
                    <a:ext uri="{FF2B5EF4-FFF2-40B4-BE49-F238E27FC236}">
                      <a16:creationId xmlns:a16="http://schemas.microsoft.com/office/drawing/2014/main" id="{9EC0DCCB-0AE0-0960-0F77-604108EC797F}"/>
                    </a:ext>
                  </a:extLst>
                </p:cNvPr>
                <p:cNvSpPr txBox="1">
                  <a:spLocks noRot="1" noChangeAspect="1" noMove="1" noResize="1" noEditPoints="1" noAdjustHandles="1" noChangeArrowheads="1" noChangeShapeType="1" noTextEdit="1"/>
                </p:cNvSpPr>
                <p:nvPr/>
              </p:nvSpPr>
              <p:spPr>
                <a:xfrm>
                  <a:off x="8629716" y="3406351"/>
                  <a:ext cx="2873121" cy="1569660"/>
                </a:xfrm>
                <a:prstGeom prst="rect">
                  <a:avLst/>
                </a:prstGeom>
                <a:blipFill>
                  <a:blip r:embed="rId7"/>
                  <a:stretch>
                    <a:fillRect l="-8280" t="-8560" r="-12527" b="-202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C4794C7-C014-7840-239C-0D93C650B6AE}"/>
                    </a:ext>
                  </a:extLst>
                </p:cNvPr>
                <p:cNvSpPr txBox="1"/>
                <p:nvPr/>
              </p:nvSpPr>
              <p:spPr>
                <a:xfrm>
                  <a:off x="8256697" y="4789387"/>
                  <a:ext cx="3781084" cy="204876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4000" i="1">
                              <a:latin typeface="Cambria Math" panose="02040503050406030204" pitchFamily="18" charset="0"/>
                              <a:ea typeface="Cambria Math" panose="02040503050406030204" pitchFamily="18" charset="0"/>
                            </a:rPr>
                          </m:ctrlPr>
                        </m:dPr>
                        <m:e>
                          <m:m>
                            <m:mPr>
                              <m:mcs>
                                <m:mc>
                                  <m:mcPr>
                                    <m:count m:val="2"/>
                                    <m:mcJc m:val="center"/>
                                  </m:mcPr>
                                </m:mc>
                              </m:mcs>
                              <m:ctrlPr>
                                <a:rPr lang="en-GB" sz="4000" i="1">
                                  <a:latin typeface="Cambria Math" panose="02040503050406030204" pitchFamily="18" charset="0"/>
                                  <a:ea typeface="Cambria Math" panose="02040503050406030204" pitchFamily="18" charset="0"/>
                                </a:rPr>
                              </m:ctrlPr>
                            </m:mPr>
                            <m:mr>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r>
                                  <a:rPr lang="en-GB" sz="4000" i="1">
                                    <a:latin typeface="Cambria Math" panose="02040503050406030204" pitchFamily="18" charset="0"/>
                                    <a:ea typeface="Cambria Math" panose="02040503050406030204" pitchFamily="18" charset="0"/>
                                  </a:rPr>
                                  <m:t>−</m:t>
                                </m:r>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r>
                              <m:e>
                                <m:func>
                                  <m:funcPr>
                                    <m:ctrlPr>
                                      <a:rPr lang="en-GB" sz="4000" i="1">
                                        <a:latin typeface="Cambria Math" panose="02040503050406030204" pitchFamily="18" charset="0"/>
                                      </a:rPr>
                                    </m:ctrlPr>
                                  </m:funcPr>
                                  <m:fName>
                                    <m:r>
                                      <m:rPr>
                                        <m:sty m:val="p"/>
                                      </m:rPr>
                                      <a:rPr lang="en-GB" sz="4000">
                                        <a:latin typeface="Cambria Math" panose="02040503050406030204" pitchFamily="18" charset="0"/>
                                      </a:rPr>
                                      <m:t>sin</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e>
                                <m:func>
                                  <m:funcPr>
                                    <m:ctrlPr>
                                      <a:rPr lang="en-GB" sz="4000" i="1">
                                        <a:latin typeface="Cambria Math" panose="02040503050406030204" pitchFamily="18" charset="0"/>
                                        <a:ea typeface="Cambria Math" panose="02040503050406030204" pitchFamily="18" charset="0"/>
                                      </a:rPr>
                                    </m:ctrlPr>
                                  </m:funcPr>
                                  <m:fName>
                                    <m:r>
                                      <m:rPr>
                                        <m:sty m:val="p"/>
                                      </m:rPr>
                                      <a:rPr lang="en-GB" sz="4000">
                                        <a:latin typeface="Cambria Math" panose="02040503050406030204" pitchFamily="18" charset="0"/>
                                        <a:ea typeface="Cambria Math" panose="02040503050406030204" pitchFamily="18" charset="0"/>
                                      </a:rPr>
                                      <m:t>cos</m:t>
                                    </m:r>
                                  </m:fName>
                                  <m:e>
                                    <m:f>
                                      <m:fPr>
                                        <m:ctrlPr>
                                          <a:rPr lang="en-GB" sz="4000" i="1">
                                            <a:latin typeface="Cambria Math" panose="02040503050406030204" pitchFamily="18" charset="0"/>
                                          </a:rPr>
                                        </m:ctrlPr>
                                      </m:fPr>
                                      <m:num>
                                        <m:r>
                                          <a:rPr lang="en-GB" sz="4000" i="1">
                                            <a:solidFill>
                                              <a:srgbClr val="FF6600"/>
                                            </a:solidFill>
                                            <a:latin typeface="Cambria Math" panose="02040503050406030204" pitchFamily="18" charset="0"/>
                                          </a:rPr>
                                          <m:t>𝜃</m:t>
                                        </m:r>
                                      </m:num>
                                      <m:den>
                                        <m:r>
                                          <a:rPr lang="en-GB" sz="4000" i="1">
                                            <a:latin typeface="Cambria Math" panose="02040503050406030204" pitchFamily="18" charset="0"/>
                                          </a:rPr>
                                          <m:t>2</m:t>
                                        </m:r>
                                      </m:den>
                                    </m:f>
                                  </m:e>
                                </m:func>
                              </m:e>
                            </m:mr>
                          </m:m>
                        </m:e>
                      </m:d>
                    </m:oMath>
                  </a14:m>
                  <a:r>
                    <a:rPr lang="en-GB" sz="4000" i="1" dirty="0">
                      <a:latin typeface="Cambria Math" panose="02040503050406030204" pitchFamily="18" charset="0"/>
                      <a:ea typeface="Cambria Math" panose="02040503050406030204" pitchFamily="18" charset="0"/>
                    </a:rPr>
                    <a:t> </a:t>
                  </a:r>
                </a:p>
              </p:txBody>
            </p:sp>
          </mc:Choice>
          <mc:Fallback xmlns="">
            <p:sp>
              <p:nvSpPr>
                <p:cNvPr id="24" name="TextBox 23">
                  <a:extLst>
                    <a:ext uri="{FF2B5EF4-FFF2-40B4-BE49-F238E27FC236}">
                      <a16:creationId xmlns:a16="http://schemas.microsoft.com/office/drawing/2014/main" id="{BC4794C7-C014-7840-239C-0D93C650B6AE}"/>
                    </a:ext>
                  </a:extLst>
                </p:cNvPr>
                <p:cNvSpPr txBox="1">
                  <a:spLocks noRot="1" noChangeAspect="1" noMove="1" noResize="1" noEditPoints="1" noAdjustHandles="1" noChangeArrowheads="1" noChangeShapeType="1" noTextEdit="1"/>
                </p:cNvSpPr>
                <p:nvPr/>
              </p:nvSpPr>
              <p:spPr>
                <a:xfrm>
                  <a:off x="8256697" y="4789387"/>
                  <a:ext cx="3781084" cy="2048766"/>
                </a:xfrm>
                <a:prstGeom prst="rect">
                  <a:avLst/>
                </a:prstGeom>
                <a:blipFill>
                  <a:blip r:embed="rId8"/>
                  <a:stretch>
                    <a:fillRect/>
                  </a:stretch>
                </a:blipFill>
                <a:effectLst>
                  <a:softEdge rad="127000"/>
                </a:effectLst>
              </p:spPr>
              <p:txBody>
                <a:bodyPr/>
                <a:lstStyle/>
                <a:p>
                  <a:r>
                    <a:rPr lang="en-CA">
                      <a:noFill/>
                    </a:rPr>
                    <a:t> </a:t>
                  </a:r>
                </a:p>
              </p:txBody>
            </p:sp>
          </mc:Fallback>
        </mc:AlternateContent>
        <p:cxnSp>
          <p:nvCxnSpPr>
            <p:cNvPr id="25" name="Straight Connector 24">
              <a:extLst>
                <a:ext uri="{FF2B5EF4-FFF2-40B4-BE49-F238E27FC236}">
                  <a16:creationId xmlns:a16="http://schemas.microsoft.com/office/drawing/2014/main" id="{DF64D7D2-7026-F5DE-7A5B-325EA584963C}"/>
                </a:ext>
              </a:extLst>
            </p:cNvPr>
            <p:cNvCxnSpPr>
              <a:cxnSpLocks/>
            </p:cNvCxnSpPr>
            <p:nvPr/>
          </p:nvCxnSpPr>
          <p:spPr>
            <a:xfrm>
              <a:off x="8019313" y="3321050"/>
              <a:ext cx="0" cy="3536950"/>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5614B02A-A6C8-8993-AE6F-B444C94DA601}"/>
              </a:ext>
            </a:extLst>
          </p:cNvPr>
          <p:cNvGrpSpPr/>
          <p:nvPr/>
        </p:nvGrpSpPr>
        <p:grpSpPr>
          <a:xfrm>
            <a:off x="8003640" y="-97353"/>
            <a:ext cx="4289545" cy="3488991"/>
            <a:chOff x="3317155" y="-97353"/>
            <a:chExt cx="4289545" cy="3488991"/>
          </a:xfrm>
        </p:grpSpPr>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5AFD8581-5641-C537-29CB-6F1451A337AF}"/>
                    </a:ext>
                  </a:extLst>
                </p:cNvPr>
                <p:cNvSpPr txBox="1"/>
                <p:nvPr/>
              </p:nvSpPr>
              <p:spPr>
                <a:xfrm>
                  <a:off x="4043687" y="-97353"/>
                  <a:ext cx="2873121" cy="1569660"/>
                </a:xfrm>
                <a:prstGeom prst="rect">
                  <a:avLst/>
                </a:prstGeom>
                <a:noFill/>
              </p:spPr>
              <p:txBody>
                <a:bodyPr wrap="square" rtlCol="0">
                  <a:spAutoFit/>
                </a:bodyPr>
                <a:lstStyle/>
                <a:p>
                  <a:pPr algn="ctr"/>
                  <a:r>
                    <a:rPr lang="en-GB" sz="4800" dirty="0">
                      <a:solidFill>
                        <a:schemeClr val="tx1"/>
                      </a:solidFill>
                    </a:rPr>
                    <a:t>boost in </a:t>
                  </a:r>
                  <a14:m>
                    <m:oMath xmlns:m="http://schemas.openxmlformats.org/officeDocument/2006/math">
                      <m:r>
                        <a:rPr lang="en-CA" sz="4800" b="0" i="1" smtClean="0">
                          <a:solidFill>
                            <a:srgbClr val="0070C0"/>
                          </a:solidFill>
                          <a:latin typeface="Cambria Math" panose="02040503050406030204" pitchFamily="18" charset="0"/>
                        </a:rPr>
                        <m:t>𝑡𝑦</m:t>
                      </m:r>
                    </m:oMath>
                  </a14:m>
                  <a:r>
                    <a:rPr lang="en-CA" sz="4800" dirty="0">
                      <a:solidFill>
                        <a:schemeClr val="tx1"/>
                      </a:solidFill>
                    </a:rPr>
                    <a:t>-plane</a:t>
                  </a:r>
                </a:p>
              </p:txBody>
            </p:sp>
          </mc:Choice>
          <mc:Fallback>
            <p:sp>
              <p:nvSpPr>
                <p:cNvPr id="32" name="TextBox 31">
                  <a:extLst>
                    <a:ext uri="{FF2B5EF4-FFF2-40B4-BE49-F238E27FC236}">
                      <a16:creationId xmlns:a16="http://schemas.microsoft.com/office/drawing/2014/main" id="{5AFD8581-5641-C537-29CB-6F1451A337AF}"/>
                    </a:ext>
                  </a:extLst>
                </p:cNvPr>
                <p:cNvSpPr txBox="1">
                  <a:spLocks noRot="1" noChangeAspect="1" noMove="1" noResize="1" noEditPoints="1" noAdjustHandles="1" noChangeArrowheads="1" noChangeShapeType="1" noTextEdit="1"/>
                </p:cNvSpPr>
                <p:nvPr/>
              </p:nvSpPr>
              <p:spPr>
                <a:xfrm>
                  <a:off x="4043687" y="-97353"/>
                  <a:ext cx="2873121" cy="1569660"/>
                </a:xfrm>
                <a:prstGeom prst="rect">
                  <a:avLst/>
                </a:prstGeom>
                <a:blipFill>
                  <a:blip r:embed="rId9"/>
                  <a:stretch>
                    <a:fillRect t="-8527" r="-2548" b="-19767"/>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BC97C9D-2D37-E7FA-62A2-2E7344A02B0C}"/>
                    </a:ext>
                  </a:extLst>
                </p:cNvPr>
                <p:cNvSpPr txBox="1"/>
                <p:nvPr/>
              </p:nvSpPr>
              <p:spPr>
                <a:xfrm>
                  <a:off x="3317155" y="1299334"/>
                  <a:ext cx="4289545" cy="2092304"/>
                </a:xfrm>
                <a:prstGeom prst="rect">
                  <a:avLst/>
                </a:prstGeom>
                <a:noFill/>
                <a:effectLst>
                  <a:softEdge rad="127000"/>
                </a:effectLst>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d>
                          <m:dPr>
                            <m:begChr m:val="["/>
                            <m:endChr m:val="]"/>
                            <m:ctrlPr>
                              <a:rPr lang="en-GB" sz="3200" i="1" smtClean="0">
                                <a:latin typeface="Cambria Math" panose="02040503050406030204" pitchFamily="18" charset="0"/>
                                <a:ea typeface="Cambria Math" panose="02040503050406030204" pitchFamily="18" charset="0"/>
                              </a:rPr>
                            </m:ctrlPr>
                          </m:dPr>
                          <m:e>
                            <m:m>
                              <m:mPr>
                                <m:mcs>
                                  <m:mc>
                                    <m:mcPr>
                                      <m:count m:val="2"/>
                                      <m:mcJc m:val="center"/>
                                    </m:mcPr>
                                  </m:mc>
                                </m:mcs>
                                <m:ctrlPr>
                                  <a:rPr lang="en-GB" sz="3200" i="1">
                                    <a:latin typeface="Cambria Math" panose="02040503050406030204" pitchFamily="18" charset="0"/>
                                    <a:ea typeface="Cambria Math" panose="02040503050406030204" pitchFamily="18" charset="0"/>
                                  </a:rPr>
                                </m:ctrlPr>
                              </m:mPr>
                              <m:mr>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dirty="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i="1" dirty="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r>
                                    <a:rPr lang="en-CA" sz="3200" i="1">
                                      <a:latin typeface="Cambria Math" panose="02040503050406030204" pitchFamily="18" charset="0"/>
                                      <a:ea typeface="Cambria Math" panose="02040503050406030204" pitchFamily="18" charset="0"/>
                                    </a:rPr>
                                    <m:t>𝑖</m:t>
                                  </m:r>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dirty="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i="1" dirty="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r>
                                <m:e>
                                  <m:r>
                                    <a:rPr lang="en-GB" sz="3200" b="0" i="1" dirty="0" smtClean="0">
                                      <a:latin typeface="Cambria Math" panose="02040503050406030204" pitchFamily="18" charset="0"/>
                                      <a:ea typeface="Cambria Math" panose="02040503050406030204" pitchFamily="18" charset="0"/>
                                    </a:rPr>
                                    <m:t>−</m:t>
                                  </m:r>
                                  <m:r>
                                    <a:rPr lang="en-CA" sz="3200" i="1">
                                      <a:latin typeface="Cambria Math" panose="02040503050406030204" pitchFamily="18" charset="0"/>
                                    </a:rPr>
                                    <m:t>𝑖</m:t>
                                  </m:r>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sin</m:t>
                                      </m:r>
                                      <m:r>
                                        <m:rPr>
                                          <m:sty m:val="p"/>
                                        </m:rPr>
                                        <a:rPr lang="en-CA" sz="3200" dirty="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i="1" dirty="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e>
                                  <m:func>
                                    <m:funcPr>
                                      <m:ctrlPr>
                                        <a:rPr lang="en-GB" sz="3200" i="1" dirty="0">
                                          <a:latin typeface="Cambria Math" panose="02040503050406030204" pitchFamily="18" charset="0"/>
                                          <a:ea typeface="Cambria Math" panose="02040503050406030204" pitchFamily="18" charset="0"/>
                                        </a:rPr>
                                      </m:ctrlPr>
                                    </m:funcPr>
                                    <m:fName>
                                      <m:r>
                                        <m:rPr>
                                          <m:sty m:val="p"/>
                                        </m:rPr>
                                        <a:rPr lang="en-GB" sz="3200" dirty="0">
                                          <a:latin typeface="Cambria Math" panose="02040503050406030204" pitchFamily="18" charset="0"/>
                                          <a:ea typeface="Cambria Math" panose="02040503050406030204" pitchFamily="18" charset="0"/>
                                        </a:rPr>
                                        <m:t>cos</m:t>
                                      </m:r>
                                      <m:r>
                                        <m:rPr>
                                          <m:sty m:val="p"/>
                                        </m:rPr>
                                        <a:rPr lang="en-CA" sz="3200" dirty="0">
                                          <a:latin typeface="Cambria Math" panose="02040503050406030204" pitchFamily="18" charset="0"/>
                                          <a:ea typeface="Cambria Math" panose="02040503050406030204" pitchFamily="18" charset="0"/>
                                        </a:rPr>
                                        <m:t>h</m:t>
                                      </m:r>
                                    </m:fName>
                                    <m:e>
                                      <m:f>
                                        <m:fPr>
                                          <m:ctrlPr>
                                            <a:rPr lang="en-GB" sz="3200" i="1" dirty="0">
                                              <a:latin typeface="Cambria Math" panose="02040503050406030204" pitchFamily="18" charset="0"/>
                                              <a:ea typeface="Cambria Math" panose="02040503050406030204" pitchFamily="18" charset="0"/>
                                            </a:rPr>
                                          </m:ctrlPr>
                                        </m:fPr>
                                        <m:num>
                                          <m:r>
                                            <a:rPr lang="en-CA" sz="3200" i="1" dirty="0">
                                              <a:solidFill>
                                                <a:srgbClr val="00B050"/>
                                              </a:solidFill>
                                              <a:latin typeface="Cambria Math" panose="02040503050406030204" pitchFamily="18" charset="0"/>
                                              <a:ea typeface="Cambria Math" panose="02040503050406030204" pitchFamily="18" charset="0"/>
                                            </a:rPr>
                                            <m:t>𝜙</m:t>
                                          </m:r>
                                        </m:num>
                                        <m:den>
                                          <m:r>
                                            <a:rPr lang="en-GB" sz="3200" i="1" dirty="0">
                                              <a:latin typeface="Cambria Math" panose="02040503050406030204" pitchFamily="18" charset="0"/>
                                              <a:ea typeface="Cambria Math" panose="02040503050406030204" pitchFamily="18" charset="0"/>
                                            </a:rPr>
                                            <m:t>2</m:t>
                                          </m:r>
                                        </m:den>
                                      </m:f>
                                    </m:e>
                                  </m:func>
                                </m:e>
                              </m:mr>
                            </m:m>
                          </m:e>
                        </m:d>
                      </m:oMath>
                    </m:oMathPara>
                  </a14:m>
                  <a:endParaRPr lang="en-GB" sz="3200" i="1" dirty="0">
                    <a:latin typeface="Cambria Math" panose="02040503050406030204" pitchFamily="18" charset="0"/>
                    <a:ea typeface="Cambria Math" panose="02040503050406030204" pitchFamily="18" charset="0"/>
                  </a:endParaRPr>
                </a:p>
              </p:txBody>
            </p:sp>
          </mc:Choice>
          <mc:Fallback>
            <p:sp>
              <p:nvSpPr>
                <p:cNvPr id="33" name="TextBox 32">
                  <a:extLst>
                    <a:ext uri="{FF2B5EF4-FFF2-40B4-BE49-F238E27FC236}">
                      <a16:creationId xmlns:a16="http://schemas.microsoft.com/office/drawing/2014/main" id="{6BC97C9D-2D37-E7FA-62A2-2E7344A02B0C}"/>
                    </a:ext>
                  </a:extLst>
                </p:cNvPr>
                <p:cNvSpPr txBox="1">
                  <a:spLocks noRot="1" noChangeAspect="1" noMove="1" noResize="1" noEditPoints="1" noAdjustHandles="1" noChangeArrowheads="1" noChangeShapeType="1" noTextEdit="1"/>
                </p:cNvSpPr>
                <p:nvPr/>
              </p:nvSpPr>
              <p:spPr>
                <a:xfrm>
                  <a:off x="3317155" y="1299334"/>
                  <a:ext cx="4289545" cy="2092304"/>
                </a:xfrm>
                <a:prstGeom prst="rect">
                  <a:avLst/>
                </a:prstGeom>
                <a:blipFill>
                  <a:blip r:embed="rId10"/>
                  <a:stretch>
                    <a:fillRect/>
                  </a:stretch>
                </a:blipFill>
                <a:effectLst>
                  <a:softEdge rad="127000"/>
                </a:effectLst>
              </p:spPr>
              <p:txBody>
                <a:bodyPr/>
                <a:lstStyle/>
                <a:p>
                  <a:r>
                    <a:rPr lang="en-CA">
                      <a:noFill/>
                    </a:rPr>
                    <a:t> </a:t>
                  </a:r>
                </a:p>
              </p:txBody>
            </p:sp>
          </mc:Fallback>
        </mc:AlternateContent>
        <p:cxnSp>
          <p:nvCxnSpPr>
            <p:cNvPr id="34" name="Straight Connector 33">
              <a:extLst>
                <a:ext uri="{FF2B5EF4-FFF2-40B4-BE49-F238E27FC236}">
                  <a16:creationId xmlns:a16="http://schemas.microsoft.com/office/drawing/2014/main" id="{38B0E0F1-8541-DE84-0032-252E4D289FBD}"/>
                </a:ext>
              </a:extLst>
            </p:cNvPr>
            <p:cNvCxnSpPr>
              <a:cxnSpLocks/>
            </p:cNvCxnSpPr>
            <p:nvPr/>
          </p:nvCxnSpPr>
          <p:spPr>
            <a:xfrm>
              <a:off x="3344483" y="0"/>
              <a:ext cx="0" cy="333448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E1193B5-257C-2AF8-989A-06180F3E23C3}"/>
              </a:ext>
            </a:extLst>
          </p:cNvPr>
          <p:cNvGrpSpPr/>
          <p:nvPr/>
        </p:nvGrpSpPr>
        <p:grpSpPr>
          <a:xfrm>
            <a:off x="59178" y="-97353"/>
            <a:ext cx="3188533" cy="3447954"/>
            <a:chOff x="59178" y="-97353"/>
            <a:chExt cx="3188533" cy="3447954"/>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B846A63-ED5F-CDCF-5C74-A788E979C58D}"/>
                    </a:ext>
                  </a:extLst>
                </p:cNvPr>
                <p:cNvSpPr txBox="1"/>
                <p:nvPr/>
              </p:nvSpPr>
              <p:spPr>
                <a:xfrm>
                  <a:off x="240753" y="-97353"/>
                  <a:ext cx="2849645" cy="1569660"/>
                </a:xfrm>
                <a:prstGeom prst="rect">
                  <a:avLst/>
                </a:prstGeom>
                <a:noFill/>
              </p:spPr>
              <p:txBody>
                <a:bodyPr wrap="square" rtlCol="0">
                  <a:spAutoFit/>
                </a:bodyPr>
                <a:lstStyle/>
                <a:p>
                  <a:pPr algn="ctr"/>
                  <a:r>
                    <a:rPr lang="en-GB" sz="4800" dirty="0"/>
                    <a:t>b</a:t>
                  </a:r>
                  <a:r>
                    <a:rPr lang="en-GB" sz="4800" dirty="0">
                      <a:solidFill>
                        <a:schemeClr val="tx1"/>
                      </a:solidFill>
                    </a:rPr>
                    <a:t>oost in </a:t>
                  </a:r>
                  <a14:m>
                    <m:oMath xmlns:m="http://schemas.openxmlformats.org/officeDocument/2006/math">
                      <m:r>
                        <a:rPr lang="en-CA" sz="4800" b="0" i="1" smtClean="0">
                          <a:solidFill>
                            <a:srgbClr val="0070C0"/>
                          </a:solidFill>
                          <a:latin typeface="Cambria Math" panose="02040503050406030204" pitchFamily="18" charset="0"/>
                        </a:rPr>
                        <m:t>𝑡𝑧</m:t>
                      </m:r>
                    </m:oMath>
                  </a14:m>
                  <a:r>
                    <a:rPr lang="en-CA" sz="4800" dirty="0">
                      <a:solidFill>
                        <a:schemeClr val="tx1"/>
                      </a:solidFill>
                    </a:rPr>
                    <a:t>-plane</a:t>
                  </a:r>
                </a:p>
              </p:txBody>
            </p:sp>
          </mc:Choice>
          <mc:Fallback xmlns="">
            <p:sp>
              <p:nvSpPr>
                <p:cNvPr id="35" name="TextBox 34">
                  <a:extLst>
                    <a:ext uri="{FF2B5EF4-FFF2-40B4-BE49-F238E27FC236}">
                      <a16:creationId xmlns:a16="http://schemas.microsoft.com/office/drawing/2014/main" id="{EB846A63-ED5F-CDCF-5C74-A788E979C58D}"/>
                    </a:ext>
                  </a:extLst>
                </p:cNvPr>
                <p:cNvSpPr txBox="1">
                  <a:spLocks noRot="1" noChangeAspect="1" noMove="1" noResize="1" noEditPoints="1" noAdjustHandles="1" noChangeArrowheads="1" noChangeShapeType="1" noTextEdit="1"/>
                </p:cNvSpPr>
                <p:nvPr/>
              </p:nvSpPr>
              <p:spPr>
                <a:xfrm>
                  <a:off x="240753" y="-97353"/>
                  <a:ext cx="2849645" cy="1569660"/>
                </a:xfrm>
                <a:prstGeom prst="rect">
                  <a:avLst/>
                </a:prstGeom>
                <a:blipFill>
                  <a:blip r:embed="rId11"/>
                  <a:stretch>
                    <a:fillRect t="-8527" r="-2778" b="-197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E11EAFE-22F0-BBA5-9AAF-9474FC9D5A1C}"/>
                    </a:ext>
                  </a:extLst>
                </p:cNvPr>
                <p:cNvSpPr txBox="1"/>
                <p:nvPr/>
              </p:nvSpPr>
              <p:spPr>
                <a:xfrm>
                  <a:off x="59178" y="1299334"/>
                  <a:ext cx="3188533" cy="2051267"/>
                </a:xfrm>
                <a:prstGeom prst="rect">
                  <a:avLst/>
                </a:prstGeom>
                <a:noFill/>
                <a:effectLst>
                  <a:softEdge rad="127000"/>
                </a:effectLst>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CA" sz="4400" i="1" dirty="0">
                                          <a:latin typeface="Cambria Math" panose="02040503050406030204" pitchFamily="18" charset="0"/>
                                          <a:ea typeface="Cambria Math" panose="02040503050406030204" pitchFamily="18" charset="0"/>
                                        </a:rPr>
                                      </m:ctrlPr>
                                    </m:sSupPr>
                                    <m:e>
                                      <m:r>
                                        <a:rPr lang="en-CA" sz="4400" i="1" dirty="0">
                                          <a:latin typeface="Cambria Math" panose="02040503050406030204" pitchFamily="18" charset="0"/>
                                          <a:ea typeface="Cambria Math" panose="02040503050406030204" pitchFamily="18" charset="0"/>
                                        </a:rPr>
                                        <m:t>𝑒</m:t>
                                      </m:r>
                                    </m:e>
                                    <m:sup>
                                      <m:r>
                                        <a:rPr lang="en-CA" sz="4400" i="1" dirty="0">
                                          <a:latin typeface="Cambria Math" panose="02040503050406030204" pitchFamily="18" charset="0"/>
                                          <a:ea typeface="Cambria Math" panose="02040503050406030204" pitchFamily="18" charset="0"/>
                                        </a:rPr>
                                        <m:t>−</m:t>
                                      </m:r>
                                      <m:f>
                                        <m:fPr>
                                          <m:ctrlPr>
                                            <a:rPr lang="en-GB" sz="4400" i="1" dirty="0">
                                              <a:latin typeface="Cambria Math" panose="02040503050406030204" pitchFamily="18" charset="0"/>
                                              <a:ea typeface="Cambria Math" panose="02040503050406030204" pitchFamily="18" charset="0"/>
                                            </a:rPr>
                                          </m:ctrlPr>
                                        </m:fPr>
                                        <m:num>
                                          <m:r>
                                            <a:rPr lang="en-CA" sz="4400" i="1" dirty="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e>
                                  <m:r>
                                    <a:rPr lang="en-CA" sz="4400" i="1">
                                      <a:latin typeface="Cambria Math" panose="02040503050406030204" pitchFamily="18" charset="0"/>
                                    </a:rPr>
                                    <m:t>0</m:t>
                                  </m:r>
                                </m:e>
                              </m:mr>
                              <m:mr>
                                <m:e>
                                  <m:r>
                                    <a:rPr lang="en-CA" sz="4400" i="1">
                                      <a:latin typeface="Cambria Math" panose="02040503050406030204" pitchFamily="18" charset="0"/>
                                    </a:rPr>
                                    <m:t>0</m:t>
                                  </m:r>
                                </m:e>
                                <m:e>
                                  <m:sSup>
                                    <m:sSupPr>
                                      <m:ctrlPr>
                                        <a:rPr lang="en-CA" sz="4400" i="1" dirty="0">
                                          <a:latin typeface="Cambria Math" panose="02040503050406030204" pitchFamily="18" charset="0"/>
                                          <a:ea typeface="Cambria Math" panose="02040503050406030204" pitchFamily="18" charset="0"/>
                                        </a:rPr>
                                      </m:ctrlPr>
                                    </m:sSupPr>
                                    <m:e>
                                      <m:r>
                                        <a:rPr lang="en-CA" sz="4400" i="1" dirty="0">
                                          <a:latin typeface="Cambria Math" panose="02040503050406030204" pitchFamily="18" charset="0"/>
                                          <a:ea typeface="Cambria Math" panose="02040503050406030204" pitchFamily="18" charset="0"/>
                                        </a:rPr>
                                        <m:t>𝑒</m:t>
                                      </m:r>
                                    </m:e>
                                    <m:sup>
                                      <m:r>
                                        <a:rPr lang="en-CA" sz="4400" i="1" dirty="0">
                                          <a:latin typeface="Cambria Math" panose="02040503050406030204" pitchFamily="18" charset="0"/>
                                          <a:ea typeface="Cambria Math" panose="02040503050406030204" pitchFamily="18" charset="0"/>
                                        </a:rPr>
                                        <m:t>+</m:t>
                                      </m:r>
                                      <m:f>
                                        <m:fPr>
                                          <m:ctrlPr>
                                            <a:rPr lang="en-GB" sz="4400" i="1" dirty="0">
                                              <a:latin typeface="Cambria Math" panose="02040503050406030204" pitchFamily="18" charset="0"/>
                                              <a:ea typeface="Cambria Math" panose="02040503050406030204" pitchFamily="18" charset="0"/>
                                            </a:rPr>
                                          </m:ctrlPr>
                                        </m:fPr>
                                        <m:num>
                                          <m:r>
                                            <a:rPr lang="en-CA" sz="4400" i="1" dirty="0">
                                              <a:solidFill>
                                                <a:srgbClr val="00B050"/>
                                              </a:solidFill>
                                              <a:latin typeface="Cambria Math" panose="02040503050406030204" pitchFamily="18" charset="0"/>
                                              <a:ea typeface="Cambria Math" panose="02040503050406030204" pitchFamily="18" charset="0"/>
                                            </a:rPr>
                                            <m:t>𝜙</m:t>
                                          </m:r>
                                        </m:num>
                                        <m:den>
                                          <m:r>
                                            <a:rPr lang="en-GB" sz="4400" i="1" dirty="0">
                                              <a:latin typeface="Cambria Math" panose="02040503050406030204" pitchFamily="18" charset="0"/>
                                              <a:ea typeface="Cambria Math" panose="02040503050406030204" pitchFamily="18" charset="0"/>
                                            </a:rPr>
                                            <m:t>2</m:t>
                                          </m:r>
                                        </m:den>
                                      </m:f>
                                    </m:sup>
                                  </m:sSup>
                                </m:e>
                              </m:mr>
                            </m:m>
                          </m:e>
                        </m:d>
                      </m:oMath>
                    </m:oMathPara>
                  </a14:m>
                  <a:endParaRPr lang="en-GB" sz="4400" i="1" dirty="0">
                    <a:latin typeface="Cambria Math" panose="02040503050406030204" pitchFamily="18" charset="0"/>
                    <a:ea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9E11EAFE-22F0-BBA5-9AAF-9474FC9D5A1C}"/>
                    </a:ext>
                  </a:extLst>
                </p:cNvPr>
                <p:cNvSpPr txBox="1">
                  <a:spLocks noRot="1" noChangeAspect="1" noMove="1" noResize="1" noEditPoints="1" noAdjustHandles="1" noChangeArrowheads="1" noChangeShapeType="1" noTextEdit="1"/>
                </p:cNvSpPr>
                <p:nvPr/>
              </p:nvSpPr>
              <p:spPr>
                <a:xfrm>
                  <a:off x="59178" y="1299334"/>
                  <a:ext cx="3188533" cy="2051267"/>
                </a:xfrm>
                <a:prstGeom prst="rect">
                  <a:avLst/>
                </a:prstGeom>
                <a:blipFill>
                  <a:blip r:embed="rId12"/>
                  <a:stretch>
                    <a:fillRect/>
                  </a:stretch>
                </a:blipFill>
                <a:effectLst>
                  <a:softEdge rad="127000"/>
                </a:effectLst>
              </p:spPr>
              <p:txBody>
                <a:bodyPr/>
                <a:lstStyle/>
                <a:p>
                  <a:r>
                    <a:rPr lang="en-CA">
                      <a:noFill/>
                    </a:rPr>
                    <a:t> </a:t>
                  </a:r>
                </a:p>
              </p:txBody>
            </p:sp>
          </mc:Fallback>
        </mc:AlternateContent>
      </p:grpSp>
      <p:grpSp>
        <p:nvGrpSpPr>
          <p:cNvPr id="48" name="Group 47">
            <a:extLst>
              <a:ext uri="{FF2B5EF4-FFF2-40B4-BE49-F238E27FC236}">
                <a16:creationId xmlns:a16="http://schemas.microsoft.com/office/drawing/2014/main" id="{177FB30F-A846-F323-414B-A518A13F4845}"/>
              </a:ext>
            </a:extLst>
          </p:cNvPr>
          <p:cNvGrpSpPr/>
          <p:nvPr/>
        </p:nvGrpSpPr>
        <p:grpSpPr>
          <a:xfrm>
            <a:off x="3342956" y="-97353"/>
            <a:ext cx="4427985" cy="3431841"/>
            <a:chOff x="8013267" y="-97353"/>
            <a:chExt cx="4427985" cy="3431841"/>
          </a:xfrm>
        </p:grpSpPr>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438307C-53D6-3CEF-DF05-9D4963E3F455}"/>
                    </a:ext>
                  </a:extLst>
                </p:cNvPr>
                <p:cNvSpPr txBox="1"/>
                <p:nvPr/>
              </p:nvSpPr>
              <p:spPr>
                <a:xfrm>
                  <a:off x="8927463" y="-97353"/>
                  <a:ext cx="2873121" cy="1569660"/>
                </a:xfrm>
                <a:prstGeom prst="rect">
                  <a:avLst/>
                </a:prstGeom>
                <a:noFill/>
              </p:spPr>
              <p:txBody>
                <a:bodyPr wrap="square" rtlCol="0">
                  <a:spAutoFit/>
                </a:bodyPr>
                <a:lstStyle/>
                <a:p>
                  <a:pPr algn="ctr"/>
                  <a:r>
                    <a:rPr lang="en-GB" sz="4800" dirty="0">
                      <a:solidFill>
                        <a:schemeClr val="tx1"/>
                      </a:solidFill>
                    </a:rPr>
                    <a:t>boost in </a:t>
                  </a:r>
                  <a14:m>
                    <m:oMath xmlns:m="http://schemas.openxmlformats.org/officeDocument/2006/math">
                      <m:r>
                        <a:rPr lang="en-CA" sz="4800" b="0" i="1" smtClean="0">
                          <a:solidFill>
                            <a:srgbClr val="0070C0"/>
                          </a:solidFill>
                          <a:latin typeface="Cambria Math" panose="02040503050406030204" pitchFamily="18" charset="0"/>
                        </a:rPr>
                        <m:t>𝑡𝑥</m:t>
                      </m:r>
                    </m:oMath>
                  </a14:m>
                  <a:r>
                    <a:rPr lang="en-CA" sz="4800" dirty="0">
                      <a:solidFill>
                        <a:schemeClr val="tx1"/>
                      </a:solidFill>
                    </a:rPr>
                    <a:t>-plane</a:t>
                  </a:r>
                </a:p>
              </p:txBody>
            </p:sp>
          </mc:Choice>
          <mc:Fallback>
            <p:sp>
              <p:nvSpPr>
                <p:cNvPr id="37" name="TextBox 36">
                  <a:extLst>
                    <a:ext uri="{FF2B5EF4-FFF2-40B4-BE49-F238E27FC236}">
                      <a16:creationId xmlns:a16="http://schemas.microsoft.com/office/drawing/2014/main" id="{7438307C-53D6-3CEF-DF05-9D4963E3F455}"/>
                    </a:ext>
                  </a:extLst>
                </p:cNvPr>
                <p:cNvSpPr txBox="1">
                  <a:spLocks noRot="1" noChangeAspect="1" noMove="1" noResize="1" noEditPoints="1" noAdjustHandles="1" noChangeArrowheads="1" noChangeShapeType="1" noTextEdit="1"/>
                </p:cNvSpPr>
                <p:nvPr/>
              </p:nvSpPr>
              <p:spPr>
                <a:xfrm>
                  <a:off x="8927463" y="-97353"/>
                  <a:ext cx="2873121" cy="1569660"/>
                </a:xfrm>
                <a:prstGeom prst="rect">
                  <a:avLst/>
                </a:prstGeom>
                <a:blipFill>
                  <a:blip r:embed="rId13"/>
                  <a:stretch>
                    <a:fillRect t="-8527" r="-2331" b="-19767"/>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27F023F-A88B-EFFC-78E8-C58AE6B476B4}"/>
                    </a:ext>
                  </a:extLst>
                </p:cNvPr>
                <p:cNvSpPr txBox="1"/>
                <p:nvPr/>
              </p:nvSpPr>
              <p:spPr>
                <a:xfrm>
                  <a:off x="8265027" y="1418918"/>
                  <a:ext cx="4176225" cy="1853136"/>
                </a:xfrm>
                <a:prstGeom prst="rect">
                  <a:avLst/>
                </a:prstGeom>
                <a:noFill/>
                <a:effectLst>
                  <a:softEdge rad="127000"/>
                </a:effectLst>
              </p:spPr>
              <p:txBody>
                <a:bodyPr wrap="square">
                  <a:spAutoFit/>
                </a:bodyPr>
                <a:lstStyle/>
                <a:p>
                  <a:pPr>
                    <a:spcAft>
                      <a:spcPts val="600"/>
                    </a:spcAft>
                  </a:pPr>
                  <a14:m>
                    <m:oMath xmlns:m="http://schemas.openxmlformats.org/officeDocument/2006/math">
                      <m:d>
                        <m:dPr>
                          <m:begChr m:val="["/>
                          <m:endChr m:val="]"/>
                          <m:ctrlPr>
                            <a:rPr lang="en-GB" sz="3600" i="1">
                              <a:latin typeface="Cambria Math" panose="02040503050406030204" pitchFamily="18" charset="0"/>
                              <a:ea typeface="Cambria Math" panose="02040503050406030204" pitchFamily="18" charset="0"/>
                            </a:rPr>
                          </m:ctrlPr>
                        </m:dPr>
                        <m:e>
                          <m:m>
                            <m:mPr>
                              <m:mcs>
                                <m:mc>
                                  <m:mcPr>
                                    <m:count m:val="2"/>
                                    <m:mcJc m:val="center"/>
                                  </m:mcPr>
                                </m:mc>
                              </m:mcs>
                              <m:ctrlPr>
                                <a:rPr lang="en-GB" sz="3600" i="1">
                                  <a:latin typeface="Cambria Math" panose="02040503050406030204" pitchFamily="18" charset="0"/>
                                  <a:ea typeface="Cambria Math" panose="02040503050406030204" pitchFamily="18" charset="0"/>
                                </a:rPr>
                              </m:ctrlPr>
                            </m:mPr>
                            <m:mr>
                              <m:e>
                                <m:func>
                                  <m:funcPr>
                                    <m:ctrlPr>
                                      <a:rPr lang="en-GB" sz="3600" i="1" dirty="0">
                                        <a:latin typeface="Cambria Math" panose="02040503050406030204" pitchFamily="18" charset="0"/>
                                        <a:ea typeface="Cambria Math" panose="02040503050406030204" pitchFamily="18" charset="0"/>
                                      </a:rPr>
                                    </m:ctrlPr>
                                  </m:funcPr>
                                  <m:fName>
                                    <m:r>
                                      <m:rPr>
                                        <m:sty m:val="p"/>
                                      </m:rPr>
                                      <a:rPr lang="en-GB" sz="3600" dirty="0">
                                        <a:latin typeface="Cambria Math" panose="02040503050406030204" pitchFamily="18" charset="0"/>
                                        <a:ea typeface="Cambria Math" panose="02040503050406030204" pitchFamily="18" charset="0"/>
                                      </a:rPr>
                                      <m:t>cos</m:t>
                                    </m:r>
                                    <m:r>
                                      <m:rPr>
                                        <m:sty m:val="p"/>
                                      </m:rPr>
                                      <a:rPr lang="en-CA" sz="3600" dirty="0">
                                        <a:latin typeface="Cambria Math" panose="02040503050406030204" pitchFamily="18" charset="0"/>
                                        <a:ea typeface="Cambria Math" panose="02040503050406030204" pitchFamily="18" charset="0"/>
                                      </a:rPr>
                                      <m:t>h</m:t>
                                    </m:r>
                                  </m:fName>
                                  <m:e>
                                    <m:f>
                                      <m:fPr>
                                        <m:ctrlPr>
                                          <a:rPr lang="en-GB" sz="3600" i="1" dirty="0">
                                            <a:latin typeface="Cambria Math" panose="02040503050406030204" pitchFamily="18" charset="0"/>
                                            <a:ea typeface="Cambria Math" panose="02040503050406030204" pitchFamily="18" charset="0"/>
                                          </a:rPr>
                                        </m:ctrlPr>
                                      </m:fPr>
                                      <m:num>
                                        <m:r>
                                          <a:rPr lang="en-CA" sz="3600" i="1" dirty="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e>
                                </m:func>
                              </m:e>
                              <m:e>
                                <m:r>
                                  <a:rPr lang="en-CA" sz="3600" i="1">
                                    <a:latin typeface="Cambria Math" panose="02040503050406030204" pitchFamily="18" charset="0"/>
                                    <a:ea typeface="Cambria Math" panose="02040503050406030204" pitchFamily="18" charset="0"/>
                                  </a:rPr>
                                  <m:t>−</m:t>
                                </m:r>
                                <m:func>
                                  <m:funcPr>
                                    <m:ctrlPr>
                                      <a:rPr lang="en-GB" sz="3600" i="1" dirty="0">
                                        <a:latin typeface="Cambria Math" panose="02040503050406030204" pitchFamily="18" charset="0"/>
                                        <a:ea typeface="Cambria Math" panose="02040503050406030204" pitchFamily="18" charset="0"/>
                                      </a:rPr>
                                    </m:ctrlPr>
                                  </m:funcPr>
                                  <m:fName>
                                    <m:r>
                                      <m:rPr>
                                        <m:sty m:val="p"/>
                                      </m:rPr>
                                      <a:rPr lang="en-GB" sz="3600" dirty="0">
                                        <a:latin typeface="Cambria Math" panose="02040503050406030204" pitchFamily="18" charset="0"/>
                                        <a:ea typeface="Cambria Math" panose="02040503050406030204" pitchFamily="18" charset="0"/>
                                      </a:rPr>
                                      <m:t>sin</m:t>
                                    </m:r>
                                    <m:r>
                                      <m:rPr>
                                        <m:sty m:val="p"/>
                                      </m:rPr>
                                      <a:rPr lang="en-CA" sz="3600" dirty="0">
                                        <a:latin typeface="Cambria Math" panose="02040503050406030204" pitchFamily="18" charset="0"/>
                                        <a:ea typeface="Cambria Math" panose="02040503050406030204" pitchFamily="18" charset="0"/>
                                      </a:rPr>
                                      <m:t>h</m:t>
                                    </m:r>
                                  </m:fName>
                                  <m:e>
                                    <m:f>
                                      <m:fPr>
                                        <m:ctrlPr>
                                          <a:rPr lang="en-GB" sz="3600" i="1" dirty="0">
                                            <a:latin typeface="Cambria Math" panose="02040503050406030204" pitchFamily="18" charset="0"/>
                                            <a:ea typeface="Cambria Math" panose="02040503050406030204" pitchFamily="18" charset="0"/>
                                          </a:rPr>
                                        </m:ctrlPr>
                                      </m:fPr>
                                      <m:num>
                                        <m:r>
                                          <a:rPr lang="en-CA" sz="3600" i="1" dirty="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e>
                                </m:func>
                              </m:e>
                            </m:mr>
                            <m:mr>
                              <m:e>
                                <m:r>
                                  <a:rPr lang="en-CA" sz="3600" i="1">
                                    <a:latin typeface="Cambria Math" panose="02040503050406030204" pitchFamily="18" charset="0"/>
                                  </a:rPr>
                                  <m:t>−</m:t>
                                </m:r>
                                <m:func>
                                  <m:funcPr>
                                    <m:ctrlPr>
                                      <a:rPr lang="en-GB" sz="3600" i="1" dirty="0">
                                        <a:latin typeface="Cambria Math" panose="02040503050406030204" pitchFamily="18" charset="0"/>
                                        <a:ea typeface="Cambria Math" panose="02040503050406030204" pitchFamily="18" charset="0"/>
                                      </a:rPr>
                                    </m:ctrlPr>
                                  </m:funcPr>
                                  <m:fName>
                                    <m:r>
                                      <m:rPr>
                                        <m:sty m:val="p"/>
                                      </m:rPr>
                                      <a:rPr lang="en-GB" sz="3600" dirty="0">
                                        <a:latin typeface="Cambria Math" panose="02040503050406030204" pitchFamily="18" charset="0"/>
                                        <a:ea typeface="Cambria Math" panose="02040503050406030204" pitchFamily="18" charset="0"/>
                                      </a:rPr>
                                      <m:t>sin</m:t>
                                    </m:r>
                                    <m:r>
                                      <m:rPr>
                                        <m:sty m:val="p"/>
                                      </m:rPr>
                                      <a:rPr lang="en-CA" sz="3600" dirty="0">
                                        <a:latin typeface="Cambria Math" panose="02040503050406030204" pitchFamily="18" charset="0"/>
                                        <a:ea typeface="Cambria Math" panose="02040503050406030204" pitchFamily="18" charset="0"/>
                                      </a:rPr>
                                      <m:t>h</m:t>
                                    </m:r>
                                  </m:fName>
                                  <m:e>
                                    <m:f>
                                      <m:fPr>
                                        <m:ctrlPr>
                                          <a:rPr lang="en-GB" sz="3600" i="1" dirty="0">
                                            <a:latin typeface="Cambria Math" panose="02040503050406030204" pitchFamily="18" charset="0"/>
                                            <a:ea typeface="Cambria Math" panose="02040503050406030204" pitchFamily="18" charset="0"/>
                                          </a:rPr>
                                        </m:ctrlPr>
                                      </m:fPr>
                                      <m:num>
                                        <m:r>
                                          <a:rPr lang="en-CA" sz="3600" i="1" dirty="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e>
                                </m:func>
                              </m:e>
                              <m:e>
                                <m:func>
                                  <m:funcPr>
                                    <m:ctrlPr>
                                      <a:rPr lang="en-GB" sz="3600" i="1" dirty="0">
                                        <a:latin typeface="Cambria Math" panose="02040503050406030204" pitchFamily="18" charset="0"/>
                                        <a:ea typeface="Cambria Math" panose="02040503050406030204" pitchFamily="18" charset="0"/>
                                      </a:rPr>
                                    </m:ctrlPr>
                                  </m:funcPr>
                                  <m:fName>
                                    <m:r>
                                      <m:rPr>
                                        <m:sty m:val="p"/>
                                      </m:rPr>
                                      <a:rPr lang="en-GB" sz="3600" dirty="0">
                                        <a:latin typeface="Cambria Math" panose="02040503050406030204" pitchFamily="18" charset="0"/>
                                        <a:ea typeface="Cambria Math" panose="02040503050406030204" pitchFamily="18" charset="0"/>
                                      </a:rPr>
                                      <m:t>cos</m:t>
                                    </m:r>
                                    <m:r>
                                      <m:rPr>
                                        <m:sty m:val="p"/>
                                      </m:rPr>
                                      <a:rPr lang="en-CA" sz="3600" dirty="0">
                                        <a:latin typeface="Cambria Math" panose="02040503050406030204" pitchFamily="18" charset="0"/>
                                        <a:ea typeface="Cambria Math" panose="02040503050406030204" pitchFamily="18" charset="0"/>
                                      </a:rPr>
                                      <m:t>h</m:t>
                                    </m:r>
                                  </m:fName>
                                  <m:e>
                                    <m:f>
                                      <m:fPr>
                                        <m:ctrlPr>
                                          <a:rPr lang="en-GB" sz="3600" i="1" dirty="0">
                                            <a:latin typeface="Cambria Math" panose="02040503050406030204" pitchFamily="18" charset="0"/>
                                            <a:ea typeface="Cambria Math" panose="02040503050406030204" pitchFamily="18" charset="0"/>
                                          </a:rPr>
                                        </m:ctrlPr>
                                      </m:fPr>
                                      <m:num>
                                        <m:r>
                                          <a:rPr lang="en-CA" sz="3600" i="1" dirty="0">
                                            <a:solidFill>
                                              <a:srgbClr val="00B050"/>
                                            </a:solidFill>
                                            <a:latin typeface="Cambria Math" panose="02040503050406030204" pitchFamily="18" charset="0"/>
                                            <a:ea typeface="Cambria Math" panose="02040503050406030204" pitchFamily="18" charset="0"/>
                                          </a:rPr>
                                          <m:t>𝜙</m:t>
                                        </m:r>
                                      </m:num>
                                      <m:den>
                                        <m:r>
                                          <a:rPr lang="en-GB" sz="3600" i="1" dirty="0">
                                            <a:latin typeface="Cambria Math" panose="02040503050406030204" pitchFamily="18" charset="0"/>
                                            <a:ea typeface="Cambria Math" panose="02040503050406030204" pitchFamily="18" charset="0"/>
                                          </a:rPr>
                                          <m:t>2</m:t>
                                        </m:r>
                                      </m:den>
                                    </m:f>
                                  </m:e>
                                </m:func>
                              </m:e>
                            </m:mr>
                          </m:m>
                        </m:e>
                      </m:d>
                    </m:oMath>
                  </a14:m>
                  <a:r>
                    <a:rPr lang="en-GB" sz="3600" i="1" dirty="0">
                      <a:latin typeface="Cambria Math" panose="02040503050406030204" pitchFamily="18" charset="0"/>
                      <a:ea typeface="Cambria Math" panose="02040503050406030204" pitchFamily="18" charset="0"/>
                    </a:rPr>
                    <a:t> </a:t>
                  </a:r>
                </a:p>
              </p:txBody>
            </p:sp>
          </mc:Choice>
          <mc:Fallback>
            <p:sp>
              <p:nvSpPr>
                <p:cNvPr id="38" name="TextBox 37">
                  <a:extLst>
                    <a:ext uri="{FF2B5EF4-FFF2-40B4-BE49-F238E27FC236}">
                      <a16:creationId xmlns:a16="http://schemas.microsoft.com/office/drawing/2014/main" id="{227F023F-A88B-EFFC-78E8-C58AE6B476B4}"/>
                    </a:ext>
                  </a:extLst>
                </p:cNvPr>
                <p:cNvSpPr txBox="1">
                  <a:spLocks noRot="1" noChangeAspect="1" noMove="1" noResize="1" noEditPoints="1" noAdjustHandles="1" noChangeArrowheads="1" noChangeShapeType="1" noTextEdit="1"/>
                </p:cNvSpPr>
                <p:nvPr/>
              </p:nvSpPr>
              <p:spPr>
                <a:xfrm>
                  <a:off x="8265027" y="1418918"/>
                  <a:ext cx="4176225" cy="1853136"/>
                </a:xfrm>
                <a:prstGeom prst="rect">
                  <a:avLst/>
                </a:prstGeom>
                <a:blipFill>
                  <a:blip r:embed="rId14"/>
                  <a:stretch>
                    <a:fillRect/>
                  </a:stretch>
                </a:blipFill>
                <a:effectLst>
                  <a:softEdge rad="127000"/>
                </a:effectLst>
              </p:spPr>
              <p:txBody>
                <a:bodyPr/>
                <a:lstStyle/>
                <a:p>
                  <a:r>
                    <a:rPr lang="en-CA">
                      <a:noFill/>
                    </a:rPr>
                    <a:t> </a:t>
                  </a:r>
                </a:p>
              </p:txBody>
            </p:sp>
          </mc:Fallback>
        </mc:AlternateContent>
        <p:cxnSp>
          <p:nvCxnSpPr>
            <p:cNvPr id="39" name="Straight Connector 38">
              <a:extLst>
                <a:ext uri="{FF2B5EF4-FFF2-40B4-BE49-F238E27FC236}">
                  <a16:creationId xmlns:a16="http://schemas.microsoft.com/office/drawing/2014/main" id="{912E74A5-A135-8DA6-5EFB-867CB243393B}"/>
                </a:ext>
              </a:extLst>
            </p:cNvPr>
            <p:cNvCxnSpPr>
              <a:cxnSpLocks/>
            </p:cNvCxnSpPr>
            <p:nvPr/>
          </p:nvCxnSpPr>
          <p:spPr>
            <a:xfrm>
              <a:off x="8013267" y="0"/>
              <a:ext cx="0" cy="3334488"/>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27544116"/>
      </p:ext>
    </p:extLst>
  </p:cSld>
  <p:clrMapOvr>
    <a:masterClrMapping/>
  </p:clrMapOvr>
  <mc:AlternateContent xmlns:mc="http://schemas.openxmlformats.org/markup-compatibility/2006" xmlns:p14="http://schemas.microsoft.com/office/powerpoint/2010/main">
    <mc:Choice Requires="p14">
      <p:transition spd="med" p14:dur="700" advTm="7371">
        <p:fade/>
      </p:transition>
    </mc:Choice>
    <mc:Fallback xmlns="">
      <p:transition spd="med" advTm="73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FB76655-8C39-717B-9371-8EED4EDD1158}"/>
              </a:ext>
            </a:extLst>
          </p:cNvPr>
          <p:cNvGrpSpPr/>
          <p:nvPr/>
        </p:nvGrpSpPr>
        <p:grpSpPr>
          <a:xfrm>
            <a:off x="59915" y="1603024"/>
            <a:ext cx="12102588" cy="2452878"/>
            <a:chOff x="59915" y="1603024"/>
            <a:chExt cx="12102588" cy="2452878"/>
          </a:xfrm>
        </p:grpSpPr>
        <p:sp>
          <p:nvSpPr>
            <p:cNvPr id="4" name="Rectangle 3">
              <a:extLst>
                <a:ext uri="{FF2B5EF4-FFF2-40B4-BE49-F238E27FC236}">
                  <a16:creationId xmlns:a16="http://schemas.microsoft.com/office/drawing/2014/main" id="{66C4C631-5F10-9E86-70D8-04392E2CED48}"/>
                </a:ext>
              </a:extLst>
            </p:cNvPr>
            <p:cNvSpPr/>
            <p:nvPr/>
          </p:nvSpPr>
          <p:spPr>
            <a:xfrm>
              <a:off x="2667017" y="1655245"/>
              <a:ext cx="6351671" cy="2400657"/>
            </a:xfrm>
            <a:prstGeom prst="rect">
              <a:avLst/>
            </a:prstGeom>
            <a:solidFill>
              <a:schemeClr val="bg1">
                <a:alpha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5" name="Group 4">
              <a:extLst>
                <a:ext uri="{FF2B5EF4-FFF2-40B4-BE49-F238E27FC236}">
                  <a16:creationId xmlns:a16="http://schemas.microsoft.com/office/drawing/2014/main" id="{6F438C47-D81C-3F53-1CF4-374252D7E2B0}"/>
                </a:ext>
              </a:extLst>
            </p:cNvPr>
            <p:cNvGrpSpPr/>
            <p:nvPr/>
          </p:nvGrpSpPr>
          <p:grpSpPr>
            <a:xfrm>
              <a:off x="59915" y="1603024"/>
              <a:ext cx="12102588" cy="2019399"/>
              <a:chOff x="89412" y="3431409"/>
              <a:chExt cx="12102588" cy="201939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F7769A-99FA-5A77-20F1-778F454D89C3}"/>
                      </a:ext>
                    </a:extLst>
                  </p:cNvPr>
                  <p:cNvSpPr txBox="1"/>
                  <p:nvPr/>
                </p:nvSpPr>
                <p:spPr>
                  <a:xfrm>
                    <a:off x="89412" y="3431409"/>
                    <a:ext cx="12102588" cy="2019399"/>
                  </a:xfrm>
                  <a:prstGeom prst="rect">
                    <a:avLst/>
                  </a:prstGeom>
                  <a:noFill/>
                </p:spPr>
                <p:txBody>
                  <a:bodyPr wrap="square" rtlCol="0">
                    <a:spAutoFit/>
                  </a:bodyPr>
                  <a:lstStyle/>
                  <a:p>
                    <a14:m>
                      <m:oMath xmlns:m="http://schemas.openxmlformats.org/officeDocument/2006/math">
                        <m:d>
                          <m:dPr>
                            <m:begChr m:val="["/>
                            <m:endChr m:val="]"/>
                            <m:ctrlPr>
                              <a:rPr lang="en-CA" sz="6200" b="1" i="1" smtClean="0">
                                <a:latin typeface="Cambria Math" panose="02040503050406030204" pitchFamily="18" charset="0"/>
                              </a:rPr>
                            </m:ctrlPr>
                          </m:dPr>
                          <m:e>
                            <m:m>
                              <m:mPr>
                                <m:mcs>
                                  <m:mc>
                                    <m:mcPr>
                                      <m:count m:val="2"/>
                                      <m:mcJc m:val="center"/>
                                    </m:mcPr>
                                  </m:mc>
                                </m:mcs>
                                <m:ctrlPr>
                                  <a:rPr lang="en-CA" sz="6200" b="1" i="1" smtClean="0">
                                    <a:latin typeface="Cambria Math" panose="02040503050406030204" pitchFamily="18" charset="0"/>
                                  </a:rPr>
                                </m:ctrlPr>
                              </m:mPr>
                              <m:mr>
                                <m:e/>
                                <m:e/>
                              </m:mr>
                              <m:mr>
                                <m:e/>
                                <m:e/>
                              </m:mr>
                            </m:m>
                          </m:e>
                        </m:d>
                        <m:d>
                          <m:dPr>
                            <m:begChr m:val="["/>
                            <m:endChr m:val="]"/>
                            <m:ctrlPr>
                              <a:rPr lang="en-GB" sz="6200" b="1" i="1" smtClean="0">
                                <a:latin typeface="Cambria Math" panose="02040503050406030204" pitchFamily="18" charset="0"/>
                              </a:rPr>
                            </m:ctrlPr>
                          </m:dPr>
                          <m:e>
                            <m:m>
                              <m:mPr>
                                <m:mcs>
                                  <m:mc>
                                    <m:mcPr>
                                      <m:count m:val="2"/>
                                      <m:mcJc m:val="center"/>
                                    </m:mcPr>
                                  </m:mc>
                                </m:mcs>
                                <m:ctrlPr>
                                  <a:rPr lang="en-GB" sz="6200" b="1" i="1" smtClean="0">
                                    <a:latin typeface="Cambria Math" panose="02040503050406030204" pitchFamily="18" charset="0"/>
                                  </a:rPr>
                                </m:ctrlPr>
                              </m:mPr>
                              <m:mr>
                                <m:e>
                                  <m:r>
                                    <m:rPr>
                                      <m:brk m:alnAt="7"/>
                                    </m:rPr>
                                    <a:rPr lang="en-GB" sz="6200" b="1" i="1" smtClean="0">
                                      <a:solidFill>
                                        <a:srgbClr val="0070C0"/>
                                      </a:solidFill>
                                      <a:latin typeface="Cambria Math" panose="02040503050406030204" pitchFamily="18" charset="0"/>
                                    </a:rPr>
                                    <m:t>𝒛</m:t>
                                  </m:r>
                                </m:e>
                                <m:e>
                                  <m:r>
                                    <a:rPr lang="en-GB" sz="6200" b="1" i="1" smtClean="0">
                                      <a:solidFill>
                                        <a:srgbClr val="0070C0"/>
                                      </a:solidFill>
                                      <a:latin typeface="Cambria Math" panose="02040503050406030204" pitchFamily="18" charset="0"/>
                                    </a:rPr>
                                    <m:t>𝒙</m:t>
                                  </m:r>
                                  <m:r>
                                    <a:rPr lang="en-GB" sz="6200" b="1" i="1" smtClean="0">
                                      <a:latin typeface="Cambria Math" panose="02040503050406030204" pitchFamily="18" charset="0"/>
                                    </a:rPr>
                                    <m:t>−</m:t>
                                  </m:r>
                                  <m:r>
                                    <a:rPr lang="en-GB" sz="6200" b="1" i="1">
                                      <a:solidFill>
                                        <a:srgbClr val="0070C0"/>
                                      </a:solidFill>
                                      <a:latin typeface="Cambria Math" panose="02040503050406030204" pitchFamily="18" charset="0"/>
                                    </a:rPr>
                                    <m:t>𝒚</m:t>
                                  </m:r>
                                  <m:r>
                                    <a:rPr lang="en-GB" sz="6200" b="1" i="1">
                                      <a:latin typeface="Cambria Math" panose="02040503050406030204" pitchFamily="18" charset="0"/>
                                    </a:rPr>
                                    <m:t>𝒊</m:t>
                                  </m:r>
                                </m:e>
                              </m:mr>
                              <m:mr>
                                <m:e>
                                  <m:r>
                                    <a:rPr lang="en-GB" sz="6200" b="1" i="1" smtClean="0">
                                      <a:solidFill>
                                        <a:srgbClr val="0070C0"/>
                                      </a:solidFill>
                                      <a:latin typeface="Cambria Math" panose="02040503050406030204" pitchFamily="18" charset="0"/>
                                    </a:rPr>
                                    <m:t>𝒙</m:t>
                                  </m:r>
                                  <m:r>
                                    <a:rPr lang="en-GB" sz="6200" b="1" i="1" smtClean="0">
                                      <a:latin typeface="Cambria Math" panose="02040503050406030204" pitchFamily="18" charset="0"/>
                                    </a:rPr>
                                    <m:t>+</m:t>
                                  </m:r>
                                  <m:r>
                                    <a:rPr lang="en-GB" sz="6200" b="1" i="1">
                                      <a:solidFill>
                                        <a:srgbClr val="0070C0"/>
                                      </a:solidFill>
                                      <a:latin typeface="Cambria Math" panose="02040503050406030204" pitchFamily="18" charset="0"/>
                                    </a:rPr>
                                    <m:t>𝒚</m:t>
                                  </m:r>
                                  <m:r>
                                    <a:rPr lang="en-GB" sz="6200" b="1" i="1">
                                      <a:latin typeface="Cambria Math" panose="02040503050406030204" pitchFamily="18" charset="0"/>
                                    </a:rPr>
                                    <m:t>𝒊</m:t>
                                  </m:r>
                                </m:e>
                                <m:e>
                                  <m:r>
                                    <a:rPr lang="en-GB" sz="6200" b="1" i="1" smtClean="0">
                                      <a:latin typeface="Cambria Math" panose="02040503050406030204" pitchFamily="18" charset="0"/>
                                    </a:rPr>
                                    <m:t>−</m:t>
                                  </m:r>
                                  <m:r>
                                    <a:rPr lang="en-GB" sz="6200" b="1" i="1" smtClean="0">
                                      <a:solidFill>
                                        <a:srgbClr val="0070C0"/>
                                      </a:solidFill>
                                      <a:latin typeface="Cambria Math" panose="02040503050406030204" pitchFamily="18" charset="0"/>
                                    </a:rPr>
                                    <m:t>𝒛</m:t>
                                  </m:r>
                                </m:e>
                              </m:mr>
                            </m:m>
                          </m:e>
                        </m:d>
                        <m:sSup>
                          <m:sSupPr>
                            <m:ctrlPr>
                              <a:rPr lang="en-GB" sz="6200" b="1" i="1">
                                <a:solidFill>
                                  <a:srgbClr val="FF0000"/>
                                </a:solidFill>
                                <a:latin typeface="Cambria Math" panose="02040503050406030204" pitchFamily="18" charset="0"/>
                              </a:rPr>
                            </m:ctrlPr>
                          </m:sSupPr>
                          <m:e>
                            <m:d>
                              <m:dPr>
                                <m:begChr m:val="["/>
                                <m:endChr m:val="]"/>
                                <m:ctrlPr>
                                  <a:rPr lang="en-CA" sz="6200" b="1" i="1">
                                    <a:latin typeface="Cambria Math" panose="02040503050406030204" pitchFamily="18" charset="0"/>
                                  </a:rPr>
                                </m:ctrlPr>
                              </m:dPr>
                              <m:e>
                                <m:m>
                                  <m:mPr>
                                    <m:mcs>
                                      <m:mc>
                                        <m:mcPr>
                                          <m:count m:val="2"/>
                                          <m:mcJc m:val="center"/>
                                        </m:mcPr>
                                      </m:mc>
                                    </m:mcs>
                                    <m:ctrlPr>
                                      <a:rPr lang="en-CA" sz="6200" b="1" i="1">
                                        <a:latin typeface="Cambria Math" panose="02040503050406030204" pitchFamily="18" charset="0"/>
                                      </a:rPr>
                                    </m:ctrlPr>
                                  </m:mPr>
                                  <m:mr>
                                    <m:e/>
                                    <m:e/>
                                  </m:mr>
                                  <m:mr>
                                    <m:e/>
                                    <m:e/>
                                  </m:mr>
                                </m:m>
                              </m:e>
                            </m:d>
                          </m:e>
                          <m:sup>
                            <m:r>
                              <a:rPr lang="en-GB" sz="6200" b="1" i="1" smtClean="0">
                                <a:solidFill>
                                  <a:schemeClr val="tx1"/>
                                </a:solidFill>
                                <a:latin typeface="Cambria Math" panose="02040503050406030204" pitchFamily="18" charset="0"/>
                                <a:ea typeface="Cambria Math" panose="02040503050406030204" pitchFamily="18" charset="0"/>
                              </a:rPr>
                              <m:t>†</m:t>
                            </m:r>
                          </m:sup>
                        </m:sSup>
                      </m:oMath>
                    </a14:m>
                    <a:r>
                      <a:rPr lang="en-CA" sz="6200" b="1" i="1" dirty="0">
                        <a:solidFill>
                          <a:srgbClr val="FF0000"/>
                        </a:solidFill>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58F7769A-99FA-5A77-20F1-778F454D89C3}"/>
                      </a:ext>
                    </a:extLst>
                  </p:cNvPr>
                  <p:cNvSpPr txBox="1">
                    <a:spLocks noRot="1" noChangeAspect="1" noMove="1" noResize="1" noEditPoints="1" noAdjustHandles="1" noChangeArrowheads="1" noChangeShapeType="1" noTextEdit="1"/>
                  </p:cNvSpPr>
                  <p:nvPr/>
                </p:nvSpPr>
                <p:spPr>
                  <a:xfrm>
                    <a:off x="89412" y="3431409"/>
                    <a:ext cx="12102588" cy="201939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496D81-30E8-EB38-06E0-8538CDF585CD}"/>
                      </a:ext>
                    </a:extLst>
                  </p:cNvPr>
                  <p:cNvSpPr txBox="1"/>
                  <p:nvPr/>
                </p:nvSpPr>
                <p:spPr>
                  <a:xfrm>
                    <a:off x="477390" y="4039903"/>
                    <a:ext cx="2453556"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1" i="1" smtClean="0">
                              <a:latin typeface="Cambria Math" panose="02040503050406030204" pitchFamily="18" charset="0"/>
                            </a:rPr>
                            <m:t>𝑺𝑼</m:t>
                          </m:r>
                          <m:d>
                            <m:dPr>
                              <m:ctrlPr>
                                <a:rPr lang="en-CA" sz="6000" b="1" i="1" smtClean="0">
                                  <a:latin typeface="Cambria Math" panose="02040503050406030204" pitchFamily="18" charset="0"/>
                                </a:rPr>
                              </m:ctrlPr>
                            </m:dPr>
                            <m:e>
                              <m:r>
                                <a:rPr lang="en-CA" sz="6000" b="1" i="1" smtClean="0">
                                  <a:latin typeface="Cambria Math" panose="02040503050406030204" pitchFamily="18" charset="0"/>
                                </a:rPr>
                                <m:t>𝟐</m:t>
                              </m:r>
                            </m:e>
                          </m:d>
                        </m:oMath>
                      </m:oMathPara>
                    </a14:m>
                    <a:endParaRPr lang="en-CA" sz="6000" b="1" dirty="0"/>
                  </a:p>
                </p:txBody>
              </p:sp>
            </mc:Choice>
            <mc:Fallback xmlns="">
              <p:sp>
                <p:nvSpPr>
                  <p:cNvPr id="7" name="TextBox 6">
                    <a:extLst>
                      <a:ext uri="{FF2B5EF4-FFF2-40B4-BE49-F238E27FC236}">
                        <a16:creationId xmlns:a16="http://schemas.microsoft.com/office/drawing/2014/main" id="{A6496D81-30E8-EB38-06E0-8538CDF585CD}"/>
                      </a:ext>
                    </a:extLst>
                  </p:cNvPr>
                  <p:cNvSpPr txBox="1">
                    <a:spLocks noRot="1" noChangeAspect="1" noMove="1" noResize="1" noEditPoints="1" noAdjustHandles="1" noChangeArrowheads="1" noChangeShapeType="1" noTextEdit="1"/>
                  </p:cNvSpPr>
                  <p:nvPr/>
                </p:nvSpPr>
                <p:spPr>
                  <a:xfrm>
                    <a:off x="477390" y="4039903"/>
                    <a:ext cx="2453556"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FC1832-01B8-284F-77F5-58E336227295}"/>
                      </a:ext>
                    </a:extLst>
                  </p:cNvPr>
                  <p:cNvSpPr txBox="1"/>
                  <p:nvPr/>
                </p:nvSpPr>
                <p:spPr>
                  <a:xfrm>
                    <a:off x="9087871" y="4039903"/>
                    <a:ext cx="2453556"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1" i="1" smtClean="0">
                              <a:latin typeface="Cambria Math" panose="02040503050406030204" pitchFamily="18" charset="0"/>
                            </a:rPr>
                            <m:t>𝑺𝑼</m:t>
                          </m:r>
                          <m:d>
                            <m:dPr>
                              <m:ctrlPr>
                                <a:rPr lang="en-CA" sz="6000" b="1" i="1" smtClean="0">
                                  <a:latin typeface="Cambria Math" panose="02040503050406030204" pitchFamily="18" charset="0"/>
                                </a:rPr>
                              </m:ctrlPr>
                            </m:dPr>
                            <m:e>
                              <m:r>
                                <a:rPr lang="en-CA" sz="6000" b="1" i="1" smtClean="0">
                                  <a:latin typeface="Cambria Math" panose="02040503050406030204" pitchFamily="18" charset="0"/>
                                </a:rPr>
                                <m:t>𝟐</m:t>
                              </m:r>
                            </m:e>
                          </m:d>
                        </m:oMath>
                      </m:oMathPara>
                    </a14:m>
                    <a:endParaRPr lang="en-CA" sz="6000" b="1" dirty="0"/>
                  </a:p>
                </p:txBody>
              </p:sp>
            </mc:Choice>
            <mc:Fallback xmlns="">
              <p:sp>
                <p:nvSpPr>
                  <p:cNvPr id="8" name="TextBox 7">
                    <a:extLst>
                      <a:ext uri="{FF2B5EF4-FFF2-40B4-BE49-F238E27FC236}">
                        <a16:creationId xmlns:a16="http://schemas.microsoft.com/office/drawing/2014/main" id="{90FC1832-01B8-284F-77F5-58E336227295}"/>
                      </a:ext>
                    </a:extLst>
                  </p:cNvPr>
                  <p:cNvSpPr txBox="1">
                    <a:spLocks noRot="1" noChangeAspect="1" noMove="1" noResize="1" noEditPoints="1" noAdjustHandles="1" noChangeArrowheads="1" noChangeShapeType="1" noTextEdit="1"/>
                  </p:cNvSpPr>
                  <p:nvPr/>
                </p:nvSpPr>
                <p:spPr>
                  <a:xfrm>
                    <a:off x="9087871" y="4039903"/>
                    <a:ext cx="2453556" cy="1015663"/>
                  </a:xfrm>
                  <a:prstGeom prst="rect">
                    <a:avLst/>
                  </a:prstGeom>
                  <a:blipFill>
                    <a:blip r:embed="rId6"/>
                    <a:stretch>
                      <a:fillRect/>
                    </a:stretch>
                  </a:blipFill>
                </p:spPr>
                <p:txBody>
                  <a:bodyPr/>
                  <a:lstStyle/>
                  <a:p>
                    <a:r>
                      <a:rPr lang="en-CA">
                        <a:noFill/>
                      </a:rPr>
                      <a:t> </a:t>
                    </a:r>
                  </a:p>
                </p:txBody>
              </p:sp>
            </mc:Fallback>
          </mc:AlternateContent>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103468-08AA-4898-B9A7-152EB5F60E9F}"/>
                  </a:ext>
                </a:extLst>
              </p:cNvPr>
              <p:cNvSpPr txBox="1"/>
              <p:nvPr/>
            </p:nvSpPr>
            <p:spPr>
              <a:xfrm>
                <a:off x="518652" y="3671700"/>
                <a:ext cx="9006331" cy="3066096"/>
              </a:xfrm>
              <a:prstGeom prst="rect">
                <a:avLst/>
              </a:prstGeom>
              <a:noFill/>
            </p:spPr>
            <p:txBody>
              <a:bodyPr wrap="square" rtlCol="0">
                <a:spAutoFit/>
              </a:bodyPr>
              <a:lstStyle/>
              <a:p>
                <a:r>
                  <a:rPr lang="en-GB" sz="4800" u="sng" dirty="0"/>
                  <a:t>Properties of Pauli Vector</a:t>
                </a:r>
                <a:r>
                  <a:rPr lang="en-GB" sz="4800" dirty="0"/>
                  <a:t>:</a:t>
                </a:r>
              </a:p>
              <a:p>
                <a:pPr marL="857250" indent="-857250">
                  <a:buFont typeface="Arial" panose="020B0604020202020204" pitchFamily="34" charset="0"/>
                  <a:buChar char="•"/>
                </a:pPr>
                <a:r>
                  <a:rPr lang="en-GB" sz="4800" dirty="0"/>
                  <a:t>Hermitian </a:t>
                </a:r>
                <a14:m>
                  <m:oMath xmlns:m="http://schemas.openxmlformats.org/officeDocument/2006/math">
                    <m:r>
                      <a:rPr lang="en-GB" sz="4800" i="1">
                        <a:solidFill>
                          <a:srgbClr val="7030A0"/>
                        </a:solidFill>
                        <a:latin typeface="Cambria Math" panose="02040503050406030204" pitchFamily="18" charset="0"/>
                      </a:rPr>
                      <m:t>𝑉</m:t>
                    </m:r>
                    <m:r>
                      <a:rPr lang="en-GB" sz="4800" b="0" i="1" smtClean="0">
                        <a:latin typeface="Cambria Math" panose="02040503050406030204" pitchFamily="18" charset="0"/>
                      </a:rPr>
                      <m:t>=</m:t>
                    </m:r>
                    <m:sSup>
                      <m:sSupPr>
                        <m:ctrlPr>
                          <a:rPr lang="en-GB" sz="4800" b="0" i="1" smtClean="0">
                            <a:solidFill>
                              <a:srgbClr val="7030A0"/>
                            </a:solidFill>
                            <a:latin typeface="Cambria Math" panose="02040503050406030204" pitchFamily="18" charset="0"/>
                          </a:rPr>
                        </m:ctrlPr>
                      </m:sSupPr>
                      <m:e>
                        <m:r>
                          <a:rPr lang="en-GB" sz="4800" i="1">
                            <a:solidFill>
                              <a:srgbClr val="7030A0"/>
                            </a:solidFill>
                            <a:latin typeface="Cambria Math" panose="02040503050406030204" pitchFamily="18" charset="0"/>
                          </a:rPr>
                          <m:t>𝑉</m:t>
                        </m:r>
                      </m:e>
                      <m:sup>
                        <m:r>
                          <a:rPr lang="en-GB" sz="4800" i="1">
                            <a:latin typeface="Cambria Math" panose="02040503050406030204" pitchFamily="18" charset="0"/>
                            <a:ea typeface="Cambria Math" panose="02040503050406030204" pitchFamily="18" charset="0"/>
                          </a:rPr>
                          <m:t>†</m:t>
                        </m:r>
                      </m:sup>
                    </m:sSup>
                  </m:oMath>
                </a14:m>
                <a:endParaRPr lang="en-GB" sz="4800" dirty="0"/>
              </a:p>
              <a:p>
                <a:pPr marL="857250" indent="-857250">
                  <a:buFont typeface="Arial" panose="020B0604020202020204" pitchFamily="34" charset="0"/>
                  <a:buChar char="•"/>
                </a:pPr>
                <a:r>
                  <a:rPr lang="en-CA" sz="4800" dirty="0"/>
                  <a:t>Determinant: </a:t>
                </a:r>
                <a14:m>
                  <m:oMath xmlns:m="http://schemas.openxmlformats.org/officeDocument/2006/math">
                    <m:func>
                      <m:funcPr>
                        <m:ctrlPr>
                          <a:rPr lang="en-GB" sz="4800" b="0" i="1" smtClean="0">
                            <a:latin typeface="Cambria Math" panose="02040503050406030204" pitchFamily="18" charset="0"/>
                          </a:rPr>
                        </m:ctrlPr>
                      </m:funcPr>
                      <m:fName>
                        <m:r>
                          <m:rPr>
                            <m:sty m:val="p"/>
                          </m:rPr>
                          <a:rPr lang="en-GB" sz="4800" b="0" i="0" smtClean="0">
                            <a:latin typeface="Cambria Math" panose="02040503050406030204" pitchFamily="18" charset="0"/>
                          </a:rPr>
                          <m:t>det</m:t>
                        </m:r>
                      </m:fName>
                      <m:e>
                        <m:d>
                          <m:dPr>
                            <m:ctrlPr>
                              <a:rPr lang="en-GB" sz="4800" b="0" i="1" smtClean="0">
                                <a:latin typeface="Cambria Math" panose="02040503050406030204" pitchFamily="18" charset="0"/>
                              </a:rPr>
                            </m:ctrlPr>
                          </m:dPr>
                          <m:e>
                            <m:r>
                              <a:rPr lang="en-GB" sz="4800" i="1">
                                <a:solidFill>
                                  <a:srgbClr val="7030A0"/>
                                </a:solidFill>
                                <a:latin typeface="Cambria Math" panose="02040503050406030204" pitchFamily="18" charset="0"/>
                              </a:rPr>
                              <m:t>𝑉</m:t>
                            </m:r>
                          </m:e>
                        </m:d>
                      </m:e>
                    </m:func>
                    <m:r>
                      <a:rPr lang="en-GB" sz="4800" b="0" i="1" smtClean="0">
                        <a:latin typeface="Cambria Math" panose="02040503050406030204" pitchFamily="18" charset="0"/>
                      </a:rPr>
                      <m:t>=−</m:t>
                    </m:r>
                    <m:sSup>
                      <m:sSupPr>
                        <m:ctrlPr>
                          <a:rPr lang="en-GB" sz="4800" b="0" i="1" smtClean="0">
                            <a:latin typeface="Cambria Math" panose="02040503050406030204" pitchFamily="18" charset="0"/>
                          </a:rPr>
                        </m:ctrlPr>
                      </m:sSupPr>
                      <m:e>
                        <m:d>
                          <m:dPr>
                            <m:begChr m:val="‖"/>
                            <m:endChr m:val="‖"/>
                            <m:ctrlPr>
                              <a:rPr lang="en-GB" sz="4800" b="0" i="1" smtClean="0">
                                <a:latin typeface="Cambria Math" panose="02040503050406030204" pitchFamily="18" charset="0"/>
                              </a:rPr>
                            </m:ctrlPr>
                          </m:dPr>
                          <m:e>
                            <m:acc>
                              <m:accPr>
                                <m:chr m:val="⃗"/>
                                <m:ctrlPr>
                                  <a:rPr lang="en-GB" sz="4800" b="0" i="1" smtClean="0">
                                    <a:solidFill>
                                      <a:srgbClr val="7030A0"/>
                                    </a:solidFill>
                                    <a:latin typeface="Cambria Math" panose="02040503050406030204" pitchFamily="18" charset="0"/>
                                  </a:rPr>
                                </m:ctrlPr>
                              </m:accPr>
                              <m:e>
                                <m:r>
                                  <a:rPr lang="en-GB" sz="4800" b="0" i="1" smtClean="0">
                                    <a:solidFill>
                                      <a:srgbClr val="7030A0"/>
                                    </a:solidFill>
                                    <a:latin typeface="Cambria Math" panose="02040503050406030204" pitchFamily="18" charset="0"/>
                                  </a:rPr>
                                  <m:t>𝑣</m:t>
                                </m:r>
                              </m:e>
                            </m:acc>
                          </m:e>
                        </m:d>
                      </m:e>
                      <m:sup>
                        <m:r>
                          <a:rPr lang="en-GB" sz="4800" b="0" i="1" smtClean="0">
                            <a:latin typeface="Cambria Math" panose="02040503050406030204" pitchFamily="18" charset="0"/>
                          </a:rPr>
                          <m:t>2</m:t>
                        </m:r>
                      </m:sup>
                    </m:sSup>
                  </m:oMath>
                </a14:m>
                <a:endParaRPr lang="en-CA" sz="4800" dirty="0"/>
              </a:p>
              <a:p>
                <a:pPr marL="857250" indent="-857250">
                  <a:buFont typeface="Arial" panose="020B0604020202020204" pitchFamily="34" charset="0"/>
                  <a:buChar char="•"/>
                </a:pPr>
                <a:r>
                  <a:rPr lang="en-GB" sz="4800" dirty="0"/>
                  <a:t>Traceless </a:t>
                </a:r>
                <a14:m>
                  <m:oMath xmlns:m="http://schemas.openxmlformats.org/officeDocument/2006/math">
                    <m:r>
                      <a:rPr lang="en-GB" sz="4800" i="1">
                        <a:latin typeface="Cambria Math" panose="02040503050406030204" pitchFamily="18" charset="0"/>
                      </a:rPr>
                      <m:t>𝑡𝑟</m:t>
                    </m:r>
                    <m:d>
                      <m:dPr>
                        <m:ctrlPr>
                          <a:rPr lang="en-GB" sz="4800" i="1">
                            <a:latin typeface="Cambria Math" panose="02040503050406030204" pitchFamily="18" charset="0"/>
                          </a:rPr>
                        </m:ctrlPr>
                      </m:dPr>
                      <m:e>
                        <m:r>
                          <a:rPr lang="en-GB" sz="4800" i="1">
                            <a:solidFill>
                              <a:srgbClr val="7030A0"/>
                            </a:solidFill>
                            <a:latin typeface="Cambria Math" panose="02040503050406030204" pitchFamily="18" charset="0"/>
                          </a:rPr>
                          <m:t>𝑉</m:t>
                        </m:r>
                      </m:e>
                    </m:d>
                    <m:r>
                      <a:rPr lang="en-GB" sz="4800" i="1">
                        <a:latin typeface="Cambria Math" panose="02040503050406030204" pitchFamily="18" charset="0"/>
                      </a:rPr>
                      <m:t>=0</m:t>
                    </m:r>
                  </m:oMath>
                </a14:m>
                <a:endParaRPr lang="en-GB" sz="4800" dirty="0"/>
              </a:p>
            </p:txBody>
          </p:sp>
        </mc:Choice>
        <mc:Fallback xmlns="">
          <p:sp>
            <p:nvSpPr>
              <p:cNvPr id="9" name="TextBox 8">
                <a:extLst>
                  <a:ext uri="{FF2B5EF4-FFF2-40B4-BE49-F238E27FC236}">
                    <a16:creationId xmlns:a16="http://schemas.microsoft.com/office/drawing/2014/main" id="{D6103468-08AA-4898-B9A7-152EB5F60E9F}"/>
                  </a:ext>
                </a:extLst>
              </p:cNvPr>
              <p:cNvSpPr txBox="1">
                <a:spLocks noRot="1" noChangeAspect="1" noMove="1" noResize="1" noEditPoints="1" noAdjustHandles="1" noChangeArrowheads="1" noChangeShapeType="1" noTextEdit="1"/>
              </p:cNvSpPr>
              <p:nvPr/>
            </p:nvSpPr>
            <p:spPr>
              <a:xfrm>
                <a:off x="518652" y="3671700"/>
                <a:ext cx="9006331" cy="3066096"/>
              </a:xfrm>
              <a:prstGeom prst="rect">
                <a:avLst/>
              </a:prstGeom>
              <a:blipFill>
                <a:blip r:embed="rId7"/>
                <a:stretch>
                  <a:fillRect l="-3047" t="-4374" b="-9742"/>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A15946C2-4010-2E27-AE3A-7B74EFC1B43A}"/>
              </a:ext>
            </a:extLst>
          </p:cNvPr>
          <p:cNvSpPr txBox="1"/>
          <p:nvPr/>
        </p:nvSpPr>
        <p:spPr>
          <a:xfrm>
            <a:off x="409174" y="208695"/>
            <a:ext cx="10814654" cy="1446550"/>
          </a:xfrm>
          <a:prstGeom prst="rect">
            <a:avLst/>
          </a:prstGeom>
          <a:noFill/>
        </p:spPr>
        <p:txBody>
          <a:bodyPr wrap="square" rtlCol="0">
            <a:spAutoFit/>
          </a:bodyPr>
          <a:lstStyle/>
          <a:p>
            <a:r>
              <a:rPr lang="en-GB" sz="8800" dirty="0"/>
              <a:t>Rotating a Pauli Vector:</a:t>
            </a:r>
            <a:endParaRPr lang="en-CA" sz="8800" dirty="0"/>
          </a:p>
        </p:txBody>
      </p:sp>
    </p:spTree>
    <p:custDataLst>
      <p:tags r:id="rId1"/>
    </p:custDataLst>
    <p:extLst>
      <p:ext uri="{BB962C8B-B14F-4D97-AF65-F5344CB8AC3E}">
        <p14:creationId xmlns:p14="http://schemas.microsoft.com/office/powerpoint/2010/main" val="425201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A105DD-3D67-D1E4-4950-77F1FF8E6534}"/>
                  </a:ext>
                </a:extLst>
              </p:cNvPr>
              <p:cNvSpPr txBox="1"/>
              <p:nvPr/>
            </p:nvSpPr>
            <p:spPr>
              <a:xfrm>
                <a:off x="0" y="622980"/>
                <a:ext cx="12192000" cy="1846211"/>
              </a:xfrm>
              <a:prstGeom prst="rect">
                <a:avLst/>
              </a:prstGeom>
              <a:noFill/>
            </p:spPr>
            <p:txBody>
              <a:bodyPr wrap="square" rtlCol="0">
                <a:spAutoFit/>
              </a:bodyPr>
              <a:lstStyle/>
              <a:p>
                <a14:m>
                  <m:oMath xmlns:m="http://schemas.openxmlformats.org/officeDocument/2006/math">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m:t>
                                  </m:r>
                                  <m:r>
                                    <a:rPr lang="en-GB" sz="4800" i="1">
                                      <a:latin typeface="Cambria Math" panose="02040503050406030204" pitchFamily="18" charset="0"/>
                                      <a:ea typeface="Cambria Math" panose="02040503050406030204" pitchFamily="18" charset="0"/>
                                    </a:rPr>
                                    <m:t>𝑖</m:t>
                                  </m:r>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e>
                              <m:r>
                                <a:rPr lang="en-GB" sz="4800" i="1">
                                  <a:latin typeface="Cambria Math" panose="02040503050406030204" pitchFamily="18" charset="0"/>
                                </a:rPr>
                                <m:t>0</m:t>
                              </m:r>
                            </m:e>
                          </m:mr>
                          <m:mr>
                            <m:e>
                              <m:r>
                                <a:rPr lang="en-GB" sz="4800" i="1">
                                  <a:latin typeface="Cambria Math" panose="02040503050406030204" pitchFamily="18" charset="0"/>
                                </a:rPr>
                                <m:t>0</m:t>
                              </m:r>
                            </m:e>
                            <m:e>
                              <m:sSup>
                                <m:sSupPr>
                                  <m:ctrlPr>
                                    <a:rPr lang="en-GB" sz="4800" i="1">
                                      <a:latin typeface="Cambria Math" panose="02040503050406030204" pitchFamily="18" charset="0"/>
                                      <a:ea typeface="Cambria Math" panose="02040503050406030204" pitchFamily="18" charset="0"/>
                                    </a:rPr>
                                  </m:ctrlPr>
                                </m:sSupPr>
                                <m:e>
                                  <m:r>
                                    <a:rPr lang="en-GB" sz="4800" i="1">
                                      <a:latin typeface="Cambria Math" panose="02040503050406030204" pitchFamily="18" charset="0"/>
                                      <a:ea typeface="Cambria Math" panose="02040503050406030204" pitchFamily="18" charset="0"/>
                                    </a:rPr>
                                    <m:t>𝑒</m:t>
                                  </m:r>
                                </m:e>
                                <m:sup>
                                  <m:r>
                                    <a:rPr lang="en-GB" sz="4800" i="1">
                                      <a:latin typeface="Cambria Math" panose="02040503050406030204" pitchFamily="18" charset="0"/>
                                      <a:ea typeface="Cambria Math" panose="02040503050406030204" pitchFamily="18" charset="0"/>
                                    </a:rPr>
                                    <m:t>𝑖</m:t>
                                  </m:r>
                                  <m:f>
                                    <m:fPr>
                                      <m:type m:val="skw"/>
                                      <m:ctrlPr>
                                        <a:rPr lang="en-GB" sz="4800" i="1">
                                          <a:latin typeface="Cambria Math" panose="02040503050406030204" pitchFamily="18" charset="0"/>
                                          <a:ea typeface="Cambria Math" panose="02040503050406030204" pitchFamily="18" charset="0"/>
                                        </a:rPr>
                                      </m:ctrlPr>
                                    </m:fPr>
                                    <m:num>
                                      <m:r>
                                        <a:rPr lang="en-GB" sz="4800" i="1">
                                          <a:solidFill>
                                            <a:srgbClr val="FF6600"/>
                                          </a:solidFill>
                                          <a:latin typeface="Cambria Math" panose="02040503050406030204" pitchFamily="18" charset="0"/>
                                          <a:ea typeface="Cambria Math" panose="02040503050406030204" pitchFamily="18" charset="0"/>
                                        </a:rPr>
                                        <m:t>𝜃</m:t>
                                      </m:r>
                                    </m:num>
                                    <m:den>
                                      <m:r>
                                        <a:rPr lang="en-GB" sz="4800" i="1">
                                          <a:latin typeface="Cambria Math" panose="02040503050406030204" pitchFamily="18" charset="0"/>
                                          <a:ea typeface="Cambria Math" panose="02040503050406030204" pitchFamily="18" charset="0"/>
                                        </a:rPr>
                                        <m:t>2</m:t>
                                      </m:r>
                                    </m:den>
                                  </m:f>
                                </m:sup>
                              </m:sSup>
                            </m:e>
                          </m:mr>
                        </m:m>
                      </m:e>
                    </m:d>
                    <m:d>
                      <m:dPr>
                        <m:begChr m:val="["/>
                        <m:endChr m:val="]"/>
                        <m:ctrlPr>
                          <a:rPr lang="en-GB" sz="4800" b="0" i="1" smtClean="0">
                            <a:latin typeface="Cambria Math" panose="02040503050406030204" pitchFamily="18" charset="0"/>
                          </a:rPr>
                        </m:ctrlPr>
                      </m:dPr>
                      <m:e>
                        <m:m>
                          <m:mPr>
                            <m:mcs>
                              <m:mc>
                                <m:mcPr>
                                  <m:count m:val="2"/>
                                  <m:mcJc m:val="center"/>
                                </m:mcPr>
                              </m:mc>
                            </m:mcs>
                            <m:ctrlPr>
                              <a:rPr lang="en-GB" sz="4800" b="0" i="1" smtClean="0">
                                <a:latin typeface="Cambria Math" panose="02040503050406030204" pitchFamily="18" charset="0"/>
                              </a:rPr>
                            </m:ctrlPr>
                          </m:mPr>
                          <m:mr>
                            <m:e>
                              <m:r>
                                <m:rPr>
                                  <m:brk m:alnAt="7"/>
                                </m:rPr>
                                <a:rPr lang="en-GB" sz="4800" b="0" i="1" smtClean="0">
                                  <a:solidFill>
                                    <a:srgbClr val="0070C0"/>
                                  </a:solidFill>
                                  <a:latin typeface="Cambria Math" panose="02040503050406030204" pitchFamily="18" charset="0"/>
                                </a:rPr>
                                <m:t>𝑧</m:t>
                              </m:r>
                            </m:e>
                            <m:e>
                              <m:r>
                                <a:rPr lang="en-GB" sz="4800" b="0" i="1" smtClean="0">
                                  <a:solidFill>
                                    <a:srgbClr val="0070C0"/>
                                  </a:solidFill>
                                  <a:latin typeface="Cambria Math" panose="02040503050406030204" pitchFamily="18" charset="0"/>
                                </a:rPr>
                                <m:t>𝑥</m:t>
                              </m:r>
                              <m:r>
                                <a:rPr lang="en-GB" sz="4800" b="0" i="1" smtClean="0">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b="0" i="1" smtClean="0">
                                  <a:solidFill>
                                    <a:srgbClr val="0070C0"/>
                                  </a:solidFill>
                                  <a:latin typeface="Cambria Math" panose="02040503050406030204" pitchFamily="18" charset="0"/>
                                </a:rPr>
                                <m:t>𝑥</m:t>
                              </m:r>
                              <m:r>
                                <a:rPr lang="en-GB" sz="4800" b="0" i="1" smtClean="0">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GB" sz="4800" b="0" i="1" smtClean="0">
                                  <a:latin typeface="Cambria Math" panose="02040503050406030204" pitchFamily="18" charset="0"/>
                                </a:rPr>
                                <m:t>−</m:t>
                              </m:r>
                              <m:r>
                                <a:rPr lang="en-GB" sz="4800" b="0" i="1" smtClean="0">
                                  <a:solidFill>
                                    <a:srgbClr val="0070C0"/>
                                  </a:solidFill>
                                  <a:latin typeface="Cambria Math" panose="02040503050406030204" pitchFamily="18" charset="0"/>
                                </a:rPr>
                                <m:t>𝑧</m:t>
                              </m:r>
                            </m:e>
                          </m:mr>
                        </m:m>
                      </m:e>
                    </m:d>
                    <m:sSup>
                      <m:sSupPr>
                        <m:ctrlPr>
                          <a:rPr lang="en-GB" sz="4800" i="1">
                            <a:solidFill>
                              <a:srgbClr val="FF0000"/>
                            </a:solidFill>
                            <a:latin typeface="Cambria Math" panose="02040503050406030204" pitchFamily="18" charset="0"/>
                          </a:rPr>
                        </m:ctrlPr>
                      </m:sSupPr>
                      <m:e>
                        <m:d>
                          <m:dPr>
                            <m:begChr m:val="["/>
                            <m:endChr m:val="]"/>
                            <m:ctrlPr>
                              <a:rPr lang="en-GB" sz="4400" i="1">
                                <a:latin typeface="Cambria Math" panose="02040503050406030204" pitchFamily="18" charset="0"/>
                                <a:ea typeface="Cambria Math" panose="02040503050406030204" pitchFamily="18" charset="0"/>
                              </a:rPr>
                            </m:ctrlPr>
                          </m:dPr>
                          <m:e>
                            <m:m>
                              <m:mPr>
                                <m:mcs>
                                  <m:mc>
                                    <m:mcPr>
                                      <m:count m:val="2"/>
                                      <m:mcJc m:val="center"/>
                                    </m:mcPr>
                                  </m:mc>
                                </m:mcs>
                                <m:ctrlPr>
                                  <a:rPr lang="en-GB" sz="4400" i="1">
                                    <a:latin typeface="Cambria Math" panose="02040503050406030204" pitchFamily="18" charset="0"/>
                                    <a:ea typeface="Cambria Math" panose="02040503050406030204" pitchFamily="18" charset="0"/>
                                  </a:rPr>
                                </m:ctrlPr>
                              </m:mPr>
                              <m:mr>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m:t>
                                      </m:r>
                                      <m:r>
                                        <a:rPr lang="en-GB" sz="4400" i="1">
                                          <a:latin typeface="Cambria Math" panose="02040503050406030204" pitchFamily="18" charset="0"/>
                                          <a:ea typeface="Cambria Math" panose="02040503050406030204" pitchFamily="18" charset="0"/>
                                        </a:rPr>
                                        <m:t>𝑖</m:t>
                                      </m:r>
                                      <m:f>
                                        <m:fPr>
                                          <m:type m:val="skw"/>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e>
                                  <m:r>
                                    <a:rPr lang="en-GB" sz="4400" i="1">
                                      <a:latin typeface="Cambria Math" panose="02040503050406030204" pitchFamily="18" charset="0"/>
                                    </a:rPr>
                                    <m:t>0</m:t>
                                  </m:r>
                                </m:e>
                              </m:mr>
                              <m:mr>
                                <m:e>
                                  <m:r>
                                    <a:rPr lang="en-GB" sz="4400" i="1">
                                      <a:latin typeface="Cambria Math" panose="02040503050406030204" pitchFamily="18" charset="0"/>
                                    </a:rPr>
                                    <m:t>0</m:t>
                                  </m:r>
                                </m:e>
                                <m:e>
                                  <m:sSup>
                                    <m:sSupPr>
                                      <m:ctrlPr>
                                        <a:rPr lang="en-GB" sz="4400" i="1">
                                          <a:latin typeface="Cambria Math" panose="02040503050406030204" pitchFamily="18" charset="0"/>
                                          <a:ea typeface="Cambria Math" panose="02040503050406030204" pitchFamily="18" charset="0"/>
                                        </a:rPr>
                                      </m:ctrlPr>
                                    </m:sSupPr>
                                    <m:e>
                                      <m:r>
                                        <a:rPr lang="en-GB" sz="4400" i="1">
                                          <a:latin typeface="Cambria Math" panose="02040503050406030204" pitchFamily="18" charset="0"/>
                                          <a:ea typeface="Cambria Math" panose="02040503050406030204" pitchFamily="18" charset="0"/>
                                        </a:rPr>
                                        <m:t>𝑒</m:t>
                                      </m:r>
                                    </m:e>
                                    <m:sup>
                                      <m:r>
                                        <a:rPr lang="en-GB" sz="4400" i="1">
                                          <a:latin typeface="Cambria Math" panose="02040503050406030204" pitchFamily="18" charset="0"/>
                                          <a:ea typeface="Cambria Math" panose="02040503050406030204" pitchFamily="18" charset="0"/>
                                        </a:rPr>
                                        <m:t>𝑖</m:t>
                                      </m:r>
                                      <m:f>
                                        <m:fPr>
                                          <m:type m:val="skw"/>
                                          <m:ctrlPr>
                                            <a:rPr lang="en-GB" sz="4400" i="1">
                                              <a:latin typeface="Cambria Math" panose="02040503050406030204" pitchFamily="18" charset="0"/>
                                              <a:ea typeface="Cambria Math" panose="02040503050406030204" pitchFamily="18" charset="0"/>
                                            </a:rPr>
                                          </m:ctrlPr>
                                        </m:fPr>
                                        <m:num>
                                          <m:r>
                                            <a:rPr lang="en-GB" sz="4400" i="1">
                                              <a:solidFill>
                                                <a:srgbClr val="FF6600"/>
                                              </a:solidFill>
                                              <a:latin typeface="Cambria Math" panose="02040503050406030204" pitchFamily="18" charset="0"/>
                                              <a:ea typeface="Cambria Math" panose="02040503050406030204" pitchFamily="18" charset="0"/>
                                            </a:rPr>
                                            <m:t>𝜃</m:t>
                                          </m:r>
                                        </m:num>
                                        <m:den>
                                          <m:r>
                                            <a:rPr lang="en-GB" sz="4400" i="1">
                                              <a:latin typeface="Cambria Math" panose="02040503050406030204" pitchFamily="18" charset="0"/>
                                              <a:ea typeface="Cambria Math" panose="02040503050406030204" pitchFamily="18" charset="0"/>
                                            </a:rPr>
                                            <m:t>2</m:t>
                                          </m:r>
                                        </m:den>
                                      </m:f>
                                    </m:sup>
                                  </m:sSup>
                                </m:e>
                              </m:mr>
                            </m:m>
                          </m:e>
                        </m:d>
                      </m:e>
                      <m:sup>
                        <m:r>
                          <a:rPr lang="en-GB" sz="4800" i="1" smtClean="0">
                            <a:solidFill>
                              <a:schemeClr val="tx1"/>
                            </a:solidFill>
                            <a:latin typeface="Cambria Math" panose="02040503050406030204" pitchFamily="18" charset="0"/>
                            <a:ea typeface="Cambria Math" panose="02040503050406030204" pitchFamily="18" charset="0"/>
                          </a:rPr>
                          <m:t>†</m:t>
                        </m:r>
                      </m:sup>
                    </m:sSup>
                  </m:oMath>
                </a14:m>
                <a:r>
                  <a:rPr lang="en-CA" sz="4800" i="1" dirty="0">
                    <a:solidFill>
                      <a:srgbClr val="FF0000"/>
                    </a:solidFill>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56A105DD-3D67-D1E4-4950-77F1FF8E6534}"/>
                  </a:ext>
                </a:extLst>
              </p:cNvPr>
              <p:cNvSpPr txBox="1">
                <a:spLocks noRot="1" noChangeAspect="1" noMove="1" noResize="1" noEditPoints="1" noAdjustHandles="1" noChangeArrowheads="1" noChangeShapeType="1" noTextEdit="1"/>
              </p:cNvSpPr>
              <p:nvPr/>
            </p:nvSpPr>
            <p:spPr>
              <a:xfrm>
                <a:off x="0" y="622980"/>
                <a:ext cx="12192000" cy="184621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D2C6B3-3C59-583A-B2E7-D424E0D012A3}"/>
                  </a:ext>
                </a:extLst>
              </p:cNvPr>
              <p:cNvSpPr txBox="1"/>
              <p:nvPr/>
            </p:nvSpPr>
            <p:spPr>
              <a:xfrm>
                <a:off x="17718" y="4683382"/>
                <a:ext cx="12102588" cy="1865575"/>
              </a:xfrm>
              <a:prstGeom prst="rect">
                <a:avLst/>
              </a:prstGeom>
              <a:noFill/>
            </p:spPr>
            <p:txBody>
              <a:bodyPr wrap="square" rtlCol="0">
                <a:spAutoFit/>
              </a:bodyPr>
              <a:lstStyle/>
              <a:p>
                <a14:m>
                  <m:oMath xmlns:m="http://schemas.openxmlformats.org/officeDocument/2006/math">
                    <m:d>
                      <m:dPr>
                        <m:begChr m:val="["/>
                        <m:endChr m:val="]"/>
                        <m:ctrlPr>
                          <a:rPr lang="en-CA" sz="4700" i="1" smtClean="0">
                            <a:latin typeface="Cambria Math" panose="02040503050406030204" pitchFamily="18" charset="0"/>
                          </a:rPr>
                        </m:ctrlPr>
                      </m:dPr>
                      <m:e>
                        <m:m>
                          <m:mPr>
                            <m:mcs>
                              <m:mc>
                                <m:mcPr>
                                  <m:count m:val="2"/>
                                  <m:mcJc m:val="center"/>
                                </m:mcPr>
                              </m:mc>
                            </m:mcs>
                            <m:ctrlPr>
                              <a:rPr lang="en-GB" sz="4700" i="1">
                                <a:latin typeface="Cambria Math" panose="02040503050406030204" pitchFamily="18" charset="0"/>
                                <a:ea typeface="Cambria Math" panose="02040503050406030204" pitchFamily="18" charset="0"/>
                              </a:rPr>
                            </m:ctrlPr>
                          </m:mPr>
                          <m:mr>
                            <m:e>
                              <m:sSup>
                                <m:sSupPr>
                                  <m:ctrlPr>
                                    <a:rPr lang="en-GB" sz="4700" i="1">
                                      <a:latin typeface="Cambria Math" panose="02040503050406030204" pitchFamily="18" charset="0"/>
                                      <a:ea typeface="Cambria Math" panose="02040503050406030204" pitchFamily="18" charset="0"/>
                                    </a:rPr>
                                  </m:ctrlPr>
                                </m:sSupPr>
                                <m:e>
                                  <m:r>
                                    <a:rPr lang="en-GB" sz="4700" i="1">
                                      <a:latin typeface="Cambria Math" panose="02040503050406030204" pitchFamily="18" charset="0"/>
                                      <a:ea typeface="Cambria Math" panose="02040503050406030204" pitchFamily="18" charset="0"/>
                                    </a:rPr>
                                    <m:t>𝑒</m:t>
                                  </m:r>
                                </m:e>
                                <m:sup>
                                  <m:r>
                                    <a:rPr lang="en-GB" sz="4700" i="1">
                                      <a:latin typeface="Cambria Math" panose="02040503050406030204" pitchFamily="18" charset="0"/>
                                      <a:ea typeface="Cambria Math" panose="02040503050406030204" pitchFamily="18" charset="0"/>
                                    </a:rPr>
                                    <m:t>−</m:t>
                                  </m:r>
                                  <m:r>
                                    <a:rPr lang="en-GB" sz="4700" i="1">
                                      <a:latin typeface="Cambria Math" panose="02040503050406030204" pitchFamily="18" charset="0"/>
                                      <a:ea typeface="Cambria Math" panose="02040503050406030204" pitchFamily="18" charset="0"/>
                                    </a:rPr>
                                    <m:t>𝑖</m:t>
                                  </m:r>
                                  <m:f>
                                    <m:fPr>
                                      <m:type m:val="skw"/>
                                      <m:ctrlPr>
                                        <a:rPr lang="en-GB" sz="4700" i="1">
                                          <a:latin typeface="Cambria Math" panose="02040503050406030204" pitchFamily="18" charset="0"/>
                                          <a:ea typeface="Cambria Math" panose="02040503050406030204" pitchFamily="18" charset="0"/>
                                        </a:rPr>
                                      </m:ctrlPr>
                                    </m:fPr>
                                    <m:num>
                                      <m:r>
                                        <a:rPr lang="en-GB" sz="4700" i="1">
                                          <a:solidFill>
                                            <a:srgbClr val="FF6600"/>
                                          </a:solidFill>
                                          <a:latin typeface="Cambria Math" panose="02040503050406030204" pitchFamily="18" charset="0"/>
                                          <a:ea typeface="Cambria Math" panose="02040503050406030204" pitchFamily="18" charset="0"/>
                                        </a:rPr>
                                        <m:t>𝜃</m:t>
                                      </m:r>
                                    </m:num>
                                    <m:den>
                                      <m:r>
                                        <a:rPr lang="en-GB" sz="4700" i="1">
                                          <a:latin typeface="Cambria Math" panose="02040503050406030204" pitchFamily="18" charset="0"/>
                                          <a:ea typeface="Cambria Math" panose="02040503050406030204" pitchFamily="18" charset="0"/>
                                        </a:rPr>
                                        <m:t>2</m:t>
                                      </m:r>
                                    </m:den>
                                  </m:f>
                                </m:sup>
                              </m:sSup>
                            </m:e>
                            <m:e>
                              <m:r>
                                <a:rPr lang="en-GB" sz="4700" i="1">
                                  <a:latin typeface="Cambria Math" panose="02040503050406030204" pitchFamily="18" charset="0"/>
                                </a:rPr>
                                <m:t>0</m:t>
                              </m:r>
                            </m:e>
                          </m:mr>
                          <m:mr>
                            <m:e>
                              <m:r>
                                <a:rPr lang="en-GB" sz="4700" i="1">
                                  <a:latin typeface="Cambria Math" panose="02040503050406030204" pitchFamily="18" charset="0"/>
                                </a:rPr>
                                <m:t>0</m:t>
                              </m:r>
                            </m:e>
                            <m:e>
                              <m:sSup>
                                <m:sSupPr>
                                  <m:ctrlPr>
                                    <a:rPr lang="en-GB" sz="4700" i="1">
                                      <a:latin typeface="Cambria Math" panose="02040503050406030204" pitchFamily="18" charset="0"/>
                                      <a:ea typeface="Cambria Math" panose="02040503050406030204" pitchFamily="18" charset="0"/>
                                    </a:rPr>
                                  </m:ctrlPr>
                                </m:sSupPr>
                                <m:e>
                                  <m:r>
                                    <a:rPr lang="en-GB" sz="4700" i="1">
                                      <a:latin typeface="Cambria Math" panose="02040503050406030204" pitchFamily="18" charset="0"/>
                                      <a:ea typeface="Cambria Math" panose="02040503050406030204" pitchFamily="18" charset="0"/>
                                    </a:rPr>
                                    <m:t>𝑒</m:t>
                                  </m:r>
                                </m:e>
                                <m:sup>
                                  <m:r>
                                    <a:rPr lang="en-GB" sz="4700" i="1">
                                      <a:latin typeface="Cambria Math" panose="02040503050406030204" pitchFamily="18" charset="0"/>
                                      <a:ea typeface="Cambria Math" panose="02040503050406030204" pitchFamily="18" charset="0"/>
                                    </a:rPr>
                                    <m:t>𝑖</m:t>
                                  </m:r>
                                  <m:f>
                                    <m:fPr>
                                      <m:type m:val="skw"/>
                                      <m:ctrlPr>
                                        <a:rPr lang="en-GB" sz="4700" i="1">
                                          <a:latin typeface="Cambria Math" panose="02040503050406030204" pitchFamily="18" charset="0"/>
                                          <a:ea typeface="Cambria Math" panose="02040503050406030204" pitchFamily="18" charset="0"/>
                                        </a:rPr>
                                      </m:ctrlPr>
                                    </m:fPr>
                                    <m:num>
                                      <m:r>
                                        <a:rPr lang="en-GB" sz="4700" i="1">
                                          <a:solidFill>
                                            <a:srgbClr val="FF6600"/>
                                          </a:solidFill>
                                          <a:latin typeface="Cambria Math" panose="02040503050406030204" pitchFamily="18" charset="0"/>
                                          <a:ea typeface="Cambria Math" panose="02040503050406030204" pitchFamily="18" charset="0"/>
                                        </a:rPr>
                                        <m:t>𝜃</m:t>
                                      </m:r>
                                    </m:num>
                                    <m:den>
                                      <m:r>
                                        <a:rPr lang="en-GB" sz="4700" i="1">
                                          <a:latin typeface="Cambria Math" panose="02040503050406030204" pitchFamily="18" charset="0"/>
                                          <a:ea typeface="Cambria Math" panose="02040503050406030204" pitchFamily="18" charset="0"/>
                                        </a:rPr>
                                        <m:t>2</m:t>
                                      </m:r>
                                    </m:den>
                                  </m:f>
                                </m:sup>
                              </m:sSup>
                            </m:e>
                          </m:mr>
                        </m:m>
                      </m:e>
                    </m:d>
                    <m:d>
                      <m:dPr>
                        <m:begChr m:val="["/>
                        <m:endChr m:val="]"/>
                        <m:ctrlPr>
                          <a:rPr lang="en-CA" sz="4700" i="1">
                            <a:latin typeface="Cambria Math" panose="02040503050406030204" pitchFamily="18" charset="0"/>
                          </a:rPr>
                        </m:ctrlPr>
                      </m:dPr>
                      <m:e>
                        <m:eqArr>
                          <m:eqArrPr>
                            <m:ctrlPr>
                              <a:rPr lang="en-CA" sz="4700" i="1">
                                <a:latin typeface="Cambria Math" panose="02040503050406030204" pitchFamily="18" charset="0"/>
                              </a:rPr>
                            </m:ctrlPr>
                          </m:eqArrPr>
                          <m:e>
                            <m:sSub>
                              <m:sSubPr>
                                <m:ctrlPr>
                                  <a:rPr lang="en-CA" sz="4700" i="1">
                                    <a:solidFill>
                                      <a:srgbClr val="00B0F0"/>
                                    </a:solidFill>
                                    <a:latin typeface="Cambria Math" panose="02040503050406030204" pitchFamily="18" charset="0"/>
                                  </a:rPr>
                                </m:ctrlPr>
                              </m:sSubPr>
                              <m:e>
                                <m:r>
                                  <a:rPr lang="en-CA" sz="4700" i="1">
                                    <a:solidFill>
                                      <a:srgbClr val="00B0F0"/>
                                    </a:solidFill>
                                    <a:latin typeface="Cambria Math" panose="02040503050406030204" pitchFamily="18" charset="0"/>
                                  </a:rPr>
                                  <m:t>𝜉</m:t>
                                </m:r>
                              </m:e>
                              <m:sub>
                                <m:r>
                                  <a:rPr lang="en-CA" sz="4700" i="1">
                                    <a:solidFill>
                                      <a:srgbClr val="00B0F0"/>
                                    </a:solidFill>
                                    <a:latin typeface="Cambria Math" panose="02040503050406030204" pitchFamily="18" charset="0"/>
                                  </a:rPr>
                                  <m:t>1</m:t>
                                </m:r>
                              </m:sub>
                            </m:sSub>
                          </m:e>
                          <m:e>
                            <m:sSub>
                              <m:sSubPr>
                                <m:ctrlPr>
                                  <a:rPr lang="en-CA" sz="4700" i="1">
                                    <a:solidFill>
                                      <a:srgbClr val="00B0F0"/>
                                    </a:solidFill>
                                    <a:latin typeface="Cambria Math" panose="02040503050406030204" pitchFamily="18" charset="0"/>
                                  </a:rPr>
                                </m:ctrlPr>
                              </m:sSubPr>
                              <m:e>
                                <m:r>
                                  <a:rPr lang="en-CA" sz="4700" i="1">
                                    <a:solidFill>
                                      <a:srgbClr val="00B0F0"/>
                                    </a:solidFill>
                                    <a:latin typeface="Cambria Math" panose="02040503050406030204" pitchFamily="18" charset="0"/>
                                  </a:rPr>
                                  <m:t>𝜉</m:t>
                                </m:r>
                              </m:e>
                              <m:sub>
                                <m:r>
                                  <a:rPr lang="en-CA" sz="4700" i="1">
                                    <a:solidFill>
                                      <a:srgbClr val="00B0F0"/>
                                    </a:solidFill>
                                    <a:latin typeface="Cambria Math" panose="02040503050406030204" pitchFamily="18" charset="0"/>
                                  </a:rPr>
                                  <m:t>2</m:t>
                                </m:r>
                              </m:sub>
                            </m:sSub>
                          </m:e>
                        </m:eqArr>
                      </m:e>
                    </m:d>
                    <m:d>
                      <m:dPr>
                        <m:begChr m:val="["/>
                        <m:endChr m:val="]"/>
                        <m:ctrlPr>
                          <a:rPr lang="en-CA" sz="4700" i="1" smtClean="0">
                            <a:latin typeface="Cambria Math" panose="02040503050406030204" pitchFamily="18" charset="0"/>
                          </a:rPr>
                        </m:ctrlPr>
                      </m:dPr>
                      <m:e>
                        <m:m>
                          <m:mPr>
                            <m:mcs>
                              <m:mc>
                                <m:mcPr>
                                  <m:count m:val="2"/>
                                  <m:mcJc m:val="center"/>
                                </m:mcPr>
                              </m:mc>
                            </m:mcs>
                            <m:ctrlPr>
                              <a:rPr lang="en-CA" sz="4700" i="1">
                                <a:latin typeface="Cambria Math" panose="02040503050406030204" pitchFamily="18" charset="0"/>
                              </a:rPr>
                            </m:ctrlPr>
                          </m:mPr>
                          <m:mr>
                            <m:e>
                              <m:r>
                                <m:rPr>
                                  <m:brk m:alnAt="7"/>
                                </m:rPr>
                                <a:rPr lang="en-CA" sz="4700" i="1">
                                  <a:latin typeface="Cambria Math" panose="02040503050406030204" pitchFamily="18" charset="0"/>
                                </a:rPr>
                                <m:t> </m:t>
                              </m:r>
                              <m:r>
                                <a:rPr lang="en-CA" sz="4700" i="1">
                                  <a:latin typeface="Cambria Math" panose="02040503050406030204" pitchFamily="18" charset="0"/>
                                </a:rPr>
                                <m:t>−</m:t>
                              </m:r>
                              <m:sSub>
                                <m:sSubPr>
                                  <m:ctrlPr>
                                    <a:rPr lang="en-CA" sz="4700" i="1">
                                      <a:solidFill>
                                        <a:srgbClr val="00B0F0"/>
                                      </a:solidFill>
                                      <a:latin typeface="Cambria Math" panose="02040503050406030204" pitchFamily="18" charset="0"/>
                                    </a:rPr>
                                  </m:ctrlPr>
                                </m:sSubPr>
                                <m:e>
                                  <m:r>
                                    <a:rPr lang="en-CA" sz="4700" i="1">
                                      <a:solidFill>
                                        <a:srgbClr val="00B0F0"/>
                                      </a:solidFill>
                                      <a:latin typeface="Cambria Math" panose="02040503050406030204" pitchFamily="18" charset="0"/>
                                    </a:rPr>
                                    <m:t>𝜉</m:t>
                                  </m:r>
                                </m:e>
                                <m:sub>
                                  <m:r>
                                    <a:rPr lang="en-CA" sz="4700" i="1">
                                      <a:solidFill>
                                        <a:srgbClr val="00B0F0"/>
                                      </a:solidFill>
                                      <a:latin typeface="Cambria Math" panose="02040503050406030204" pitchFamily="18" charset="0"/>
                                    </a:rPr>
                                    <m:t>2</m:t>
                                  </m:r>
                                </m:sub>
                              </m:sSub>
                              <m:r>
                                <a:rPr lang="en-CA" sz="4700" i="1">
                                  <a:solidFill>
                                    <a:srgbClr val="00B0F0"/>
                                  </a:solidFill>
                                  <a:latin typeface="Cambria Math" panose="02040503050406030204" pitchFamily="18" charset="0"/>
                                </a:rPr>
                                <m:t> </m:t>
                              </m:r>
                            </m:e>
                            <m:e>
                              <m:r>
                                <a:rPr lang="en-CA" sz="4700" i="1">
                                  <a:latin typeface="Cambria Math" panose="02040503050406030204" pitchFamily="18" charset="0"/>
                                </a:rPr>
                                <m:t> </m:t>
                              </m:r>
                              <m:sSub>
                                <m:sSubPr>
                                  <m:ctrlPr>
                                    <a:rPr lang="en-CA" sz="4700" i="1">
                                      <a:solidFill>
                                        <a:srgbClr val="00B0F0"/>
                                      </a:solidFill>
                                      <a:latin typeface="Cambria Math" panose="02040503050406030204" pitchFamily="18" charset="0"/>
                                    </a:rPr>
                                  </m:ctrlPr>
                                </m:sSubPr>
                                <m:e>
                                  <m:r>
                                    <a:rPr lang="en-CA" sz="4700" i="1">
                                      <a:solidFill>
                                        <a:srgbClr val="00B0F0"/>
                                      </a:solidFill>
                                      <a:latin typeface="Cambria Math" panose="02040503050406030204" pitchFamily="18" charset="0"/>
                                    </a:rPr>
                                    <m:t>𝜉</m:t>
                                  </m:r>
                                </m:e>
                                <m:sub>
                                  <m:r>
                                    <a:rPr lang="en-CA" sz="4700" i="1">
                                      <a:solidFill>
                                        <a:srgbClr val="00B0F0"/>
                                      </a:solidFill>
                                      <a:latin typeface="Cambria Math" panose="02040503050406030204" pitchFamily="18" charset="0"/>
                                    </a:rPr>
                                    <m:t>1</m:t>
                                  </m:r>
                                </m:sub>
                              </m:sSub>
                              <m:r>
                                <a:rPr lang="en-CA" sz="4700" i="1">
                                  <a:solidFill>
                                    <a:srgbClr val="00B0F0"/>
                                  </a:solidFill>
                                  <a:latin typeface="Cambria Math" panose="02040503050406030204" pitchFamily="18" charset="0"/>
                                </a:rPr>
                                <m:t> </m:t>
                              </m:r>
                            </m:e>
                          </m:mr>
                        </m:m>
                      </m:e>
                    </m:d>
                    <m:sSup>
                      <m:sSupPr>
                        <m:ctrlPr>
                          <a:rPr lang="en-GB" sz="4700" i="1">
                            <a:solidFill>
                              <a:srgbClr val="FF0000"/>
                            </a:solidFill>
                            <a:latin typeface="Cambria Math" panose="02040503050406030204" pitchFamily="18" charset="0"/>
                          </a:rPr>
                        </m:ctrlPr>
                      </m:sSupPr>
                      <m:e>
                        <m:d>
                          <m:dPr>
                            <m:begChr m:val="["/>
                            <m:endChr m:val="]"/>
                            <m:ctrlPr>
                              <a:rPr lang="en-CA" sz="4700" i="1">
                                <a:latin typeface="Cambria Math" panose="02040503050406030204" pitchFamily="18" charset="0"/>
                              </a:rPr>
                            </m:ctrlPr>
                          </m:dPr>
                          <m:e>
                            <m:m>
                              <m:mPr>
                                <m:mcs>
                                  <m:mc>
                                    <m:mcPr>
                                      <m:count m:val="2"/>
                                      <m:mcJc m:val="center"/>
                                    </m:mcPr>
                                  </m:mc>
                                </m:mcs>
                                <m:ctrlPr>
                                  <a:rPr lang="en-GB" sz="4700" i="1">
                                    <a:latin typeface="Cambria Math" panose="02040503050406030204" pitchFamily="18" charset="0"/>
                                    <a:ea typeface="Cambria Math" panose="02040503050406030204" pitchFamily="18" charset="0"/>
                                  </a:rPr>
                                </m:ctrlPr>
                              </m:mPr>
                              <m:mr>
                                <m:e>
                                  <m:sSup>
                                    <m:sSupPr>
                                      <m:ctrlPr>
                                        <a:rPr lang="en-GB" sz="4700" i="1">
                                          <a:latin typeface="Cambria Math" panose="02040503050406030204" pitchFamily="18" charset="0"/>
                                          <a:ea typeface="Cambria Math" panose="02040503050406030204" pitchFamily="18" charset="0"/>
                                        </a:rPr>
                                      </m:ctrlPr>
                                    </m:sSupPr>
                                    <m:e>
                                      <m:r>
                                        <a:rPr lang="en-GB" sz="4700" i="1">
                                          <a:latin typeface="Cambria Math" panose="02040503050406030204" pitchFamily="18" charset="0"/>
                                          <a:ea typeface="Cambria Math" panose="02040503050406030204" pitchFamily="18" charset="0"/>
                                        </a:rPr>
                                        <m:t>𝑒</m:t>
                                      </m:r>
                                    </m:e>
                                    <m:sup>
                                      <m:r>
                                        <a:rPr lang="en-GB" sz="4700" i="1">
                                          <a:latin typeface="Cambria Math" panose="02040503050406030204" pitchFamily="18" charset="0"/>
                                          <a:ea typeface="Cambria Math" panose="02040503050406030204" pitchFamily="18" charset="0"/>
                                        </a:rPr>
                                        <m:t>−</m:t>
                                      </m:r>
                                      <m:r>
                                        <a:rPr lang="en-GB" sz="4700" i="1">
                                          <a:latin typeface="Cambria Math" panose="02040503050406030204" pitchFamily="18" charset="0"/>
                                          <a:ea typeface="Cambria Math" panose="02040503050406030204" pitchFamily="18" charset="0"/>
                                        </a:rPr>
                                        <m:t>𝑖</m:t>
                                      </m:r>
                                      <m:f>
                                        <m:fPr>
                                          <m:type m:val="skw"/>
                                          <m:ctrlPr>
                                            <a:rPr lang="en-GB" sz="4700" i="1">
                                              <a:latin typeface="Cambria Math" panose="02040503050406030204" pitchFamily="18" charset="0"/>
                                              <a:ea typeface="Cambria Math" panose="02040503050406030204" pitchFamily="18" charset="0"/>
                                            </a:rPr>
                                          </m:ctrlPr>
                                        </m:fPr>
                                        <m:num>
                                          <m:r>
                                            <a:rPr lang="en-GB" sz="4700" i="1">
                                              <a:solidFill>
                                                <a:srgbClr val="FF6600"/>
                                              </a:solidFill>
                                              <a:latin typeface="Cambria Math" panose="02040503050406030204" pitchFamily="18" charset="0"/>
                                              <a:ea typeface="Cambria Math" panose="02040503050406030204" pitchFamily="18" charset="0"/>
                                            </a:rPr>
                                            <m:t>𝜃</m:t>
                                          </m:r>
                                        </m:num>
                                        <m:den>
                                          <m:r>
                                            <a:rPr lang="en-GB" sz="4700" i="1">
                                              <a:latin typeface="Cambria Math" panose="02040503050406030204" pitchFamily="18" charset="0"/>
                                              <a:ea typeface="Cambria Math" panose="02040503050406030204" pitchFamily="18" charset="0"/>
                                            </a:rPr>
                                            <m:t>2</m:t>
                                          </m:r>
                                        </m:den>
                                      </m:f>
                                    </m:sup>
                                  </m:sSup>
                                </m:e>
                                <m:e>
                                  <m:r>
                                    <a:rPr lang="en-GB" sz="4700" i="1">
                                      <a:latin typeface="Cambria Math" panose="02040503050406030204" pitchFamily="18" charset="0"/>
                                    </a:rPr>
                                    <m:t>0</m:t>
                                  </m:r>
                                </m:e>
                              </m:mr>
                              <m:mr>
                                <m:e>
                                  <m:r>
                                    <a:rPr lang="en-GB" sz="4700" i="1">
                                      <a:latin typeface="Cambria Math" panose="02040503050406030204" pitchFamily="18" charset="0"/>
                                    </a:rPr>
                                    <m:t>0</m:t>
                                  </m:r>
                                </m:e>
                                <m:e>
                                  <m:sSup>
                                    <m:sSupPr>
                                      <m:ctrlPr>
                                        <a:rPr lang="en-GB" sz="4700" i="1">
                                          <a:latin typeface="Cambria Math" panose="02040503050406030204" pitchFamily="18" charset="0"/>
                                          <a:ea typeface="Cambria Math" panose="02040503050406030204" pitchFamily="18" charset="0"/>
                                        </a:rPr>
                                      </m:ctrlPr>
                                    </m:sSupPr>
                                    <m:e>
                                      <m:r>
                                        <a:rPr lang="en-GB" sz="4700" i="1">
                                          <a:latin typeface="Cambria Math" panose="02040503050406030204" pitchFamily="18" charset="0"/>
                                          <a:ea typeface="Cambria Math" panose="02040503050406030204" pitchFamily="18" charset="0"/>
                                        </a:rPr>
                                        <m:t>𝑒</m:t>
                                      </m:r>
                                    </m:e>
                                    <m:sup>
                                      <m:r>
                                        <a:rPr lang="en-GB" sz="4700" i="1">
                                          <a:latin typeface="Cambria Math" panose="02040503050406030204" pitchFamily="18" charset="0"/>
                                          <a:ea typeface="Cambria Math" panose="02040503050406030204" pitchFamily="18" charset="0"/>
                                        </a:rPr>
                                        <m:t>𝑖</m:t>
                                      </m:r>
                                      <m:f>
                                        <m:fPr>
                                          <m:type m:val="skw"/>
                                          <m:ctrlPr>
                                            <a:rPr lang="en-GB" sz="4700" i="1">
                                              <a:latin typeface="Cambria Math" panose="02040503050406030204" pitchFamily="18" charset="0"/>
                                              <a:ea typeface="Cambria Math" panose="02040503050406030204" pitchFamily="18" charset="0"/>
                                            </a:rPr>
                                          </m:ctrlPr>
                                        </m:fPr>
                                        <m:num>
                                          <m:r>
                                            <a:rPr lang="en-GB" sz="4700" i="1">
                                              <a:solidFill>
                                                <a:srgbClr val="FF6600"/>
                                              </a:solidFill>
                                              <a:latin typeface="Cambria Math" panose="02040503050406030204" pitchFamily="18" charset="0"/>
                                              <a:ea typeface="Cambria Math" panose="02040503050406030204" pitchFamily="18" charset="0"/>
                                            </a:rPr>
                                            <m:t>𝜃</m:t>
                                          </m:r>
                                        </m:num>
                                        <m:den>
                                          <m:r>
                                            <a:rPr lang="en-GB" sz="4700" i="1">
                                              <a:latin typeface="Cambria Math" panose="02040503050406030204" pitchFamily="18" charset="0"/>
                                              <a:ea typeface="Cambria Math" panose="02040503050406030204" pitchFamily="18" charset="0"/>
                                            </a:rPr>
                                            <m:t>2</m:t>
                                          </m:r>
                                        </m:den>
                                      </m:f>
                                    </m:sup>
                                  </m:sSup>
                                </m:e>
                              </m:mr>
                            </m:m>
                          </m:e>
                        </m:d>
                      </m:e>
                      <m:sup>
                        <m:r>
                          <a:rPr lang="en-GB" sz="4700" i="1" smtClean="0">
                            <a:solidFill>
                              <a:schemeClr val="tx1"/>
                            </a:solidFill>
                            <a:latin typeface="Cambria Math" panose="02040503050406030204" pitchFamily="18" charset="0"/>
                            <a:ea typeface="Cambria Math" panose="02040503050406030204" pitchFamily="18" charset="0"/>
                          </a:rPr>
                          <m:t>†</m:t>
                        </m:r>
                      </m:sup>
                    </m:sSup>
                  </m:oMath>
                </a14:m>
                <a:r>
                  <a:rPr lang="en-CA" sz="4700" i="1" dirty="0">
                    <a:solidFill>
                      <a:srgbClr val="FF0000"/>
                    </a:solidFill>
                    <a:latin typeface="Cambria Math" panose="02040503050406030204" pitchFamily="18" charset="0"/>
                    <a:ea typeface="Cambria Math" panose="02040503050406030204" pitchFamily="18" charset="0"/>
                  </a:rPr>
                  <a:t> </a:t>
                </a:r>
              </a:p>
            </p:txBody>
          </p:sp>
        </mc:Choice>
        <mc:Fallback xmlns="">
          <p:sp>
            <p:nvSpPr>
              <p:cNvPr id="3" name="TextBox 2">
                <a:extLst>
                  <a:ext uri="{FF2B5EF4-FFF2-40B4-BE49-F238E27FC236}">
                    <a16:creationId xmlns:a16="http://schemas.microsoft.com/office/drawing/2014/main" id="{10D2C6B3-3C59-583A-B2E7-D424E0D012A3}"/>
                  </a:ext>
                </a:extLst>
              </p:cNvPr>
              <p:cNvSpPr txBox="1">
                <a:spLocks noRot="1" noChangeAspect="1" noMove="1" noResize="1" noEditPoints="1" noAdjustHandles="1" noChangeArrowheads="1" noChangeShapeType="1" noTextEdit="1"/>
              </p:cNvSpPr>
              <p:nvPr/>
            </p:nvSpPr>
            <p:spPr>
              <a:xfrm>
                <a:off x="17718" y="4683382"/>
                <a:ext cx="12102588" cy="1865575"/>
              </a:xfrm>
              <a:prstGeom prst="rect">
                <a:avLst/>
              </a:prstGeom>
              <a:blipFill>
                <a:blip r:embed="rId4"/>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D819E489-101D-A399-65FE-E5DDB3CC2A35}"/>
              </a:ext>
            </a:extLst>
          </p:cNvPr>
          <p:cNvGrpSpPr/>
          <p:nvPr/>
        </p:nvGrpSpPr>
        <p:grpSpPr>
          <a:xfrm>
            <a:off x="106619" y="3560112"/>
            <a:ext cx="4833680" cy="3202638"/>
            <a:chOff x="106619" y="3560112"/>
            <a:chExt cx="4833680" cy="3202638"/>
          </a:xfrm>
        </p:grpSpPr>
        <p:sp>
          <p:nvSpPr>
            <p:cNvPr id="16" name="Rectangle 15">
              <a:extLst>
                <a:ext uri="{FF2B5EF4-FFF2-40B4-BE49-F238E27FC236}">
                  <a16:creationId xmlns:a16="http://schemas.microsoft.com/office/drawing/2014/main" id="{6EC81CD2-855A-89A5-15E7-CFB8686F54C1}"/>
                </a:ext>
              </a:extLst>
            </p:cNvPr>
            <p:cNvSpPr/>
            <p:nvPr/>
          </p:nvSpPr>
          <p:spPr>
            <a:xfrm>
              <a:off x="106619" y="3560112"/>
              <a:ext cx="4833680" cy="320263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7" name="Group 16">
              <a:extLst>
                <a:ext uri="{FF2B5EF4-FFF2-40B4-BE49-F238E27FC236}">
                  <a16:creationId xmlns:a16="http://schemas.microsoft.com/office/drawing/2014/main" id="{B0A3EFA2-D3B2-5E43-B262-CC43E979E568}"/>
                </a:ext>
              </a:extLst>
            </p:cNvPr>
            <p:cNvGrpSpPr/>
            <p:nvPr/>
          </p:nvGrpSpPr>
          <p:grpSpPr>
            <a:xfrm>
              <a:off x="835481" y="3761550"/>
              <a:ext cx="2755009" cy="1215481"/>
              <a:chOff x="837396" y="5102179"/>
              <a:chExt cx="2762249" cy="1215481"/>
            </a:xfrm>
          </p:grpSpPr>
          <p:sp>
            <p:nvSpPr>
              <p:cNvPr id="18" name="TextBox 17">
                <a:extLst>
                  <a:ext uri="{FF2B5EF4-FFF2-40B4-BE49-F238E27FC236}">
                    <a16:creationId xmlns:a16="http://schemas.microsoft.com/office/drawing/2014/main" id="{74BBC53E-0499-4525-9A9A-203DA319EBFA}"/>
                  </a:ext>
                </a:extLst>
              </p:cNvPr>
              <p:cNvSpPr txBox="1"/>
              <p:nvPr/>
            </p:nvSpPr>
            <p:spPr>
              <a:xfrm>
                <a:off x="837396" y="5102179"/>
                <a:ext cx="2762249" cy="707886"/>
              </a:xfrm>
              <a:prstGeom prst="rect">
                <a:avLst/>
              </a:prstGeom>
              <a:noFill/>
            </p:spPr>
            <p:txBody>
              <a:bodyPr wrap="square" rtlCol="0">
                <a:spAutoFit/>
              </a:bodyPr>
              <a:lstStyle/>
              <a:p>
                <a:r>
                  <a:rPr lang="en-CA" sz="4000" dirty="0">
                    <a:solidFill>
                      <a:srgbClr val="C00000"/>
                    </a:solidFill>
                  </a:rPr>
                  <a:t>half rotation</a:t>
                </a:r>
              </a:p>
            </p:txBody>
          </p:sp>
          <p:cxnSp>
            <p:nvCxnSpPr>
              <p:cNvPr id="19" name="Straight Arrow Connector 18">
                <a:extLst>
                  <a:ext uri="{FF2B5EF4-FFF2-40B4-BE49-F238E27FC236}">
                    <a16:creationId xmlns:a16="http://schemas.microsoft.com/office/drawing/2014/main" id="{A1C33A33-F054-ADF9-FB0F-47EB97336D51}"/>
                  </a:ext>
                </a:extLst>
              </p:cNvPr>
              <p:cNvCxnSpPr>
                <a:cxnSpLocks/>
              </p:cNvCxnSpPr>
              <p:nvPr/>
            </p:nvCxnSpPr>
            <p:spPr>
              <a:xfrm flipV="1">
                <a:off x="1605811" y="5762368"/>
                <a:ext cx="310075" cy="555292"/>
              </a:xfrm>
              <a:prstGeom prst="straightConnector1">
                <a:avLst/>
              </a:prstGeom>
              <a:ln w="762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1CD1070D-E8B2-426E-2296-51B5EC2C930F}"/>
              </a:ext>
            </a:extLst>
          </p:cNvPr>
          <p:cNvGrpSpPr/>
          <p:nvPr/>
        </p:nvGrpSpPr>
        <p:grpSpPr>
          <a:xfrm>
            <a:off x="4978401" y="3560112"/>
            <a:ext cx="7103803" cy="3202638"/>
            <a:chOff x="4978401" y="3560112"/>
            <a:chExt cx="7103803" cy="3202638"/>
          </a:xfrm>
        </p:grpSpPr>
        <p:sp>
          <p:nvSpPr>
            <p:cNvPr id="21" name="Rectangle 20">
              <a:extLst>
                <a:ext uri="{FF2B5EF4-FFF2-40B4-BE49-F238E27FC236}">
                  <a16:creationId xmlns:a16="http://schemas.microsoft.com/office/drawing/2014/main" id="{B2AC3DC5-26F6-3B46-34CA-080792C7C7DD}"/>
                </a:ext>
              </a:extLst>
            </p:cNvPr>
            <p:cNvSpPr/>
            <p:nvPr/>
          </p:nvSpPr>
          <p:spPr>
            <a:xfrm>
              <a:off x="4978401" y="3560112"/>
              <a:ext cx="7103803" cy="3202638"/>
            </a:xfrm>
            <a:prstGeom prst="rect">
              <a:avLst/>
            </a:prstGeom>
            <a:noFill/>
            <a:ln w="762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3" name="Group 22">
              <a:extLst>
                <a:ext uri="{FF2B5EF4-FFF2-40B4-BE49-F238E27FC236}">
                  <a16:creationId xmlns:a16="http://schemas.microsoft.com/office/drawing/2014/main" id="{1C084EC2-EDC1-B027-D013-46D7D3CAED4F}"/>
                </a:ext>
              </a:extLst>
            </p:cNvPr>
            <p:cNvGrpSpPr/>
            <p:nvPr/>
          </p:nvGrpSpPr>
          <p:grpSpPr>
            <a:xfrm>
              <a:off x="7770085" y="3820036"/>
              <a:ext cx="2791887" cy="1156995"/>
              <a:chOff x="381642" y="5160665"/>
              <a:chExt cx="2762249" cy="1156995"/>
            </a:xfrm>
          </p:grpSpPr>
          <p:sp>
            <p:nvSpPr>
              <p:cNvPr id="24" name="TextBox 23">
                <a:extLst>
                  <a:ext uri="{FF2B5EF4-FFF2-40B4-BE49-F238E27FC236}">
                    <a16:creationId xmlns:a16="http://schemas.microsoft.com/office/drawing/2014/main" id="{1372515D-AE3E-4B63-5B09-289075F796D3}"/>
                  </a:ext>
                </a:extLst>
              </p:cNvPr>
              <p:cNvSpPr txBox="1"/>
              <p:nvPr/>
            </p:nvSpPr>
            <p:spPr>
              <a:xfrm>
                <a:off x="381642" y="5160665"/>
                <a:ext cx="2762249" cy="707886"/>
              </a:xfrm>
              <a:prstGeom prst="rect">
                <a:avLst/>
              </a:prstGeom>
              <a:noFill/>
            </p:spPr>
            <p:txBody>
              <a:bodyPr wrap="square" rtlCol="0">
                <a:spAutoFit/>
              </a:bodyPr>
              <a:lstStyle/>
              <a:p>
                <a:r>
                  <a:rPr lang="en-CA" sz="4000" dirty="0">
                    <a:solidFill>
                      <a:schemeClr val="accent2">
                        <a:lumMod val="75000"/>
                      </a:schemeClr>
                    </a:solidFill>
                  </a:rPr>
                  <a:t>half rotation</a:t>
                </a:r>
              </a:p>
            </p:txBody>
          </p:sp>
          <p:cxnSp>
            <p:nvCxnSpPr>
              <p:cNvPr id="25" name="Straight Arrow Connector 24">
                <a:extLst>
                  <a:ext uri="{FF2B5EF4-FFF2-40B4-BE49-F238E27FC236}">
                    <a16:creationId xmlns:a16="http://schemas.microsoft.com/office/drawing/2014/main" id="{CF444B08-E5F2-C5ED-1AA6-74CFF1861CB2}"/>
                  </a:ext>
                </a:extLst>
              </p:cNvPr>
              <p:cNvCxnSpPr>
                <a:cxnSpLocks/>
              </p:cNvCxnSpPr>
              <p:nvPr/>
            </p:nvCxnSpPr>
            <p:spPr>
              <a:xfrm flipH="1" flipV="1">
                <a:off x="1894722" y="5779087"/>
                <a:ext cx="248335" cy="538573"/>
              </a:xfrm>
              <a:prstGeom prst="straightConnector1">
                <a:avLst/>
              </a:prstGeom>
              <a:ln w="762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 name="Arrow: Down 9">
            <a:extLst>
              <a:ext uri="{FF2B5EF4-FFF2-40B4-BE49-F238E27FC236}">
                <a16:creationId xmlns:a16="http://schemas.microsoft.com/office/drawing/2014/main" id="{8BFC2A07-1BD9-15F5-7C23-534F093FDCFB}"/>
              </a:ext>
            </a:extLst>
          </p:cNvPr>
          <p:cNvSpPr/>
          <p:nvPr/>
        </p:nvSpPr>
        <p:spPr>
          <a:xfrm>
            <a:off x="4235676" y="2469191"/>
            <a:ext cx="1409246" cy="217900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BCBB72A4-BA23-69CF-2F9D-360B8B29909A}"/>
              </a:ext>
            </a:extLst>
          </p:cNvPr>
          <p:cNvSpPr txBox="1"/>
          <p:nvPr/>
        </p:nvSpPr>
        <p:spPr>
          <a:xfrm>
            <a:off x="17718" y="-35453"/>
            <a:ext cx="9532682" cy="830997"/>
          </a:xfrm>
          <a:prstGeom prst="rect">
            <a:avLst/>
          </a:prstGeom>
          <a:noFill/>
        </p:spPr>
        <p:txBody>
          <a:bodyPr wrap="square" rtlCol="0">
            <a:spAutoFit/>
          </a:bodyPr>
          <a:lstStyle/>
          <a:p>
            <a:r>
              <a:rPr lang="en-CA" sz="4800" u="sng" dirty="0"/>
              <a:t>Pauli Vector Rotation: SU(2) matrices</a:t>
            </a:r>
            <a:endParaRPr lang="en-CA" sz="4800" dirty="0"/>
          </a:p>
        </p:txBody>
      </p:sp>
      <p:sp>
        <p:nvSpPr>
          <p:cNvPr id="4" name="TextBox 3">
            <a:extLst>
              <a:ext uri="{FF2B5EF4-FFF2-40B4-BE49-F238E27FC236}">
                <a16:creationId xmlns:a16="http://schemas.microsoft.com/office/drawing/2014/main" id="{6A3D60BF-F079-147F-7079-27445ABBA1D7}"/>
              </a:ext>
            </a:extLst>
          </p:cNvPr>
          <p:cNvSpPr txBox="1"/>
          <p:nvPr/>
        </p:nvSpPr>
        <p:spPr>
          <a:xfrm>
            <a:off x="17718" y="2729115"/>
            <a:ext cx="3716081" cy="830997"/>
          </a:xfrm>
          <a:prstGeom prst="rect">
            <a:avLst/>
          </a:prstGeom>
          <a:noFill/>
        </p:spPr>
        <p:txBody>
          <a:bodyPr wrap="square" rtlCol="0">
            <a:spAutoFit/>
          </a:bodyPr>
          <a:lstStyle/>
          <a:p>
            <a:r>
              <a:rPr lang="en-CA" sz="4800" u="sng" dirty="0"/>
              <a:t>Pauli Spinors</a:t>
            </a:r>
            <a:r>
              <a:rPr lang="en-CA" sz="4800" dirty="0"/>
              <a:t>:</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1" name="Ink 10">
                <a:extLst>
                  <a:ext uri="{FF2B5EF4-FFF2-40B4-BE49-F238E27FC236}">
                    <a16:creationId xmlns:a16="http://schemas.microsoft.com/office/drawing/2014/main" id="{4FF417CA-8430-7B80-91A7-266B5C89299F}"/>
                  </a:ext>
                </a:extLst>
              </p14:cNvPr>
              <p14:cNvContentPartPr/>
              <p14:nvPr>
                <p:extLst>
                  <p:ext uri="{42D2F446-02D8-4167-A562-619A0277C38B}">
                    <p15:isNarration xmlns:p15="http://schemas.microsoft.com/office/powerpoint/2012/main" val="1"/>
                  </p:ext>
                </p:extLst>
              </p14:nvPr>
            </p14:nvContentPartPr>
            <p14:xfrm>
              <a:off x="295920" y="4637880"/>
              <a:ext cx="11769120" cy="2008800"/>
            </p14:xfrm>
          </p:contentPart>
        </mc:Choice>
        <mc:Fallback xmlns="">
          <p:pic>
            <p:nvPicPr>
              <p:cNvPr id="11" name="Ink 10">
                <a:extLst>
                  <a:ext uri="{FF2B5EF4-FFF2-40B4-BE49-F238E27FC236}">
                    <a16:creationId xmlns:a16="http://schemas.microsoft.com/office/drawing/2014/main" id="{4FF417CA-8430-7B80-91A7-266B5C89299F}"/>
                  </a:ext>
                </a:extLst>
              </p:cNvPr>
              <p:cNvPicPr>
                <a:picLocks noGrp="1" noRot="1" noChangeAspect="1" noMove="1" noResize="1" noEditPoints="1" noAdjustHandles="1" noChangeArrowheads="1" noChangeShapeType="1"/>
              </p:cNvPicPr>
              <p:nvPr/>
            </p:nvPicPr>
            <p:blipFill>
              <a:blip r:embed="rId6"/>
              <a:stretch>
                <a:fillRect/>
              </a:stretch>
            </p:blipFill>
            <p:spPr>
              <a:xfrm>
                <a:off x="286560" y="4628520"/>
                <a:ext cx="11787840" cy="2027520"/>
              </a:xfrm>
              <a:prstGeom prst="rect">
                <a:avLst/>
              </a:prstGeom>
            </p:spPr>
          </p:pic>
        </mc:Fallback>
      </mc:AlternateContent>
    </p:spTree>
    <p:custDataLst>
      <p:tags r:id="rId1"/>
    </p:custDataLst>
    <p:extLst>
      <p:ext uri="{BB962C8B-B14F-4D97-AF65-F5344CB8AC3E}">
        <p14:creationId xmlns:p14="http://schemas.microsoft.com/office/powerpoint/2010/main" val="3710405985"/>
      </p:ext>
    </p:extLst>
  </p:cSld>
  <p:clrMapOvr>
    <a:masterClrMapping/>
  </p:clrMapOvr>
  <mc:AlternateContent xmlns:mc="http://schemas.openxmlformats.org/markup-compatibility/2006" xmlns:p14="http://schemas.microsoft.com/office/powerpoint/2010/main">
    <mc:Choice Requires="p14">
      <p:transition spd="med" p14:dur="700" advTm="44058">
        <p:fade/>
      </p:transition>
    </mc:Choice>
    <mc:Fallback xmlns="">
      <p:transition spd="med" advTm="440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0" grpId="0" animBg="1"/>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A105DD-3D67-D1E4-4950-77F1FF8E6534}"/>
                  </a:ext>
                </a:extLst>
              </p:cNvPr>
              <p:cNvSpPr txBox="1"/>
              <p:nvPr/>
            </p:nvSpPr>
            <p:spPr>
              <a:xfrm>
                <a:off x="106619" y="622980"/>
                <a:ext cx="12192000" cy="1956305"/>
              </a:xfrm>
              <a:prstGeom prst="rect">
                <a:avLst/>
              </a:prstGeom>
              <a:noFill/>
            </p:spPr>
            <p:txBody>
              <a:bodyPr wrap="square" rtlCol="0">
                <a:spAutoFit/>
              </a:bodyPr>
              <a:lstStyle/>
              <a:p>
                <a14:m>
                  <m:oMath xmlns:m="http://schemas.openxmlformats.org/officeDocument/2006/math">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sSup>
                                <m:sSupPr>
                                  <m:ctrlPr>
                                    <a:rPr lang="en-CA" sz="4800" i="1" dirty="0">
                                      <a:latin typeface="Cambria Math" panose="02040503050406030204" pitchFamily="18" charset="0"/>
                                      <a:ea typeface="Cambria Math" panose="02040503050406030204" pitchFamily="18" charset="0"/>
                                    </a:rPr>
                                  </m:ctrlPr>
                                </m:sSupPr>
                                <m:e>
                                  <m:r>
                                    <a:rPr lang="en-CA" sz="4800" i="1" dirty="0">
                                      <a:latin typeface="Cambria Math" panose="02040503050406030204" pitchFamily="18" charset="0"/>
                                      <a:ea typeface="Cambria Math" panose="02040503050406030204" pitchFamily="18" charset="0"/>
                                    </a:rPr>
                                    <m:t>𝑒</m:t>
                                  </m:r>
                                </m:e>
                                <m:sup>
                                  <m:r>
                                    <a:rPr lang="en-CA" sz="4800" i="1" dirty="0">
                                      <a:latin typeface="Cambria Math" panose="02040503050406030204" pitchFamily="18" charset="0"/>
                                      <a:ea typeface="Cambria Math" panose="02040503050406030204" pitchFamily="18" charset="0"/>
                                    </a:rPr>
                                    <m:t>−</m:t>
                                  </m:r>
                                  <m:f>
                                    <m:fPr>
                                      <m:type m:val="skw"/>
                                      <m:ctrlPr>
                                        <a:rPr lang="en-GB" sz="4800" i="1" dirty="0">
                                          <a:latin typeface="Cambria Math" panose="02040503050406030204" pitchFamily="18" charset="0"/>
                                          <a:ea typeface="Cambria Math" panose="02040503050406030204" pitchFamily="18" charset="0"/>
                                        </a:rPr>
                                      </m:ctrlPr>
                                    </m:fPr>
                                    <m:num>
                                      <m:r>
                                        <a:rPr lang="en-CA" sz="4800" i="1" dirty="0">
                                          <a:solidFill>
                                            <a:srgbClr val="00B050"/>
                                          </a:solidFill>
                                          <a:latin typeface="Cambria Math" panose="02040503050406030204" pitchFamily="18" charset="0"/>
                                          <a:ea typeface="Cambria Math" panose="02040503050406030204" pitchFamily="18" charset="0"/>
                                        </a:rPr>
                                        <m:t>𝜙</m:t>
                                      </m:r>
                                    </m:num>
                                    <m:den>
                                      <m:r>
                                        <a:rPr lang="en-GB" sz="4800" i="1" dirty="0">
                                          <a:latin typeface="Cambria Math" panose="02040503050406030204" pitchFamily="18" charset="0"/>
                                          <a:ea typeface="Cambria Math" panose="02040503050406030204" pitchFamily="18" charset="0"/>
                                        </a:rPr>
                                        <m:t>2</m:t>
                                      </m:r>
                                    </m:den>
                                  </m:f>
                                </m:sup>
                              </m:sSup>
                            </m:e>
                            <m:e>
                              <m:r>
                                <a:rPr lang="en-CA" sz="4800" i="1">
                                  <a:latin typeface="Cambria Math" panose="02040503050406030204" pitchFamily="18" charset="0"/>
                                </a:rPr>
                                <m:t>0</m:t>
                              </m:r>
                            </m:e>
                          </m:mr>
                          <m:mr>
                            <m:e>
                              <m:r>
                                <a:rPr lang="en-CA" sz="4800" i="1">
                                  <a:latin typeface="Cambria Math" panose="02040503050406030204" pitchFamily="18" charset="0"/>
                                </a:rPr>
                                <m:t>0</m:t>
                              </m:r>
                            </m:e>
                            <m:e>
                              <m:sSup>
                                <m:sSupPr>
                                  <m:ctrlPr>
                                    <a:rPr lang="en-CA" sz="4800" i="1" dirty="0">
                                      <a:latin typeface="Cambria Math" panose="02040503050406030204" pitchFamily="18" charset="0"/>
                                      <a:ea typeface="Cambria Math" panose="02040503050406030204" pitchFamily="18" charset="0"/>
                                    </a:rPr>
                                  </m:ctrlPr>
                                </m:sSupPr>
                                <m:e>
                                  <m:r>
                                    <a:rPr lang="en-CA" sz="4800" i="1" dirty="0">
                                      <a:latin typeface="Cambria Math" panose="02040503050406030204" pitchFamily="18" charset="0"/>
                                      <a:ea typeface="Cambria Math" panose="02040503050406030204" pitchFamily="18" charset="0"/>
                                    </a:rPr>
                                    <m:t>𝑒</m:t>
                                  </m:r>
                                </m:e>
                                <m:sup>
                                  <m:f>
                                    <m:fPr>
                                      <m:type m:val="skw"/>
                                      <m:ctrlPr>
                                        <a:rPr lang="en-GB" sz="4800" i="1" dirty="0">
                                          <a:latin typeface="Cambria Math" panose="02040503050406030204" pitchFamily="18" charset="0"/>
                                          <a:ea typeface="Cambria Math" panose="02040503050406030204" pitchFamily="18" charset="0"/>
                                        </a:rPr>
                                      </m:ctrlPr>
                                    </m:fPr>
                                    <m:num>
                                      <m:r>
                                        <a:rPr lang="en-CA" sz="4800" i="1" dirty="0">
                                          <a:solidFill>
                                            <a:srgbClr val="00B050"/>
                                          </a:solidFill>
                                          <a:latin typeface="Cambria Math" panose="02040503050406030204" pitchFamily="18" charset="0"/>
                                          <a:ea typeface="Cambria Math" panose="02040503050406030204" pitchFamily="18" charset="0"/>
                                        </a:rPr>
                                        <m:t>𝜙</m:t>
                                      </m:r>
                                    </m:num>
                                    <m:den>
                                      <m:r>
                                        <a:rPr lang="en-GB" sz="4800" i="1" dirty="0">
                                          <a:latin typeface="Cambria Math" panose="02040503050406030204" pitchFamily="18" charset="0"/>
                                          <a:ea typeface="Cambria Math" panose="02040503050406030204" pitchFamily="18" charset="0"/>
                                        </a:rPr>
                                        <m:t>2</m:t>
                                      </m:r>
                                    </m:den>
                                  </m:f>
                                </m:sup>
                              </m:sSup>
                            </m:e>
                          </m:mr>
                        </m:m>
                      </m:e>
                    </m:d>
                    <m:d>
                      <m:dPr>
                        <m:begChr m:val="["/>
                        <m:endChr m:val="]"/>
                        <m:ctrlPr>
                          <a:rPr lang="en-GB" sz="4800" b="0" i="1" smtClean="0">
                            <a:latin typeface="Cambria Math" panose="02040503050406030204" pitchFamily="18" charset="0"/>
                          </a:rPr>
                        </m:ctrlPr>
                      </m:dPr>
                      <m:e>
                        <m:m>
                          <m:mPr>
                            <m:mcs>
                              <m:mc>
                                <m:mcPr>
                                  <m:count m:val="2"/>
                                  <m:mcJc m:val="center"/>
                                </m:mcPr>
                              </m:mc>
                            </m:mcs>
                            <m:ctrlPr>
                              <a:rPr lang="en-GB" sz="4800" i="1">
                                <a:latin typeface="Cambria Math" panose="02040503050406030204" pitchFamily="18" charset="0"/>
                              </a:rPr>
                            </m:ctrlPr>
                          </m:mPr>
                          <m:mr>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m:rPr>
                                  <m:brk m:alnAt="7"/>
                                </m:rPr>
                                <a:rPr lang="en-GB" sz="4800" i="1">
                                  <a:solidFill>
                                    <a:srgbClr val="0070C0"/>
                                  </a:solidFill>
                                  <a:latin typeface="Cambria Math" panose="02040503050406030204" pitchFamily="18" charset="0"/>
                                </a:rPr>
                                <m:t>𝑧</m:t>
                              </m:r>
                            </m:e>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mr>
                          <m:mr>
                            <m:e>
                              <m:r>
                                <a:rPr lang="en-GB" sz="4800" i="1">
                                  <a:solidFill>
                                    <a:srgbClr val="0070C0"/>
                                  </a:solidFill>
                                  <a:latin typeface="Cambria Math" panose="02040503050406030204" pitchFamily="18" charset="0"/>
                                </a:rPr>
                                <m:t>𝑥</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𝑦</m:t>
                              </m:r>
                              <m:r>
                                <a:rPr lang="en-GB" sz="4800" i="1">
                                  <a:latin typeface="Cambria Math" panose="02040503050406030204" pitchFamily="18" charset="0"/>
                                </a:rPr>
                                <m:t>𝑖</m:t>
                              </m:r>
                            </m:e>
                            <m:e>
                              <m:r>
                                <a:rPr lang="en-CA" sz="4800" i="1">
                                  <a:latin typeface="Cambria Math" panose="02040503050406030204" pitchFamily="18" charset="0"/>
                                </a:rPr>
                                <m:t>𝑐</m:t>
                              </m:r>
                              <m:r>
                                <a:rPr lang="en-CA" sz="4800" i="1">
                                  <a:solidFill>
                                    <a:srgbClr val="0070C0"/>
                                  </a:solidFill>
                                  <a:latin typeface="Cambria Math" panose="02040503050406030204" pitchFamily="18" charset="0"/>
                                </a:rPr>
                                <m:t>𝑡</m:t>
                              </m:r>
                              <m:r>
                                <a:rPr lang="en-GB" sz="4800" i="1">
                                  <a:latin typeface="Cambria Math" panose="02040503050406030204" pitchFamily="18" charset="0"/>
                                </a:rPr>
                                <m:t>−</m:t>
                              </m:r>
                              <m:r>
                                <a:rPr lang="en-GB" sz="4800" i="1">
                                  <a:solidFill>
                                    <a:srgbClr val="0070C0"/>
                                  </a:solidFill>
                                  <a:latin typeface="Cambria Math" panose="02040503050406030204" pitchFamily="18" charset="0"/>
                                </a:rPr>
                                <m:t>𝑧</m:t>
                              </m:r>
                            </m:e>
                          </m:mr>
                        </m:m>
                      </m:e>
                    </m:d>
                    <m:sSup>
                      <m:sSupPr>
                        <m:ctrlPr>
                          <a:rPr lang="en-GB" sz="4800" i="1">
                            <a:solidFill>
                              <a:srgbClr val="FF0000"/>
                            </a:solidFill>
                            <a:latin typeface="Cambria Math" panose="02040503050406030204" pitchFamily="18" charset="0"/>
                          </a:rPr>
                        </m:ctrlPr>
                      </m:sSupPr>
                      <m:e>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sSup>
                                    <m:sSupPr>
                                      <m:ctrlPr>
                                        <a:rPr lang="en-CA" sz="4800" i="1" dirty="0">
                                          <a:latin typeface="Cambria Math" panose="02040503050406030204" pitchFamily="18" charset="0"/>
                                          <a:ea typeface="Cambria Math" panose="02040503050406030204" pitchFamily="18" charset="0"/>
                                        </a:rPr>
                                      </m:ctrlPr>
                                    </m:sSupPr>
                                    <m:e>
                                      <m:r>
                                        <a:rPr lang="en-CA" sz="4800" i="1" dirty="0">
                                          <a:latin typeface="Cambria Math" panose="02040503050406030204" pitchFamily="18" charset="0"/>
                                          <a:ea typeface="Cambria Math" panose="02040503050406030204" pitchFamily="18" charset="0"/>
                                        </a:rPr>
                                        <m:t>𝑒</m:t>
                                      </m:r>
                                    </m:e>
                                    <m:sup>
                                      <m:r>
                                        <a:rPr lang="en-CA" sz="4800" i="1" dirty="0">
                                          <a:latin typeface="Cambria Math" panose="02040503050406030204" pitchFamily="18" charset="0"/>
                                          <a:ea typeface="Cambria Math" panose="02040503050406030204" pitchFamily="18" charset="0"/>
                                        </a:rPr>
                                        <m:t>−</m:t>
                                      </m:r>
                                      <m:f>
                                        <m:fPr>
                                          <m:type m:val="skw"/>
                                          <m:ctrlPr>
                                            <a:rPr lang="en-GB" sz="4800" i="1" dirty="0">
                                              <a:latin typeface="Cambria Math" panose="02040503050406030204" pitchFamily="18" charset="0"/>
                                              <a:ea typeface="Cambria Math" panose="02040503050406030204" pitchFamily="18" charset="0"/>
                                            </a:rPr>
                                          </m:ctrlPr>
                                        </m:fPr>
                                        <m:num>
                                          <m:r>
                                            <a:rPr lang="en-CA" sz="4800" i="1" dirty="0">
                                              <a:solidFill>
                                                <a:srgbClr val="00B050"/>
                                              </a:solidFill>
                                              <a:latin typeface="Cambria Math" panose="02040503050406030204" pitchFamily="18" charset="0"/>
                                              <a:ea typeface="Cambria Math" panose="02040503050406030204" pitchFamily="18" charset="0"/>
                                            </a:rPr>
                                            <m:t>𝜙</m:t>
                                          </m:r>
                                        </m:num>
                                        <m:den>
                                          <m:r>
                                            <a:rPr lang="en-GB" sz="4800" i="1" dirty="0">
                                              <a:latin typeface="Cambria Math" panose="02040503050406030204" pitchFamily="18" charset="0"/>
                                              <a:ea typeface="Cambria Math" panose="02040503050406030204" pitchFamily="18" charset="0"/>
                                            </a:rPr>
                                            <m:t>2</m:t>
                                          </m:r>
                                        </m:den>
                                      </m:f>
                                    </m:sup>
                                  </m:sSup>
                                </m:e>
                                <m:e>
                                  <m:r>
                                    <a:rPr lang="en-CA" sz="4800" i="1">
                                      <a:latin typeface="Cambria Math" panose="02040503050406030204" pitchFamily="18" charset="0"/>
                                    </a:rPr>
                                    <m:t>0</m:t>
                                  </m:r>
                                </m:e>
                              </m:mr>
                              <m:mr>
                                <m:e>
                                  <m:r>
                                    <a:rPr lang="en-CA" sz="4800" i="1">
                                      <a:latin typeface="Cambria Math" panose="02040503050406030204" pitchFamily="18" charset="0"/>
                                    </a:rPr>
                                    <m:t>0</m:t>
                                  </m:r>
                                </m:e>
                                <m:e>
                                  <m:sSup>
                                    <m:sSupPr>
                                      <m:ctrlPr>
                                        <a:rPr lang="en-CA" sz="4800" i="1" dirty="0">
                                          <a:latin typeface="Cambria Math" panose="02040503050406030204" pitchFamily="18" charset="0"/>
                                          <a:ea typeface="Cambria Math" panose="02040503050406030204" pitchFamily="18" charset="0"/>
                                        </a:rPr>
                                      </m:ctrlPr>
                                    </m:sSupPr>
                                    <m:e>
                                      <m:r>
                                        <a:rPr lang="en-CA" sz="4800" i="1" dirty="0">
                                          <a:latin typeface="Cambria Math" panose="02040503050406030204" pitchFamily="18" charset="0"/>
                                          <a:ea typeface="Cambria Math" panose="02040503050406030204" pitchFamily="18" charset="0"/>
                                        </a:rPr>
                                        <m:t>𝑒</m:t>
                                      </m:r>
                                    </m:e>
                                    <m:sup>
                                      <m:f>
                                        <m:fPr>
                                          <m:type m:val="skw"/>
                                          <m:ctrlPr>
                                            <a:rPr lang="en-GB" sz="4800" i="1" dirty="0">
                                              <a:latin typeface="Cambria Math" panose="02040503050406030204" pitchFamily="18" charset="0"/>
                                              <a:ea typeface="Cambria Math" panose="02040503050406030204" pitchFamily="18" charset="0"/>
                                            </a:rPr>
                                          </m:ctrlPr>
                                        </m:fPr>
                                        <m:num>
                                          <m:r>
                                            <a:rPr lang="en-CA" sz="4800" i="1" dirty="0">
                                              <a:solidFill>
                                                <a:srgbClr val="00B050"/>
                                              </a:solidFill>
                                              <a:latin typeface="Cambria Math" panose="02040503050406030204" pitchFamily="18" charset="0"/>
                                              <a:ea typeface="Cambria Math" panose="02040503050406030204" pitchFamily="18" charset="0"/>
                                            </a:rPr>
                                            <m:t>𝜙</m:t>
                                          </m:r>
                                        </m:num>
                                        <m:den>
                                          <m:r>
                                            <a:rPr lang="en-GB" sz="4800" i="1" dirty="0">
                                              <a:latin typeface="Cambria Math" panose="02040503050406030204" pitchFamily="18" charset="0"/>
                                              <a:ea typeface="Cambria Math" panose="02040503050406030204" pitchFamily="18" charset="0"/>
                                            </a:rPr>
                                            <m:t>2</m:t>
                                          </m:r>
                                        </m:den>
                                      </m:f>
                                    </m:sup>
                                  </m:sSup>
                                </m:e>
                              </m:mr>
                            </m:m>
                          </m:e>
                        </m:d>
                      </m:e>
                      <m:sup>
                        <m:r>
                          <a:rPr lang="en-GB" sz="4800" i="1" smtClean="0">
                            <a:solidFill>
                              <a:schemeClr val="tx1"/>
                            </a:solidFill>
                            <a:latin typeface="Cambria Math" panose="02040503050406030204" pitchFamily="18" charset="0"/>
                            <a:ea typeface="Cambria Math" panose="02040503050406030204" pitchFamily="18" charset="0"/>
                          </a:rPr>
                          <m:t>†</m:t>
                        </m:r>
                      </m:sup>
                    </m:sSup>
                  </m:oMath>
                </a14:m>
                <a:r>
                  <a:rPr lang="en-CA" sz="4800" i="1" dirty="0">
                    <a:solidFill>
                      <a:srgbClr val="FF0000"/>
                    </a:solidFill>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56A105DD-3D67-D1E4-4950-77F1FF8E6534}"/>
                  </a:ext>
                </a:extLst>
              </p:cNvPr>
              <p:cNvSpPr txBox="1">
                <a:spLocks noRot="1" noChangeAspect="1" noMove="1" noResize="1" noEditPoints="1" noAdjustHandles="1" noChangeArrowheads="1" noChangeShapeType="1" noTextEdit="1"/>
              </p:cNvSpPr>
              <p:nvPr/>
            </p:nvSpPr>
            <p:spPr>
              <a:xfrm>
                <a:off x="106619" y="622980"/>
                <a:ext cx="12192000" cy="195630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D2C6B3-3C59-583A-B2E7-D424E0D012A3}"/>
                  </a:ext>
                </a:extLst>
              </p:cNvPr>
              <p:cNvSpPr txBox="1"/>
              <p:nvPr/>
            </p:nvSpPr>
            <p:spPr>
              <a:xfrm>
                <a:off x="17718" y="4645282"/>
                <a:ext cx="12102588" cy="2027735"/>
              </a:xfrm>
              <a:prstGeom prst="rect">
                <a:avLst/>
              </a:prstGeom>
              <a:noFill/>
            </p:spPr>
            <p:txBody>
              <a:bodyPr wrap="square" rtlCol="0">
                <a:spAutoFit/>
              </a:bodyPr>
              <a:lstStyle/>
              <a:p>
                <a14:m>
                  <m:oMath xmlns:m="http://schemas.openxmlformats.org/officeDocument/2006/math">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sSup>
                                <m:sSupPr>
                                  <m:ctrlPr>
                                    <a:rPr lang="en-CA" sz="4800" i="1" dirty="0">
                                      <a:latin typeface="Cambria Math" panose="02040503050406030204" pitchFamily="18" charset="0"/>
                                      <a:ea typeface="Cambria Math" panose="02040503050406030204" pitchFamily="18" charset="0"/>
                                    </a:rPr>
                                  </m:ctrlPr>
                                </m:sSupPr>
                                <m:e>
                                  <m:r>
                                    <a:rPr lang="en-CA" sz="4800" i="1" dirty="0">
                                      <a:latin typeface="Cambria Math" panose="02040503050406030204" pitchFamily="18" charset="0"/>
                                      <a:ea typeface="Cambria Math" panose="02040503050406030204" pitchFamily="18" charset="0"/>
                                    </a:rPr>
                                    <m:t>𝑒</m:t>
                                  </m:r>
                                </m:e>
                                <m:sup>
                                  <m:r>
                                    <a:rPr lang="en-CA" sz="4800" i="1" dirty="0">
                                      <a:latin typeface="Cambria Math" panose="02040503050406030204" pitchFamily="18" charset="0"/>
                                      <a:ea typeface="Cambria Math" panose="02040503050406030204" pitchFamily="18" charset="0"/>
                                    </a:rPr>
                                    <m:t>−</m:t>
                                  </m:r>
                                  <m:f>
                                    <m:fPr>
                                      <m:type m:val="skw"/>
                                      <m:ctrlPr>
                                        <a:rPr lang="en-GB" sz="4800" i="1" dirty="0">
                                          <a:latin typeface="Cambria Math" panose="02040503050406030204" pitchFamily="18" charset="0"/>
                                          <a:ea typeface="Cambria Math" panose="02040503050406030204" pitchFamily="18" charset="0"/>
                                        </a:rPr>
                                      </m:ctrlPr>
                                    </m:fPr>
                                    <m:num>
                                      <m:r>
                                        <a:rPr lang="en-CA" sz="4800" i="1" dirty="0">
                                          <a:solidFill>
                                            <a:srgbClr val="00B050"/>
                                          </a:solidFill>
                                          <a:latin typeface="Cambria Math" panose="02040503050406030204" pitchFamily="18" charset="0"/>
                                          <a:ea typeface="Cambria Math" panose="02040503050406030204" pitchFamily="18" charset="0"/>
                                        </a:rPr>
                                        <m:t>𝜙</m:t>
                                      </m:r>
                                    </m:num>
                                    <m:den>
                                      <m:r>
                                        <a:rPr lang="en-GB" sz="4800" i="1" dirty="0">
                                          <a:latin typeface="Cambria Math" panose="02040503050406030204" pitchFamily="18" charset="0"/>
                                          <a:ea typeface="Cambria Math" panose="02040503050406030204" pitchFamily="18" charset="0"/>
                                        </a:rPr>
                                        <m:t>2</m:t>
                                      </m:r>
                                    </m:den>
                                  </m:f>
                                </m:sup>
                              </m:sSup>
                            </m:e>
                            <m:e>
                              <m:r>
                                <a:rPr lang="en-CA" sz="4800" i="1">
                                  <a:latin typeface="Cambria Math" panose="02040503050406030204" pitchFamily="18" charset="0"/>
                                </a:rPr>
                                <m:t>0</m:t>
                              </m:r>
                            </m:e>
                          </m:mr>
                          <m:mr>
                            <m:e>
                              <m:r>
                                <a:rPr lang="en-CA" sz="4800" i="1">
                                  <a:latin typeface="Cambria Math" panose="02040503050406030204" pitchFamily="18" charset="0"/>
                                </a:rPr>
                                <m:t>0</m:t>
                              </m:r>
                            </m:e>
                            <m:e>
                              <m:sSup>
                                <m:sSupPr>
                                  <m:ctrlPr>
                                    <a:rPr lang="en-CA" sz="4800" i="1" dirty="0">
                                      <a:latin typeface="Cambria Math" panose="02040503050406030204" pitchFamily="18" charset="0"/>
                                      <a:ea typeface="Cambria Math" panose="02040503050406030204" pitchFamily="18" charset="0"/>
                                    </a:rPr>
                                  </m:ctrlPr>
                                </m:sSupPr>
                                <m:e>
                                  <m:r>
                                    <a:rPr lang="en-CA" sz="4800" i="1" dirty="0">
                                      <a:latin typeface="Cambria Math" panose="02040503050406030204" pitchFamily="18" charset="0"/>
                                      <a:ea typeface="Cambria Math" panose="02040503050406030204" pitchFamily="18" charset="0"/>
                                    </a:rPr>
                                    <m:t>𝑒</m:t>
                                  </m:r>
                                </m:e>
                                <m:sup>
                                  <m:f>
                                    <m:fPr>
                                      <m:type m:val="skw"/>
                                      <m:ctrlPr>
                                        <a:rPr lang="en-GB" sz="4800" i="1" dirty="0">
                                          <a:latin typeface="Cambria Math" panose="02040503050406030204" pitchFamily="18" charset="0"/>
                                          <a:ea typeface="Cambria Math" panose="02040503050406030204" pitchFamily="18" charset="0"/>
                                        </a:rPr>
                                      </m:ctrlPr>
                                    </m:fPr>
                                    <m:num>
                                      <m:r>
                                        <a:rPr lang="en-CA" sz="4800" i="1" dirty="0">
                                          <a:solidFill>
                                            <a:srgbClr val="00B050"/>
                                          </a:solidFill>
                                          <a:latin typeface="Cambria Math" panose="02040503050406030204" pitchFamily="18" charset="0"/>
                                          <a:ea typeface="Cambria Math" panose="02040503050406030204" pitchFamily="18" charset="0"/>
                                        </a:rPr>
                                        <m:t>𝜙</m:t>
                                      </m:r>
                                    </m:num>
                                    <m:den>
                                      <m:r>
                                        <a:rPr lang="en-GB" sz="4800" i="1" dirty="0">
                                          <a:latin typeface="Cambria Math" panose="02040503050406030204" pitchFamily="18" charset="0"/>
                                          <a:ea typeface="Cambria Math" panose="02040503050406030204" pitchFamily="18" charset="0"/>
                                        </a:rPr>
                                        <m:t>2</m:t>
                                      </m:r>
                                    </m:den>
                                  </m:f>
                                </m:sup>
                              </m:sSup>
                            </m:e>
                          </m:mr>
                        </m:m>
                      </m:e>
                    </m:d>
                    <m:d>
                      <m:dPr>
                        <m:begChr m:val="["/>
                        <m:endChr m:val="]"/>
                        <m:ctrlPr>
                          <a:rPr lang="en-CA" sz="4800" i="1">
                            <a:latin typeface="Cambria Math" panose="02040503050406030204" pitchFamily="18" charset="0"/>
                          </a:rPr>
                        </m:ctrlPr>
                      </m:dPr>
                      <m:e>
                        <m:eqArr>
                          <m:eqArrPr>
                            <m:ctrlPr>
                              <a:rPr lang="en-CA" sz="4800" i="1">
                                <a:solidFill>
                                  <a:srgbClr val="00B0F0"/>
                                </a:solidFill>
                                <a:latin typeface="Cambria Math" panose="02040503050406030204" pitchFamily="18" charset="0"/>
                              </a:rPr>
                            </m:ctrlPr>
                          </m:eqArrPr>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1</m:t>
                                </m:r>
                              </m:sup>
                            </m:sSup>
                          </m:e>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2</m:t>
                                </m:r>
                              </m:sup>
                            </m:sSup>
                          </m:e>
                        </m:eqArr>
                      </m:e>
                    </m:d>
                    <m:d>
                      <m:dPr>
                        <m:begChr m:val="["/>
                        <m:endChr m:val="]"/>
                        <m:ctrlPr>
                          <a:rPr lang="en-CA" sz="4800" i="1">
                            <a:latin typeface="Cambria Math" panose="02040503050406030204" pitchFamily="18" charset="0"/>
                          </a:rPr>
                        </m:ctrlPr>
                      </m:dPr>
                      <m:e>
                        <m:m>
                          <m:mPr>
                            <m:mcs>
                              <m:mc>
                                <m:mcPr>
                                  <m:count m:val="2"/>
                                  <m:mcJc m:val="center"/>
                                </m:mcPr>
                              </m:mc>
                            </m:mcs>
                            <m:ctrlPr>
                              <a:rPr lang="en-CA" sz="4800" i="1">
                                <a:solidFill>
                                  <a:srgbClr val="C00000"/>
                                </a:solidFill>
                                <a:latin typeface="Cambria Math" panose="02040503050406030204" pitchFamily="18" charset="0"/>
                              </a:rPr>
                            </m:ctrlPr>
                          </m:mPr>
                          <m:mr>
                            <m:e>
                              <m:sSup>
                                <m:sSupPr>
                                  <m:ctrlPr>
                                    <a:rPr lang="en-CA" sz="4800" i="1">
                                      <a:solidFill>
                                        <a:srgbClr val="C00000"/>
                                      </a:solidFill>
                                      <a:latin typeface="Cambria Math" panose="02040503050406030204" pitchFamily="18" charset="0"/>
                                    </a:rPr>
                                  </m:ctrlPr>
                                </m:sSupPr>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1</m:t>
                                      </m:r>
                                    </m:sup>
                                  </m:sSup>
                                </m:e>
                                <m:sup>
                                  <m:r>
                                    <a:rPr lang="en-CA" sz="4800" i="1">
                                      <a:latin typeface="Cambria Math" panose="02040503050406030204" pitchFamily="18" charset="0"/>
                                    </a:rPr>
                                    <m:t>∗</m:t>
                                  </m:r>
                                </m:sup>
                              </m:sSup>
                            </m:e>
                            <m:e>
                              <m:sSup>
                                <m:sSupPr>
                                  <m:ctrlPr>
                                    <a:rPr lang="en-CA" sz="4800" i="1">
                                      <a:solidFill>
                                        <a:srgbClr val="C00000"/>
                                      </a:solidFill>
                                      <a:latin typeface="Cambria Math" panose="02040503050406030204" pitchFamily="18" charset="0"/>
                                    </a:rPr>
                                  </m:ctrlPr>
                                </m:sSupPr>
                                <m:e>
                                  <m:sSup>
                                    <m:sSupPr>
                                      <m:ctrlPr>
                                        <a:rPr lang="en-CA" sz="4800" i="1">
                                          <a:solidFill>
                                            <a:srgbClr val="00B0F0"/>
                                          </a:solidFill>
                                          <a:latin typeface="Cambria Math" panose="02040503050406030204" pitchFamily="18" charset="0"/>
                                        </a:rPr>
                                      </m:ctrlPr>
                                    </m:sSupPr>
                                    <m:e>
                                      <m:r>
                                        <a:rPr lang="en-CA" sz="4800" i="1">
                                          <a:solidFill>
                                            <a:srgbClr val="00B0F0"/>
                                          </a:solidFill>
                                          <a:latin typeface="Cambria Math" panose="02040503050406030204" pitchFamily="18" charset="0"/>
                                        </a:rPr>
                                        <m:t>𝜓</m:t>
                                      </m:r>
                                    </m:e>
                                    <m:sup>
                                      <m:r>
                                        <a:rPr lang="en-CA" sz="4800" i="1">
                                          <a:solidFill>
                                            <a:srgbClr val="00B0F0"/>
                                          </a:solidFill>
                                          <a:latin typeface="Cambria Math" panose="02040503050406030204" pitchFamily="18" charset="0"/>
                                        </a:rPr>
                                        <m:t>2</m:t>
                                      </m:r>
                                    </m:sup>
                                  </m:sSup>
                                </m:e>
                                <m:sup>
                                  <m:r>
                                    <a:rPr lang="en-CA" sz="4800" i="1">
                                      <a:latin typeface="Cambria Math" panose="02040503050406030204" pitchFamily="18" charset="0"/>
                                    </a:rPr>
                                    <m:t>∗</m:t>
                                  </m:r>
                                </m:sup>
                              </m:sSup>
                            </m:e>
                          </m:mr>
                        </m:m>
                      </m:e>
                    </m:d>
                    <m:sSup>
                      <m:sSupPr>
                        <m:ctrlPr>
                          <a:rPr lang="en-GB" sz="4800" i="1">
                            <a:solidFill>
                              <a:srgbClr val="FF0000"/>
                            </a:solidFill>
                            <a:latin typeface="Cambria Math" panose="02040503050406030204" pitchFamily="18" charset="0"/>
                          </a:rPr>
                        </m:ctrlPr>
                      </m:sSupPr>
                      <m:e>
                        <m:d>
                          <m:dPr>
                            <m:begChr m:val="["/>
                            <m:endChr m:val="]"/>
                            <m:ctrlPr>
                              <a:rPr lang="en-GB" sz="4800" i="1">
                                <a:latin typeface="Cambria Math" panose="02040503050406030204" pitchFamily="18" charset="0"/>
                                <a:ea typeface="Cambria Math" panose="02040503050406030204" pitchFamily="18" charset="0"/>
                              </a:rPr>
                            </m:ctrlPr>
                          </m:dPr>
                          <m:e>
                            <m:m>
                              <m:mPr>
                                <m:mcs>
                                  <m:mc>
                                    <m:mcPr>
                                      <m:count m:val="2"/>
                                      <m:mcJc m:val="center"/>
                                    </m:mcPr>
                                  </m:mc>
                                </m:mcs>
                                <m:ctrlPr>
                                  <a:rPr lang="en-GB" sz="4800" i="1">
                                    <a:latin typeface="Cambria Math" panose="02040503050406030204" pitchFamily="18" charset="0"/>
                                    <a:ea typeface="Cambria Math" panose="02040503050406030204" pitchFamily="18" charset="0"/>
                                  </a:rPr>
                                </m:ctrlPr>
                              </m:mPr>
                              <m:mr>
                                <m:e>
                                  <m:sSup>
                                    <m:sSupPr>
                                      <m:ctrlPr>
                                        <a:rPr lang="en-CA" sz="4800" i="1" dirty="0">
                                          <a:latin typeface="Cambria Math" panose="02040503050406030204" pitchFamily="18" charset="0"/>
                                          <a:ea typeface="Cambria Math" panose="02040503050406030204" pitchFamily="18" charset="0"/>
                                        </a:rPr>
                                      </m:ctrlPr>
                                    </m:sSupPr>
                                    <m:e>
                                      <m:r>
                                        <a:rPr lang="en-CA" sz="4800" i="1" dirty="0">
                                          <a:latin typeface="Cambria Math" panose="02040503050406030204" pitchFamily="18" charset="0"/>
                                          <a:ea typeface="Cambria Math" panose="02040503050406030204" pitchFamily="18" charset="0"/>
                                        </a:rPr>
                                        <m:t>𝑒</m:t>
                                      </m:r>
                                    </m:e>
                                    <m:sup>
                                      <m:r>
                                        <a:rPr lang="en-CA" sz="4800" i="1" dirty="0">
                                          <a:latin typeface="Cambria Math" panose="02040503050406030204" pitchFamily="18" charset="0"/>
                                          <a:ea typeface="Cambria Math" panose="02040503050406030204" pitchFamily="18" charset="0"/>
                                        </a:rPr>
                                        <m:t>−</m:t>
                                      </m:r>
                                      <m:f>
                                        <m:fPr>
                                          <m:type m:val="skw"/>
                                          <m:ctrlPr>
                                            <a:rPr lang="en-GB" sz="4800" i="1" dirty="0">
                                              <a:latin typeface="Cambria Math" panose="02040503050406030204" pitchFamily="18" charset="0"/>
                                              <a:ea typeface="Cambria Math" panose="02040503050406030204" pitchFamily="18" charset="0"/>
                                            </a:rPr>
                                          </m:ctrlPr>
                                        </m:fPr>
                                        <m:num>
                                          <m:r>
                                            <a:rPr lang="en-CA" sz="4800" i="1" dirty="0">
                                              <a:solidFill>
                                                <a:srgbClr val="00B050"/>
                                              </a:solidFill>
                                              <a:latin typeface="Cambria Math" panose="02040503050406030204" pitchFamily="18" charset="0"/>
                                              <a:ea typeface="Cambria Math" panose="02040503050406030204" pitchFamily="18" charset="0"/>
                                            </a:rPr>
                                            <m:t>𝜙</m:t>
                                          </m:r>
                                        </m:num>
                                        <m:den>
                                          <m:r>
                                            <a:rPr lang="en-GB" sz="4800" i="1" dirty="0">
                                              <a:latin typeface="Cambria Math" panose="02040503050406030204" pitchFamily="18" charset="0"/>
                                              <a:ea typeface="Cambria Math" panose="02040503050406030204" pitchFamily="18" charset="0"/>
                                            </a:rPr>
                                            <m:t>2</m:t>
                                          </m:r>
                                        </m:den>
                                      </m:f>
                                    </m:sup>
                                  </m:sSup>
                                </m:e>
                                <m:e>
                                  <m:r>
                                    <a:rPr lang="en-CA" sz="4800" i="1">
                                      <a:latin typeface="Cambria Math" panose="02040503050406030204" pitchFamily="18" charset="0"/>
                                    </a:rPr>
                                    <m:t>0</m:t>
                                  </m:r>
                                </m:e>
                              </m:mr>
                              <m:mr>
                                <m:e>
                                  <m:r>
                                    <a:rPr lang="en-CA" sz="4800" i="1">
                                      <a:latin typeface="Cambria Math" panose="02040503050406030204" pitchFamily="18" charset="0"/>
                                    </a:rPr>
                                    <m:t>0</m:t>
                                  </m:r>
                                </m:e>
                                <m:e>
                                  <m:sSup>
                                    <m:sSupPr>
                                      <m:ctrlPr>
                                        <a:rPr lang="en-CA" sz="4800" i="1" dirty="0">
                                          <a:latin typeface="Cambria Math" panose="02040503050406030204" pitchFamily="18" charset="0"/>
                                          <a:ea typeface="Cambria Math" panose="02040503050406030204" pitchFamily="18" charset="0"/>
                                        </a:rPr>
                                      </m:ctrlPr>
                                    </m:sSupPr>
                                    <m:e>
                                      <m:r>
                                        <a:rPr lang="en-CA" sz="4800" i="1" dirty="0">
                                          <a:latin typeface="Cambria Math" panose="02040503050406030204" pitchFamily="18" charset="0"/>
                                          <a:ea typeface="Cambria Math" panose="02040503050406030204" pitchFamily="18" charset="0"/>
                                        </a:rPr>
                                        <m:t>𝑒</m:t>
                                      </m:r>
                                    </m:e>
                                    <m:sup>
                                      <m:f>
                                        <m:fPr>
                                          <m:type m:val="skw"/>
                                          <m:ctrlPr>
                                            <a:rPr lang="en-GB" sz="4800" i="1" dirty="0">
                                              <a:latin typeface="Cambria Math" panose="02040503050406030204" pitchFamily="18" charset="0"/>
                                              <a:ea typeface="Cambria Math" panose="02040503050406030204" pitchFamily="18" charset="0"/>
                                            </a:rPr>
                                          </m:ctrlPr>
                                        </m:fPr>
                                        <m:num>
                                          <m:r>
                                            <a:rPr lang="en-CA" sz="4800" i="1" dirty="0">
                                              <a:solidFill>
                                                <a:srgbClr val="00B050"/>
                                              </a:solidFill>
                                              <a:latin typeface="Cambria Math" panose="02040503050406030204" pitchFamily="18" charset="0"/>
                                              <a:ea typeface="Cambria Math" panose="02040503050406030204" pitchFamily="18" charset="0"/>
                                            </a:rPr>
                                            <m:t>𝜙</m:t>
                                          </m:r>
                                        </m:num>
                                        <m:den>
                                          <m:r>
                                            <a:rPr lang="en-GB" sz="4800" i="1" dirty="0">
                                              <a:latin typeface="Cambria Math" panose="02040503050406030204" pitchFamily="18" charset="0"/>
                                              <a:ea typeface="Cambria Math" panose="02040503050406030204" pitchFamily="18" charset="0"/>
                                            </a:rPr>
                                            <m:t>2</m:t>
                                          </m:r>
                                        </m:den>
                                      </m:f>
                                    </m:sup>
                                  </m:sSup>
                                </m:e>
                              </m:mr>
                            </m:m>
                          </m:e>
                        </m:d>
                      </m:e>
                      <m:sup>
                        <m:r>
                          <a:rPr lang="en-GB" sz="4800" i="1" smtClean="0">
                            <a:solidFill>
                              <a:schemeClr val="tx1"/>
                            </a:solidFill>
                            <a:latin typeface="Cambria Math" panose="02040503050406030204" pitchFamily="18" charset="0"/>
                            <a:ea typeface="Cambria Math" panose="02040503050406030204" pitchFamily="18" charset="0"/>
                          </a:rPr>
                          <m:t>†</m:t>
                        </m:r>
                      </m:sup>
                    </m:sSup>
                  </m:oMath>
                </a14:m>
                <a:r>
                  <a:rPr lang="en-CA" sz="4800" i="1" dirty="0">
                    <a:solidFill>
                      <a:srgbClr val="FF0000"/>
                    </a:solidFill>
                    <a:latin typeface="Cambria Math" panose="02040503050406030204" pitchFamily="18" charset="0"/>
                    <a:ea typeface="Cambria Math" panose="02040503050406030204" pitchFamily="18" charset="0"/>
                  </a:rPr>
                  <a:t> </a:t>
                </a:r>
              </a:p>
            </p:txBody>
          </p:sp>
        </mc:Choice>
        <mc:Fallback xmlns="">
          <p:sp>
            <p:nvSpPr>
              <p:cNvPr id="3" name="TextBox 2">
                <a:extLst>
                  <a:ext uri="{FF2B5EF4-FFF2-40B4-BE49-F238E27FC236}">
                    <a16:creationId xmlns:a16="http://schemas.microsoft.com/office/drawing/2014/main" id="{10D2C6B3-3C59-583A-B2E7-D424E0D012A3}"/>
                  </a:ext>
                </a:extLst>
              </p:cNvPr>
              <p:cNvSpPr txBox="1">
                <a:spLocks noRot="1" noChangeAspect="1" noMove="1" noResize="1" noEditPoints="1" noAdjustHandles="1" noChangeArrowheads="1" noChangeShapeType="1" noTextEdit="1"/>
              </p:cNvSpPr>
              <p:nvPr/>
            </p:nvSpPr>
            <p:spPr>
              <a:xfrm>
                <a:off x="17718" y="4645282"/>
                <a:ext cx="12102588" cy="2027735"/>
              </a:xfrm>
              <a:prstGeom prst="rect">
                <a:avLst/>
              </a:prstGeom>
              <a:blipFill>
                <a:blip r:embed="rId4"/>
                <a:stretch>
                  <a:fillRect/>
                </a:stretch>
              </a:blipFill>
            </p:spPr>
            <p:txBody>
              <a:bodyPr/>
              <a:lstStyle/>
              <a:p>
                <a:r>
                  <a:rPr lang="en-CA">
                    <a:noFill/>
                  </a:rPr>
                  <a:t> </a:t>
                </a:r>
              </a:p>
            </p:txBody>
          </p:sp>
        </mc:Fallback>
      </mc:AlternateContent>
      <p:grpSp>
        <p:nvGrpSpPr>
          <p:cNvPr id="5" name="Group 4">
            <a:extLst>
              <a:ext uri="{FF2B5EF4-FFF2-40B4-BE49-F238E27FC236}">
                <a16:creationId xmlns:a16="http://schemas.microsoft.com/office/drawing/2014/main" id="{D160CA75-7758-FFB3-A832-B893DD1BAE3A}"/>
              </a:ext>
            </a:extLst>
          </p:cNvPr>
          <p:cNvGrpSpPr/>
          <p:nvPr/>
        </p:nvGrpSpPr>
        <p:grpSpPr>
          <a:xfrm>
            <a:off x="106619" y="3560112"/>
            <a:ext cx="4833680" cy="3202638"/>
            <a:chOff x="106619" y="3560112"/>
            <a:chExt cx="4833680" cy="3202638"/>
          </a:xfrm>
        </p:grpSpPr>
        <p:sp>
          <p:nvSpPr>
            <p:cNvPr id="16" name="Rectangle 15">
              <a:extLst>
                <a:ext uri="{FF2B5EF4-FFF2-40B4-BE49-F238E27FC236}">
                  <a16:creationId xmlns:a16="http://schemas.microsoft.com/office/drawing/2014/main" id="{6EC81CD2-855A-89A5-15E7-CFB8686F54C1}"/>
                </a:ext>
              </a:extLst>
            </p:cNvPr>
            <p:cNvSpPr/>
            <p:nvPr/>
          </p:nvSpPr>
          <p:spPr>
            <a:xfrm>
              <a:off x="106619" y="3560112"/>
              <a:ext cx="4833680" cy="320263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7" name="Group 16">
              <a:extLst>
                <a:ext uri="{FF2B5EF4-FFF2-40B4-BE49-F238E27FC236}">
                  <a16:creationId xmlns:a16="http://schemas.microsoft.com/office/drawing/2014/main" id="{B0A3EFA2-D3B2-5E43-B262-CC43E979E568}"/>
                </a:ext>
              </a:extLst>
            </p:cNvPr>
            <p:cNvGrpSpPr/>
            <p:nvPr/>
          </p:nvGrpSpPr>
          <p:grpSpPr>
            <a:xfrm>
              <a:off x="835481" y="3761550"/>
              <a:ext cx="2755009" cy="1215481"/>
              <a:chOff x="837396" y="5102179"/>
              <a:chExt cx="2762249" cy="1215481"/>
            </a:xfrm>
          </p:grpSpPr>
          <p:sp>
            <p:nvSpPr>
              <p:cNvPr id="18" name="TextBox 17">
                <a:extLst>
                  <a:ext uri="{FF2B5EF4-FFF2-40B4-BE49-F238E27FC236}">
                    <a16:creationId xmlns:a16="http://schemas.microsoft.com/office/drawing/2014/main" id="{74BBC53E-0499-4525-9A9A-203DA319EBFA}"/>
                  </a:ext>
                </a:extLst>
              </p:cNvPr>
              <p:cNvSpPr txBox="1"/>
              <p:nvPr/>
            </p:nvSpPr>
            <p:spPr>
              <a:xfrm>
                <a:off x="837396" y="5102179"/>
                <a:ext cx="2762249" cy="707886"/>
              </a:xfrm>
              <a:prstGeom prst="rect">
                <a:avLst/>
              </a:prstGeom>
              <a:noFill/>
            </p:spPr>
            <p:txBody>
              <a:bodyPr wrap="square" rtlCol="0">
                <a:spAutoFit/>
              </a:bodyPr>
              <a:lstStyle/>
              <a:p>
                <a:r>
                  <a:rPr lang="en-CA" sz="4000" dirty="0">
                    <a:solidFill>
                      <a:srgbClr val="C00000"/>
                    </a:solidFill>
                  </a:rPr>
                  <a:t>half rotation</a:t>
                </a:r>
              </a:p>
            </p:txBody>
          </p:sp>
          <p:cxnSp>
            <p:nvCxnSpPr>
              <p:cNvPr id="19" name="Straight Arrow Connector 18">
                <a:extLst>
                  <a:ext uri="{FF2B5EF4-FFF2-40B4-BE49-F238E27FC236}">
                    <a16:creationId xmlns:a16="http://schemas.microsoft.com/office/drawing/2014/main" id="{A1C33A33-F054-ADF9-FB0F-47EB97336D51}"/>
                  </a:ext>
                </a:extLst>
              </p:cNvPr>
              <p:cNvCxnSpPr>
                <a:cxnSpLocks/>
              </p:cNvCxnSpPr>
              <p:nvPr/>
            </p:nvCxnSpPr>
            <p:spPr>
              <a:xfrm flipV="1">
                <a:off x="1605811" y="5762368"/>
                <a:ext cx="310075" cy="555292"/>
              </a:xfrm>
              <a:prstGeom prst="straightConnector1">
                <a:avLst/>
              </a:prstGeom>
              <a:ln w="762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FF729FC1-DFD4-44CC-31F7-5B70AEFDDC12}"/>
              </a:ext>
            </a:extLst>
          </p:cNvPr>
          <p:cNvGrpSpPr/>
          <p:nvPr/>
        </p:nvGrpSpPr>
        <p:grpSpPr>
          <a:xfrm>
            <a:off x="4978401" y="3560112"/>
            <a:ext cx="7103803" cy="3202638"/>
            <a:chOff x="4978401" y="3560112"/>
            <a:chExt cx="7103803" cy="3202638"/>
          </a:xfrm>
        </p:grpSpPr>
        <p:sp>
          <p:nvSpPr>
            <p:cNvPr id="21" name="Rectangle 20">
              <a:extLst>
                <a:ext uri="{FF2B5EF4-FFF2-40B4-BE49-F238E27FC236}">
                  <a16:creationId xmlns:a16="http://schemas.microsoft.com/office/drawing/2014/main" id="{B2AC3DC5-26F6-3B46-34CA-080792C7C7DD}"/>
                </a:ext>
              </a:extLst>
            </p:cNvPr>
            <p:cNvSpPr/>
            <p:nvPr/>
          </p:nvSpPr>
          <p:spPr>
            <a:xfrm>
              <a:off x="4978401" y="3560112"/>
              <a:ext cx="7103803" cy="3202638"/>
            </a:xfrm>
            <a:prstGeom prst="rect">
              <a:avLst/>
            </a:prstGeom>
            <a:noFill/>
            <a:ln w="762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3" name="Group 22">
              <a:extLst>
                <a:ext uri="{FF2B5EF4-FFF2-40B4-BE49-F238E27FC236}">
                  <a16:creationId xmlns:a16="http://schemas.microsoft.com/office/drawing/2014/main" id="{1C084EC2-EDC1-B027-D013-46D7D3CAED4F}"/>
                </a:ext>
              </a:extLst>
            </p:cNvPr>
            <p:cNvGrpSpPr/>
            <p:nvPr/>
          </p:nvGrpSpPr>
          <p:grpSpPr>
            <a:xfrm>
              <a:off x="7770085" y="3820036"/>
              <a:ext cx="2791887" cy="1156995"/>
              <a:chOff x="381642" y="5160665"/>
              <a:chExt cx="2762249" cy="1156995"/>
            </a:xfrm>
          </p:grpSpPr>
          <p:sp>
            <p:nvSpPr>
              <p:cNvPr id="24" name="TextBox 23">
                <a:extLst>
                  <a:ext uri="{FF2B5EF4-FFF2-40B4-BE49-F238E27FC236}">
                    <a16:creationId xmlns:a16="http://schemas.microsoft.com/office/drawing/2014/main" id="{1372515D-AE3E-4B63-5B09-289075F796D3}"/>
                  </a:ext>
                </a:extLst>
              </p:cNvPr>
              <p:cNvSpPr txBox="1"/>
              <p:nvPr/>
            </p:nvSpPr>
            <p:spPr>
              <a:xfrm>
                <a:off x="381642" y="5160665"/>
                <a:ext cx="2762249" cy="707886"/>
              </a:xfrm>
              <a:prstGeom prst="rect">
                <a:avLst/>
              </a:prstGeom>
              <a:noFill/>
            </p:spPr>
            <p:txBody>
              <a:bodyPr wrap="square" rtlCol="0">
                <a:spAutoFit/>
              </a:bodyPr>
              <a:lstStyle/>
              <a:p>
                <a:r>
                  <a:rPr lang="en-CA" sz="4000" dirty="0">
                    <a:solidFill>
                      <a:schemeClr val="accent2">
                        <a:lumMod val="75000"/>
                      </a:schemeClr>
                    </a:solidFill>
                  </a:rPr>
                  <a:t>half rotation</a:t>
                </a:r>
              </a:p>
            </p:txBody>
          </p:sp>
          <p:cxnSp>
            <p:nvCxnSpPr>
              <p:cNvPr id="25" name="Straight Arrow Connector 24">
                <a:extLst>
                  <a:ext uri="{FF2B5EF4-FFF2-40B4-BE49-F238E27FC236}">
                    <a16:creationId xmlns:a16="http://schemas.microsoft.com/office/drawing/2014/main" id="{CF444B08-E5F2-C5ED-1AA6-74CFF1861CB2}"/>
                  </a:ext>
                </a:extLst>
              </p:cNvPr>
              <p:cNvCxnSpPr>
                <a:cxnSpLocks/>
              </p:cNvCxnSpPr>
              <p:nvPr/>
            </p:nvCxnSpPr>
            <p:spPr>
              <a:xfrm flipH="1" flipV="1">
                <a:off x="1894722" y="5779087"/>
                <a:ext cx="248335" cy="538573"/>
              </a:xfrm>
              <a:prstGeom prst="straightConnector1">
                <a:avLst/>
              </a:prstGeom>
              <a:ln w="762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0" name="Arrow: Down 9">
            <a:extLst>
              <a:ext uri="{FF2B5EF4-FFF2-40B4-BE49-F238E27FC236}">
                <a16:creationId xmlns:a16="http://schemas.microsoft.com/office/drawing/2014/main" id="{8BFC2A07-1BD9-15F5-7C23-534F093FDCFB}"/>
              </a:ext>
            </a:extLst>
          </p:cNvPr>
          <p:cNvSpPr/>
          <p:nvPr/>
        </p:nvSpPr>
        <p:spPr>
          <a:xfrm>
            <a:off x="4235676" y="2469191"/>
            <a:ext cx="1409246" cy="217900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BCBB72A4-BA23-69CF-2F9D-360B8B29909A}"/>
              </a:ext>
            </a:extLst>
          </p:cNvPr>
          <p:cNvSpPr txBox="1"/>
          <p:nvPr/>
        </p:nvSpPr>
        <p:spPr>
          <a:xfrm>
            <a:off x="17718" y="-35453"/>
            <a:ext cx="12726732" cy="769441"/>
          </a:xfrm>
          <a:prstGeom prst="rect">
            <a:avLst/>
          </a:prstGeom>
          <a:noFill/>
        </p:spPr>
        <p:txBody>
          <a:bodyPr wrap="square" rtlCol="0">
            <a:spAutoFit/>
          </a:bodyPr>
          <a:lstStyle/>
          <a:p>
            <a:r>
              <a:rPr lang="en-CA" sz="4400" u="sng" dirty="0"/>
              <a:t>Weyl Vector Lorentz Transformation: SL(2,C) matrices</a:t>
            </a:r>
            <a:endParaRPr lang="en-CA" sz="4400" dirty="0"/>
          </a:p>
        </p:txBody>
      </p:sp>
      <p:sp>
        <p:nvSpPr>
          <p:cNvPr id="4" name="TextBox 3">
            <a:extLst>
              <a:ext uri="{FF2B5EF4-FFF2-40B4-BE49-F238E27FC236}">
                <a16:creationId xmlns:a16="http://schemas.microsoft.com/office/drawing/2014/main" id="{6A3D60BF-F079-147F-7079-27445ABBA1D7}"/>
              </a:ext>
            </a:extLst>
          </p:cNvPr>
          <p:cNvSpPr txBox="1"/>
          <p:nvPr/>
        </p:nvSpPr>
        <p:spPr>
          <a:xfrm>
            <a:off x="17718" y="2729115"/>
            <a:ext cx="3716081" cy="830997"/>
          </a:xfrm>
          <a:prstGeom prst="rect">
            <a:avLst/>
          </a:prstGeom>
          <a:noFill/>
        </p:spPr>
        <p:txBody>
          <a:bodyPr wrap="square" rtlCol="0">
            <a:spAutoFit/>
          </a:bodyPr>
          <a:lstStyle/>
          <a:p>
            <a:r>
              <a:rPr lang="en-CA" sz="4800" u="sng" dirty="0"/>
              <a:t>Weyl Spinors</a:t>
            </a:r>
            <a:r>
              <a:rPr lang="en-CA" sz="4800" dirty="0"/>
              <a:t>:</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1" name="Ink 10">
                <a:extLst>
                  <a:ext uri="{FF2B5EF4-FFF2-40B4-BE49-F238E27FC236}">
                    <a16:creationId xmlns:a16="http://schemas.microsoft.com/office/drawing/2014/main" id="{98390B8E-8729-5483-273E-C4443DA655C0}"/>
                  </a:ext>
                </a:extLst>
              </p14:cNvPr>
              <p14:cNvContentPartPr/>
              <p14:nvPr>
                <p:extLst>
                  <p:ext uri="{42D2F446-02D8-4167-A562-619A0277C38B}">
                    <p15:isNarration xmlns:p15="http://schemas.microsoft.com/office/powerpoint/2012/main" val="1"/>
                  </p:ext>
                </p:extLst>
              </p14:nvPr>
            </p14:nvContentPartPr>
            <p14:xfrm>
              <a:off x="307800" y="4510440"/>
              <a:ext cx="11678040" cy="2141640"/>
            </p14:xfrm>
          </p:contentPart>
        </mc:Choice>
        <mc:Fallback xmlns="">
          <p:pic>
            <p:nvPicPr>
              <p:cNvPr id="11" name="Ink 10">
                <a:extLst>
                  <a:ext uri="{FF2B5EF4-FFF2-40B4-BE49-F238E27FC236}">
                    <a16:creationId xmlns:a16="http://schemas.microsoft.com/office/drawing/2014/main" id="{98390B8E-8729-5483-273E-C4443DA655C0}"/>
                  </a:ext>
                </a:extLst>
              </p:cNvPr>
              <p:cNvPicPr>
                <a:picLocks noGrp="1" noRot="1" noChangeAspect="1" noMove="1" noResize="1" noEditPoints="1" noAdjustHandles="1" noChangeArrowheads="1" noChangeShapeType="1"/>
              </p:cNvPicPr>
              <p:nvPr/>
            </p:nvPicPr>
            <p:blipFill>
              <a:blip r:embed="rId6"/>
              <a:stretch>
                <a:fillRect/>
              </a:stretch>
            </p:blipFill>
            <p:spPr>
              <a:xfrm>
                <a:off x="298440" y="4501080"/>
                <a:ext cx="11696760" cy="2160360"/>
              </a:xfrm>
              <a:prstGeom prst="rect">
                <a:avLst/>
              </a:prstGeom>
            </p:spPr>
          </p:pic>
        </mc:Fallback>
      </mc:AlternateContent>
    </p:spTree>
    <p:custDataLst>
      <p:tags r:id="rId1"/>
    </p:custDataLst>
    <p:extLst>
      <p:ext uri="{BB962C8B-B14F-4D97-AF65-F5344CB8AC3E}">
        <p14:creationId xmlns:p14="http://schemas.microsoft.com/office/powerpoint/2010/main" val="2588020500"/>
      </p:ext>
    </p:extLst>
  </p:cSld>
  <p:clrMapOvr>
    <a:masterClrMapping/>
  </p:clrMapOvr>
  <mc:AlternateContent xmlns:mc="http://schemas.openxmlformats.org/markup-compatibility/2006" xmlns:p14="http://schemas.microsoft.com/office/powerpoint/2010/main">
    <mc:Choice Requires="p14">
      <p:transition spd="med" p14:dur="700" advTm="25100">
        <p:fade/>
      </p:transition>
    </mc:Choice>
    <mc:Fallback xmlns="">
      <p:transition spd="med" advTm="25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0" grpId="0" animBg="1"/>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306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Pauli Spinor Factoring:</a:t>
                          </a:r>
                        </a:p>
                        <a:p>
                          <a:pPr/>
                          <a14:m>
                            <m:oMathPara xmlns:m="http://schemas.openxmlformats.org/officeDocument/2006/math">
                              <m:oMathParaPr>
                                <m:jc m:val="center"/>
                              </m:oMathParaPr>
                              <m:oMath xmlns:m="http://schemas.openxmlformats.org/officeDocument/2006/math">
                                <m:d>
                                  <m:dPr>
                                    <m:begChr m:val="["/>
                                    <m:endChr m:val="]"/>
                                    <m:ctrlPr>
                                      <a:rPr lang="en-GB" sz="2900" b="0" i="1" smtClean="0">
                                        <a:latin typeface="Cambria Math" panose="02040503050406030204" pitchFamily="18" charset="0"/>
                                      </a:rPr>
                                    </m:ctrlPr>
                                  </m:dPr>
                                  <m:e>
                                    <m:m>
                                      <m:mPr>
                                        <m:mcs>
                                          <m:mc>
                                            <m:mcPr>
                                              <m:count m:val="2"/>
                                              <m:mcJc m:val="center"/>
                                            </m:mcPr>
                                          </m:mc>
                                        </m:mcs>
                                        <m:ctrlPr>
                                          <a:rPr lang="en-GB" sz="2900" b="0" i="1" smtClean="0">
                                            <a:latin typeface="Cambria Math" panose="02040503050406030204" pitchFamily="18" charset="0"/>
                                          </a:rPr>
                                        </m:ctrlPr>
                                      </m:mPr>
                                      <m:mr>
                                        <m:e>
                                          <m:r>
                                            <m:rPr>
                                              <m:brk m:alnAt="7"/>
                                            </m:rPr>
                                            <a:rPr lang="en-GB" sz="2900" b="0" i="1" smtClean="0">
                                              <a:solidFill>
                                                <a:srgbClr val="0070C0"/>
                                              </a:solidFill>
                                              <a:latin typeface="Cambria Math" panose="02040503050406030204" pitchFamily="18" charset="0"/>
                                            </a:rPr>
                                            <m:t>𝑧</m:t>
                                          </m:r>
                                        </m:e>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i="1">
                                              <a:solidFill>
                                                <a:srgbClr val="0070C0"/>
                                              </a:solidFill>
                                              <a:latin typeface="Cambria Math" panose="02040503050406030204" pitchFamily="18" charset="0"/>
                                            </a:rPr>
                                            <m:t>𝑦</m:t>
                                          </m:r>
                                          <m:r>
                                            <a:rPr lang="en-GB" sz="2900" i="1">
                                              <a:latin typeface="Cambria Math" panose="02040503050406030204" pitchFamily="18" charset="0"/>
                                            </a:rPr>
                                            <m:t>𝑖</m:t>
                                          </m:r>
                                        </m:e>
                                      </m:mr>
                                      <m:mr>
                                        <m:e>
                                          <m:r>
                                            <a:rPr lang="en-GB" sz="2900" b="0" i="1" smtClean="0">
                                              <a:solidFill>
                                                <a:srgbClr val="0070C0"/>
                                              </a:solidFill>
                                              <a:latin typeface="Cambria Math" panose="02040503050406030204" pitchFamily="18" charset="0"/>
                                            </a:rPr>
                                            <m:t>𝑥</m:t>
                                          </m:r>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𝑦</m:t>
                                          </m:r>
                                          <m:r>
                                            <a:rPr lang="en-GB" sz="2900" b="0" i="1" smtClean="0">
                                              <a:latin typeface="Cambria Math" panose="02040503050406030204" pitchFamily="18" charset="0"/>
                                            </a:rPr>
                                            <m:t>𝑖</m:t>
                                          </m:r>
                                        </m:e>
                                        <m:e>
                                          <m:r>
                                            <a:rPr lang="en-GB" sz="2900" b="0" i="1" smtClean="0">
                                              <a:latin typeface="Cambria Math" panose="02040503050406030204" pitchFamily="18" charset="0"/>
                                            </a:rPr>
                                            <m:t>−</m:t>
                                          </m:r>
                                          <m:r>
                                            <a:rPr lang="en-GB" sz="2900" b="0" i="1" smtClean="0">
                                              <a:solidFill>
                                                <a:srgbClr val="0070C0"/>
                                              </a:solidFill>
                                              <a:latin typeface="Cambria Math" panose="02040503050406030204" pitchFamily="18" charset="0"/>
                                            </a:rPr>
                                            <m:t>𝑧</m:t>
                                          </m:r>
                                        </m:e>
                                      </m:mr>
                                    </m:m>
                                  </m:e>
                                </m:d>
                                <m:r>
                                  <a:rPr lang="en-CA" sz="2900" b="0" i="1" smtClean="0">
                                    <a:solidFill>
                                      <a:schemeClr val="tx1"/>
                                    </a:solidFill>
                                    <a:latin typeface="Cambria Math" panose="02040503050406030204" pitchFamily="18" charset="0"/>
                                  </a:rPr>
                                  <m:t>=</m:t>
                                </m:r>
                                <m:d>
                                  <m:dPr>
                                    <m:begChr m:val="["/>
                                    <m:endChr m:val="]"/>
                                    <m:ctrlPr>
                                      <a:rPr lang="en-CA" sz="2900" b="0" i="1" smtClean="0">
                                        <a:solidFill>
                                          <a:schemeClr val="tx1"/>
                                        </a:solidFill>
                                        <a:latin typeface="Cambria Math" panose="02040503050406030204" pitchFamily="18" charset="0"/>
                                      </a:rPr>
                                    </m:ctrlPr>
                                  </m:dPr>
                                  <m:e>
                                    <m:eqArr>
                                      <m:eqArrPr>
                                        <m:ctrlPr>
                                          <a:rPr lang="en-CA" sz="2900" b="0" i="1" smtClean="0">
                                            <a:solidFill>
                                              <a:srgbClr val="00B0F0"/>
                                            </a:solidFill>
                                            <a:latin typeface="Cambria Math" panose="02040503050406030204" pitchFamily="18" charset="0"/>
                                          </a:rPr>
                                        </m:ctrlPr>
                                      </m:eqArrPr>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e>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e>
                                    </m:eqArr>
                                  </m:e>
                                </m:d>
                                <m:d>
                                  <m:dPr>
                                    <m:begChr m:val="["/>
                                    <m:endChr m:val="]"/>
                                    <m:ctrlPr>
                                      <a:rPr lang="en-CA" sz="2900" b="0" i="1" smtClean="0">
                                        <a:solidFill>
                                          <a:schemeClr val="tx1"/>
                                        </a:solidFill>
                                        <a:latin typeface="Cambria Math" panose="02040503050406030204" pitchFamily="18" charset="0"/>
                                      </a:rPr>
                                    </m:ctrlPr>
                                  </m:dPr>
                                  <m:e>
                                    <m:r>
                                      <a:rPr lang="en-CA" sz="2900" b="0" i="1" smtClean="0">
                                        <a:solidFill>
                                          <a:schemeClr val="tx1"/>
                                        </a:solidFill>
                                        <a:latin typeface="Cambria Math" panose="02040503050406030204" pitchFamily="18" charset="0"/>
                                      </a:rPr>
                                      <m:t>−</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2</m:t>
                                        </m:r>
                                      </m:sup>
                                    </m:sSup>
                                    <m:r>
                                      <a:rPr lang="en-CA" sz="2900" b="0" i="1" smtClean="0">
                                        <a:solidFill>
                                          <a:srgbClr val="00B0F0"/>
                                        </a:solidFill>
                                        <a:latin typeface="Cambria Math" panose="02040503050406030204" pitchFamily="18" charset="0"/>
                                      </a:rPr>
                                      <m:t>   </m:t>
                                    </m:r>
                                    <m:sSup>
                                      <m:sSupPr>
                                        <m:ctrlPr>
                                          <a:rPr lang="en-CA" sz="2900" b="0" i="1" smtClean="0">
                                            <a:solidFill>
                                              <a:srgbClr val="00B0F0"/>
                                            </a:solidFill>
                                            <a:latin typeface="Cambria Math" panose="02040503050406030204" pitchFamily="18" charset="0"/>
                                          </a:rPr>
                                        </m:ctrlPr>
                                      </m:sSupPr>
                                      <m:e>
                                        <m:r>
                                          <a:rPr lang="en-CA" sz="2900" b="0" i="1" smtClean="0">
                                            <a:solidFill>
                                              <a:srgbClr val="00B0F0"/>
                                            </a:solidFill>
                                            <a:latin typeface="Cambria Math" panose="02040503050406030204" pitchFamily="18" charset="0"/>
                                          </a:rPr>
                                          <m:t>𝜉</m:t>
                                        </m:r>
                                      </m:e>
                                      <m:sup>
                                        <m:r>
                                          <a:rPr lang="en-CA" sz="2900" b="0" i="1" smtClean="0">
                                            <a:solidFill>
                                              <a:srgbClr val="00B0F0"/>
                                            </a:solidFill>
                                            <a:latin typeface="Cambria Math" panose="02040503050406030204" pitchFamily="18" charset="0"/>
                                          </a:rPr>
                                          <m:t>1</m:t>
                                        </m:r>
                                      </m:sup>
                                    </m:sSup>
                                  </m:e>
                                </m:d>
                              </m:oMath>
                            </m:oMathPara>
                          </a14:m>
                          <a:endParaRPr lang="en-CA" sz="29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dirty="0"/>
                            <a:t>Weyl Spinor Factoring:</a:t>
                          </a:r>
                        </a:p>
                        <a:p>
                          <a:pPr/>
                          <a14:m>
                            <m:oMathPara xmlns:m="http://schemas.openxmlformats.org/officeDocument/2006/math">
                              <m:oMathParaPr>
                                <m:jc m:val="centerGroup"/>
                              </m:oMathParaPr>
                              <m:oMath xmlns:m="http://schemas.openxmlformats.org/officeDocument/2006/math">
                                <m:d>
                                  <m:dPr>
                                    <m:begChr m:val="["/>
                                    <m:endChr m:val="]"/>
                                    <m:ctrlPr>
                                      <a:rPr lang="en-GB" sz="3200" b="0" i="1" smtClean="0">
                                        <a:latin typeface="Cambria Math" panose="02040503050406030204" pitchFamily="18" charset="0"/>
                                      </a:rPr>
                                    </m:ctrlPr>
                                  </m:dPr>
                                  <m:e>
                                    <m:m>
                                      <m:mPr>
                                        <m:mcs>
                                          <m:mc>
                                            <m:mcPr>
                                              <m:count m:val="2"/>
                                              <m:mcJc m:val="center"/>
                                            </m:mcPr>
                                          </m:mc>
                                        </m:mcs>
                                        <m:ctrlPr>
                                          <a:rPr lang="en-GB" sz="3200" b="0" i="1" smtClean="0">
                                            <a:latin typeface="Cambria Math" panose="02040503050406030204" pitchFamily="18" charset="0"/>
                                          </a:rPr>
                                        </m:ctrlPr>
                                      </m:mPr>
                                      <m:mr>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i="1">
                                              <a:latin typeface="Cambria Math" panose="02040503050406030204" pitchFamily="18" charset="0"/>
                                            </a:rPr>
                                            <m:t>+</m:t>
                                          </m:r>
                                          <m:r>
                                            <m:rPr>
                                              <m:brk m:alnAt="7"/>
                                            </m:rPr>
                                            <a:rPr lang="en-GB" sz="3200" b="0" i="1" smtClean="0">
                                              <a:solidFill>
                                                <a:srgbClr val="0070C0"/>
                                              </a:solidFill>
                                              <a:latin typeface="Cambria Math" panose="02040503050406030204" pitchFamily="18" charset="0"/>
                                            </a:rPr>
                                            <m:t>𝑧</m:t>
                                          </m:r>
                                        </m:e>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i="1">
                                              <a:solidFill>
                                                <a:srgbClr val="0070C0"/>
                                              </a:solidFill>
                                              <a:latin typeface="Cambria Math" panose="02040503050406030204" pitchFamily="18" charset="0"/>
                                            </a:rPr>
                                            <m:t>𝑦</m:t>
                                          </m:r>
                                          <m:r>
                                            <a:rPr lang="en-GB" sz="3200" i="1">
                                              <a:latin typeface="Cambria Math" panose="02040503050406030204" pitchFamily="18" charset="0"/>
                                            </a:rPr>
                                            <m:t>𝑖</m:t>
                                          </m:r>
                                        </m:e>
                                      </m:mr>
                                      <m:mr>
                                        <m:e>
                                          <m:r>
                                            <a:rPr lang="en-GB" sz="3200" b="0" i="1" smtClean="0">
                                              <a:solidFill>
                                                <a:srgbClr val="0070C0"/>
                                              </a:solidFill>
                                              <a:latin typeface="Cambria Math" panose="02040503050406030204" pitchFamily="18" charset="0"/>
                                            </a:rPr>
                                            <m:t>𝑥</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𝑦</m:t>
                                          </m:r>
                                          <m:r>
                                            <a:rPr lang="en-GB" sz="3200" b="0" i="1" smtClean="0">
                                              <a:latin typeface="Cambria Math" panose="02040503050406030204" pitchFamily="18" charset="0"/>
                                            </a:rPr>
                                            <m:t>𝑖</m:t>
                                          </m:r>
                                        </m:e>
                                        <m:e>
                                          <m:r>
                                            <a:rPr lang="en-CA" sz="3200" i="1">
                                              <a:latin typeface="Cambria Math" panose="02040503050406030204" pitchFamily="18" charset="0"/>
                                            </a:rPr>
                                            <m:t>𝑐</m:t>
                                          </m:r>
                                          <m:r>
                                            <a:rPr lang="en-CA" sz="3200" i="1">
                                              <a:solidFill>
                                                <a:srgbClr val="0070C0"/>
                                              </a:solidFill>
                                              <a:latin typeface="Cambria Math" panose="02040503050406030204" pitchFamily="18" charset="0"/>
                                            </a:rPr>
                                            <m:t>𝑡</m:t>
                                          </m:r>
                                          <m:r>
                                            <a:rPr lang="en-GB" sz="3200" b="0" i="1" smtClean="0">
                                              <a:latin typeface="Cambria Math" panose="02040503050406030204" pitchFamily="18" charset="0"/>
                                            </a:rPr>
                                            <m:t>−</m:t>
                                          </m:r>
                                          <m:r>
                                            <a:rPr lang="en-GB" sz="3200" b="0" i="1" smtClean="0">
                                              <a:solidFill>
                                                <a:srgbClr val="0070C0"/>
                                              </a:solidFill>
                                              <a:latin typeface="Cambria Math" panose="02040503050406030204" pitchFamily="18" charset="0"/>
                                            </a:rPr>
                                            <m:t>𝑧</m:t>
                                          </m:r>
                                        </m:e>
                                      </m:mr>
                                    </m:m>
                                  </m:e>
                                </m:d>
                                <m:r>
                                  <a:rPr lang="en-CA" sz="3200" b="0" i="1" smtClean="0">
                                    <a:solidFill>
                                      <a:schemeClr val="tx1"/>
                                    </a:solidFill>
                                    <a:latin typeface="Cambria Math" panose="02040503050406030204" pitchFamily="18" charset="0"/>
                                  </a:rPr>
                                  <m:t>=</m:t>
                                </m:r>
                                <m:d>
                                  <m:dPr>
                                    <m:begChr m:val="["/>
                                    <m:endChr m:val="]"/>
                                    <m:ctrlPr>
                                      <a:rPr lang="en-CA" sz="3200" b="0" i="1" smtClean="0">
                                        <a:solidFill>
                                          <a:schemeClr val="tx1"/>
                                        </a:solidFill>
                                        <a:latin typeface="Cambria Math" panose="02040503050406030204" pitchFamily="18" charset="0"/>
                                      </a:rPr>
                                    </m:ctrlPr>
                                  </m:dPr>
                                  <m:e>
                                    <m:eqArr>
                                      <m:eqArrPr>
                                        <m:ctrlPr>
                                          <a:rPr lang="en-CA" sz="3200" b="0" i="1" smtClean="0">
                                            <a:solidFill>
                                              <a:srgbClr val="00B0F0"/>
                                            </a:solidFill>
                                            <a:latin typeface="Cambria Math" panose="02040503050406030204" pitchFamily="18" charset="0"/>
                                          </a:rPr>
                                        </m:ctrlPr>
                                      </m:eqArr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eqArr>
                                  </m:e>
                                </m:d>
                                <m:d>
                                  <m:dPr>
                                    <m:begChr m:val="["/>
                                    <m:endChr m:val="]"/>
                                    <m:ctrlPr>
                                      <a:rPr lang="en-CA" sz="3200" b="0" i="1" smtClean="0">
                                        <a:solidFill>
                                          <a:schemeClr val="tx1"/>
                                        </a:solidFill>
                                        <a:latin typeface="Cambria Math" panose="02040503050406030204" pitchFamily="18" charset="0"/>
                                      </a:rPr>
                                    </m:ctrlPr>
                                  </m:dPr>
                                  <m:e>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1</m:t>
                                            </m:r>
                                          </m:sup>
                                        </m:sSup>
                                      </m:e>
                                      <m:sup>
                                        <m:r>
                                          <a:rPr lang="en-CA" sz="3200" b="0" i="1" smtClean="0">
                                            <a:solidFill>
                                              <a:schemeClr val="tx1"/>
                                            </a:solidFill>
                                            <a:latin typeface="Cambria Math" panose="02040503050406030204" pitchFamily="18" charset="0"/>
                                          </a:rPr>
                                          <m:t>∗</m:t>
                                        </m:r>
                                      </m:sup>
                                    </m:sSup>
                                    <m:r>
                                      <a:rPr lang="en-CA" sz="3200" b="0" i="1" smtClean="0">
                                        <a:solidFill>
                                          <a:srgbClr val="00B0F0"/>
                                        </a:solidFill>
                                        <a:latin typeface="Cambria Math" panose="02040503050406030204" pitchFamily="18" charset="0"/>
                                      </a:rPr>
                                      <m:t>   </m:t>
                                    </m:r>
                                    <m:sSup>
                                      <m:sSupPr>
                                        <m:ctrlPr>
                                          <a:rPr lang="en-CA" sz="3200" b="0" i="1" smtClean="0">
                                            <a:solidFill>
                                              <a:srgbClr val="00B0F0"/>
                                            </a:solidFill>
                                            <a:latin typeface="Cambria Math" panose="02040503050406030204" pitchFamily="18" charset="0"/>
                                          </a:rPr>
                                        </m:ctrlPr>
                                      </m:sSupPr>
                                      <m:e>
                                        <m:sSup>
                                          <m:sSupPr>
                                            <m:ctrlPr>
                                              <a:rPr lang="en-CA" sz="3200" b="0" i="1" smtClean="0">
                                                <a:solidFill>
                                                  <a:srgbClr val="00B0F0"/>
                                                </a:solidFill>
                                                <a:latin typeface="Cambria Math" panose="02040503050406030204" pitchFamily="18" charset="0"/>
                                              </a:rPr>
                                            </m:ctrlPr>
                                          </m:sSupPr>
                                          <m:e>
                                            <m:r>
                                              <a:rPr lang="en-CA" sz="3200" b="0" i="1" smtClean="0">
                                                <a:solidFill>
                                                  <a:srgbClr val="00B0F0"/>
                                                </a:solidFill>
                                                <a:latin typeface="Cambria Math" panose="02040503050406030204" pitchFamily="18" charset="0"/>
                                              </a:rPr>
                                              <m:t>𝜓</m:t>
                                            </m:r>
                                          </m:e>
                                          <m:sup>
                                            <m:r>
                                              <a:rPr lang="en-CA" sz="3200" b="0" i="1" smtClean="0">
                                                <a:solidFill>
                                                  <a:srgbClr val="00B0F0"/>
                                                </a:solidFill>
                                                <a:latin typeface="Cambria Math" panose="02040503050406030204" pitchFamily="18" charset="0"/>
                                              </a:rPr>
                                              <m:t>2</m:t>
                                            </m:r>
                                          </m:sup>
                                        </m:sSup>
                                      </m:e>
                                      <m:sup>
                                        <m:r>
                                          <a:rPr lang="en-CA" sz="3200" b="0" i="1" smtClean="0">
                                            <a:solidFill>
                                              <a:schemeClr val="tx1"/>
                                            </a:solidFill>
                                            <a:latin typeface="Cambria Math" panose="02040503050406030204" pitchFamily="18" charset="0"/>
                                          </a:rPr>
                                          <m:t>∗</m:t>
                                        </m:r>
                                      </m:sup>
                                    </m:sSup>
                                  </m:e>
                                </m:d>
                              </m:oMath>
                            </m:oMathPara>
                          </a14:m>
                          <a:endParaRPr lang="en-CA" sz="3600" dirty="0"/>
                        </a:p>
                      </a:txBody>
                      <a:tcPr/>
                    </a:tc>
                    <a:extLst>
                      <a:ext uri="{0D108BD9-81ED-4DB2-BD59-A6C34878D82A}">
                        <a16:rowId xmlns:a16="http://schemas.microsoft.com/office/drawing/2014/main" val="1331947988"/>
                      </a:ext>
                    </a:extLst>
                  </a:tr>
                  <a:tr h="1306830">
                    <a:tc>
                      <a:txBody>
                        <a:bodyPr/>
                        <a:lstStyle/>
                        <a:p>
                          <a:r>
                            <a:rPr lang="en-CA" sz="3200" b="0" i="0" dirty="0">
                              <a:latin typeface="+mn-lt"/>
                            </a:rPr>
                            <a:t>Pauli Spinor Inner Product:</a:t>
                          </a:r>
                          <a:endParaRPr lang="en-CA" sz="3200"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GB" sz="4800" i="1" smtClean="0">
                                        <a:solidFill>
                                          <a:schemeClr val="tx1"/>
                                        </a:solidFill>
                                        <a:latin typeface="Cambria Math" panose="02040503050406030204" pitchFamily="18" charset="0"/>
                                        <a:ea typeface="Cambria Math" panose="02040503050406030204" pitchFamily="18" charset="0"/>
                                      </a:rPr>
                                      <m:t>†</m:t>
                                    </m:r>
                                  </m:sup>
                                </m:sSup>
                                <m:r>
                                  <a:rPr lang="en-CA" sz="4800" b="0" i="1" smtClean="0">
                                    <a:solidFill>
                                      <a:srgbClr val="00B0F0"/>
                                    </a:solidFill>
                                    <a:latin typeface="Cambria Math" panose="02040503050406030204" pitchFamily="18" charset="0"/>
                                  </a:rPr>
                                  <m:t>𝜉</m:t>
                                </m:r>
                              </m:oMath>
                            </m:oMathPara>
                          </a14:m>
                          <a:endParaRPr lang="en-CA" sz="4800" dirty="0"/>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3200" b="0" i="0" dirty="0">
                              <a:latin typeface="+mn-lt"/>
                            </a:rPr>
                            <a:t>Weyl Spinor Inner Product:</a:t>
                          </a:r>
                          <a:endParaRPr lang="en-CA" sz="32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CA" sz="4800" b="0" i="1" smtClean="0">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latin typeface="Cambria Math" panose="02040503050406030204" pitchFamily="18" charset="0"/>
                                      </a:rPr>
                                      <m:t>𝑇</m:t>
                                    </m:r>
                                  </m:sup>
                                </m:sSup>
                                <m:r>
                                  <a:rPr lang="en-CA" sz="4800" b="0" i="1" smtClean="0">
                                    <a:latin typeface="Cambria Math" panose="02040503050406030204" pitchFamily="18" charset="0"/>
                                  </a:rPr>
                                  <m:t>𝜖</m:t>
                                </m:r>
                                <m:r>
                                  <a:rPr lang="en-CA" sz="4800" b="0" i="1" smtClean="0">
                                    <a:solidFill>
                                      <a:srgbClr val="00B0F0"/>
                                    </a:solidFill>
                                    <a:latin typeface="Cambria Math" panose="02040503050406030204" pitchFamily="18" charset="0"/>
                                  </a:rPr>
                                  <m:t>𝜓</m:t>
                                </m:r>
                              </m:oMath>
                            </m:oMathPara>
                          </a14:m>
                          <a:endParaRPr lang="en-CA" sz="4800" dirty="0"/>
                        </a:p>
                      </a:txBody>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7421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Pauli Spinor Types:</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𝜉</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𝜉</m:t>
                                    </m:r>
                                  </m:e>
                                  <m:sub>
                                    <m:r>
                                      <a:rPr lang="en-CA" sz="4800" b="0" i="1" smtClean="0">
                                        <a:solidFill>
                                          <a:srgbClr val="00B0F0"/>
                                        </a:solidFill>
                                        <a:latin typeface="Cambria Math" panose="02040503050406030204" pitchFamily="18" charset="0"/>
                                      </a:rPr>
                                      <m:t>𝑎</m:t>
                                    </m:r>
                                  </m:sub>
                                </m:sSub>
                              </m:oMath>
                            </m:oMathPara>
                          </a14:m>
                          <a:endParaRPr lang="en-CA" sz="3600" dirty="0"/>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3600" dirty="0"/>
                            <a:t>Weyl Spinor Types: </a:t>
                          </a:r>
                          <a14:m>
                            <m:oMath xmlns:m="http://schemas.openxmlformats.org/officeDocument/2006/math">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r>
                                    <a:rPr lang="en-CA" sz="4800" b="0" i="1" smtClean="0">
                                      <a:solidFill>
                                        <a:srgbClr val="00B0F0"/>
                                      </a:solidFill>
                                      <a:latin typeface="Cambria Math" panose="02040503050406030204" pitchFamily="18" charset="0"/>
                                    </a:rPr>
                                    <m:t>𝑎</m:t>
                                  </m:r>
                                </m:sup>
                              </m:sSup>
                              <m:r>
                                <a:rPr lang="en-CA" sz="4800" b="0" i="1" smtClean="0">
                                  <a:solidFill>
                                    <a:schemeClr val="tx1"/>
                                  </a:solidFill>
                                  <a:latin typeface="Cambria Math" panose="02040503050406030204" pitchFamily="18" charset="0"/>
                                </a:rPr>
                                <m:t>, </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r>
                                    <a:rPr lang="en-CA" sz="4800" b="0" i="1" smtClean="0">
                                      <a:solidFill>
                                        <a:srgbClr val="00B0F0"/>
                                      </a:solidFill>
                                      <a:latin typeface="Cambria Math" panose="02040503050406030204" pitchFamily="18" charset="0"/>
                                    </a:rPr>
                                    <m:t>𝑎</m:t>
                                  </m:r>
                                </m:sub>
                              </m:sSub>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p>
                                <m:sSupPr>
                                  <m:ctrlPr>
                                    <a:rPr lang="en-CA" sz="4800" b="0" i="1" smtClean="0">
                                      <a:solidFill>
                                        <a:srgbClr val="00B0F0"/>
                                      </a:solidFill>
                                      <a:latin typeface="Cambria Math" panose="02040503050406030204" pitchFamily="18" charset="0"/>
                                    </a:rPr>
                                  </m:ctrlPr>
                                </m:sSupPr>
                                <m:e>
                                  <m:r>
                                    <a:rPr lang="en-CA" sz="4800" b="0" i="1" smtClean="0">
                                      <a:solidFill>
                                        <a:srgbClr val="00B0F0"/>
                                      </a:solidFill>
                                      <a:latin typeface="Cambria Math" panose="02040503050406030204" pitchFamily="18" charset="0"/>
                                    </a:rPr>
                                    <m:t>𝜓</m:t>
                                  </m:r>
                                </m:e>
                                <m:sup>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p>
                              </m:sSup>
                              <m:r>
                                <a:rPr lang="en-CA" sz="4800" b="0" i="1" smtClean="0">
                                  <a:solidFill>
                                    <a:schemeClr val="tx1"/>
                                  </a:solidFill>
                                  <a:latin typeface="Cambria Math" panose="02040503050406030204" pitchFamily="18" charset="0"/>
                                </a:rPr>
                                <m:t>,</m:t>
                              </m:r>
                              <m:r>
                                <a:rPr lang="en-CA" sz="4800" b="0" i="1" smtClean="0">
                                  <a:solidFill>
                                    <a:schemeClr val="bg1"/>
                                  </a:solidFill>
                                  <a:latin typeface="Cambria Math" panose="02040503050406030204" pitchFamily="18" charset="0"/>
                                </a:rPr>
                                <m:t>,</m:t>
                              </m:r>
                              <m:sSub>
                                <m:sSubPr>
                                  <m:ctrlPr>
                                    <a:rPr lang="en-CA" sz="4800" b="0" i="1" smtClean="0">
                                      <a:solidFill>
                                        <a:srgbClr val="00B0F0"/>
                                      </a:solidFill>
                                      <a:latin typeface="Cambria Math" panose="02040503050406030204" pitchFamily="18" charset="0"/>
                                    </a:rPr>
                                  </m:ctrlPr>
                                </m:sSubPr>
                                <m:e>
                                  <m:r>
                                    <a:rPr lang="en-CA" sz="4800" b="0" i="1" smtClean="0">
                                      <a:solidFill>
                                        <a:srgbClr val="00B0F0"/>
                                      </a:solidFill>
                                      <a:latin typeface="Cambria Math" panose="02040503050406030204" pitchFamily="18" charset="0"/>
                                    </a:rPr>
                                    <m:t>𝜓</m:t>
                                  </m:r>
                                </m:e>
                                <m:sub>
                                  <m:acc>
                                    <m:accPr>
                                      <m:chr m:val="̇"/>
                                      <m:ctrlPr>
                                        <a:rPr lang="en-CA" sz="4800" b="0" i="1" smtClean="0">
                                          <a:solidFill>
                                            <a:srgbClr val="00B0F0"/>
                                          </a:solidFill>
                                          <a:latin typeface="Cambria Math" panose="02040503050406030204" pitchFamily="18" charset="0"/>
                                        </a:rPr>
                                      </m:ctrlPr>
                                    </m:accPr>
                                    <m:e>
                                      <m:r>
                                        <a:rPr lang="en-CA" sz="4800" b="0" i="1" smtClean="0">
                                          <a:solidFill>
                                            <a:srgbClr val="00B0F0"/>
                                          </a:solidFill>
                                          <a:latin typeface="Cambria Math" panose="02040503050406030204" pitchFamily="18" charset="0"/>
                                        </a:rPr>
                                        <m:t>𝑎</m:t>
                                      </m:r>
                                    </m:e>
                                  </m:acc>
                                </m:sub>
                              </m:sSub>
                            </m:oMath>
                          </a14:m>
                          <a:endParaRPr lang="en-CA" sz="3600" dirty="0"/>
                        </a:p>
                      </a:txBody>
                      <a:tcPr/>
                    </a:tc>
                    <a:extLst>
                      <a:ext uri="{0D108BD9-81ED-4DB2-BD59-A6C34878D82A}">
                        <a16:rowId xmlns:a16="http://schemas.microsoft.com/office/drawing/2014/main" val="1507556881"/>
                      </a:ext>
                    </a:extLst>
                  </a:tr>
                </a:tbl>
              </a:graphicData>
            </a:graphic>
          </p:graphicFrame>
        </mc:Choice>
        <mc:Fallback xmlns="">
          <p:graphicFrame>
            <p:nvGraphicFramePr>
              <p:cNvPr id="4" name="Table 4">
                <a:extLst>
                  <a:ext uri="{FF2B5EF4-FFF2-40B4-BE49-F238E27FC236}">
                    <a16:creationId xmlns:a16="http://schemas.microsoft.com/office/drawing/2014/main" id="{C1B14E6C-25E7-4CC5-8137-E242F8FB0498}"/>
                  </a:ext>
                </a:extLst>
              </p:cNvPr>
              <p:cNvGraphicFramePr>
                <a:graphicFrameLocks noGrp="1"/>
              </p:cNvGraphicFramePr>
              <p:nvPr/>
            </p:nvGraphicFramePr>
            <p:xfrm>
              <a:off x="152400" y="171451"/>
              <a:ext cx="11868150" cy="6336665"/>
            </p:xfrm>
            <a:graphic>
              <a:graphicData uri="http://schemas.openxmlformats.org/drawingml/2006/table">
                <a:tbl>
                  <a:tblPr firstRow="1" bandRow="1">
                    <a:tableStyleId>{5940675A-B579-460E-94D1-54222C63F5DA}</a:tableStyleId>
                  </a:tblPr>
                  <a:tblGrid>
                    <a:gridCol w="5530789">
                      <a:extLst>
                        <a:ext uri="{9D8B030D-6E8A-4147-A177-3AD203B41FA5}">
                          <a16:colId xmlns:a16="http://schemas.microsoft.com/office/drawing/2014/main" val="2936866724"/>
                        </a:ext>
                      </a:extLst>
                    </a:gridCol>
                    <a:gridCol w="6337361">
                      <a:extLst>
                        <a:ext uri="{9D8B030D-6E8A-4147-A177-3AD203B41FA5}">
                          <a16:colId xmlns:a16="http://schemas.microsoft.com/office/drawing/2014/main" val="4226159283"/>
                        </a:ext>
                      </a:extLst>
                    </a:gridCol>
                  </a:tblGrid>
                  <a:tr h="7429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70C0"/>
                              </a:solidFill>
                            </a:rPr>
                            <a:t>Pauli Spinors (3D Space)</a:t>
                          </a:r>
                          <a:endParaRPr lang="en-CA" sz="40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rPr>
                            <a:t>Weyl Spinors (4D Spacetime)</a:t>
                          </a:r>
                          <a:endParaRPr lang="en-CA" sz="4000" dirty="0">
                            <a:solidFill>
                              <a:srgbClr val="7030A0"/>
                            </a:solidFill>
                          </a:endParaRPr>
                        </a:p>
                      </a:txBody>
                      <a:tcPr/>
                    </a:tc>
                    <a:extLst>
                      <a:ext uri="{0D108BD9-81ED-4DB2-BD59-A6C34878D82A}">
                        <a16:rowId xmlns:a16="http://schemas.microsoft.com/office/drawing/2014/main" val="595545894"/>
                      </a:ext>
                    </a:extLst>
                  </a:tr>
                  <a:tr h="1664399">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51282" r="-114884" b="-236996"/>
                          </a:stretch>
                        </a:blipFill>
                      </a:tcPr>
                    </a:tc>
                    <a:tc>
                      <a:txBody>
                        <a:bodyPr/>
                        <a:lstStyle/>
                        <a:p>
                          <a:endParaRPr lang="en-US"/>
                        </a:p>
                      </a:txBody>
                      <a:tcPr>
                        <a:blipFill>
                          <a:blip r:embed="rId4"/>
                          <a:stretch>
                            <a:fillRect l="-87404" t="-51282" r="-192" b="-236996"/>
                          </a:stretch>
                        </a:blipFill>
                      </a:tcPr>
                    </a:tc>
                    <a:extLst>
                      <a:ext uri="{0D108BD9-81ED-4DB2-BD59-A6C34878D82A}">
                        <a16:rowId xmlns:a16="http://schemas.microsoft.com/office/drawing/2014/main" val="1331947988"/>
                      </a:ext>
                    </a:extLst>
                  </a:tr>
                  <a:tr h="1329563">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221" t="-189450" r="-114884" b="-196789"/>
                          </a:stretch>
                        </a:blipFill>
                      </a:tcPr>
                    </a:tc>
                    <a:tc>
                      <a:txBody>
                        <a:bodyPr/>
                        <a:lstStyle/>
                        <a:p>
                          <a:endParaRPr lang="en-US"/>
                        </a:p>
                      </a:txBody>
                      <a:tcPr>
                        <a:blipFill>
                          <a:blip r:embed="rId4"/>
                          <a:stretch>
                            <a:fillRect l="-87404" t="-189450" r="-192" b="-196789"/>
                          </a:stretch>
                        </a:blipFill>
                      </a:tcPr>
                    </a:tc>
                    <a:extLst>
                      <a:ext uri="{0D108BD9-81ED-4DB2-BD59-A6C34878D82A}">
                        <a16:rowId xmlns:a16="http://schemas.microsoft.com/office/drawing/2014/main" val="273792007"/>
                      </a:ext>
                    </a:extLst>
                  </a:tr>
                  <a:tr h="11993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No Chirality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000" dirty="0"/>
                            <a:t>Left Chirality + Right Chirality</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0141299"/>
                      </a:ext>
                    </a:extLst>
                  </a:tr>
                  <a:tr h="1400366">
                    <a:tc>
                      <a:txBody>
                        <a:bodyPr/>
                        <a:lstStyle/>
                        <a:p>
                          <a:endParaRPr lang="en-US"/>
                        </a:p>
                      </a:txBody>
                      <a:tcPr>
                        <a:lnT w="12700" cap="flat" cmpd="sng" algn="ctr">
                          <a:solidFill>
                            <a:schemeClr val="tx1"/>
                          </a:solidFill>
                          <a:prstDash val="solid"/>
                          <a:round/>
                          <a:headEnd type="none" w="med" len="med"/>
                          <a:tailEnd type="none" w="med" len="med"/>
                        </a:lnT>
                        <a:blipFill>
                          <a:blip r:embed="rId4"/>
                          <a:stretch>
                            <a:fillRect l="-221" t="-360000" r="-114884" b="-870"/>
                          </a:stretch>
                        </a:blipFill>
                      </a:tcPr>
                    </a:tc>
                    <a:tc>
                      <a:txBody>
                        <a:bodyPr/>
                        <a:lstStyle/>
                        <a:p>
                          <a:endParaRPr lang="en-US"/>
                        </a:p>
                      </a:txBody>
                      <a:tcPr>
                        <a:blipFill>
                          <a:blip r:embed="rId4"/>
                          <a:stretch>
                            <a:fillRect l="-87404" t="-360000" r="-192" b="-870"/>
                          </a:stretch>
                        </a:blipFill>
                      </a:tcPr>
                    </a:tc>
                    <a:extLst>
                      <a:ext uri="{0D108BD9-81ED-4DB2-BD59-A6C34878D82A}">
                        <a16:rowId xmlns:a16="http://schemas.microsoft.com/office/drawing/2014/main" val="1507556881"/>
                      </a:ext>
                    </a:extLst>
                  </a:tr>
                </a:tbl>
              </a:graphicData>
            </a:graphic>
          </p:graphicFrame>
        </mc:Fallback>
      </mc:AlternateContent>
      <p:sp>
        <p:nvSpPr>
          <p:cNvPr id="5" name="Rectangle 4">
            <a:extLst>
              <a:ext uri="{FF2B5EF4-FFF2-40B4-BE49-F238E27FC236}">
                <a16:creationId xmlns:a16="http://schemas.microsoft.com/office/drawing/2014/main" id="{35D522C0-B31B-4DAE-04FF-6CD78535AC45}"/>
              </a:ext>
            </a:extLst>
          </p:cNvPr>
          <p:cNvSpPr/>
          <p:nvPr/>
        </p:nvSpPr>
        <p:spPr>
          <a:xfrm>
            <a:off x="464024" y="4162567"/>
            <a:ext cx="4933448" cy="743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AD0B0085-9781-2F26-D4EB-1DE5156F84E7}"/>
              </a:ext>
            </a:extLst>
          </p:cNvPr>
          <p:cNvSpPr/>
          <p:nvPr/>
        </p:nvSpPr>
        <p:spPr>
          <a:xfrm>
            <a:off x="232438" y="5219414"/>
            <a:ext cx="5335849" cy="124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A60E51B-D36D-CE99-A1A5-9707D87129D2}"/>
              </a:ext>
            </a:extLst>
          </p:cNvPr>
          <p:cNvSpPr/>
          <p:nvPr/>
        </p:nvSpPr>
        <p:spPr>
          <a:xfrm>
            <a:off x="5834901" y="4162567"/>
            <a:ext cx="6036861" cy="743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1724B609-8C2C-38AD-D2B8-127479137E95}"/>
              </a:ext>
            </a:extLst>
          </p:cNvPr>
          <p:cNvSpPr/>
          <p:nvPr/>
        </p:nvSpPr>
        <p:spPr>
          <a:xfrm>
            <a:off x="5834901" y="5219414"/>
            <a:ext cx="6036861" cy="124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587208019"/>
      </p:ext>
    </p:extLst>
  </p:cSld>
  <p:clrMapOvr>
    <a:masterClrMapping/>
  </p:clrMapOvr>
  <mc:AlternateContent xmlns:mc="http://schemas.openxmlformats.org/markup-compatibility/2006" xmlns:p14="http://schemas.microsoft.com/office/powerpoint/2010/main">
    <mc:Choice Requires="p14">
      <p:transition spd="med" p14:dur="700" advTm="7134">
        <p:fade/>
      </p:transition>
    </mc:Choice>
    <mc:Fallback xmlns="">
      <p:transition spd="med" advTm="7134">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B5C461-671A-34CE-4AF8-7E5D6B9D0EFE}"/>
              </a:ext>
            </a:extLst>
          </p:cNvPr>
          <p:cNvSpPr txBox="1"/>
          <p:nvPr/>
        </p:nvSpPr>
        <p:spPr>
          <a:xfrm>
            <a:off x="272954" y="218364"/>
            <a:ext cx="6161751" cy="1323439"/>
          </a:xfrm>
          <a:prstGeom prst="rect">
            <a:avLst/>
          </a:prstGeom>
          <a:noFill/>
        </p:spPr>
        <p:txBody>
          <a:bodyPr wrap="none" rtlCol="0">
            <a:spAutoFit/>
          </a:bodyPr>
          <a:lstStyle/>
          <a:p>
            <a:r>
              <a:rPr lang="en-CA" sz="8000" dirty="0"/>
              <a:t>Inner Product: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5F7336-F5C8-35A9-2EA6-19672B043841}"/>
                  </a:ext>
                </a:extLst>
              </p:cNvPr>
              <p:cNvSpPr txBox="1"/>
              <p:nvPr/>
            </p:nvSpPr>
            <p:spPr>
              <a:xfrm>
                <a:off x="435572" y="1717966"/>
                <a:ext cx="11320856"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9600" b="0" i="1" smtClean="0">
                              <a:solidFill>
                                <a:srgbClr val="00B050"/>
                              </a:solidFill>
                              <a:latin typeface="Cambria Math" panose="02040503050406030204" pitchFamily="18" charset="0"/>
                            </a:rPr>
                          </m:ctrlPr>
                        </m:accPr>
                        <m:e>
                          <m:r>
                            <a:rPr lang="en-CA" sz="9600" b="0" i="1" smtClean="0">
                              <a:solidFill>
                                <a:srgbClr val="00B050"/>
                              </a:solidFill>
                              <a:latin typeface="Cambria Math" panose="02040503050406030204" pitchFamily="18" charset="0"/>
                            </a:rPr>
                            <m:t>𝑢</m:t>
                          </m:r>
                        </m:e>
                      </m:acc>
                      <m:r>
                        <a:rPr lang="en-CA" sz="9600" b="0" i="1" smtClean="0">
                          <a:latin typeface="Cambria Math" panose="02040503050406030204" pitchFamily="18" charset="0"/>
                        </a:rPr>
                        <m:t>⋅</m:t>
                      </m:r>
                      <m:acc>
                        <m:accPr>
                          <m:chr m:val="⃗"/>
                          <m:ctrlPr>
                            <a:rPr lang="en-CA" sz="9600" b="0" i="1" smtClean="0">
                              <a:solidFill>
                                <a:srgbClr val="7030A0"/>
                              </a:solidFill>
                              <a:latin typeface="Cambria Math" panose="02040503050406030204" pitchFamily="18" charset="0"/>
                            </a:rPr>
                          </m:ctrlPr>
                        </m:accPr>
                        <m:e>
                          <m:r>
                            <a:rPr lang="en-CA" sz="9600" b="0" i="1" smtClean="0">
                              <a:solidFill>
                                <a:srgbClr val="7030A0"/>
                              </a:solidFill>
                              <a:latin typeface="Cambria Math" panose="02040503050406030204" pitchFamily="18" charset="0"/>
                            </a:rPr>
                            <m:t>𝑣</m:t>
                          </m:r>
                        </m:e>
                      </m:acc>
                      <m:r>
                        <a:rPr lang="en-CA" sz="9600" b="0" i="1" smtClean="0">
                          <a:latin typeface="Cambria Math" panose="02040503050406030204" pitchFamily="18" charset="0"/>
                        </a:rPr>
                        <m:t>=</m:t>
                      </m:r>
                      <m:d>
                        <m:dPr>
                          <m:begChr m:val="‖"/>
                          <m:endChr m:val="‖"/>
                          <m:ctrlPr>
                            <a:rPr lang="en-CA" sz="9600" i="1">
                              <a:latin typeface="Cambria Math" panose="02040503050406030204" pitchFamily="18" charset="0"/>
                            </a:rPr>
                          </m:ctrlPr>
                        </m:dPr>
                        <m:e>
                          <m:acc>
                            <m:accPr>
                              <m:chr m:val="⃗"/>
                              <m:ctrlPr>
                                <a:rPr lang="en-CA" sz="9600" i="1" smtClean="0">
                                  <a:solidFill>
                                    <a:srgbClr val="00B050"/>
                                  </a:solidFill>
                                  <a:latin typeface="Cambria Math" panose="02040503050406030204" pitchFamily="18" charset="0"/>
                                </a:rPr>
                              </m:ctrlPr>
                            </m:accPr>
                            <m:e>
                              <m:r>
                                <a:rPr lang="en-CA" sz="9600" i="1">
                                  <a:solidFill>
                                    <a:srgbClr val="00B050"/>
                                  </a:solidFill>
                                  <a:latin typeface="Cambria Math" panose="02040503050406030204" pitchFamily="18" charset="0"/>
                                </a:rPr>
                                <m:t>𝑢</m:t>
                              </m:r>
                            </m:e>
                          </m:acc>
                        </m:e>
                      </m:d>
                      <m:d>
                        <m:dPr>
                          <m:begChr m:val="‖"/>
                          <m:endChr m:val="‖"/>
                          <m:ctrlPr>
                            <a:rPr lang="en-CA" sz="9600" i="1">
                              <a:latin typeface="Cambria Math" panose="02040503050406030204" pitchFamily="18" charset="0"/>
                            </a:rPr>
                          </m:ctrlPr>
                        </m:dPr>
                        <m:e>
                          <m:acc>
                            <m:accPr>
                              <m:chr m:val="⃗"/>
                              <m:ctrlPr>
                                <a:rPr lang="en-CA" sz="9600" i="1" smtClean="0">
                                  <a:solidFill>
                                    <a:srgbClr val="7030A0"/>
                                  </a:solidFill>
                                  <a:latin typeface="Cambria Math" panose="02040503050406030204" pitchFamily="18" charset="0"/>
                                </a:rPr>
                              </m:ctrlPr>
                            </m:accPr>
                            <m:e>
                              <m:r>
                                <a:rPr lang="en-CA" sz="9600" i="1">
                                  <a:solidFill>
                                    <a:srgbClr val="7030A0"/>
                                  </a:solidFill>
                                  <a:latin typeface="Cambria Math" panose="02040503050406030204" pitchFamily="18" charset="0"/>
                                </a:rPr>
                                <m:t>𝑣</m:t>
                              </m:r>
                            </m:e>
                          </m:acc>
                        </m:e>
                      </m:d>
                      <m:func>
                        <m:funcPr>
                          <m:ctrlPr>
                            <a:rPr lang="en-CA" sz="9600" i="1">
                              <a:latin typeface="Cambria Math" panose="02040503050406030204" pitchFamily="18" charset="0"/>
                            </a:rPr>
                          </m:ctrlPr>
                        </m:funcPr>
                        <m:fName>
                          <m:r>
                            <m:rPr>
                              <m:sty m:val="p"/>
                            </m:rPr>
                            <a:rPr lang="en-CA" sz="9600">
                              <a:latin typeface="Cambria Math" panose="02040503050406030204" pitchFamily="18" charset="0"/>
                            </a:rPr>
                            <m:t>cos</m:t>
                          </m:r>
                        </m:fName>
                        <m:e>
                          <m:r>
                            <a:rPr lang="en-CA" sz="9600" i="1" smtClean="0">
                              <a:solidFill>
                                <a:srgbClr val="FF6600"/>
                              </a:solidFill>
                              <a:latin typeface="Cambria Math" panose="02040503050406030204" pitchFamily="18" charset="0"/>
                            </a:rPr>
                            <m:t>𝜃</m:t>
                          </m:r>
                        </m:e>
                      </m:func>
                    </m:oMath>
                  </m:oMathPara>
                </a14:m>
                <a:endParaRPr lang="en-CA" sz="9600" dirty="0"/>
              </a:p>
            </p:txBody>
          </p:sp>
        </mc:Choice>
        <mc:Fallback xmlns="">
          <p:sp>
            <p:nvSpPr>
              <p:cNvPr id="5" name="TextBox 4">
                <a:extLst>
                  <a:ext uri="{FF2B5EF4-FFF2-40B4-BE49-F238E27FC236}">
                    <a16:creationId xmlns:a16="http://schemas.microsoft.com/office/drawing/2014/main" id="{445F7336-F5C8-35A9-2EA6-19672B043841}"/>
                  </a:ext>
                </a:extLst>
              </p:cNvPr>
              <p:cNvSpPr txBox="1">
                <a:spLocks noRot="1" noChangeAspect="1" noMove="1" noResize="1" noEditPoints="1" noAdjustHandles="1" noChangeArrowheads="1" noChangeShapeType="1" noTextEdit="1"/>
              </p:cNvSpPr>
              <p:nvPr/>
            </p:nvSpPr>
            <p:spPr>
              <a:xfrm>
                <a:off x="435572" y="1717966"/>
                <a:ext cx="11320856" cy="156966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0A7EE1-A056-8ECE-416B-4D47550F819B}"/>
                  </a:ext>
                </a:extLst>
              </p:cNvPr>
              <p:cNvSpPr txBox="1"/>
              <p:nvPr/>
            </p:nvSpPr>
            <p:spPr>
              <a:xfrm>
                <a:off x="1951179" y="3659188"/>
                <a:ext cx="8289641" cy="1862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11500" i="1" smtClean="0">
                              <a:solidFill>
                                <a:srgbClr val="7030A0"/>
                              </a:solidFill>
                              <a:latin typeface="Cambria Math" panose="02040503050406030204" pitchFamily="18" charset="0"/>
                            </a:rPr>
                          </m:ctrlPr>
                        </m:accPr>
                        <m:e>
                          <m:r>
                            <a:rPr lang="en-CA" sz="11500" i="1">
                              <a:solidFill>
                                <a:srgbClr val="7030A0"/>
                              </a:solidFill>
                              <a:latin typeface="Cambria Math" panose="02040503050406030204" pitchFamily="18" charset="0"/>
                            </a:rPr>
                            <m:t>𝑣</m:t>
                          </m:r>
                        </m:e>
                      </m:acc>
                      <m:r>
                        <a:rPr lang="en-CA" sz="11500" b="0" i="1" smtClean="0">
                          <a:latin typeface="Cambria Math" panose="02040503050406030204" pitchFamily="18" charset="0"/>
                        </a:rPr>
                        <m:t>⋅</m:t>
                      </m:r>
                      <m:acc>
                        <m:accPr>
                          <m:chr m:val="⃗"/>
                          <m:ctrlPr>
                            <a:rPr lang="en-CA" sz="11500" b="0" i="1" smtClean="0">
                              <a:solidFill>
                                <a:srgbClr val="7030A0"/>
                              </a:solidFill>
                              <a:latin typeface="Cambria Math" panose="02040503050406030204" pitchFamily="18" charset="0"/>
                            </a:rPr>
                          </m:ctrlPr>
                        </m:accPr>
                        <m:e>
                          <m:r>
                            <a:rPr lang="en-CA" sz="11500" b="0" i="1" smtClean="0">
                              <a:solidFill>
                                <a:srgbClr val="7030A0"/>
                              </a:solidFill>
                              <a:latin typeface="Cambria Math" panose="02040503050406030204" pitchFamily="18" charset="0"/>
                            </a:rPr>
                            <m:t>𝑣</m:t>
                          </m:r>
                        </m:e>
                      </m:acc>
                      <m:r>
                        <a:rPr lang="en-CA" sz="11500" b="0" i="1" smtClean="0">
                          <a:latin typeface="Cambria Math" panose="02040503050406030204" pitchFamily="18" charset="0"/>
                        </a:rPr>
                        <m:t>=</m:t>
                      </m:r>
                      <m:sSup>
                        <m:sSupPr>
                          <m:ctrlPr>
                            <a:rPr lang="en-CA" sz="11500" b="0" i="1" smtClean="0">
                              <a:solidFill>
                                <a:srgbClr val="7030A0"/>
                              </a:solidFill>
                              <a:latin typeface="Cambria Math" panose="02040503050406030204" pitchFamily="18" charset="0"/>
                            </a:rPr>
                          </m:ctrlPr>
                        </m:sSupPr>
                        <m:e>
                          <m:d>
                            <m:dPr>
                              <m:begChr m:val="‖"/>
                              <m:endChr m:val="‖"/>
                              <m:ctrlPr>
                                <a:rPr lang="en-CA" sz="11500" i="1">
                                  <a:latin typeface="Cambria Math" panose="02040503050406030204" pitchFamily="18" charset="0"/>
                                </a:rPr>
                              </m:ctrlPr>
                            </m:dPr>
                            <m:e>
                              <m:acc>
                                <m:accPr>
                                  <m:chr m:val="⃗"/>
                                  <m:ctrlPr>
                                    <a:rPr lang="en-CA" sz="11500" i="1" smtClean="0">
                                      <a:solidFill>
                                        <a:srgbClr val="7030A0"/>
                                      </a:solidFill>
                                      <a:latin typeface="Cambria Math" panose="02040503050406030204" pitchFamily="18" charset="0"/>
                                    </a:rPr>
                                  </m:ctrlPr>
                                </m:accPr>
                                <m:e>
                                  <m:r>
                                    <a:rPr lang="en-CA" sz="11500" i="1">
                                      <a:solidFill>
                                        <a:srgbClr val="7030A0"/>
                                      </a:solidFill>
                                      <a:latin typeface="Cambria Math" panose="02040503050406030204" pitchFamily="18" charset="0"/>
                                    </a:rPr>
                                    <m:t>𝑣</m:t>
                                  </m:r>
                                </m:e>
                              </m:acc>
                            </m:e>
                          </m:d>
                        </m:e>
                        <m:sup>
                          <m:r>
                            <a:rPr lang="en-CA" sz="11500" b="0" i="1" smtClean="0">
                              <a:latin typeface="Cambria Math" panose="02040503050406030204" pitchFamily="18" charset="0"/>
                            </a:rPr>
                            <m:t>2</m:t>
                          </m:r>
                        </m:sup>
                      </m:sSup>
                    </m:oMath>
                  </m:oMathPara>
                </a14:m>
                <a:endParaRPr lang="en-CA" sz="9600" dirty="0"/>
              </a:p>
            </p:txBody>
          </p:sp>
        </mc:Choice>
        <mc:Fallback xmlns="">
          <p:sp>
            <p:nvSpPr>
              <p:cNvPr id="6" name="TextBox 5">
                <a:extLst>
                  <a:ext uri="{FF2B5EF4-FFF2-40B4-BE49-F238E27FC236}">
                    <a16:creationId xmlns:a16="http://schemas.microsoft.com/office/drawing/2014/main" id="{D50A7EE1-A056-8ECE-416B-4D47550F819B}"/>
                  </a:ext>
                </a:extLst>
              </p:cNvPr>
              <p:cNvSpPr txBox="1">
                <a:spLocks noRot="1" noChangeAspect="1" noMove="1" noResize="1" noEditPoints="1" noAdjustHandles="1" noChangeArrowheads="1" noChangeShapeType="1" noTextEdit="1"/>
              </p:cNvSpPr>
              <p:nvPr/>
            </p:nvSpPr>
            <p:spPr>
              <a:xfrm>
                <a:off x="1951179" y="3659188"/>
                <a:ext cx="8289641" cy="1862048"/>
              </a:xfrm>
              <a:prstGeom prst="rect">
                <a:avLst/>
              </a:prstGeom>
              <a:blipFill>
                <a:blip r:embed="rId4"/>
                <a:stretch>
                  <a:fillRect/>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22C9DF07-B4B9-4747-40E6-6D49844FFBCC}"/>
              </a:ext>
            </a:extLst>
          </p:cNvPr>
          <p:cNvSpPr txBox="1"/>
          <p:nvPr/>
        </p:nvSpPr>
        <p:spPr>
          <a:xfrm>
            <a:off x="0" y="5732439"/>
            <a:ext cx="12192000" cy="830997"/>
          </a:xfrm>
          <a:prstGeom prst="rect">
            <a:avLst/>
          </a:prstGeom>
          <a:noFill/>
        </p:spPr>
        <p:txBody>
          <a:bodyPr wrap="square" rtlCol="0">
            <a:spAutoFit/>
          </a:bodyPr>
          <a:lstStyle/>
          <a:p>
            <a:pPr algn="ctr"/>
            <a:r>
              <a:rPr lang="en-CA" sz="4800" dirty="0"/>
              <a:t>(Inner products do not change under rotation)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0" name="Ink 9">
                <a:extLst>
                  <a:ext uri="{FF2B5EF4-FFF2-40B4-BE49-F238E27FC236}">
                    <a16:creationId xmlns:a16="http://schemas.microsoft.com/office/drawing/2014/main" id="{BBE3815B-E3B4-19A7-67AC-F7D0742F1D24}"/>
                  </a:ext>
                </a:extLst>
              </p14:cNvPr>
              <p14:cNvContentPartPr/>
              <p14:nvPr>
                <p:extLst>
                  <p:ext uri="{42D2F446-02D8-4167-A562-619A0277C38B}">
                    <p15:isNarration xmlns:p15="http://schemas.microsoft.com/office/powerpoint/2012/main" val="1"/>
                  </p:ext>
                </p:extLst>
              </p14:nvPr>
            </p14:nvContentPartPr>
            <p14:xfrm>
              <a:off x="691920" y="3012480"/>
              <a:ext cx="10488600" cy="2516040"/>
            </p14:xfrm>
          </p:contentPart>
        </mc:Choice>
        <mc:Fallback xmlns="">
          <p:pic>
            <p:nvPicPr>
              <p:cNvPr id="10" name="Ink 9">
                <a:extLst>
                  <a:ext uri="{FF2B5EF4-FFF2-40B4-BE49-F238E27FC236}">
                    <a16:creationId xmlns:a16="http://schemas.microsoft.com/office/drawing/2014/main" id="{BBE3815B-E3B4-19A7-67AC-F7D0742F1D24}"/>
                  </a:ext>
                </a:extLst>
              </p:cNvPr>
              <p:cNvPicPr>
                <a:picLocks noGrp="1" noRot="1" noChangeAspect="1" noMove="1" noResize="1" noEditPoints="1" noAdjustHandles="1" noChangeArrowheads="1" noChangeShapeType="1"/>
              </p:cNvPicPr>
              <p:nvPr/>
            </p:nvPicPr>
            <p:blipFill>
              <a:blip r:embed="rId6"/>
              <a:stretch>
                <a:fillRect/>
              </a:stretch>
            </p:blipFill>
            <p:spPr>
              <a:xfrm>
                <a:off x="682560" y="3003120"/>
                <a:ext cx="10507320" cy="2534760"/>
              </a:xfrm>
              <a:prstGeom prst="rect">
                <a:avLst/>
              </a:prstGeom>
            </p:spPr>
          </p:pic>
        </mc:Fallback>
      </mc:AlternateContent>
    </p:spTree>
    <p:custDataLst>
      <p:tags r:id="rId1"/>
    </p:custDataLst>
    <p:extLst>
      <p:ext uri="{BB962C8B-B14F-4D97-AF65-F5344CB8AC3E}">
        <p14:creationId xmlns:p14="http://schemas.microsoft.com/office/powerpoint/2010/main" val="4187674121"/>
      </p:ext>
    </p:extLst>
  </p:cSld>
  <p:clrMapOvr>
    <a:masterClrMapping/>
  </p:clrMapOvr>
  <mc:AlternateContent xmlns:mc="http://schemas.openxmlformats.org/markup-compatibility/2006" xmlns:p14="http://schemas.microsoft.com/office/powerpoint/2010/main">
    <mc:Choice Requires="p14">
      <p:transition spd="slow" p14:dur="2000" advTm="15829"/>
    </mc:Choice>
    <mc:Fallback xmlns="">
      <p:transition spd="slow" advTm="15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5DAB86B-7DE4-4890-A97E-A3D2CEAD67D0}"/>
              </a:ext>
            </a:extLst>
          </p:cNvPr>
          <p:cNvGrpSpPr/>
          <p:nvPr/>
        </p:nvGrpSpPr>
        <p:grpSpPr>
          <a:xfrm>
            <a:off x="9772126" y="5864168"/>
            <a:ext cx="2648474" cy="776913"/>
            <a:chOff x="9772126" y="4492568"/>
            <a:chExt cx="2648474" cy="776913"/>
          </a:xfrm>
        </p:grpSpPr>
        <p:cxnSp>
          <p:nvCxnSpPr>
            <p:cNvPr id="93" name="Straight Arrow Connector 92">
              <a:extLst>
                <a:ext uri="{FF2B5EF4-FFF2-40B4-BE49-F238E27FC236}">
                  <a16:creationId xmlns:a16="http://schemas.microsoft.com/office/drawing/2014/main" id="{2E0BC6DD-D505-47E7-BB17-CD0318852969}"/>
                </a:ext>
              </a:extLst>
            </p:cNvPr>
            <p:cNvCxnSpPr>
              <a:cxnSpLocks/>
            </p:cNvCxnSpPr>
            <p:nvPr/>
          </p:nvCxnSpPr>
          <p:spPr>
            <a:xfrm>
              <a:off x="10191750" y="5215631"/>
              <a:ext cx="1771650"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94" name="Subtitle 2">
                  <a:extLst>
                    <a:ext uri="{FF2B5EF4-FFF2-40B4-BE49-F238E27FC236}">
                      <a16:creationId xmlns:a16="http://schemas.microsoft.com/office/drawing/2014/main" id="{2B6B7535-FB57-4A72-8471-87D8C02E6C59}"/>
                    </a:ext>
                  </a:extLst>
                </p:cNvPr>
                <p:cNvSpPr txBox="1">
                  <a:spLocks/>
                </p:cNvSpPr>
                <p:nvPr/>
              </p:nvSpPr>
              <p:spPr>
                <a:xfrm>
                  <a:off x="9772126" y="4492568"/>
                  <a:ext cx="2648474" cy="77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rgbClr val="002060"/>
                      </a:solidFill>
                    </a:rPr>
                    <a:t>position </a:t>
                  </a:r>
                  <a14:m>
                    <m:oMath xmlns:m="http://schemas.openxmlformats.org/officeDocument/2006/math">
                      <m:r>
                        <a:rPr lang="en-US" sz="4000" b="0" i="1" smtClean="0">
                          <a:solidFill>
                            <a:srgbClr val="002060"/>
                          </a:solidFill>
                          <a:latin typeface="Cambria Math" panose="02040503050406030204" pitchFamily="18" charset="0"/>
                        </a:rPr>
                        <m:t>𝑥</m:t>
                      </m:r>
                    </m:oMath>
                  </a14:m>
                  <a:endParaRPr lang="en-US" sz="2000" dirty="0">
                    <a:solidFill>
                      <a:srgbClr val="002060"/>
                    </a:solidFill>
                  </a:endParaRPr>
                </a:p>
              </p:txBody>
            </p:sp>
          </mc:Choice>
          <mc:Fallback xmlns="">
            <p:sp>
              <p:nvSpPr>
                <p:cNvPr id="94" name="Subtitle 2">
                  <a:extLst>
                    <a:ext uri="{FF2B5EF4-FFF2-40B4-BE49-F238E27FC236}">
                      <a16:creationId xmlns:a16="http://schemas.microsoft.com/office/drawing/2014/main" id="{2B6B7535-FB57-4A72-8471-87D8C02E6C59}"/>
                    </a:ext>
                  </a:extLst>
                </p:cNvPr>
                <p:cNvSpPr txBox="1">
                  <a:spLocks noRot="1" noChangeAspect="1" noMove="1" noResize="1" noEditPoints="1" noAdjustHandles="1" noChangeArrowheads="1" noChangeShapeType="1" noTextEdit="1"/>
                </p:cNvSpPr>
                <p:nvPr/>
              </p:nvSpPr>
              <p:spPr>
                <a:xfrm>
                  <a:off x="9772126" y="4492568"/>
                  <a:ext cx="2648474" cy="776913"/>
                </a:xfrm>
                <a:prstGeom prst="rect">
                  <a:avLst/>
                </a:prstGeom>
                <a:blipFill>
                  <a:blip r:embed="rId4"/>
                  <a:stretch>
                    <a:fillRect l="-690" t="-22047" b="-16535"/>
                  </a:stretch>
                </a:blipFill>
              </p:spPr>
              <p:txBody>
                <a:bodyPr/>
                <a:lstStyle/>
                <a:p>
                  <a:r>
                    <a:rPr lang="en-CA">
                      <a:noFill/>
                    </a:rPr>
                    <a:t> </a:t>
                  </a:r>
                </a:p>
              </p:txBody>
            </p:sp>
          </mc:Fallback>
        </mc:AlternateContent>
      </p:grpSp>
      <p:grpSp>
        <p:nvGrpSpPr>
          <p:cNvPr id="2" name="Group 1">
            <a:extLst>
              <a:ext uri="{FF2B5EF4-FFF2-40B4-BE49-F238E27FC236}">
                <a16:creationId xmlns:a16="http://schemas.microsoft.com/office/drawing/2014/main" id="{087C3FC8-82CF-9E00-04DD-76EE4CEE1521}"/>
              </a:ext>
            </a:extLst>
          </p:cNvPr>
          <p:cNvGrpSpPr/>
          <p:nvPr/>
        </p:nvGrpSpPr>
        <p:grpSpPr>
          <a:xfrm>
            <a:off x="-862692" y="5840110"/>
            <a:ext cx="9301842" cy="1038243"/>
            <a:chOff x="-862692" y="5840110"/>
            <a:chExt cx="9301842" cy="1038243"/>
          </a:xfrm>
        </p:grpSpPr>
        <p:grpSp>
          <p:nvGrpSpPr>
            <p:cNvPr id="111" name="Group 110">
              <a:extLst>
                <a:ext uri="{FF2B5EF4-FFF2-40B4-BE49-F238E27FC236}">
                  <a16:creationId xmlns:a16="http://schemas.microsoft.com/office/drawing/2014/main" id="{541C9C4D-54DE-5C81-FDB0-63D356BDF4DA}"/>
                </a:ext>
              </a:extLst>
            </p:cNvPr>
            <p:cNvGrpSpPr/>
            <p:nvPr/>
          </p:nvGrpSpPr>
          <p:grpSpPr>
            <a:xfrm>
              <a:off x="-862692" y="5895009"/>
              <a:ext cx="9301842" cy="983344"/>
              <a:chOff x="-862692" y="5895009"/>
              <a:chExt cx="9301842" cy="983344"/>
            </a:xfrm>
          </p:grpSpPr>
          <p:sp>
            <p:nvSpPr>
              <p:cNvPr id="106" name="Rectangle 105">
                <a:extLst>
                  <a:ext uri="{FF2B5EF4-FFF2-40B4-BE49-F238E27FC236}">
                    <a16:creationId xmlns:a16="http://schemas.microsoft.com/office/drawing/2014/main" id="{695C5A43-5077-4FD8-8D2F-C7154B48C8E7}"/>
                  </a:ext>
                </a:extLst>
              </p:cNvPr>
              <p:cNvSpPr/>
              <p:nvPr/>
            </p:nvSpPr>
            <p:spPr>
              <a:xfrm>
                <a:off x="-819150" y="5899816"/>
                <a:ext cx="9245556" cy="903942"/>
              </a:xfrm>
              <a:prstGeom prst="rect">
                <a:avLst/>
              </a:prstGeom>
              <a:solidFill>
                <a:srgbClr val="FFF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2" descr="Image result for neighbourhood">
                <a:extLst>
                  <a:ext uri="{FF2B5EF4-FFF2-40B4-BE49-F238E27FC236}">
                    <a16:creationId xmlns:a16="http://schemas.microsoft.com/office/drawing/2014/main" id="{8318A712-7B98-D941-31A7-FCA50EFDE17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62692" y="589654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neighbourhood">
                <a:extLst>
                  <a:ext uri="{FF2B5EF4-FFF2-40B4-BE49-F238E27FC236}">
                    <a16:creationId xmlns:a16="http://schemas.microsoft.com/office/drawing/2014/main" id="{E1E02AF0-7306-D309-B453-5CC9488B2D83}"/>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20881" y="589611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neighbourhood">
                <a:extLst>
                  <a:ext uri="{FF2B5EF4-FFF2-40B4-BE49-F238E27FC236}">
                    <a16:creationId xmlns:a16="http://schemas.microsoft.com/office/drawing/2014/main" id="{9C28B1EC-35C3-36C2-8D17-9378A12223EF}"/>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29942" y="589500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2">
              <a:extLst>
                <a:ext uri="{FF2B5EF4-FFF2-40B4-BE49-F238E27FC236}">
                  <a16:creationId xmlns:a16="http://schemas.microsoft.com/office/drawing/2014/main" id="{B53F0DB6-1084-98AF-5AF6-C555776508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6304" y="5840110"/>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Ford Mustang, Car, Racing Car, Sports Car, Automobile">
              <a:extLst>
                <a:ext uri="{FF2B5EF4-FFF2-40B4-BE49-F238E27FC236}">
                  <a16:creationId xmlns:a16="http://schemas.microsoft.com/office/drawing/2014/main" id="{4EF480E6-5ADF-72DD-8EA3-0CFD20AA24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794690" y="5997197"/>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72A7239A-1597-B2F2-64C0-A550150A4333}"/>
              </a:ext>
            </a:extLst>
          </p:cNvPr>
          <p:cNvGrpSpPr/>
          <p:nvPr/>
        </p:nvGrpSpPr>
        <p:grpSpPr>
          <a:xfrm>
            <a:off x="-875436" y="4709036"/>
            <a:ext cx="9301842" cy="1033388"/>
            <a:chOff x="-875436" y="4709036"/>
            <a:chExt cx="9301842" cy="1033388"/>
          </a:xfrm>
        </p:grpSpPr>
        <p:grpSp>
          <p:nvGrpSpPr>
            <p:cNvPr id="112" name="Group 111">
              <a:extLst>
                <a:ext uri="{FF2B5EF4-FFF2-40B4-BE49-F238E27FC236}">
                  <a16:creationId xmlns:a16="http://schemas.microsoft.com/office/drawing/2014/main" id="{0EA151EB-1443-C698-9AE2-2BEAB436B048}"/>
                </a:ext>
              </a:extLst>
            </p:cNvPr>
            <p:cNvGrpSpPr/>
            <p:nvPr/>
          </p:nvGrpSpPr>
          <p:grpSpPr>
            <a:xfrm>
              <a:off x="-875436" y="4757069"/>
              <a:ext cx="9301842" cy="983344"/>
              <a:chOff x="-875436" y="4757069"/>
              <a:chExt cx="9301842" cy="983344"/>
            </a:xfrm>
          </p:grpSpPr>
          <p:sp>
            <p:nvSpPr>
              <p:cNvPr id="105" name="Rectangle 104">
                <a:extLst>
                  <a:ext uri="{FF2B5EF4-FFF2-40B4-BE49-F238E27FC236}">
                    <a16:creationId xmlns:a16="http://schemas.microsoft.com/office/drawing/2014/main" id="{96C901EC-6523-402E-916A-ADB902DDCB21}"/>
                  </a:ext>
                </a:extLst>
              </p:cNvPr>
              <p:cNvSpPr/>
              <p:nvPr/>
            </p:nvSpPr>
            <p:spPr>
              <a:xfrm>
                <a:off x="-819150" y="4803134"/>
                <a:ext cx="9245556" cy="903942"/>
              </a:xfrm>
              <a:prstGeom prst="rect">
                <a:avLst/>
              </a:prstGeom>
              <a:solidFill>
                <a:srgbClr val="FFF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 name="Picture 2" descr="Image result for neighbourhood">
                <a:extLst>
                  <a:ext uri="{FF2B5EF4-FFF2-40B4-BE49-F238E27FC236}">
                    <a16:creationId xmlns:a16="http://schemas.microsoft.com/office/drawing/2014/main" id="{9908936E-3598-7673-5C82-D78A67D95CE5}"/>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75436" y="475860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neighbourhood">
                <a:extLst>
                  <a:ext uri="{FF2B5EF4-FFF2-40B4-BE49-F238E27FC236}">
                    <a16:creationId xmlns:a16="http://schemas.microsoft.com/office/drawing/2014/main" id="{FFB2393C-2B01-3BBE-F204-FBB80F3197B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08137" y="475817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neighbourhood">
                <a:extLst>
                  <a:ext uri="{FF2B5EF4-FFF2-40B4-BE49-F238E27FC236}">
                    <a16:creationId xmlns:a16="http://schemas.microsoft.com/office/drawing/2014/main" id="{E2E28025-39C8-E5F6-21CF-EA4E046167D2}"/>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17198" y="475706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2">
              <a:extLst>
                <a:ext uri="{FF2B5EF4-FFF2-40B4-BE49-F238E27FC236}">
                  <a16:creationId xmlns:a16="http://schemas.microsoft.com/office/drawing/2014/main" id="{C1B8774D-7808-1FE6-6AEA-360380463D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4709036"/>
              <a:ext cx="754437" cy="1033388"/>
            </a:xfrm>
            <a:prstGeom prst="rect">
              <a:avLst/>
            </a:prstGeom>
            <a:solidFill>
              <a:srgbClr val="FFF2BE"/>
            </a:solidFill>
          </p:spPr>
        </p:pic>
        <p:pic>
          <p:nvPicPr>
            <p:cNvPr id="89" name="Picture 2" descr="Ford Mustang, Car, Racing Car, Sports Car, Automobile">
              <a:extLst>
                <a:ext uri="{FF2B5EF4-FFF2-40B4-BE49-F238E27FC236}">
                  <a16:creationId xmlns:a16="http://schemas.microsoft.com/office/drawing/2014/main" id="{1C182E5E-C2C6-DEAF-02CA-D6B6E0B15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426062" y="4843989"/>
              <a:ext cx="1432144" cy="707075"/>
            </a:xfrm>
            <a:prstGeom prst="rect">
              <a:avLst/>
            </a:prstGeom>
            <a:noFill/>
          </p:spPr>
        </p:pic>
      </p:grpSp>
      <p:grpSp>
        <p:nvGrpSpPr>
          <p:cNvPr id="6" name="Group 5">
            <a:extLst>
              <a:ext uri="{FF2B5EF4-FFF2-40B4-BE49-F238E27FC236}">
                <a16:creationId xmlns:a16="http://schemas.microsoft.com/office/drawing/2014/main" id="{45DE6C8E-80AF-C076-1766-55EB959888FD}"/>
              </a:ext>
            </a:extLst>
          </p:cNvPr>
          <p:cNvGrpSpPr/>
          <p:nvPr/>
        </p:nvGrpSpPr>
        <p:grpSpPr>
          <a:xfrm>
            <a:off x="-828890" y="3546471"/>
            <a:ext cx="9301842" cy="1033388"/>
            <a:chOff x="-828890" y="3546471"/>
            <a:chExt cx="9301842" cy="1033388"/>
          </a:xfrm>
        </p:grpSpPr>
        <p:grpSp>
          <p:nvGrpSpPr>
            <p:cNvPr id="113" name="Group 112">
              <a:extLst>
                <a:ext uri="{FF2B5EF4-FFF2-40B4-BE49-F238E27FC236}">
                  <a16:creationId xmlns:a16="http://schemas.microsoft.com/office/drawing/2014/main" id="{B44CB505-CA96-8D1A-BD16-FB306B7B822E}"/>
                </a:ext>
              </a:extLst>
            </p:cNvPr>
            <p:cNvGrpSpPr/>
            <p:nvPr/>
          </p:nvGrpSpPr>
          <p:grpSpPr>
            <a:xfrm>
              <a:off x="-828890" y="3580985"/>
              <a:ext cx="9301842" cy="983344"/>
              <a:chOff x="-828890" y="3580985"/>
              <a:chExt cx="9301842" cy="983344"/>
            </a:xfrm>
          </p:grpSpPr>
          <p:sp>
            <p:nvSpPr>
              <p:cNvPr id="104" name="Rectangle 103">
                <a:extLst>
                  <a:ext uri="{FF2B5EF4-FFF2-40B4-BE49-F238E27FC236}">
                    <a16:creationId xmlns:a16="http://schemas.microsoft.com/office/drawing/2014/main" id="{79C67A94-E3EC-45C7-9E11-D60368FA9E74}"/>
                  </a:ext>
                </a:extLst>
              </p:cNvPr>
              <p:cNvSpPr/>
              <p:nvPr/>
            </p:nvSpPr>
            <p:spPr>
              <a:xfrm>
                <a:off x="-819150" y="3618344"/>
                <a:ext cx="9292102" cy="903942"/>
              </a:xfrm>
              <a:prstGeom prst="rect">
                <a:avLst/>
              </a:prstGeom>
              <a:solidFill>
                <a:srgbClr val="FFF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4" name="Picture 2" descr="Image result for neighbourhood">
                <a:extLst>
                  <a:ext uri="{FF2B5EF4-FFF2-40B4-BE49-F238E27FC236}">
                    <a16:creationId xmlns:a16="http://schemas.microsoft.com/office/drawing/2014/main" id="{F5A19F2E-667C-BBB8-61FC-D14AD51159F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28890" y="358251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neighbourhood">
                <a:extLst>
                  <a:ext uri="{FF2B5EF4-FFF2-40B4-BE49-F238E27FC236}">
                    <a16:creationId xmlns:a16="http://schemas.microsoft.com/office/drawing/2014/main" id="{4F0D04ED-0F1B-A02D-D063-9F2734BF9307}"/>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54683" y="358209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neighbourhood">
                <a:extLst>
                  <a:ext uri="{FF2B5EF4-FFF2-40B4-BE49-F238E27FC236}">
                    <a16:creationId xmlns:a16="http://schemas.microsoft.com/office/drawing/2014/main" id="{6EF74405-6BCB-5899-D1E9-2B8E48B6505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63744" y="358098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Picture 2">
              <a:extLst>
                <a:ext uri="{FF2B5EF4-FFF2-40B4-BE49-F238E27FC236}">
                  <a16:creationId xmlns:a16="http://schemas.microsoft.com/office/drawing/2014/main" id="{3BE18E08-E9E4-6320-A293-E017D5654A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3546471"/>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Ford Mustang, Car, Racing Car, Sports Car, Automobile">
              <a:extLst>
                <a:ext uri="{FF2B5EF4-FFF2-40B4-BE49-F238E27FC236}">
                  <a16:creationId xmlns:a16="http://schemas.microsoft.com/office/drawing/2014/main" id="{EA983A1F-9534-985A-1AB0-31595C1169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810691" y="3667272"/>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4D8BC6C5-6AD7-8EF0-C215-FDDA417BECAD}"/>
              </a:ext>
            </a:extLst>
          </p:cNvPr>
          <p:cNvGrpSpPr/>
          <p:nvPr/>
        </p:nvGrpSpPr>
        <p:grpSpPr>
          <a:xfrm>
            <a:off x="-819150" y="1214807"/>
            <a:ext cx="9301842" cy="1033388"/>
            <a:chOff x="-819150" y="1214807"/>
            <a:chExt cx="9301842" cy="1033388"/>
          </a:xfrm>
        </p:grpSpPr>
        <p:grpSp>
          <p:nvGrpSpPr>
            <p:cNvPr id="115" name="Group 114">
              <a:extLst>
                <a:ext uri="{FF2B5EF4-FFF2-40B4-BE49-F238E27FC236}">
                  <a16:creationId xmlns:a16="http://schemas.microsoft.com/office/drawing/2014/main" id="{26B59447-28EF-F99B-6FEF-7376B7DB72F1}"/>
                </a:ext>
              </a:extLst>
            </p:cNvPr>
            <p:cNvGrpSpPr/>
            <p:nvPr/>
          </p:nvGrpSpPr>
          <p:grpSpPr>
            <a:xfrm>
              <a:off x="-819150" y="1243328"/>
              <a:ext cx="9301842" cy="983344"/>
              <a:chOff x="-819150" y="1243328"/>
              <a:chExt cx="9301842" cy="983344"/>
            </a:xfrm>
          </p:grpSpPr>
          <p:sp>
            <p:nvSpPr>
              <p:cNvPr id="102" name="Rectangle 101">
                <a:extLst>
                  <a:ext uri="{FF2B5EF4-FFF2-40B4-BE49-F238E27FC236}">
                    <a16:creationId xmlns:a16="http://schemas.microsoft.com/office/drawing/2014/main" id="{D6E1FEB7-F7C6-4D8C-9A80-D13B9EB67DC3}"/>
                  </a:ext>
                </a:extLst>
              </p:cNvPr>
              <p:cNvSpPr/>
              <p:nvPr/>
            </p:nvSpPr>
            <p:spPr>
              <a:xfrm>
                <a:off x="-819150" y="1303272"/>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3" name="Picture 2" descr="Image result for neighbourhood">
                <a:extLst>
                  <a:ext uri="{FF2B5EF4-FFF2-40B4-BE49-F238E27FC236}">
                    <a16:creationId xmlns:a16="http://schemas.microsoft.com/office/drawing/2014/main" id="{243A5784-7869-8A45-8C05-BE3426059E71}"/>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19150" y="1244862"/>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neighbourhood">
                <a:extLst>
                  <a:ext uri="{FF2B5EF4-FFF2-40B4-BE49-F238E27FC236}">
                    <a16:creationId xmlns:a16="http://schemas.microsoft.com/office/drawing/2014/main" id="{5351CEEA-935F-F367-1E4A-ADCD0C3BD65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64423" y="1244436"/>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neighbourhood">
                <a:extLst>
                  <a:ext uri="{FF2B5EF4-FFF2-40B4-BE49-F238E27FC236}">
                    <a16:creationId xmlns:a16="http://schemas.microsoft.com/office/drawing/2014/main" id="{BB6DA6BE-1503-A6CD-7BED-B1E41497BF24}"/>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73484" y="1243328"/>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
              <a:extLst>
                <a:ext uri="{FF2B5EF4-FFF2-40B4-BE49-F238E27FC236}">
                  <a16:creationId xmlns:a16="http://schemas.microsoft.com/office/drawing/2014/main" id="{CF4B166C-D758-192A-7204-E6645F9431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1214807"/>
              <a:ext cx="754437" cy="103338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Ford Mustang, Car, Racing Car, Sports Car, Automobile">
              <a:extLst>
                <a:ext uri="{FF2B5EF4-FFF2-40B4-BE49-F238E27FC236}">
                  <a16:creationId xmlns:a16="http://schemas.microsoft.com/office/drawing/2014/main" id="{A29F4A70-EACB-5B71-4552-B7E5CAE11F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39605" y="1451723"/>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FB16EB79-E216-79F4-426B-4B37C3D9D12D}"/>
              </a:ext>
            </a:extLst>
          </p:cNvPr>
          <p:cNvGrpSpPr/>
          <p:nvPr/>
        </p:nvGrpSpPr>
        <p:grpSpPr>
          <a:xfrm>
            <a:off x="-828890" y="2380638"/>
            <a:ext cx="9311582" cy="1033388"/>
            <a:chOff x="-828890" y="2380638"/>
            <a:chExt cx="9311582" cy="1033388"/>
          </a:xfrm>
        </p:grpSpPr>
        <p:grpSp>
          <p:nvGrpSpPr>
            <p:cNvPr id="114" name="Group 113">
              <a:extLst>
                <a:ext uri="{FF2B5EF4-FFF2-40B4-BE49-F238E27FC236}">
                  <a16:creationId xmlns:a16="http://schemas.microsoft.com/office/drawing/2014/main" id="{121431AD-FC7A-8A2B-4722-D19658EEA150}"/>
                </a:ext>
              </a:extLst>
            </p:cNvPr>
            <p:cNvGrpSpPr/>
            <p:nvPr/>
          </p:nvGrpSpPr>
          <p:grpSpPr>
            <a:xfrm>
              <a:off x="-828890" y="2412195"/>
              <a:ext cx="9311582" cy="983344"/>
              <a:chOff x="-828890" y="2412195"/>
              <a:chExt cx="9311582" cy="983344"/>
            </a:xfrm>
          </p:grpSpPr>
          <p:sp>
            <p:nvSpPr>
              <p:cNvPr id="103" name="Rectangle 102">
                <a:extLst>
                  <a:ext uri="{FF2B5EF4-FFF2-40B4-BE49-F238E27FC236}">
                    <a16:creationId xmlns:a16="http://schemas.microsoft.com/office/drawing/2014/main" id="{7ABAB5A3-1E6B-4B78-A467-B5B1D1520762}"/>
                  </a:ext>
                </a:extLst>
              </p:cNvPr>
              <p:cNvSpPr/>
              <p:nvPr/>
            </p:nvSpPr>
            <p:spPr>
              <a:xfrm>
                <a:off x="-819150" y="2441563"/>
                <a:ext cx="9301842" cy="903942"/>
              </a:xfrm>
              <a:prstGeom prst="rect">
                <a:avLst/>
              </a:prstGeom>
              <a:solidFill>
                <a:srgbClr val="FFF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9" name="Picture 2" descr="Image result for neighbourhood">
                <a:extLst>
                  <a:ext uri="{FF2B5EF4-FFF2-40B4-BE49-F238E27FC236}">
                    <a16:creationId xmlns:a16="http://schemas.microsoft.com/office/drawing/2014/main" id="{C67CC645-5633-5909-3D84-D0158C3F1045}"/>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28890" y="2413729"/>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neighbourhood">
                <a:extLst>
                  <a:ext uri="{FF2B5EF4-FFF2-40B4-BE49-F238E27FC236}">
                    <a16:creationId xmlns:a16="http://schemas.microsoft.com/office/drawing/2014/main" id="{83B59CB2-0100-B54B-81D7-9C1E61633905}"/>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54683" y="2413303"/>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neighbourhood">
                <a:extLst>
                  <a:ext uri="{FF2B5EF4-FFF2-40B4-BE49-F238E27FC236}">
                    <a16:creationId xmlns:a16="http://schemas.microsoft.com/office/drawing/2014/main" id="{3F76F0E1-6B17-896E-18CA-6A07BFC704A9}"/>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63744" y="2412195"/>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2">
              <a:extLst>
                <a:ext uri="{FF2B5EF4-FFF2-40B4-BE49-F238E27FC236}">
                  <a16:creationId xmlns:a16="http://schemas.microsoft.com/office/drawing/2014/main" id="{5FD4B629-2127-78C9-8D9A-101BFBD1E5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1185941" y="2380638"/>
              <a:ext cx="754437" cy="1033388"/>
            </a:xfrm>
            <a:prstGeom prst="rect">
              <a:avLst/>
            </a:prstGeom>
            <a:solidFill>
              <a:srgbClr val="FFF2AA"/>
            </a:solidFill>
          </p:spPr>
        </p:pic>
        <p:pic>
          <p:nvPicPr>
            <p:cNvPr id="97" name="Picture 2" descr="Ford Mustang, Car, Racing Car, Sports Car, Automobile">
              <a:extLst>
                <a:ext uri="{FF2B5EF4-FFF2-40B4-BE49-F238E27FC236}">
                  <a16:creationId xmlns:a16="http://schemas.microsoft.com/office/drawing/2014/main" id="{BC1893F1-9FFD-EA6F-6833-E599D58A8F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311434" y="2537725"/>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B3C35AE-1C6B-9327-7DA2-9134F6699F51}"/>
              </a:ext>
            </a:extLst>
          </p:cNvPr>
          <p:cNvGrpSpPr/>
          <p:nvPr/>
        </p:nvGrpSpPr>
        <p:grpSpPr>
          <a:xfrm>
            <a:off x="-819150" y="57150"/>
            <a:ext cx="9301842" cy="1033388"/>
            <a:chOff x="-819150" y="57150"/>
            <a:chExt cx="9301842" cy="1033388"/>
          </a:xfrm>
        </p:grpSpPr>
        <p:grpSp>
          <p:nvGrpSpPr>
            <p:cNvPr id="116" name="Group 115">
              <a:extLst>
                <a:ext uri="{FF2B5EF4-FFF2-40B4-BE49-F238E27FC236}">
                  <a16:creationId xmlns:a16="http://schemas.microsoft.com/office/drawing/2014/main" id="{893D50D9-190C-C101-3927-109F84ABB193}"/>
                </a:ext>
              </a:extLst>
            </p:cNvPr>
            <p:cNvGrpSpPr/>
            <p:nvPr/>
          </p:nvGrpSpPr>
          <p:grpSpPr>
            <a:xfrm>
              <a:off x="-819150" y="61599"/>
              <a:ext cx="9301842" cy="983344"/>
              <a:chOff x="-819150" y="61599"/>
              <a:chExt cx="9301842" cy="983344"/>
            </a:xfrm>
          </p:grpSpPr>
          <p:sp>
            <p:nvSpPr>
              <p:cNvPr id="23" name="Rectangle 22">
                <a:extLst>
                  <a:ext uri="{FF2B5EF4-FFF2-40B4-BE49-F238E27FC236}">
                    <a16:creationId xmlns:a16="http://schemas.microsoft.com/office/drawing/2014/main" id="{E2D18820-68C6-46D1-82FC-00138406BCB1}"/>
                  </a:ext>
                </a:extLst>
              </p:cNvPr>
              <p:cNvSpPr/>
              <p:nvPr/>
            </p:nvSpPr>
            <p:spPr>
              <a:xfrm>
                <a:off x="-819150" y="108488"/>
                <a:ext cx="9301842" cy="903942"/>
              </a:xfrm>
              <a:prstGeom prst="rect">
                <a:avLst/>
              </a:prstGeom>
              <a:solidFill>
                <a:srgbClr val="FF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3" name="Picture 2" descr="Image result for neighbourhood">
                <a:extLst>
                  <a:ext uri="{FF2B5EF4-FFF2-40B4-BE49-F238E27FC236}">
                    <a16:creationId xmlns:a16="http://schemas.microsoft.com/office/drawing/2014/main" id="{D7A48CDA-30AD-DC1F-0412-D756E1A665C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819150" y="63133"/>
                <a:ext cx="3083793" cy="97420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neighbourhood">
                <a:extLst>
                  <a:ext uri="{FF2B5EF4-FFF2-40B4-BE49-F238E27FC236}">
                    <a16:creationId xmlns:a16="http://schemas.microsoft.com/office/drawing/2014/main" id="{655A6315-D313-2302-CEBE-1ED253FCD592}"/>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2264423" y="62707"/>
                <a:ext cx="3109209" cy="98223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neighbourhood">
                <a:extLst>
                  <a:ext uri="{FF2B5EF4-FFF2-40B4-BE49-F238E27FC236}">
                    <a16:creationId xmlns:a16="http://schemas.microsoft.com/office/drawing/2014/main" id="{50EF94CB-A086-2767-6C1D-8F955F974E1D}"/>
                  </a:ext>
                </a:extLst>
              </p:cNvPr>
              <p:cNvPicPr>
                <a:picLocks noChangeAspect="1" noChangeArrowheads="1"/>
              </p:cNvPicPr>
              <p:nvPr/>
            </p:nvPicPr>
            <p:blipFill rotWithShape="1">
              <a:blip r:embed="rId5">
                <a:alphaModFix amt="34000"/>
                <a:extLst>
                  <a:ext uri="{28A0092B-C50C-407E-A947-70E740481C1C}">
                    <a14:useLocalDpi xmlns:a14="http://schemas.microsoft.com/office/drawing/2010/main" val="0"/>
                  </a:ext>
                </a:extLst>
              </a:blip>
              <a:srcRect t="35833"/>
              <a:stretch/>
            </p:blipFill>
            <p:spPr bwMode="auto">
              <a:xfrm>
                <a:off x="5373484" y="61599"/>
                <a:ext cx="3109208" cy="98223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2">
              <a:extLst>
                <a:ext uri="{FF2B5EF4-FFF2-40B4-BE49-F238E27FC236}">
                  <a16:creationId xmlns:a16="http://schemas.microsoft.com/office/drawing/2014/main" id="{86C49C4C-78ED-5AE3-E187-526AB7CC66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95" t="10139" b="5438"/>
            <a:stretch/>
          </p:blipFill>
          <p:spPr bwMode="auto">
            <a:xfrm>
              <a:off x="1185941" y="57150"/>
              <a:ext cx="754437" cy="1033388"/>
            </a:xfrm>
            <a:prstGeom prst="rect">
              <a:avLst/>
            </a:prstGeom>
            <a:solidFill>
              <a:srgbClr val="FFEBA0"/>
            </a:solidFill>
          </p:spPr>
        </p:pic>
        <p:pic>
          <p:nvPicPr>
            <p:cNvPr id="99" name="Picture 2" descr="Ford Mustang, Car, Racing Car, Sports Car, Automobile">
              <a:extLst>
                <a:ext uri="{FF2B5EF4-FFF2-40B4-BE49-F238E27FC236}">
                  <a16:creationId xmlns:a16="http://schemas.microsoft.com/office/drawing/2014/main" id="{8003DB71-0487-D381-3347-2406FBBB2F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3225834" y="214237"/>
              <a:ext cx="1432144" cy="707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E0293307-1385-A9E2-541F-CAA3B0DFDBAA}"/>
              </a:ext>
            </a:extLst>
          </p:cNvPr>
          <p:cNvGrpSpPr/>
          <p:nvPr/>
        </p:nvGrpSpPr>
        <p:grpSpPr>
          <a:xfrm>
            <a:off x="9430375" y="401209"/>
            <a:ext cx="1678809" cy="1538589"/>
            <a:chOff x="6362552" y="861711"/>
            <a:chExt cx="1678809" cy="1538589"/>
          </a:xfrm>
        </p:grpSpPr>
        <p:cxnSp>
          <p:nvCxnSpPr>
            <p:cNvPr id="108" name="Straight Arrow Connector 107">
              <a:extLst>
                <a:ext uri="{FF2B5EF4-FFF2-40B4-BE49-F238E27FC236}">
                  <a16:creationId xmlns:a16="http://schemas.microsoft.com/office/drawing/2014/main" id="{102BA458-C416-DE05-1F12-5D77428900C5}"/>
                </a:ext>
              </a:extLst>
            </p:cNvPr>
            <p:cNvCxnSpPr>
              <a:cxnSpLocks/>
            </p:cNvCxnSpPr>
            <p:nvPr/>
          </p:nvCxnSpPr>
          <p:spPr>
            <a:xfrm flipV="1">
              <a:off x="6362552" y="876300"/>
              <a:ext cx="0" cy="1524000"/>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9" name="Subtitle 2">
                  <a:extLst>
                    <a:ext uri="{FF2B5EF4-FFF2-40B4-BE49-F238E27FC236}">
                      <a16:creationId xmlns:a16="http://schemas.microsoft.com/office/drawing/2014/main" id="{273377EE-2464-BCB9-1FBD-1B35FBDC8D08}"/>
                    </a:ext>
                  </a:extLst>
                </p:cNvPr>
                <p:cNvSpPr txBox="1">
                  <a:spLocks/>
                </p:cNvSpPr>
                <p:nvPr/>
              </p:nvSpPr>
              <p:spPr>
                <a:xfrm>
                  <a:off x="6406289" y="861711"/>
                  <a:ext cx="1635072" cy="757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accent6">
                          <a:lumMod val="50000"/>
                        </a:schemeClr>
                      </a:solidFill>
                    </a:rPr>
                    <a:t>time </a:t>
                  </a:r>
                  <a14:m>
                    <m:oMath xmlns:m="http://schemas.openxmlformats.org/officeDocument/2006/math">
                      <m:r>
                        <a:rPr lang="en-US" sz="4000" b="0" i="1" smtClean="0">
                          <a:solidFill>
                            <a:schemeClr val="accent6">
                              <a:lumMod val="50000"/>
                            </a:schemeClr>
                          </a:solidFill>
                          <a:latin typeface="Cambria Math" panose="02040503050406030204" pitchFamily="18" charset="0"/>
                        </a:rPr>
                        <m:t>𝑡</m:t>
                      </m:r>
                    </m:oMath>
                  </a14:m>
                  <a:r>
                    <a:rPr lang="en-US" sz="4000" dirty="0">
                      <a:solidFill>
                        <a:schemeClr val="accent6">
                          <a:lumMod val="50000"/>
                        </a:schemeClr>
                      </a:solidFill>
                    </a:rPr>
                    <a:t> </a:t>
                  </a:r>
                  <a:endParaRPr lang="en-US" sz="2000" dirty="0">
                    <a:solidFill>
                      <a:schemeClr val="accent6">
                        <a:lumMod val="50000"/>
                      </a:schemeClr>
                    </a:solidFill>
                  </a:endParaRPr>
                </a:p>
              </p:txBody>
            </p:sp>
          </mc:Choice>
          <mc:Fallback xmlns="">
            <p:sp>
              <p:nvSpPr>
                <p:cNvPr id="109" name="Subtitle 2">
                  <a:extLst>
                    <a:ext uri="{FF2B5EF4-FFF2-40B4-BE49-F238E27FC236}">
                      <a16:creationId xmlns:a16="http://schemas.microsoft.com/office/drawing/2014/main" id="{273377EE-2464-BCB9-1FBD-1B35FBDC8D08}"/>
                    </a:ext>
                  </a:extLst>
                </p:cNvPr>
                <p:cNvSpPr txBox="1">
                  <a:spLocks noRot="1" noChangeAspect="1" noMove="1" noResize="1" noEditPoints="1" noAdjustHandles="1" noChangeArrowheads="1" noChangeShapeType="1" noTextEdit="1"/>
                </p:cNvSpPr>
                <p:nvPr/>
              </p:nvSpPr>
              <p:spPr>
                <a:xfrm>
                  <a:off x="6406289" y="861711"/>
                  <a:ext cx="1635072" cy="757540"/>
                </a:xfrm>
                <a:prstGeom prst="rect">
                  <a:avLst/>
                </a:prstGeom>
                <a:blipFill>
                  <a:blip r:embed="rId9"/>
                  <a:stretch>
                    <a:fillRect l="-7836" t="-22581" b="-19355"/>
                  </a:stretch>
                </a:blipFill>
              </p:spPr>
              <p:txBody>
                <a:bodyPr/>
                <a:lstStyle/>
                <a:p>
                  <a:r>
                    <a:rPr lang="en-CA">
                      <a:noFill/>
                    </a:rPr>
                    <a:t> </a:t>
                  </a:r>
                </a:p>
              </p:txBody>
            </p:sp>
          </mc:Fallback>
        </mc:AlternateContent>
      </p:grpSp>
      <p:sp>
        <p:nvSpPr>
          <p:cNvPr id="17" name="TextBox 16">
            <a:extLst>
              <a:ext uri="{FF2B5EF4-FFF2-40B4-BE49-F238E27FC236}">
                <a16:creationId xmlns:a16="http://schemas.microsoft.com/office/drawing/2014/main" id="{5BD168F8-9118-2048-F223-6B27C3E350D3}"/>
              </a:ext>
            </a:extLst>
          </p:cNvPr>
          <p:cNvSpPr txBox="1"/>
          <p:nvPr/>
        </p:nvSpPr>
        <p:spPr>
          <a:xfrm>
            <a:off x="8805598" y="2158798"/>
            <a:ext cx="3353842" cy="1938992"/>
          </a:xfrm>
          <a:prstGeom prst="rect">
            <a:avLst/>
          </a:prstGeom>
          <a:noFill/>
        </p:spPr>
        <p:txBody>
          <a:bodyPr wrap="square" rtlCol="0">
            <a:spAutoFit/>
          </a:bodyPr>
          <a:lstStyle/>
          <a:p>
            <a:pPr algn="ctr"/>
            <a:r>
              <a:rPr lang="en-CA" sz="6000" dirty="0"/>
              <a:t>Galilean</a:t>
            </a:r>
            <a:br>
              <a:rPr lang="en-CA" sz="6000" dirty="0"/>
            </a:br>
            <a:r>
              <a:rPr lang="en-CA" sz="6000" dirty="0"/>
              <a:t>Relativity</a:t>
            </a:r>
          </a:p>
        </p:txBody>
      </p:sp>
    </p:spTree>
    <p:custDataLst>
      <p:tags r:id="rId1"/>
    </p:custDataLst>
    <p:extLst>
      <p:ext uri="{BB962C8B-B14F-4D97-AF65-F5344CB8AC3E}">
        <p14:creationId xmlns:p14="http://schemas.microsoft.com/office/powerpoint/2010/main" val="548139061"/>
      </p:ext>
    </p:extLst>
  </p:cSld>
  <p:clrMapOvr>
    <a:masterClrMapping/>
  </p:clrMapOvr>
  <mc:AlternateContent xmlns:mc="http://schemas.openxmlformats.org/markup-compatibility/2006" xmlns:p14="http://schemas.microsoft.com/office/powerpoint/2010/main">
    <mc:Choice Requires="p14">
      <p:transition spd="slow" p14:dur="2000" advTm="12684"/>
    </mc:Choice>
    <mc:Fallback xmlns="">
      <p:transition spd="slow" advTm="126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D64EC5-B7A0-93A7-EA6B-1431D2EE3F4B}"/>
                  </a:ext>
                </a:extLst>
              </p:cNvPr>
              <p:cNvSpPr txBox="1"/>
              <p:nvPr/>
            </p:nvSpPr>
            <p:spPr>
              <a:xfrm>
                <a:off x="-114300" y="618124"/>
                <a:ext cx="2803010"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9600" b="0" i="1" smtClean="0">
                              <a:solidFill>
                                <a:srgbClr val="00B050"/>
                              </a:solidFill>
                              <a:latin typeface="Cambria Math" panose="02040503050406030204" pitchFamily="18" charset="0"/>
                            </a:rPr>
                          </m:ctrlPr>
                        </m:accPr>
                        <m:e>
                          <m:r>
                            <a:rPr lang="en-CA" sz="9600" b="0" i="1" smtClean="0">
                              <a:solidFill>
                                <a:srgbClr val="00B050"/>
                              </a:solidFill>
                              <a:latin typeface="Cambria Math" panose="02040503050406030204" pitchFamily="18" charset="0"/>
                            </a:rPr>
                            <m:t>𝑢</m:t>
                          </m:r>
                        </m:e>
                      </m:acc>
                      <m:r>
                        <a:rPr lang="en-CA" sz="9600" b="0" i="1" smtClean="0">
                          <a:latin typeface="Cambria Math" panose="02040503050406030204" pitchFamily="18" charset="0"/>
                        </a:rPr>
                        <m:t>⋅</m:t>
                      </m:r>
                      <m:acc>
                        <m:accPr>
                          <m:chr m:val="⃗"/>
                          <m:ctrlPr>
                            <a:rPr lang="en-CA" sz="9600" b="0" i="1" smtClean="0">
                              <a:solidFill>
                                <a:srgbClr val="7030A0"/>
                              </a:solidFill>
                              <a:latin typeface="Cambria Math" panose="02040503050406030204" pitchFamily="18" charset="0"/>
                            </a:rPr>
                          </m:ctrlPr>
                        </m:accPr>
                        <m:e>
                          <m:r>
                            <a:rPr lang="en-CA" sz="9600" b="0" i="1" smtClean="0">
                              <a:solidFill>
                                <a:srgbClr val="7030A0"/>
                              </a:solidFill>
                              <a:latin typeface="Cambria Math" panose="02040503050406030204" pitchFamily="18" charset="0"/>
                            </a:rPr>
                            <m:t>𝑣</m:t>
                          </m:r>
                        </m:e>
                      </m:acc>
                    </m:oMath>
                  </m:oMathPara>
                </a14:m>
                <a:endParaRPr lang="en-CA" sz="9600" dirty="0"/>
              </a:p>
            </p:txBody>
          </p:sp>
        </mc:Choice>
        <mc:Fallback xmlns="">
          <p:sp>
            <p:nvSpPr>
              <p:cNvPr id="4" name="TextBox 3">
                <a:extLst>
                  <a:ext uri="{FF2B5EF4-FFF2-40B4-BE49-F238E27FC236}">
                    <a16:creationId xmlns:a16="http://schemas.microsoft.com/office/drawing/2014/main" id="{43D64EC5-B7A0-93A7-EA6B-1431D2EE3F4B}"/>
                  </a:ext>
                </a:extLst>
              </p:cNvPr>
              <p:cNvSpPr txBox="1">
                <a:spLocks noRot="1" noChangeAspect="1" noMove="1" noResize="1" noEditPoints="1" noAdjustHandles="1" noChangeArrowheads="1" noChangeShapeType="1" noTextEdit="1"/>
              </p:cNvSpPr>
              <p:nvPr/>
            </p:nvSpPr>
            <p:spPr>
              <a:xfrm>
                <a:off x="-114300" y="618124"/>
                <a:ext cx="2803010" cy="1569660"/>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2485205" y="618124"/>
                <a:ext cx="3799758"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9600" b="0" i="1" smtClean="0">
                          <a:latin typeface="Cambria Math" panose="02040503050406030204" pitchFamily="18" charset="0"/>
                        </a:rPr>
                        <m:t>=</m:t>
                      </m:r>
                      <m:sSup>
                        <m:sSupPr>
                          <m:ctrlPr>
                            <a:rPr lang="en-CA" sz="9600" i="1">
                              <a:solidFill>
                                <a:srgbClr val="00B050"/>
                              </a:solidFill>
                              <a:latin typeface="Cambria Math" panose="02040503050406030204" pitchFamily="18" charset="0"/>
                            </a:rPr>
                          </m:ctrlPr>
                        </m:sSupPr>
                        <m:e>
                          <m:acc>
                            <m:accPr>
                              <m:chr m:val="⃗"/>
                              <m:ctrlPr>
                                <a:rPr lang="en-CA" sz="9600" i="1">
                                  <a:solidFill>
                                    <a:srgbClr val="00B050"/>
                                  </a:solidFill>
                                  <a:latin typeface="Cambria Math" panose="02040503050406030204" pitchFamily="18" charset="0"/>
                                </a:rPr>
                              </m:ctrlPr>
                            </m:accPr>
                            <m:e>
                              <m:r>
                                <a:rPr lang="en-CA" sz="9600" i="1">
                                  <a:solidFill>
                                    <a:srgbClr val="00B050"/>
                                  </a:solidFill>
                                  <a:latin typeface="Cambria Math" panose="02040503050406030204" pitchFamily="18" charset="0"/>
                                </a:rPr>
                                <m:t>𝑢</m:t>
                              </m:r>
                            </m:e>
                          </m:acc>
                        </m:e>
                        <m:sup>
                          <m:r>
                            <a:rPr lang="en-CA" sz="9600" i="1">
                              <a:latin typeface="Cambria Math" panose="02040503050406030204" pitchFamily="18" charset="0"/>
                            </a:rPr>
                            <m:t>𝑇</m:t>
                          </m:r>
                        </m:sup>
                      </m:sSup>
                      <m:acc>
                        <m:accPr>
                          <m:chr m:val="⃗"/>
                          <m:ctrlPr>
                            <a:rPr lang="en-CA" sz="9600" i="1">
                              <a:solidFill>
                                <a:srgbClr val="7030A0"/>
                              </a:solidFill>
                              <a:latin typeface="Cambria Math" panose="02040503050406030204" pitchFamily="18" charset="0"/>
                            </a:rPr>
                          </m:ctrlPr>
                        </m:accPr>
                        <m:e>
                          <m:r>
                            <a:rPr lang="en-CA" sz="9600" i="1">
                              <a:solidFill>
                                <a:srgbClr val="7030A0"/>
                              </a:solidFill>
                              <a:latin typeface="Cambria Math" panose="02040503050406030204" pitchFamily="18" charset="0"/>
                            </a:rPr>
                            <m:t>𝑣</m:t>
                          </m:r>
                        </m:e>
                      </m:acc>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2485205" y="618124"/>
                <a:ext cx="3799758" cy="156966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45E7F-6DA6-ED9B-E57C-C1AB1E8643D8}"/>
                  </a:ext>
                </a:extLst>
              </p:cNvPr>
              <p:cNvSpPr txBox="1"/>
              <p:nvPr/>
            </p:nvSpPr>
            <p:spPr>
              <a:xfrm>
                <a:off x="1900805" y="2760851"/>
                <a:ext cx="5693995" cy="4478149"/>
              </a:xfrm>
              <a:prstGeom prst="rect">
                <a:avLst/>
              </a:prstGeom>
              <a:noFill/>
            </p:spPr>
            <p:txBody>
              <a:bodyPr wrap="none" rtlCol="0">
                <a:spAutoFit/>
              </a:bodyPr>
              <a:lstStyle/>
              <a:p>
                <a:pPr>
                  <a:spcAft>
                    <a:spcPts val="1800"/>
                  </a:spcAft>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𝑅</m:t>
                              </m:r>
                              <m:acc>
                                <m:accPr>
                                  <m:chr m:val="⃗"/>
                                  <m:ctrlPr>
                                    <a:rPr lang="en-CA" sz="8000" i="1">
                                      <a:solidFill>
                                        <a:srgbClr val="00B050"/>
                                      </a:solidFill>
                                      <a:latin typeface="Cambria Math" panose="02040503050406030204" pitchFamily="18" charset="0"/>
                                    </a:rPr>
                                  </m:ctrlPr>
                                </m:accPr>
                                <m:e>
                                  <m:r>
                                    <a:rPr lang="en-CA" sz="8000" i="1">
                                      <a:solidFill>
                                        <a:srgbClr val="00B050"/>
                                      </a:solidFill>
                                      <a:latin typeface="Cambria Math" panose="02040503050406030204" pitchFamily="18" charset="0"/>
                                    </a:rPr>
                                    <m:t>𝑢</m:t>
                                  </m:r>
                                </m:e>
                              </m:acc>
                            </m:e>
                          </m:d>
                        </m:e>
                        <m:sup>
                          <m:r>
                            <a:rPr lang="en-CA" sz="8000" b="0" i="1" smtClean="0">
                              <a:latin typeface="Cambria Math" panose="02040503050406030204" pitchFamily="18" charset="0"/>
                            </a:rPr>
                            <m:t>𝑇</m:t>
                          </m:r>
                        </m:sup>
                      </m:sSup>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𝑅</m:t>
                          </m:r>
                          <m:acc>
                            <m:accPr>
                              <m:chr m:val="⃗"/>
                              <m:ctrlPr>
                                <a:rPr lang="en-CA" sz="8000" i="1">
                                  <a:solidFill>
                                    <a:srgbClr val="7030A0"/>
                                  </a:solidFill>
                                  <a:latin typeface="Cambria Math" panose="02040503050406030204" pitchFamily="18" charset="0"/>
                                </a:rPr>
                              </m:ctrlPr>
                            </m:accPr>
                            <m:e>
                              <m:r>
                                <a:rPr lang="en-CA" sz="8000" i="1">
                                  <a:solidFill>
                                    <a:srgbClr val="7030A0"/>
                                  </a:solidFill>
                                  <a:latin typeface="Cambria Math" panose="02040503050406030204" pitchFamily="18" charset="0"/>
                                </a:rPr>
                                <m:t>𝑣</m:t>
                              </m:r>
                            </m:e>
                          </m:acc>
                        </m:e>
                      </m:d>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acc>
                            <m:accPr>
                              <m:chr m:val="⃗"/>
                              <m:ctrlPr>
                                <a:rPr lang="en-CA" sz="8000" i="1">
                                  <a:solidFill>
                                    <a:srgbClr val="00B050"/>
                                  </a:solidFill>
                                  <a:latin typeface="Cambria Math" panose="02040503050406030204" pitchFamily="18" charset="0"/>
                                </a:rPr>
                              </m:ctrlPr>
                            </m:accPr>
                            <m:e>
                              <m:r>
                                <a:rPr lang="en-CA" sz="8000" i="1">
                                  <a:solidFill>
                                    <a:srgbClr val="00B050"/>
                                  </a:solidFill>
                                  <a:latin typeface="Cambria Math" panose="02040503050406030204" pitchFamily="18" charset="0"/>
                                </a:rPr>
                                <m:t>𝑢</m:t>
                              </m:r>
                            </m:e>
                          </m:acc>
                        </m:e>
                        <m:sup>
                          <m:r>
                            <a:rPr lang="en-CA" sz="8000" b="0" i="1" smtClean="0">
                              <a:latin typeface="Cambria Math" panose="02040503050406030204" pitchFamily="18" charset="0"/>
                            </a:rPr>
                            <m:t>𝑇</m:t>
                          </m:r>
                        </m:sup>
                      </m:sSup>
                      <m:sSup>
                        <m:sSupPr>
                          <m:ctrlPr>
                            <a:rPr lang="en-CA" sz="8000" b="0" i="1" smtClean="0">
                              <a:latin typeface="Cambria Math" panose="02040503050406030204" pitchFamily="18" charset="0"/>
                            </a:rPr>
                          </m:ctrlPr>
                        </m:sSupPr>
                        <m:e>
                          <m:r>
                            <a:rPr lang="en-CA" sz="8000" i="1">
                              <a:latin typeface="Cambria Math" panose="02040503050406030204" pitchFamily="18" charset="0"/>
                            </a:rPr>
                            <m:t>𝑅</m:t>
                          </m:r>
                        </m:e>
                        <m:sup>
                          <m:r>
                            <a:rPr lang="en-CA" sz="8000" b="0" i="1" smtClean="0">
                              <a:latin typeface="Cambria Math" panose="02040503050406030204" pitchFamily="18" charset="0"/>
                            </a:rPr>
                            <m:t>𝑇</m:t>
                          </m:r>
                        </m:sup>
                      </m:sSup>
                      <m:r>
                        <a:rPr lang="en-CA" sz="8000" i="1">
                          <a:latin typeface="Cambria Math" panose="02040503050406030204" pitchFamily="18" charset="0"/>
                        </a:rPr>
                        <m:t>𝑅</m:t>
                      </m:r>
                      <m:acc>
                        <m:accPr>
                          <m:chr m:val="⃗"/>
                          <m:ctrlPr>
                            <a:rPr lang="en-CA" sz="8000" i="1">
                              <a:solidFill>
                                <a:srgbClr val="7030A0"/>
                              </a:solidFill>
                              <a:latin typeface="Cambria Math" panose="02040503050406030204" pitchFamily="18" charset="0"/>
                            </a:rPr>
                          </m:ctrlPr>
                        </m:accPr>
                        <m:e>
                          <m:r>
                            <a:rPr lang="en-CA" sz="8000" i="1">
                              <a:solidFill>
                                <a:srgbClr val="7030A0"/>
                              </a:solidFill>
                              <a:latin typeface="Cambria Math" panose="02040503050406030204" pitchFamily="18" charset="0"/>
                            </a:rPr>
                            <m:t>𝑣</m:t>
                          </m:r>
                        </m:e>
                      </m:acc>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  </m:t>
                      </m:r>
                      <m:sSup>
                        <m:sSupPr>
                          <m:ctrlPr>
                            <a:rPr lang="en-CA" sz="8000" b="0" i="1" smtClean="0">
                              <a:latin typeface="Cambria Math" panose="02040503050406030204" pitchFamily="18" charset="0"/>
                            </a:rPr>
                          </m:ctrlPr>
                        </m:sSupPr>
                        <m:e>
                          <m:acc>
                            <m:accPr>
                              <m:chr m:val="⃗"/>
                              <m:ctrlPr>
                                <a:rPr lang="en-CA" sz="8000" i="1">
                                  <a:solidFill>
                                    <a:srgbClr val="00B050"/>
                                  </a:solidFill>
                                  <a:latin typeface="Cambria Math" panose="02040503050406030204" pitchFamily="18" charset="0"/>
                                </a:rPr>
                              </m:ctrlPr>
                            </m:accPr>
                            <m:e>
                              <m:r>
                                <a:rPr lang="en-CA" sz="8000" i="1">
                                  <a:solidFill>
                                    <a:srgbClr val="00B050"/>
                                  </a:solidFill>
                                  <a:latin typeface="Cambria Math" panose="02040503050406030204" pitchFamily="18" charset="0"/>
                                </a:rPr>
                                <m:t>𝑢</m:t>
                              </m:r>
                            </m:e>
                          </m:acc>
                        </m:e>
                        <m:sup>
                          <m:r>
                            <a:rPr lang="en-CA" sz="8000" b="0" i="1" smtClean="0">
                              <a:solidFill>
                                <a:srgbClr val="00B050"/>
                              </a:solidFill>
                              <a:latin typeface="Cambria Math" panose="02040503050406030204" pitchFamily="18" charset="0"/>
                            </a:rPr>
                            <m:t> </m:t>
                          </m:r>
                          <m:r>
                            <a:rPr lang="en-CA" sz="8000" b="0" i="1" smtClean="0">
                              <a:latin typeface="Cambria Math" panose="02040503050406030204" pitchFamily="18" charset="0"/>
                            </a:rPr>
                            <m:t>𝑇</m:t>
                          </m:r>
                        </m:sup>
                      </m:sSup>
                      <m:r>
                        <a:rPr lang="en-CA" sz="8000" b="0" i="1" smtClean="0">
                          <a:latin typeface="Cambria Math" panose="02040503050406030204" pitchFamily="18" charset="0"/>
                        </a:rPr>
                        <m:t> </m:t>
                      </m:r>
                      <m:acc>
                        <m:accPr>
                          <m:chr m:val="⃗"/>
                          <m:ctrlPr>
                            <a:rPr lang="en-CA" sz="8000" i="1">
                              <a:solidFill>
                                <a:srgbClr val="7030A0"/>
                              </a:solidFill>
                              <a:latin typeface="Cambria Math" panose="02040503050406030204" pitchFamily="18" charset="0"/>
                            </a:rPr>
                          </m:ctrlPr>
                        </m:accPr>
                        <m:e>
                          <m:r>
                            <a:rPr lang="en-CA" sz="8000" i="1">
                              <a:solidFill>
                                <a:srgbClr val="7030A0"/>
                              </a:solidFill>
                              <a:latin typeface="Cambria Math" panose="02040503050406030204" pitchFamily="18" charset="0"/>
                            </a:rPr>
                            <m:t>𝑣</m:t>
                          </m:r>
                        </m:e>
                      </m:acc>
                    </m:oMath>
                  </m:oMathPara>
                </a14:m>
                <a:endParaRPr lang="en-CA" sz="8000" dirty="0"/>
              </a:p>
            </p:txBody>
          </p:sp>
        </mc:Choice>
        <mc:Fallback xmlns="">
          <p:sp>
            <p:nvSpPr>
              <p:cNvPr id="7" name="TextBox 6">
                <a:extLst>
                  <a:ext uri="{FF2B5EF4-FFF2-40B4-BE49-F238E27FC236}">
                    <a16:creationId xmlns:a16="http://schemas.microsoft.com/office/drawing/2014/main" id="{03645E7F-6DA6-ED9B-E57C-C1AB1E8643D8}"/>
                  </a:ext>
                </a:extLst>
              </p:cNvPr>
              <p:cNvSpPr txBox="1">
                <a:spLocks noRot="1" noChangeAspect="1" noMove="1" noResize="1" noEditPoints="1" noAdjustHandles="1" noChangeArrowheads="1" noChangeShapeType="1" noTextEdit="1"/>
              </p:cNvSpPr>
              <p:nvPr/>
            </p:nvSpPr>
            <p:spPr>
              <a:xfrm>
                <a:off x="1900805" y="2760851"/>
                <a:ext cx="5693995" cy="447814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44050-6AF7-082A-84AB-3CACDCCAE5C3}"/>
                  </a:ext>
                </a:extLst>
              </p:cNvPr>
              <p:cNvSpPr txBox="1"/>
              <p:nvPr/>
            </p:nvSpPr>
            <p:spPr>
              <a:xfrm>
                <a:off x="7270950" y="2729709"/>
                <a:ext cx="4690495" cy="2308324"/>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i="1" smtClean="0">
                          <a:latin typeface="Cambria Math" panose="02040503050406030204" pitchFamily="18" charset="0"/>
                        </a:rPr>
                        <m:t>𝑅</m:t>
                      </m:r>
                      <m:r>
                        <a:rPr lang="en-CA" sz="7200" b="0" i="1" smtClean="0">
                          <a:latin typeface="Cambria Math" panose="02040503050406030204" pitchFamily="18" charset="0"/>
                        </a:rPr>
                        <m:t>∈</m:t>
                      </m:r>
                      <m:r>
                        <a:rPr lang="en-CA" sz="7200" b="0" i="1" smtClean="0">
                          <a:latin typeface="Cambria Math" panose="02040503050406030204" pitchFamily="18" charset="0"/>
                        </a:rPr>
                        <m:t>𝑆𝑂</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3</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b="0" i="1" smtClean="0">
                              <a:latin typeface="Cambria Math" panose="02040503050406030204" pitchFamily="18" charset="0"/>
                            </a:rPr>
                            <m:t>𝑅</m:t>
                          </m:r>
                        </m:e>
                        <m:sup>
                          <m:r>
                            <a:rPr lang="en-CA" sz="7200" b="0" i="1" smtClean="0">
                              <a:latin typeface="Cambria Math" panose="02040503050406030204" pitchFamily="18" charset="0"/>
                            </a:rPr>
                            <m:t>−1</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b="0" i="1" smtClean="0">
                              <a:latin typeface="Cambria Math" panose="02040503050406030204" pitchFamily="18" charset="0"/>
                            </a:rPr>
                            <m:t>𝑅</m:t>
                          </m:r>
                        </m:e>
                        <m:sup>
                          <m:r>
                            <a:rPr lang="en-CA" sz="7200" b="0" i="1" smtClean="0">
                              <a:latin typeface="Cambria Math" panose="02040503050406030204" pitchFamily="18" charset="0"/>
                            </a:rPr>
                            <m:t>𝑇</m:t>
                          </m:r>
                        </m:sup>
                      </m:sSup>
                    </m:oMath>
                  </m:oMathPara>
                </a14:m>
                <a:endParaRPr lang="en-CA" sz="7200" dirty="0"/>
              </a:p>
            </p:txBody>
          </p:sp>
        </mc:Choice>
        <mc:Fallback xmlns="">
          <p:sp>
            <p:nvSpPr>
              <p:cNvPr id="9" name="TextBox 8">
                <a:extLst>
                  <a:ext uri="{FF2B5EF4-FFF2-40B4-BE49-F238E27FC236}">
                    <a16:creationId xmlns:a16="http://schemas.microsoft.com/office/drawing/2014/main" id="{99A44050-6AF7-082A-84AB-3CACDCCAE5C3}"/>
                  </a:ext>
                </a:extLst>
              </p:cNvPr>
              <p:cNvSpPr txBox="1">
                <a:spLocks noRot="1" noChangeAspect="1" noMove="1" noResize="1" noEditPoints="1" noAdjustHandles="1" noChangeArrowheads="1" noChangeShapeType="1" noTextEdit="1"/>
              </p:cNvSpPr>
              <p:nvPr/>
            </p:nvSpPr>
            <p:spPr>
              <a:xfrm>
                <a:off x="7270950" y="2729709"/>
                <a:ext cx="4690495" cy="2308324"/>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3C9C3413-6D1B-1DA5-2652-00C981C60C4E}"/>
              </a:ext>
            </a:extLst>
          </p:cNvPr>
          <p:cNvGrpSpPr/>
          <p:nvPr/>
        </p:nvGrpSpPr>
        <p:grpSpPr>
          <a:xfrm>
            <a:off x="3543300" y="1981200"/>
            <a:ext cx="2628900" cy="895350"/>
            <a:chOff x="3543300" y="1981200"/>
            <a:chExt cx="2628900" cy="895350"/>
          </a:xfrm>
        </p:grpSpPr>
        <p:cxnSp>
          <p:nvCxnSpPr>
            <p:cNvPr id="11" name="Straight Arrow Connector 10">
              <a:extLst>
                <a:ext uri="{FF2B5EF4-FFF2-40B4-BE49-F238E27FC236}">
                  <a16:creationId xmlns:a16="http://schemas.microsoft.com/office/drawing/2014/main" id="{07BBBEF6-E5F3-6364-3187-1DE1C9C1C597}"/>
                </a:ext>
              </a:extLst>
            </p:cNvPr>
            <p:cNvCxnSpPr/>
            <p:nvPr/>
          </p:nvCxnSpPr>
          <p:spPr>
            <a:xfrm flipH="1">
              <a:off x="3543300" y="1981200"/>
              <a:ext cx="704850" cy="895350"/>
            </a:xfrm>
            <a:prstGeom prst="straightConnector1">
              <a:avLst/>
            </a:prstGeom>
            <a:ln w="127000">
              <a:solidFill>
                <a:srgbClr val="00682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AC01E8-2784-03C8-7345-EB110E3516C4}"/>
                </a:ext>
              </a:extLst>
            </p:cNvPr>
            <p:cNvCxnSpPr>
              <a:cxnSpLocks/>
            </p:cNvCxnSpPr>
            <p:nvPr/>
          </p:nvCxnSpPr>
          <p:spPr>
            <a:xfrm>
              <a:off x="5650592" y="1981200"/>
              <a:ext cx="521608" cy="895350"/>
            </a:xfrm>
            <a:prstGeom prst="straightConnector1">
              <a:avLst/>
            </a:prstGeom>
            <a:ln w="127000">
              <a:solidFill>
                <a:srgbClr val="401B5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623345E-7E18-A1A2-09B9-88CB8C51445D}"/>
              </a:ext>
            </a:extLst>
          </p:cNvPr>
          <p:cNvGrpSpPr/>
          <p:nvPr/>
        </p:nvGrpSpPr>
        <p:grpSpPr>
          <a:xfrm>
            <a:off x="6172200" y="76200"/>
            <a:ext cx="6194195" cy="2577309"/>
            <a:chOff x="6172200" y="76200"/>
            <a:chExt cx="6194195" cy="257730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ADAC17-955C-A2CE-5731-DB46283DE172}"/>
                    </a:ext>
                  </a:extLst>
                </p:cNvPr>
                <p:cNvSpPr txBox="1"/>
                <p:nvPr/>
              </p:nvSpPr>
              <p:spPr>
                <a:xfrm>
                  <a:off x="6172200" y="76200"/>
                  <a:ext cx="6194195" cy="2577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000" b="0" i="1" smtClean="0">
                            <a:latin typeface="Cambria Math" panose="02040503050406030204" pitchFamily="18" charset="0"/>
                          </a:rPr>
                          <m:t>=</m:t>
                        </m:r>
                        <m:d>
                          <m:dPr>
                            <m:begChr m:val="["/>
                            <m:endChr m:val="]"/>
                            <m:ctrlPr>
                              <a:rPr lang="en-CA" sz="6000" b="0" i="1" smtClean="0">
                                <a:latin typeface="Cambria Math" panose="02040503050406030204" pitchFamily="18" charset="0"/>
                              </a:rPr>
                            </m:ctrlPr>
                          </m:dPr>
                          <m:e>
                            <m:sSup>
                              <m:sSupPr>
                                <m:ctrlPr>
                                  <a:rPr lang="en-CA" sz="6000" b="0" i="1" smtClean="0">
                                    <a:solidFill>
                                      <a:srgbClr val="00B050"/>
                                    </a:solidFill>
                                    <a:latin typeface="Cambria Math" panose="02040503050406030204" pitchFamily="18" charset="0"/>
                                  </a:rPr>
                                </m:ctrlPr>
                              </m:sSupPr>
                              <m:e>
                                <m:r>
                                  <a:rPr lang="en-CA" sz="6000" b="0" i="1" smtClean="0">
                                    <a:solidFill>
                                      <a:srgbClr val="00B050"/>
                                    </a:solidFill>
                                    <a:latin typeface="Cambria Math" panose="02040503050406030204" pitchFamily="18" charset="0"/>
                                  </a:rPr>
                                  <m:t>𝑢</m:t>
                                </m:r>
                              </m:e>
                              <m:sup>
                                <m:r>
                                  <a:rPr lang="en-CA" sz="6000" b="0" i="1" smtClean="0">
                                    <a:solidFill>
                                      <a:srgbClr val="00B050"/>
                                    </a:solidFill>
                                    <a:latin typeface="Cambria Math" panose="02040503050406030204" pitchFamily="18" charset="0"/>
                                  </a:rPr>
                                  <m:t>𝑥</m:t>
                                </m:r>
                              </m:sup>
                            </m:sSup>
                            <m:r>
                              <a:rPr lang="en-CA" sz="6000" b="0" i="1" smtClean="0">
                                <a:solidFill>
                                  <a:srgbClr val="00B050"/>
                                </a:solidFill>
                                <a:latin typeface="Cambria Math" panose="02040503050406030204" pitchFamily="18" charset="0"/>
                              </a:rPr>
                              <m:t> </m:t>
                            </m:r>
                            <m:sSup>
                              <m:sSupPr>
                                <m:ctrlPr>
                                  <a:rPr lang="en-CA" sz="6000" b="0" i="1" smtClean="0">
                                    <a:solidFill>
                                      <a:srgbClr val="00B050"/>
                                    </a:solidFill>
                                    <a:latin typeface="Cambria Math" panose="02040503050406030204" pitchFamily="18" charset="0"/>
                                  </a:rPr>
                                </m:ctrlPr>
                              </m:sSupPr>
                              <m:e>
                                <m:r>
                                  <a:rPr lang="en-CA" sz="6000" b="0" i="1" smtClean="0">
                                    <a:solidFill>
                                      <a:srgbClr val="00B050"/>
                                    </a:solidFill>
                                    <a:latin typeface="Cambria Math" panose="02040503050406030204" pitchFamily="18" charset="0"/>
                                  </a:rPr>
                                  <m:t>𝑢</m:t>
                                </m:r>
                              </m:e>
                              <m:sup>
                                <m:r>
                                  <a:rPr lang="en-CA" sz="6000" b="0" i="1" smtClean="0">
                                    <a:solidFill>
                                      <a:srgbClr val="00B050"/>
                                    </a:solidFill>
                                    <a:latin typeface="Cambria Math" panose="02040503050406030204" pitchFamily="18" charset="0"/>
                                  </a:rPr>
                                  <m:t>𝑦</m:t>
                                </m:r>
                              </m:sup>
                            </m:sSup>
                            <m:r>
                              <a:rPr lang="en-CA" sz="6000" b="0" i="1" smtClean="0">
                                <a:solidFill>
                                  <a:srgbClr val="00B050"/>
                                </a:solidFill>
                                <a:latin typeface="Cambria Math" panose="02040503050406030204" pitchFamily="18" charset="0"/>
                              </a:rPr>
                              <m:t> </m:t>
                            </m:r>
                            <m:sSup>
                              <m:sSupPr>
                                <m:ctrlPr>
                                  <a:rPr lang="en-CA" sz="6000" b="0" i="1" smtClean="0">
                                    <a:solidFill>
                                      <a:srgbClr val="00B050"/>
                                    </a:solidFill>
                                    <a:latin typeface="Cambria Math" panose="02040503050406030204" pitchFamily="18" charset="0"/>
                                  </a:rPr>
                                </m:ctrlPr>
                              </m:sSupPr>
                              <m:e>
                                <m:r>
                                  <a:rPr lang="en-CA" sz="6000" b="0" i="1" smtClean="0">
                                    <a:solidFill>
                                      <a:srgbClr val="00B050"/>
                                    </a:solidFill>
                                    <a:latin typeface="Cambria Math" panose="02040503050406030204" pitchFamily="18" charset="0"/>
                                  </a:rPr>
                                  <m:t>𝑢</m:t>
                                </m:r>
                              </m:e>
                              <m:sup>
                                <m:r>
                                  <a:rPr lang="en-CA" sz="6000" b="0" i="1" smtClean="0">
                                    <a:solidFill>
                                      <a:srgbClr val="00B050"/>
                                    </a:solidFill>
                                    <a:latin typeface="Cambria Math" panose="02040503050406030204" pitchFamily="18" charset="0"/>
                                  </a:rPr>
                                  <m:t>𝑧</m:t>
                                </m:r>
                              </m:sup>
                            </m:sSup>
                          </m:e>
                        </m:d>
                        <m:d>
                          <m:dPr>
                            <m:begChr m:val="["/>
                            <m:endChr m:val="]"/>
                            <m:ctrlPr>
                              <a:rPr lang="en-CA" sz="6000" b="0" i="1" smtClean="0">
                                <a:latin typeface="Cambria Math" panose="02040503050406030204" pitchFamily="18" charset="0"/>
                              </a:rPr>
                            </m:ctrlPr>
                          </m:dPr>
                          <m:e>
                            <m:eqArr>
                              <m:eqArrPr>
                                <m:ctrlPr>
                                  <a:rPr lang="en-CA" sz="6000" b="0" i="1" smtClean="0">
                                    <a:solidFill>
                                      <a:srgbClr val="7030A0"/>
                                    </a:solidFill>
                                    <a:latin typeface="Cambria Math" panose="02040503050406030204" pitchFamily="18" charset="0"/>
                                  </a:rPr>
                                </m:ctrlPr>
                              </m:eqArrPr>
                              <m:e>
                                <m:sSup>
                                  <m:sSupPr>
                                    <m:ctrlPr>
                                      <a:rPr lang="en-CA" sz="6000" b="0" i="1" smtClean="0">
                                        <a:solidFill>
                                          <a:srgbClr val="7030A0"/>
                                        </a:solidFill>
                                        <a:latin typeface="Cambria Math" panose="02040503050406030204" pitchFamily="18" charset="0"/>
                                      </a:rPr>
                                    </m:ctrlPr>
                                  </m:sSupPr>
                                  <m:e>
                                    <m:r>
                                      <a:rPr lang="en-CA" sz="6000" b="0" i="1" smtClean="0">
                                        <a:solidFill>
                                          <a:srgbClr val="7030A0"/>
                                        </a:solidFill>
                                        <a:latin typeface="Cambria Math" panose="02040503050406030204" pitchFamily="18" charset="0"/>
                                      </a:rPr>
                                      <m:t>𝑣</m:t>
                                    </m:r>
                                  </m:e>
                                  <m:sup>
                                    <m:r>
                                      <a:rPr lang="en-CA" sz="6000" b="0" i="1" smtClean="0">
                                        <a:solidFill>
                                          <a:srgbClr val="7030A0"/>
                                        </a:solidFill>
                                        <a:latin typeface="Cambria Math" panose="02040503050406030204" pitchFamily="18" charset="0"/>
                                      </a:rPr>
                                      <m:t>𝑥</m:t>
                                    </m:r>
                                  </m:sup>
                                </m:sSup>
                              </m:e>
                              <m:e>
                                <m:sSup>
                                  <m:sSupPr>
                                    <m:ctrlPr>
                                      <a:rPr lang="en-CA" sz="6000" b="0" i="1" smtClean="0">
                                        <a:solidFill>
                                          <a:srgbClr val="7030A0"/>
                                        </a:solidFill>
                                        <a:latin typeface="Cambria Math" panose="02040503050406030204" pitchFamily="18" charset="0"/>
                                      </a:rPr>
                                    </m:ctrlPr>
                                  </m:sSupPr>
                                  <m:e>
                                    <m:r>
                                      <a:rPr lang="en-CA" sz="6000" b="0" i="1" smtClean="0">
                                        <a:solidFill>
                                          <a:srgbClr val="7030A0"/>
                                        </a:solidFill>
                                        <a:latin typeface="Cambria Math" panose="02040503050406030204" pitchFamily="18" charset="0"/>
                                      </a:rPr>
                                      <m:t>𝑣</m:t>
                                    </m:r>
                                  </m:e>
                                  <m:sup>
                                    <m:r>
                                      <a:rPr lang="en-CA" sz="6000" b="0" i="1" smtClean="0">
                                        <a:solidFill>
                                          <a:srgbClr val="7030A0"/>
                                        </a:solidFill>
                                        <a:latin typeface="Cambria Math" panose="02040503050406030204" pitchFamily="18" charset="0"/>
                                      </a:rPr>
                                      <m:t>𝑦</m:t>
                                    </m:r>
                                  </m:sup>
                                </m:sSup>
                              </m:e>
                              <m:e>
                                <m:sSup>
                                  <m:sSupPr>
                                    <m:ctrlPr>
                                      <a:rPr lang="en-CA" sz="6000" b="0" i="1" smtClean="0">
                                        <a:solidFill>
                                          <a:srgbClr val="7030A0"/>
                                        </a:solidFill>
                                        <a:latin typeface="Cambria Math" panose="02040503050406030204" pitchFamily="18" charset="0"/>
                                      </a:rPr>
                                    </m:ctrlPr>
                                  </m:sSupPr>
                                  <m:e>
                                    <m:r>
                                      <a:rPr lang="en-CA" sz="6000" b="0" i="1" smtClean="0">
                                        <a:solidFill>
                                          <a:srgbClr val="7030A0"/>
                                        </a:solidFill>
                                        <a:latin typeface="Cambria Math" panose="02040503050406030204" pitchFamily="18" charset="0"/>
                                      </a:rPr>
                                      <m:t>𝑣</m:t>
                                    </m:r>
                                  </m:e>
                                  <m:sup>
                                    <m:r>
                                      <a:rPr lang="en-CA" sz="6000" b="0" i="1" smtClean="0">
                                        <a:solidFill>
                                          <a:srgbClr val="7030A0"/>
                                        </a:solidFill>
                                        <a:latin typeface="Cambria Math" panose="02040503050406030204" pitchFamily="18" charset="0"/>
                                      </a:rPr>
                                      <m:t>𝑧</m:t>
                                    </m:r>
                                  </m:sup>
                                </m:sSup>
                              </m:e>
                            </m:eqArr>
                          </m:e>
                        </m:d>
                      </m:oMath>
                    </m:oMathPara>
                  </a14:m>
                  <a:endParaRPr lang="en-CA" sz="6000" dirty="0"/>
                </a:p>
              </p:txBody>
            </p:sp>
          </mc:Choice>
          <mc:Fallback xmlns="">
            <p:sp>
              <p:nvSpPr>
                <p:cNvPr id="6" name="TextBox 5">
                  <a:extLst>
                    <a:ext uri="{FF2B5EF4-FFF2-40B4-BE49-F238E27FC236}">
                      <a16:creationId xmlns:a16="http://schemas.microsoft.com/office/drawing/2014/main" id="{E8ADAC17-955C-A2CE-5731-DB46283DE172}"/>
                    </a:ext>
                  </a:extLst>
                </p:cNvPr>
                <p:cNvSpPr txBox="1">
                  <a:spLocks noRot="1" noChangeAspect="1" noMove="1" noResize="1" noEditPoints="1" noAdjustHandles="1" noChangeArrowheads="1" noChangeShapeType="1" noTextEdit="1"/>
                </p:cNvSpPr>
                <p:nvPr/>
              </p:nvSpPr>
              <p:spPr>
                <a:xfrm>
                  <a:off x="6172200" y="76200"/>
                  <a:ext cx="6194195" cy="2577309"/>
                </a:xfrm>
                <a:prstGeom prst="rect">
                  <a:avLst/>
                </a:prstGeom>
                <a:blipFill>
                  <a:blip r:embed="rId7"/>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2C1F9EB8-FC19-AD46-C046-58C2FB6AC349}"/>
                </a:ext>
              </a:extLst>
            </p:cNvPr>
            <p:cNvSpPr/>
            <p:nvPr/>
          </p:nvSpPr>
          <p:spPr>
            <a:xfrm>
              <a:off x="6375704" y="76200"/>
              <a:ext cx="5816295" cy="257730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0" name="Ink 19">
                <a:extLst>
                  <a:ext uri="{FF2B5EF4-FFF2-40B4-BE49-F238E27FC236}">
                    <a16:creationId xmlns:a16="http://schemas.microsoft.com/office/drawing/2014/main" id="{DE710BC2-ECB7-2973-BB21-EBB73C765647}"/>
                  </a:ext>
                </a:extLst>
              </p14:cNvPr>
              <p14:cNvContentPartPr/>
              <p14:nvPr>
                <p:extLst>
                  <p:ext uri="{42D2F446-02D8-4167-A562-619A0277C38B}">
                    <p15:isNarration xmlns:p15="http://schemas.microsoft.com/office/powerpoint/2012/main" val="1"/>
                  </p:ext>
                </p:extLst>
              </p14:nvPr>
            </p14:nvContentPartPr>
            <p14:xfrm>
              <a:off x="3445200" y="4241880"/>
              <a:ext cx="7936560" cy="2526120"/>
            </p14:xfrm>
          </p:contentPart>
        </mc:Choice>
        <mc:Fallback xmlns="">
          <p:pic>
            <p:nvPicPr>
              <p:cNvPr id="20" name="Ink 19">
                <a:extLst>
                  <a:ext uri="{FF2B5EF4-FFF2-40B4-BE49-F238E27FC236}">
                    <a16:creationId xmlns:a16="http://schemas.microsoft.com/office/drawing/2014/main" id="{DE710BC2-ECB7-2973-BB21-EBB73C765647}"/>
                  </a:ext>
                </a:extLst>
              </p:cNvPr>
              <p:cNvPicPr>
                <a:picLocks noGrp="1" noRot="1" noChangeAspect="1" noMove="1" noResize="1" noEditPoints="1" noAdjustHandles="1" noChangeArrowheads="1" noChangeShapeType="1"/>
              </p:cNvPicPr>
              <p:nvPr/>
            </p:nvPicPr>
            <p:blipFill>
              <a:blip r:embed="rId9"/>
              <a:stretch>
                <a:fillRect/>
              </a:stretch>
            </p:blipFill>
            <p:spPr>
              <a:xfrm>
                <a:off x="3435840" y="4232520"/>
                <a:ext cx="7955280" cy="2544840"/>
              </a:xfrm>
              <a:prstGeom prst="rect">
                <a:avLst/>
              </a:prstGeom>
            </p:spPr>
          </p:pic>
        </mc:Fallback>
      </mc:AlternateContent>
    </p:spTree>
    <p:custDataLst>
      <p:tags r:id="rId1"/>
    </p:custDataLst>
    <p:extLst>
      <p:ext uri="{BB962C8B-B14F-4D97-AF65-F5344CB8AC3E}">
        <p14:creationId xmlns:p14="http://schemas.microsoft.com/office/powerpoint/2010/main" val="3201663019"/>
      </p:ext>
    </p:extLst>
  </p:cSld>
  <p:clrMapOvr>
    <a:masterClrMapping/>
  </p:clrMapOvr>
  <mc:AlternateContent xmlns:mc="http://schemas.openxmlformats.org/markup-compatibility/2006" xmlns:p14="http://schemas.microsoft.com/office/powerpoint/2010/main">
    <mc:Choice Requires="p14">
      <p:transition spd="slow" p14:dur="2000" advTm="32485"/>
    </mc:Choice>
    <mc:Fallback xmlns="">
      <p:transition spd="slow" advTm="32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3038588" y="89205"/>
                <a:ext cx="2690032" cy="1607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600" i="1" smtClean="0">
                              <a:solidFill>
                                <a:srgbClr val="00B050"/>
                              </a:solidFill>
                              <a:latin typeface="Cambria Math" panose="02040503050406030204" pitchFamily="18" charset="0"/>
                            </a:rPr>
                          </m:ctrlPr>
                        </m:sSupPr>
                        <m:e>
                          <m:r>
                            <a:rPr lang="en-CA" sz="9600" b="0" i="1" smtClean="0">
                              <a:solidFill>
                                <a:srgbClr val="00B0F0"/>
                              </a:solidFill>
                              <a:latin typeface="Cambria Math" panose="02040503050406030204" pitchFamily="18" charset="0"/>
                            </a:rPr>
                            <m:t>𝜉</m:t>
                          </m:r>
                        </m:e>
                        <m:sup>
                          <m:r>
                            <a:rPr lang="en-GB" sz="9600" b="1" i="1">
                              <a:latin typeface="Cambria Math" panose="02040503050406030204" pitchFamily="18" charset="0"/>
                              <a:ea typeface="Cambria Math" panose="02040503050406030204" pitchFamily="18" charset="0"/>
                            </a:rPr>
                            <m:t>†</m:t>
                          </m:r>
                        </m:sup>
                      </m:sSup>
                      <m:r>
                        <a:rPr lang="en-CA" sz="9600" b="0" i="1" smtClean="0">
                          <a:latin typeface="Cambria Math" panose="02040503050406030204" pitchFamily="18" charset="0"/>
                        </a:rPr>
                        <m:t> </m:t>
                      </m:r>
                      <m:r>
                        <a:rPr lang="en-CA" sz="9600" b="0" i="1" smtClean="0">
                          <a:solidFill>
                            <a:srgbClr val="0070C0"/>
                          </a:solidFill>
                          <a:latin typeface="Cambria Math" panose="02040503050406030204" pitchFamily="18" charset="0"/>
                        </a:rPr>
                        <m:t>𝜒</m:t>
                      </m:r>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3038588" y="89205"/>
                <a:ext cx="2690032" cy="160794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45E7F-6DA6-ED9B-E57C-C1AB1E8643D8}"/>
                  </a:ext>
                </a:extLst>
              </p:cNvPr>
              <p:cNvSpPr txBox="1"/>
              <p:nvPr/>
            </p:nvSpPr>
            <p:spPr>
              <a:xfrm>
                <a:off x="1578060" y="2516687"/>
                <a:ext cx="5526128" cy="4675575"/>
              </a:xfrm>
              <a:prstGeom prst="rect">
                <a:avLst/>
              </a:prstGeom>
              <a:noFill/>
            </p:spPr>
            <p:txBody>
              <a:bodyPr wrap="none" rtlCol="0">
                <a:spAutoFit/>
              </a:bodyPr>
              <a:lstStyle/>
              <a:p>
                <a:pPr>
                  <a:spcAft>
                    <a:spcPts val="1800"/>
                  </a:spcAft>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𝑈</m:t>
                              </m:r>
                              <m:r>
                                <a:rPr lang="en-CA" sz="8000" i="1">
                                  <a:solidFill>
                                    <a:srgbClr val="00B0F0"/>
                                  </a:solidFill>
                                  <a:latin typeface="Cambria Math" panose="02040503050406030204" pitchFamily="18" charset="0"/>
                                </a:rPr>
                                <m:t>𝜉</m:t>
                              </m:r>
                            </m:e>
                          </m:d>
                        </m:e>
                        <m:sup>
                          <m:r>
                            <a:rPr lang="en-GB" sz="8000" b="1" i="1">
                              <a:latin typeface="Cambria Math" panose="02040503050406030204" pitchFamily="18" charset="0"/>
                              <a:ea typeface="Cambria Math" panose="02040503050406030204" pitchFamily="18" charset="0"/>
                            </a:rPr>
                            <m:t>†</m:t>
                          </m:r>
                        </m:sup>
                      </m:sSup>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𝑈</m:t>
                          </m:r>
                          <m:r>
                            <a:rPr lang="en-CA" sz="8000" i="1">
                              <a:solidFill>
                                <a:srgbClr val="0070C0"/>
                              </a:solidFill>
                              <a:latin typeface="Cambria Math" panose="02040503050406030204" pitchFamily="18" charset="0"/>
                            </a:rPr>
                            <m:t>𝜒</m:t>
                          </m:r>
                        </m:e>
                      </m:d>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r>
                            <a:rPr lang="en-CA" sz="8000" i="1">
                              <a:solidFill>
                                <a:srgbClr val="00B0F0"/>
                              </a:solidFill>
                              <a:latin typeface="Cambria Math" panose="02040503050406030204" pitchFamily="18" charset="0"/>
                            </a:rPr>
                            <m:t>𝜉</m:t>
                          </m:r>
                        </m:e>
                        <m:sup>
                          <m:r>
                            <a:rPr lang="en-GB" sz="8000" b="1" i="1">
                              <a:latin typeface="Cambria Math" panose="02040503050406030204" pitchFamily="18" charset="0"/>
                              <a:ea typeface="Cambria Math" panose="02040503050406030204" pitchFamily="18" charset="0"/>
                            </a:rPr>
                            <m:t>†</m:t>
                          </m:r>
                        </m:sup>
                      </m:sSup>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𝑈</m:t>
                          </m:r>
                        </m:e>
                        <m:sup>
                          <m:r>
                            <a:rPr lang="en-GB" sz="8000" b="1" i="1">
                              <a:latin typeface="Cambria Math" panose="02040503050406030204" pitchFamily="18" charset="0"/>
                              <a:ea typeface="Cambria Math" panose="02040503050406030204" pitchFamily="18" charset="0"/>
                            </a:rPr>
                            <m:t>†</m:t>
                          </m:r>
                        </m:sup>
                      </m:sSup>
                      <m:r>
                        <a:rPr lang="en-CA" sz="8000" b="0" i="1" smtClean="0">
                          <a:latin typeface="Cambria Math" panose="02040503050406030204" pitchFamily="18" charset="0"/>
                        </a:rPr>
                        <m:t>𝑈</m:t>
                      </m:r>
                      <m:r>
                        <a:rPr lang="en-CA" sz="8000" i="1">
                          <a:solidFill>
                            <a:srgbClr val="0070C0"/>
                          </a:solidFill>
                          <a:latin typeface="Cambria Math" panose="02040503050406030204" pitchFamily="18" charset="0"/>
                        </a:rPr>
                        <m:t>𝜒</m:t>
                      </m:r>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  </m:t>
                      </m:r>
                      <m:sSup>
                        <m:sSupPr>
                          <m:ctrlPr>
                            <a:rPr lang="en-CA" sz="8000" b="0" i="1" smtClean="0">
                              <a:latin typeface="Cambria Math" panose="02040503050406030204" pitchFamily="18" charset="0"/>
                            </a:rPr>
                          </m:ctrlPr>
                        </m:sSupPr>
                        <m:e>
                          <m:r>
                            <a:rPr lang="en-CA" sz="8000" i="1">
                              <a:solidFill>
                                <a:srgbClr val="00B0F0"/>
                              </a:solidFill>
                              <a:latin typeface="Cambria Math" panose="02040503050406030204" pitchFamily="18" charset="0"/>
                            </a:rPr>
                            <m:t>𝜉</m:t>
                          </m:r>
                        </m:e>
                        <m:sup>
                          <m:r>
                            <a:rPr lang="en-GB" sz="8000" b="1" i="1">
                              <a:latin typeface="Cambria Math" panose="02040503050406030204" pitchFamily="18" charset="0"/>
                              <a:ea typeface="Cambria Math" panose="02040503050406030204" pitchFamily="18" charset="0"/>
                            </a:rPr>
                            <m:t>†</m:t>
                          </m:r>
                        </m:sup>
                      </m:sSup>
                      <m:r>
                        <a:rPr lang="en-CA" sz="8000" b="0" i="1" smtClean="0">
                          <a:latin typeface="Cambria Math" panose="02040503050406030204" pitchFamily="18" charset="0"/>
                        </a:rPr>
                        <m:t> </m:t>
                      </m:r>
                      <m:r>
                        <a:rPr lang="en-CA" sz="8000" i="1">
                          <a:solidFill>
                            <a:srgbClr val="0070C0"/>
                          </a:solidFill>
                          <a:latin typeface="Cambria Math" panose="02040503050406030204" pitchFamily="18" charset="0"/>
                        </a:rPr>
                        <m:t>𝜒</m:t>
                      </m:r>
                    </m:oMath>
                  </m:oMathPara>
                </a14:m>
                <a:endParaRPr lang="en-CA" sz="8000" dirty="0"/>
              </a:p>
            </p:txBody>
          </p:sp>
        </mc:Choice>
        <mc:Fallback xmlns="">
          <p:sp>
            <p:nvSpPr>
              <p:cNvPr id="7" name="TextBox 6">
                <a:extLst>
                  <a:ext uri="{FF2B5EF4-FFF2-40B4-BE49-F238E27FC236}">
                    <a16:creationId xmlns:a16="http://schemas.microsoft.com/office/drawing/2014/main" id="{03645E7F-6DA6-ED9B-E57C-C1AB1E8643D8}"/>
                  </a:ext>
                </a:extLst>
              </p:cNvPr>
              <p:cNvSpPr txBox="1">
                <a:spLocks noRot="1" noChangeAspect="1" noMove="1" noResize="1" noEditPoints="1" noAdjustHandles="1" noChangeArrowheads="1" noChangeShapeType="1" noTextEdit="1"/>
              </p:cNvSpPr>
              <p:nvPr/>
            </p:nvSpPr>
            <p:spPr>
              <a:xfrm>
                <a:off x="1578060" y="2516687"/>
                <a:ext cx="5526128" cy="467557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44050-6AF7-082A-84AB-3CACDCCAE5C3}"/>
                  </a:ext>
                </a:extLst>
              </p:cNvPr>
              <p:cNvSpPr txBox="1"/>
              <p:nvPr/>
            </p:nvSpPr>
            <p:spPr>
              <a:xfrm>
                <a:off x="7270951" y="2729709"/>
                <a:ext cx="4387650" cy="2387833"/>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𝑈</m:t>
                      </m:r>
                      <m:r>
                        <a:rPr lang="en-CA" sz="7200" b="0" i="1" smtClean="0">
                          <a:latin typeface="Cambria Math" panose="02040503050406030204" pitchFamily="18" charset="0"/>
                        </a:rPr>
                        <m:t>∈</m:t>
                      </m:r>
                      <m:r>
                        <a:rPr lang="en-CA" sz="7200" b="0" i="1" smtClean="0">
                          <a:latin typeface="Cambria Math" panose="02040503050406030204" pitchFamily="18" charset="0"/>
                        </a:rPr>
                        <m:t>𝑆𝑈</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2</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i="1">
                              <a:latin typeface="Cambria Math" panose="02040503050406030204" pitchFamily="18" charset="0"/>
                            </a:rPr>
                            <m:t>𝑈</m:t>
                          </m:r>
                        </m:e>
                        <m:sup>
                          <m:r>
                            <a:rPr lang="en-CA" sz="7200" b="0" i="1" smtClean="0">
                              <a:latin typeface="Cambria Math" panose="02040503050406030204" pitchFamily="18" charset="0"/>
                            </a:rPr>
                            <m:t>−1</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i="1">
                              <a:latin typeface="Cambria Math" panose="02040503050406030204" pitchFamily="18" charset="0"/>
                            </a:rPr>
                            <m:t>𝑈</m:t>
                          </m:r>
                        </m:e>
                        <m:sup>
                          <m:r>
                            <a:rPr lang="en-GB" sz="7200" b="1" i="1">
                              <a:latin typeface="Cambria Math" panose="02040503050406030204" pitchFamily="18" charset="0"/>
                              <a:ea typeface="Cambria Math" panose="02040503050406030204" pitchFamily="18" charset="0"/>
                            </a:rPr>
                            <m:t>†</m:t>
                          </m:r>
                        </m:sup>
                      </m:sSup>
                    </m:oMath>
                  </m:oMathPara>
                </a14:m>
                <a:endParaRPr lang="en-CA" sz="7200" dirty="0"/>
              </a:p>
            </p:txBody>
          </p:sp>
        </mc:Choice>
        <mc:Fallback xmlns="">
          <p:sp>
            <p:nvSpPr>
              <p:cNvPr id="9" name="TextBox 8">
                <a:extLst>
                  <a:ext uri="{FF2B5EF4-FFF2-40B4-BE49-F238E27FC236}">
                    <a16:creationId xmlns:a16="http://schemas.microsoft.com/office/drawing/2014/main" id="{99A44050-6AF7-082A-84AB-3CACDCCAE5C3}"/>
                  </a:ext>
                </a:extLst>
              </p:cNvPr>
              <p:cNvSpPr txBox="1">
                <a:spLocks noRot="1" noChangeAspect="1" noMove="1" noResize="1" noEditPoints="1" noAdjustHandles="1" noChangeArrowheads="1" noChangeShapeType="1" noTextEdit="1"/>
              </p:cNvSpPr>
              <p:nvPr/>
            </p:nvSpPr>
            <p:spPr>
              <a:xfrm>
                <a:off x="7270951" y="2729709"/>
                <a:ext cx="4387650" cy="2387833"/>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3C9C3413-6D1B-1DA5-2652-00C981C60C4E}"/>
              </a:ext>
            </a:extLst>
          </p:cNvPr>
          <p:cNvGrpSpPr/>
          <p:nvPr/>
        </p:nvGrpSpPr>
        <p:grpSpPr>
          <a:xfrm>
            <a:off x="3038588" y="1737036"/>
            <a:ext cx="2628900" cy="895350"/>
            <a:chOff x="3543300" y="1981200"/>
            <a:chExt cx="2628900" cy="895350"/>
          </a:xfrm>
        </p:grpSpPr>
        <p:cxnSp>
          <p:nvCxnSpPr>
            <p:cNvPr id="12" name="Straight Arrow Connector 11">
              <a:extLst>
                <a:ext uri="{FF2B5EF4-FFF2-40B4-BE49-F238E27FC236}">
                  <a16:creationId xmlns:a16="http://schemas.microsoft.com/office/drawing/2014/main" id="{E1AC01E8-2784-03C8-7345-EB110E3516C4}"/>
                </a:ext>
              </a:extLst>
            </p:cNvPr>
            <p:cNvCxnSpPr>
              <a:cxnSpLocks/>
            </p:cNvCxnSpPr>
            <p:nvPr/>
          </p:nvCxnSpPr>
          <p:spPr>
            <a:xfrm>
              <a:off x="5650592" y="1981200"/>
              <a:ext cx="521608" cy="895350"/>
            </a:xfrm>
            <a:prstGeom prst="straightConnector1">
              <a:avLst/>
            </a:prstGeom>
            <a:ln w="127000">
              <a:solidFill>
                <a:srgbClr val="00437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BBBEF6-E5F3-6364-3187-1DE1C9C1C597}"/>
                </a:ext>
              </a:extLst>
            </p:cNvPr>
            <p:cNvCxnSpPr/>
            <p:nvPr/>
          </p:nvCxnSpPr>
          <p:spPr>
            <a:xfrm flipH="1">
              <a:off x="3543300" y="1981200"/>
              <a:ext cx="704850" cy="895350"/>
            </a:xfrm>
            <a:prstGeom prst="straightConnector1">
              <a:avLst/>
            </a:prstGeom>
            <a:ln w="127000">
              <a:solidFill>
                <a:srgbClr val="0078A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623345E-7E18-A1A2-09B9-88CB8C51445D}"/>
              </a:ext>
            </a:extLst>
          </p:cNvPr>
          <p:cNvGrpSpPr/>
          <p:nvPr/>
        </p:nvGrpSpPr>
        <p:grpSpPr>
          <a:xfrm>
            <a:off x="6096000" y="-72934"/>
            <a:ext cx="6096000" cy="2577309"/>
            <a:chOff x="6096000" y="-91984"/>
            <a:chExt cx="6096000" cy="257730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ADAC17-955C-A2CE-5731-DB46283DE172}"/>
                    </a:ext>
                  </a:extLst>
                </p:cNvPr>
                <p:cNvSpPr txBox="1"/>
                <p:nvPr/>
              </p:nvSpPr>
              <p:spPr>
                <a:xfrm>
                  <a:off x="6096000" y="70155"/>
                  <a:ext cx="5988562" cy="2249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300" b="0" i="1" smtClean="0">
                            <a:latin typeface="Cambria Math" panose="02040503050406030204" pitchFamily="18" charset="0"/>
                          </a:rPr>
                          <m:t>=</m:t>
                        </m:r>
                        <m:d>
                          <m:dPr>
                            <m:begChr m:val="["/>
                            <m:endChr m:val="]"/>
                            <m:ctrlPr>
                              <a:rPr lang="en-CA" sz="6300" b="0" i="1" smtClean="0">
                                <a:latin typeface="Cambria Math" panose="02040503050406030204" pitchFamily="18" charset="0"/>
                              </a:rPr>
                            </m:ctrlPr>
                          </m:dPr>
                          <m:e>
                            <m:sSup>
                              <m:sSupPr>
                                <m:ctrlPr>
                                  <a:rPr lang="en-CA" sz="6300" b="0" i="1" smtClean="0">
                                    <a:solidFill>
                                      <a:srgbClr val="00B0F0"/>
                                    </a:solidFill>
                                    <a:latin typeface="Cambria Math" panose="02040503050406030204" pitchFamily="18" charset="0"/>
                                  </a:rPr>
                                </m:ctrlPr>
                              </m:sSupPr>
                              <m:e>
                                <m:sSup>
                                  <m:sSupPr>
                                    <m:ctrlPr>
                                      <a:rPr lang="en-CA" sz="6300" b="0" i="1" smtClean="0">
                                        <a:solidFill>
                                          <a:srgbClr val="00B0F0"/>
                                        </a:solidFill>
                                        <a:latin typeface="Cambria Math" panose="02040503050406030204" pitchFamily="18" charset="0"/>
                                      </a:rPr>
                                    </m:ctrlPr>
                                  </m:sSupPr>
                                  <m:e>
                                    <m:r>
                                      <a:rPr lang="en-CA" sz="6300" i="1">
                                        <a:solidFill>
                                          <a:srgbClr val="00B0F0"/>
                                        </a:solidFill>
                                        <a:latin typeface="Cambria Math" panose="02040503050406030204" pitchFamily="18" charset="0"/>
                                      </a:rPr>
                                      <m:t>𝜉</m:t>
                                    </m:r>
                                  </m:e>
                                  <m:sup>
                                    <m:r>
                                      <a:rPr lang="en-CA" sz="6300" b="0" i="1" smtClean="0">
                                        <a:solidFill>
                                          <a:srgbClr val="00B0F0"/>
                                        </a:solidFill>
                                        <a:latin typeface="Cambria Math" panose="02040503050406030204" pitchFamily="18" charset="0"/>
                                      </a:rPr>
                                      <m:t>1</m:t>
                                    </m:r>
                                  </m:sup>
                                </m:sSup>
                              </m:e>
                              <m:sup>
                                <m:r>
                                  <a:rPr lang="en-CA" sz="6300" b="0" i="1" smtClean="0">
                                    <a:solidFill>
                                      <a:schemeClr val="tx1"/>
                                    </a:solidFill>
                                    <a:latin typeface="Cambria Math" panose="02040503050406030204" pitchFamily="18" charset="0"/>
                                  </a:rPr>
                                  <m:t>∗</m:t>
                                </m:r>
                              </m:sup>
                            </m:sSup>
                            <m:r>
                              <a:rPr lang="en-CA" sz="6300" b="0" i="1" smtClean="0">
                                <a:solidFill>
                                  <a:srgbClr val="00B0F0"/>
                                </a:solidFill>
                                <a:latin typeface="Cambria Math" panose="02040503050406030204" pitchFamily="18" charset="0"/>
                              </a:rPr>
                              <m:t>  </m:t>
                            </m:r>
                            <m:sSup>
                              <m:sSupPr>
                                <m:ctrlPr>
                                  <a:rPr lang="en-CA" sz="6300" b="0" i="1" smtClean="0">
                                    <a:solidFill>
                                      <a:srgbClr val="00B0F0"/>
                                    </a:solidFill>
                                    <a:latin typeface="Cambria Math" panose="02040503050406030204" pitchFamily="18" charset="0"/>
                                  </a:rPr>
                                </m:ctrlPr>
                              </m:sSupPr>
                              <m:e>
                                <m:sSup>
                                  <m:sSupPr>
                                    <m:ctrlPr>
                                      <a:rPr lang="en-CA" sz="6300" b="0" i="1" smtClean="0">
                                        <a:solidFill>
                                          <a:srgbClr val="00B0F0"/>
                                        </a:solidFill>
                                        <a:latin typeface="Cambria Math" panose="02040503050406030204" pitchFamily="18" charset="0"/>
                                      </a:rPr>
                                    </m:ctrlPr>
                                  </m:sSupPr>
                                  <m:e>
                                    <m:r>
                                      <a:rPr lang="en-CA" sz="6300" i="1">
                                        <a:solidFill>
                                          <a:srgbClr val="00B0F0"/>
                                        </a:solidFill>
                                        <a:latin typeface="Cambria Math" panose="02040503050406030204" pitchFamily="18" charset="0"/>
                                      </a:rPr>
                                      <m:t>𝜉</m:t>
                                    </m:r>
                                  </m:e>
                                  <m:sup>
                                    <m:r>
                                      <a:rPr lang="en-CA" sz="6300" b="0" i="1" smtClean="0">
                                        <a:solidFill>
                                          <a:srgbClr val="00B0F0"/>
                                        </a:solidFill>
                                        <a:latin typeface="Cambria Math" panose="02040503050406030204" pitchFamily="18" charset="0"/>
                                      </a:rPr>
                                      <m:t>2</m:t>
                                    </m:r>
                                  </m:sup>
                                </m:sSup>
                              </m:e>
                              <m:sup>
                                <m:r>
                                  <a:rPr lang="en-CA" sz="6300" b="0" i="1" smtClean="0">
                                    <a:solidFill>
                                      <a:schemeClr val="tx1"/>
                                    </a:solidFill>
                                    <a:latin typeface="Cambria Math" panose="02040503050406030204" pitchFamily="18" charset="0"/>
                                  </a:rPr>
                                  <m:t>∗</m:t>
                                </m:r>
                              </m:sup>
                            </m:sSup>
                          </m:e>
                        </m:d>
                        <m:d>
                          <m:dPr>
                            <m:begChr m:val="["/>
                            <m:endChr m:val="]"/>
                            <m:ctrlPr>
                              <a:rPr lang="en-CA" sz="6300" b="0" i="1" smtClean="0">
                                <a:latin typeface="Cambria Math" panose="02040503050406030204" pitchFamily="18" charset="0"/>
                              </a:rPr>
                            </m:ctrlPr>
                          </m:dPr>
                          <m:e>
                            <m:eqArr>
                              <m:eqArrPr>
                                <m:ctrlPr>
                                  <a:rPr lang="en-CA" sz="6300" b="0" i="1" smtClean="0">
                                    <a:solidFill>
                                      <a:srgbClr val="0070C0"/>
                                    </a:solidFill>
                                    <a:latin typeface="Cambria Math" panose="02040503050406030204" pitchFamily="18" charset="0"/>
                                  </a:rPr>
                                </m:ctrlPr>
                              </m:eqArrPr>
                              <m:e>
                                <m:sSup>
                                  <m:sSupPr>
                                    <m:ctrlPr>
                                      <a:rPr lang="en-CA" sz="6300" b="0" i="1" smtClean="0">
                                        <a:solidFill>
                                          <a:srgbClr val="0070C0"/>
                                        </a:solidFill>
                                        <a:latin typeface="Cambria Math" panose="02040503050406030204" pitchFamily="18" charset="0"/>
                                      </a:rPr>
                                    </m:ctrlPr>
                                  </m:sSupPr>
                                  <m:e>
                                    <m:r>
                                      <a:rPr lang="en-CA" sz="6300" i="1">
                                        <a:solidFill>
                                          <a:srgbClr val="0070C0"/>
                                        </a:solidFill>
                                        <a:latin typeface="Cambria Math" panose="02040503050406030204" pitchFamily="18" charset="0"/>
                                      </a:rPr>
                                      <m:t>𝜒</m:t>
                                    </m:r>
                                  </m:e>
                                  <m:sup>
                                    <m:r>
                                      <a:rPr lang="en-CA" sz="6300" b="0" i="1" smtClean="0">
                                        <a:solidFill>
                                          <a:srgbClr val="0070C0"/>
                                        </a:solidFill>
                                        <a:latin typeface="Cambria Math" panose="02040503050406030204" pitchFamily="18" charset="0"/>
                                      </a:rPr>
                                      <m:t>1</m:t>
                                    </m:r>
                                  </m:sup>
                                </m:sSup>
                              </m:e>
                              <m:e>
                                <m:sSup>
                                  <m:sSupPr>
                                    <m:ctrlPr>
                                      <a:rPr lang="en-CA" sz="6300" b="0" i="1" smtClean="0">
                                        <a:solidFill>
                                          <a:srgbClr val="0070C0"/>
                                        </a:solidFill>
                                        <a:latin typeface="Cambria Math" panose="02040503050406030204" pitchFamily="18" charset="0"/>
                                      </a:rPr>
                                    </m:ctrlPr>
                                  </m:sSupPr>
                                  <m:e>
                                    <m:r>
                                      <a:rPr lang="en-CA" sz="6300" i="1">
                                        <a:solidFill>
                                          <a:srgbClr val="0070C0"/>
                                        </a:solidFill>
                                        <a:latin typeface="Cambria Math" panose="02040503050406030204" pitchFamily="18" charset="0"/>
                                      </a:rPr>
                                      <m:t>𝜒</m:t>
                                    </m:r>
                                  </m:e>
                                  <m:sup>
                                    <m:r>
                                      <a:rPr lang="en-CA" sz="6300" b="0" i="1" smtClean="0">
                                        <a:solidFill>
                                          <a:srgbClr val="0070C0"/>
                                        </a:solidFill>
                                        <a:latin typeface="Cambria Math" panose="02040503050406030204" pitchFamily="18" charset="0"/>
                                      </a:rPr>
                                      <m:t>2</m:t>
                                    </m:r>
                                  </m:sup>
                                </m:sSup>
                              </m:e>
                            </m:eqArr>
                          </m:e>
                        </m:d>
                      </m:oMath>
                    </m:oMathPara>
                  </a14:m>
                  <a:endParaRPr lang="en-CA" sz="6300" dirty="0"/>
                </a:p>
              </p:txBody>
            </p:sp>
          </mc:Choice>
          <mc:Fallback xmlns="">
            <p:sp>
              <p:nvSpPr>
                <p:cNvPr id="6" name="TextBox 5">
                  <a:extLst>
                    <a:ext uri="{FF2B5EF4-FFF2-40B4-BE49-F238E27FC236}">
                      <a16:creationId xmlns:a16="http://schemas.microsoft.com/office/drawing/2014/main" id="{E8ADAC17-955C-A2CE-5731-DB46283DE172}"/>
                    </a:ext>
                  </a:extLst>
                </p:cNvPr>
                <p:cNvSpPr txBox="1">
                  <a:spLocks noRot="1" noChangeAspect="1" noMove="1" noResize="1" noEditPoints="1" noAdjustHandles="1" noChangeArrowheads="1" noChangeShapeType="1" noTextEdit="1"/>
                </p:cNvSpPr>
                <p:nvPr/>
              </p:nvSpPr>
              <p:spPr>
                <a:xfrm>
                  <a:off x="6096000" y="70155"/>
                  <a:ext cx="5988562" cy="2249783"/>
                </a:xfrm>
                <a:prstGeom prst="rect">
                  <a:avLst/>
                </a:prstGeom>
                <a:blipFill>
                  <a:blip r:embed="rId6"/>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2C1F9EB8-FC19-AD46-C046-58C2FB6AC349}"/>
                </a:ext>
              </a:extLst>
            </p:cNvPr>
            <p:cNvSpPr/>
            <p:nvPr/>
          </p:nvSpPr>
          <p:spPr>
            <a:xfrm>
              <a:off x="6375705" y="-91984"/>
              <a:ext cx="5816295" cy="257730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extBox 1">
            <a:extLst>
              <a:ext uri="{FF2B5EF4-FFF2-40B4-BE49-F238E27FC236}">
                <a16:creationId xmlns:a16="http://schemas.microsoft.com/office/drawing/2014/main" id="{028F0A22-EA0A-1406-5201-3A0FB483E2F2}"/>
              </a:ext>
            </a:extLst>
          </p:cNvPr>
          <p:cNvSpPr txBox="1"/>
          <p:nvPr/>
        </p:nvSpPr>
        <p:spPr>
          <a:xfrm>
            <a:off x="78330" y="99747"/>
            <a:ext cx="2484655" cy="1938992"/>
          </a:xfrm>
          <a:prstGeom prst="rect">
            <a:avLst/>
          </a:prstGeom>
          <a:noFill/>
        </p:spPr>
        <p:txBody>
          <a:bodyPr wrap="none" rtlCol="0">
            <a:spAutoFit/>
          </a:bodyPr>
          <a:lstStyle/>
          <a:p>
            <a:pPr algn="ctr"/>
            <a:r>
              <a:rPr lang="en-CA" sz="6000" dirty="0"/>
              <a:t>Pauli</a:t>
            </a:r>
            <a:br>
              <a:rPr lang="en-CA" sz="6000" dirty="0"/>
            </a:br>
            <a:r>
              <a:rPr lang="en-CA" sz="6000" dirty="0"/>
              <a:t>Spinors</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1" name="Ink 20">
                <a:extLst>
                  <a:ext uri="{FF2B5EF4-FFF2-40B4-BE49-F238E27FC236}">
                    <a16:creationId xmlns:a16="http://schemas.microsoft.com/office/drawing/2014/main" id="{02F0C0C8-493C-1B0D-E027-B11D69FE3288}"/>
                  </a:ext>
                </a:extLst>
              </p14:cNvPr>
              <p14:cNvContentPartPr/>
              <p14:nvPr>
                <p:extLst>
                  <p:ext uri="{42D2F446-02D8-4167-A562-619A0277C38B}">
                    <p15:isNarration xmlns:p15="http://schemas.microsoft.com/office/powerpoint/2012/main" val="1"/>
                  </p:ext>
                </p:extLst>
              </p14:nvPr>
            </p14:nvContentPartPr>
            <p14:xfrm>
              <a:off x="2997720" y="4154040"/>
              <a:ext cx="8458920" cy="2639160"/>
            </p14:xfrm>
          </p:contentPart>
        </mc:Choice>
        <mc:Fallback xmlns="">
          <p:pic>
            <p:nvPicPr>
              <p:cNvPr id="21" name="Ink 20">
                <a:extLst>
                  <a:ext uri="{FF2B5EF4-FFF2-40B4-BE49-F238E27FC236}">
                    <a16:creationId xmlns:a16="http://schemas.microsoft.com/office/drawing/2014/main" id="{02F0C0C8-493C-1B0D-E027-B11D69FE3288}"/>
                  </a:ext>
                </a:extLst>
              </p:cNvPr>
              <p:cNvPicPr>
                <a:picLocks noGrp="1" noRot="1" noChangeAspect="1" noMove="1" noResize="1" noEditPoints="1" noAdjustHandles="1" noChangeArrowheads="1" noChangeShapeType="1"/>
              </p:cNvPicPr>
              <p:nvPr/>
            </p:nvPicPr>
            <p:blipFill>
              <a:blip r:embed="rId8"/>
              <a:stretch>
                <a:fillRect/>
              </a:stretch>
            </p:blipFill>
            <p:spPr>
              <a:xfrm>
                <a:off x="2988360" y="4144680"/>
                <a:ext cx="8477640" cy="2657880"/>
              </a:xfrm>
              <a:prstGeom prst="rect">
                <a:avLst/>
              </a:prstGeom>
            </p:spPr>
          </p:pic>
        </mc:Fallback>
      </mc:AlternateContent>
    </p:spTree>
    <p:custDataLst>
      <p:tags r:id="rId1"/>
    </p:custDataLst>
    <p:extLst>
      <p:ext uri="{BB962C8B-B14F-4D97-AF65-F5344CB8AC3E}">
        <p14:creationId xmlns:p14="http://schemas.microsoft.com/office/powerpoint/2010/main" val="859092326"/>
      </p:ext>
    </p:extLst>
  </p:cSld>
  <p:clrMapOvr>
    <a:masterClrMapping/>
  </p:clrMapOvr>
  <mc:AlternateContent xmlns:mc="http://schemas.openxmlformats.org/markup-compatibility/2006" xmlns:p14="http://schemas.microsoft.com/office/powerpoint/2010/main">
    <mc:Choice Requires="p14">
      <p:transition spd="slow" p14:dur="2000" advTm="25749"/>
    </mc:Choice>
    <mc:Fallback xmlns="">
      <p:transition spd="slow" advTm="25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md type="call" cmd="playFrom(0.0)">
                                      <p:cBhvr>
                                        <p:cTn id="7" dur="1" fill="hold"/>
                                        <p:tgtEl>
                                          <p:spTgt spid="2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3038588" y="89205"/>
                <a:ext cx="3091551" cy="1607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600" i="1" smtClean="0">
                              <a:solidFill>
                                <a:srgbClr val="00B050"/>
                              </a:solidFill>
                              <a:latin typeface="Cambria Math" panose="02040503050406030204" pitchFamily="18" charset="0"/>
                            </a:rPr>
                          </m:ctrlPr>
                        </m:sSupPr>
                        <m:e>
                          <m:r>
                            <a:rPr lang="en-CA" sz="9600" b="0" i="1" smtClean="0">
                              <a:solidFill>
                                <a:srgbClr val="FFC000"/>
                              </a:solidFill>
                              <a:latin typeface="Cambria Math" panose="02040503050406030204" pitchFamily="18" charset="0"/>
                            </a:rPr>
                            <m:t>𝜓</m:t>
                          </m:r>
                        </m:e>
                        <m:sup>
                          <m:r>
                            <a:rPr lang="en-GB" sz="9600" b="1" i="1">
                              <a:latin typeface="Cambria Math" panose="02040503050406030204" pitchFamily="18" charset="0"/>
                              <a:ea typeface="Cambria Math" panose="02040503050406030204" pitchFamily="18" charset="0"/>
                            </a:rPr>
                            <m:t>†</m:t>
                          </m:r>
                        </m:sup>
                      </m:sSup>
                      <m:r>
                        <a:rPr lang="en-CA" sz="9600" b="0" i="1" smtClean="0">
                          <a:latin typeface="Cambria Math" panose="02040503050406030204" pitchFamily="18" charset="0"/>
                        </a:rPr>
                        <m:t> </m:t>
                      </m:r>
                      <m:r>
                        <a:rPr lang="en-CA" sz="9600" b="0" i="1" smtClean="0">
                          <a:solidFill>
                            <a:srgbClr val="FF6600"/>
                          </a:solidFill>
                          <a:latin typeface="Cambria Math" panose="02040503050406030204" pitchFamily="18" charset="0"/>
                        </a:rPr>
                        <m:t>𝜙</m:t>
                      </m:r>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3038588" y="89205"/>
                <a:ext cx="3091551" cy="160794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45E7F-6DA6-ED9B-E57C-C1AB1E8643D8}"/>
                  </a:ext>
                </a:extLst>
              </p:cNvPr>
              <p:cNvSpPr txBox="1"/>
              <p:nvPr/>
            </p:nvSpPr>
            <p:spPr>
              <a:xfrm>
                <a:off x="1578060" y="2516687"/>
                <a:ext cx="5445914" cy="3079946"/>
              </a:xfrm>
              <a:prstGeom prst="rect">
                <a:avLst/>
              </a:prstGeom>
              <a:noFill/>
            </p:spPr>
            <p:txBody>
              <a:bodyPr wrap="none" rtlCol="0">
                <a:spAutoFit/>
              </a:bodyPr>
              <a:lstStyle/>
              <a:p>
                <a:pPr>
                  <a:spcAft>
                    <a:spcPts val="1800"/>
                  </a:spcAft>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C000"/>
                                  </a:solidFill>
                                  <a:latin typeface="Cambria Math" panose="02040503050406030204" pitchFamily="18" charset="0"/>
                                </a:rPr>
                                <m:t>𝜓</m:t>
                              </m:r>
                            </m:e>
                          </m:d>
                        </m:e>
                        <m:sup>
                          <m:r>
                            <a:rPr lang="en-GB" sz="8000" b="1" i="1">
                              <a:latin typeface="Cambria Math" panose="02040503050406030204" pitchFamily="18" charset="0"/>
                              <a:ea typeface="Cambria Math" panose="02040503050406030204" pitchFamily="18" charset="0"/>
                            </a:rPr>
                            <m:t>†</m:t>
                          </m:r>
                        </m:sup>
                      </m:sSup>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e>
                      </m:d>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GB" sz="8000" b="1" i="1">
                              <a:latin typeface="Cambria Math" panose="02040503050406030204" pitchFamily="18" charset="0"/>
                              <a:ea typeface="Cambria Math" panose="02040503050406030204" pitchFamily="18" charset="0"/>
                            </a:rPr>
                            <m:t>†</m:t>
                          </m:r>
                        </m:sup>
                      </m:sSup>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GB" sz="8000" b="1" i="1">
                              <a:latin typeface="Cambria Math" panose="02040503050406030204" pitchFamily="18" charset="0"/>
                              <a:ea typeface="Cambria Math" panose="02040503050406030204" pitchFamily="18" charset="0"/>
                            </a:rPr>
                            <m:t>†</m:t>
                          </m:r>
                        </m:sup>
                      </m:sSup>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oMath>
                  </m:oMathPara>
                </a14:m>
                <a:endParaRPr lang="en-CA" sz="8000" dirty="0"/>
              </a:p>
            </p:txBody>
          </p:sp>
        </mc:Choice>
        <mc:Fallback xmlns="">
          <p:sp>
            <p:nvSpPr>
              <p:cNvPr id="7" name="TextBox 6">
                <a:extLst>
                  <a:ext uri="{FF2B5EF4-FFF2-40B4-BE49-F238E27FC236}">
                    <a16:creationId xmlns:a16="http://schemas.microsoft.com/office/drawing/2014/main" id="{03645E7F-6DA6-ED9B-E57C-C1AB1E8643D8}"/>
                  </a:ext>
                </a:extLst>
              </p:cNvPr>
              <p:cNvSpPr txBox="1">
                <a:spLocks noRot="1" noChangeAspect="1" noMove="1" noResize="1" noEditPoints="1" noAdjustHandles="1" noChangeArrowheads="1" noChangeShapeType="1" noTextEdit="1"/>
              </p:cNvSpPr>
              <p:nvPr/>
            </p:nvSpPr>
            <p:spPr>
              <a:xfrm>
                <a:off x="1578060" y="2516687"/>
                <a:ext cx="5445914" cy="307994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44050-6AF7-082A-84AB-3CACDCCAE5C3}"/>
                  </a:ext>
                </a:extLst>
              </p:cNvPr>
              <p:cNvSpPr txBox="1"/>
              <p:nvPr/>
            </p:nvSpPr>
            <p:spPr>
              <a:xfrm>
                <a:off x="6743700" y="2729709"/>
                <a:ext cx="5257799" cy="2890920"/>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𝐿</m:t>
                      </m:r>
                      <m:r>
                        <a:rPr lang="en-CA" sz="7200" b="0" i="1" smtClean="0">
                          <a:latin typeface="Cambria Math" panose="02040503050406030204" pitchFamily="18" charset="0"/>
                        </a:rPr>
                        <m:t>∈</m:t>
                      </m:r>
                      <m:r>
                        <a:rPr lang="en-CA" sz="7200" b="0" i="1" smtClean="0">
                          <a:latin typeface="Cambria Math" panose="02040503050406030204" pitchFamily="18" charset="0"/>
                        </a:rPr>
                        <m:t>𝑆𝐿</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2,</m:t>
                          </m:r>
                          <m:r>
                            <a:rPr lang="en-CA" sz="7200" b="0" i="1" smtClean="0">
                              <a:latin typeface="Cambria Math" panose="02040503050406030204" pitchFamily="18" charset="0"/>
                            </a:rPr>
                            <m:t>ℂ</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CA" sz="7200" b="0" i="1" smtClean="0">
                              <a:latin typeface="Cambria Math" panose="02040503050406030204" pitchFamily="18" charset="0"/>
                            </a:rPr>
                            <m:t>−1</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GB" sz="7200" b="1" i="1">
                              <a:latin typeface="Cambria Math" panose="02040503050406030204" pitchFamily="18" charset="0"/>
                              <a:ea typeface="Cambria Math" panose="02040503050406030204" pitchFamily="18" charset="0"/>
                            </a:rPr>
                            <m:t>†</m:t>
                          </m:r>
                        </m:sup>
                      </m:sSup>
                    </m:oMath>
                  </m:oMathPara>
                </a14:m>
                <a:endParaRPr lang="en-CA" sz="7200" dirty="0"/>
              </a:p>
              <a:p>
                <a:pPr algn="ctr"/>
                <a:r>
                  <a:rPr lang="en-CA" sz="3200" dirty="0">
                    <a:solidFill>
                      <a:schemeClr val="tx1">
                        <a:lumMod val="65000"/>
                        <a:lumOff val="35000"/>
                      </a:schemeClr>
                    </a:solidFill>
                  </a:rPr>
                  <a:t>(not equal in all cases)</a:t>
                </a:r>
              </a:p>
            </p:txBody>
          </p:sp>
        </mc:Choice>
        <mc:Fallback xmlns="">
          <p:sp>
            <p:nvSpPr>
              <p:cNvPr id="9" name="TextBox 8">
                <a:extLst>
                  <a:ext uri="{FF2B5EF4-FFF2-40B4-BE49-F238E27FC236}">
                    <a16:creationId xmlns:a16="http://schemas.microsoft.com/office/drawing/2014/main" id="{99A44050-6AF7-082A-84AB-3CACDCCAE5C3}"/>
                  </a:ext>
                </a:extLst>
              </p:cNvPr>
              <p:cNvSpPr txBox="1">
                <a:spLocks noRot="1" noChangeAspect="1" noMove="1" noResize="1" noEditPoints="1" noAdjustHandles="1" noChangeArrowheads="1" noChangeShapeType="1" noTextEdit="1"/>
              </p:cNvSpPr>
              <p:nvPr/>
            </p:nvSpPr>
            <p:spPr>
              <a:xfrm>
                <a:off x="6743700" y="2729709"/>
                <a:ext cx="5257799" cy="2890920"/>
              </a:xfrm>
              <a:prstGeom prst="rect">
                <a:avLst/>
              </a:prstGeom>
              <a:blipFill>
                <a:blip r:embed="rId5"/>
                <a:stretch>
                  <a:fillRect b="-3333"/>
                </a:stretch>
              </a:blipFill>
              <a:ln w="38100">
                <a:solidFill>
                  <a:schemeClr val="tx1"/>
                </a:solidFill>
              </a:ln>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3C9C3413-6D1B-1DA5-2652-00C981C60C4E}"/>
              </a:ext>
            </a:extLst>
          </p:cNvPr>
          <p:cNvGrpSpPr/>
          <p:nvPr/>
        </p:nvGrpSpPr>
        <p:grpSpPr>
          <a:xfrm>
            <a:off x="3038588" y="1697146"/>
            <a:ext cx="2628900" cy="935240"/>
            <a:chOff x="3543300" y="1941310"/>
            <a:chExt cx="2628900" cy="935240"/>
          </a:xfrm>
        </p:grpSpPr>
        <p:cxnSp>
          <p:nvCxnSpPr>
            <p:cNvPr id="12" name="Straight Arrow Connector 11">
              <a:extLst>
                <a:ext uri="{FF2B5EF4-FFF2-40B4-BE49-F238E27FC236}">
                  <a16:creationId xmlns:a16="http://schemas.microsoft.com/office/drawing/2014/main" id="{E1AC01E8-2784-03C8-7345-EB110E3516C4}"/>
                </a:ext>
              </a:extLst>
            </p:cNvPr>
            <p:cNvCxnSpPr>
              <a:cxnSpLocks/>
            </p:cNvCxnSpPr>
            <p:nvPr/>
          </p:nvCxnSpPr>
          <p:spPr>
            <a:xfrm>
              <a:off x="5800612" y="1941310"/>
              <a:ext cx="371588" cy="935240"/>
            </a:xfrm>
            <a:prstGeom prst="straightConnector1">
              <a:avLst/>
            </a:prstGeom>
            <a:ln w="127000">
              <a:solidFill>
                <a:srgbClr val="8E39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BBBEF6-E5F3-6364-3187-1DE1C9C1C597}"/>
                </a:ext>
              </a:extLst>
            </p:cNvPr>
            <p:cNvCxnSpPr>
              <a:cxnSpLocks/>
            </p:cNvCxnSpPr>
            <p:nvPr/>
          </p:nvCxnSpPr>
          <p:spPr>
            <a:xfrm flipH="1">
              <a:off x="3543300" y="1941310"/>
              <a:ext cx="542812" cy="935240"/>
            </a:xfrm>
            <a:prstGeom prst="straightConnector1">
              <a:avLst/>
            </a:prstGeom>
            <a:ln w="127000">
              <a:solidFill>
                <a:srgbClr val="9E78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623345E-7E18-A1A2-09B9-88CB8C51445D}"/>
              </a:ext>
            </a:extLst>
          </p:cNvPr>
          <p:cNvGrpSpPr/>
          <p:nvPr/>
        </p:nvGrpSpPr>
        <p:grpSpPr>
          <a:xfrm>
            <a:off x="5905856" y="-60622"/>
            <a:ext cx="6495111" cy="2577309"/>
            <a:chOff x="5905856" y="-79672"/>
            <a:chExt cx="6495111" cy="2577309"/>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ADAC17-955C-A2CE-5731-DB46283DE172}"/>
                    </a:ext>
                  </a:extLst>
                </p:cNvPr>
                <p:cNvSpPr txBox="1"/>
                <p:nvPr/>
              </p:nvSpPr>
              <p:spPr>
                <a:xfrm>
                  <a:off x="5905856" y="70155"/>
                  <a:ext cx="6495111" cy="2249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6300" b="0" i="1" smtClean="0">
                            <a:latin typeface="Cambria Math" panose="02040503050406030204" pitchFamily="18" charset="0"/>
                          </a:rPr>
                          <m:t>=</m:t>
                        </m:r>
                        <m:d>
                          <m:dPr>
                            <m:begChr m:val="["/>
                            <m:endChr m:val="]"/>
                            <m:ctrlPr>
                              <a:rPr lang="en-CA" sz="6300" b="0" i="1" smtClean="0">
                                <a:latin typeface="Cambria Math" panose="02040503050406030204" pitchFamily="18" charset="0"/>
                              </a:rPr>
                            </m:ctrlPr>
                          </m:dPr>
                          <m:e>
                            <m:sSup>
                              <m:sSupPr>
                                <m:ctrlPr>
                                  <a:rPr lang="en-CA" sz="6300" b="0" i="1" smtClean="0">
                                    <a:solidFill>
                                      <a:srgbClr val="00B0F0"/>
                                    </a:solidFill>
                                    <a:latin typeface="Cambria Math" panose="02040503050406030204" pitchFamily="18" charset="0"/>
                                  </a:rPr>
                                </m:ctrlPr>
                              </m:sSupPr>
                              <m:e>
                                <m:sSup>
                                  <m:sSupPr>
                                    <m:ctrlPr>
                                      <a:rPr lang="en-CA" sz="6300" b="0" i="1" smtClean="0">
                                        <a:solidFill>
                                          <a:srgbClr val="FFC000"/>
                                        </a:solidFill>
                                        <a:latin typeface="Cambria Math" panose="02040503050406030204" pitchFamily="18" charset="0"/>
                                      </a:rPr>
                                    </m:ctrlPr>
                                  </m:sSupPr>
                                  <m:e>
                                    <m:r>
                                      <a:rPr lang="en-CA" sz="6600" i="1">
                                        <a:solidFill>
                                          <a:srgbClr val="FFC000"/>
                                        </a:solidFill>
                                        <a:latin typeface="Cambria Math" panose="02040503050406030204" pitchFamily="18" charset="0"/>
                                      </a:rPr>
                                      <m:t>𝜓</m:t>
                                    </m:r>
                                  </m:e>
                                  <m:sup>
                                    <m:r>
                                      <a:rPr lang="en-CA" sz="6300" b="0" i="1" smtClean="0">
                                        <a:solidFill>
                                          <a:srgbClr val="FFC000"/>
                                        </a:solidFill>
                                        <a:latin typeface="Cambria Math" panose="02040503050406030204" pitchFamily="18" charset="0"/>
                                      </a:rPr>
                                      <m:t>1</m:t>
                                    </m:r>
                                  </m:sup>
                                </m:sSup>
                              </m:e>
                              <m:sup>
                                <m:r>
                                  <a:rPr lang="en-CA" sz="6300" b="0" i="1" smtClean="0">
                                    <a:solidFill>
                                      <a:schemeClr val="tx1"/>
                                    </a:solidFill>
                                    <a:latin typeface="Cambria Math" panose="02040503050406030204" pitchFamily="18" charset="0"/>
                                  </a:rPr>
                                  <m:t>∗</m:t>
                                </m:r>
                              </m:sup>
                            </m:sSup>
                            <m:r>
                              <a:rPr lang="en-CA" sz="6300" b="0" i="1" smtClean="0">
                                <a:solidFill>
                                  <a:srgbClr val="00B0F0"/>
                                </a:solidFill>
                                <a:latin typeface="Cambria Math" panose="02040503050406030204" pitchFamily="18" charset="0"/>
                              </a:rPr>
                              <m:t>  </m:t>
                            </m:r>
                            <m:sSup>
                              <m:sSupPr>
                                <m:ctrlPr>
                                  <a:rPr lang="en-CA" sz="6300" b="0" i="1" smtClean="0">
                                    <a:solidFill>
                                      <a:srgbClr val="00B0F0"/>
                                    </a:solidFill>
                                    <a:latin typeface="Cambria Math" panose="02040503050406030204" pitchFamily="18" charset="0"/>
                                  </a:rPr>
                                </m:ctrlPr>
                              </m:sSupPr>
                              <m:e>
                                <m:sSup>
                                  <m:sSupPr>
                                    <m:ctrlPr>
                                      <a:rPr lang="en-CA" sz="6300" b="0" i="1" smtClean="0">
                                        <a:solidFill>
                                          <a:srgbClr val="FFC000"/>
                                        </a:solidFill>
                                        <a:latin typeface="Cambria Math" panose="02040503050406030204" pitchFamily="18" charset="0"/>
                                      </a:rPr>
                                    </m:ctrlPr>
                                  </m:sSupPr>
                                  <m:e>
                                    <m:r>
                                      <a:rPr lang="en-CA" sz="6600" i="1">
                                        <a:solidFill>
                                          <a:srgbClr val="FFC000"/>
                                        </a:solidFill>
                                        <a:latin typeface="Cambria Math" panose="02040503050406030204" pitchFamily="18" charset="0"/>
                                      </a:rPr>
                                      <m:t>𝜓</m:t>
                                    </m:r>
                                  </m:e>
                                  <m:sup>
                                    <m:r>
                                      <a:rPr lang="en-CA" sz="6300" b="0" i="1" smtClean="0">
                                        <a:solidFill>
                                          <a:srgbClr val="FFC000"/>
                                        </a:solidFill>
                                        <a:latin typeface="Cambria Math" panose="02040503050406030204" pitchFamily="18" charset="0"/>
                                      </a:rPr>
                                      <m:t>2</m:t>
                                    </m:r>
                                  </m:sup>
                                </m:sSup>
                              </m:e>
                              <m:sup>
                                <m:r>
                                  <a:rPr lang="en-CA" sz="6300" b="0" i="1" smtClean="0">
                                    <a:solidFill>
                                      <a:schemeClr val="tx1"/>
                                    </a:solidFill>
                                    <a:latin typeface="Cambria Math" panose="02040503050406030204" pitchFamily="18" charset="0"/>
                                  </a:rPr>
                                  <m:t>∗</m:t>
                                </m:r>
                              </m:sup>
                            </m:sSup>
                          </m:e>
                        </m:d>
                        <m:d>
                          <m:dPr>
                            <m:begChr m:val="["/>
                            <m:endChr m:val="]"/>
                            <m:ctrlPr>
                              <a:rPr lang="en-CA" sz="6300" b="0" i="1" smtClean="0">
                                <a:latin typeface="Cambria Math" panose="02040503050406030204" pitchFamily="18" charset="0"/>
                              </a:rPr>
                            </m:ctrlPr>
                          </m:dPr>
                          <m:e>
                            <m:eqArr>
                              <m:eqArrPr>
                                <m:ctrlPr>
                                  <a:rPr lang="en-CA" sz="6300" b="0" i="1" smtClean="0">
                                    <a:solidFill>
                                      <a:srgbClr val="FF6600"/>
                                    </a:solidFill>
                                    <a:latin typeface="Cambria Math" panose="02040503050406030204" pitchFamily="18" charset="0"/>
                                  </a:rPr>
                                </m:ctrlPr>
                              </m:eqArrPr>
                              <m:e>
                                <m:sSup>
                                  <m:sSupPr>
                                    <m:ctrlPr>
                                      <a:rPr lang="en-CA" sz="6300" b="0" i="1" smtClean="0">
                                        <a:solidFill>
                                          <a:srgbClr val="FF6600"/>
                                        </a:solidFill>
                                        <a:latin typeface="Cambria Math" panose="02040503050406030204" pitchFamily="18" charset="0"/>
                                      </a:rPr>
                                    </m:ctrlPr>
                                  </m:sSupPr>
                                  <m:e>
                                    <m:r>
                                      <a:rPr lang="en-CA" sz="6600" i="1">
                                        <a:solidFill>
                                          <a:srgbClr val="FF6600"/>
                                        </a:solidFill>
                                        <a:latin typeface="Cambria Math" panose="02040503050406030204" pitchFamily="18" charset="0"/>
                                      </a:rPr>
                                      <m:t>𝜙</m:t>
                                    </m:r>
                                  </m:e>
                                  <m:sup>
                                    <m:r>
                                      <a:rPr lang="en-CA" sz="6300" b="0" i="1" smtClean="0">
                                        <a:solidFill>
                                          <a:srgbClr val="FF6600"/>
                                        </a:solidFill>
                                        <a:latin typeface="Cambria Math" panose="02040503050406030204" pitchFamily="18" charset="0"/>
                                      </a:rPr>
                                      <m:t>1</m:t>
                                    </m:r>
                                  </m:sup>
                                </m:sSup>
                              </m:e>
                              <m:e>
                                <m:sSup>
                                  <m:sSupPr>
                                    <m:ctrlPr>
                                      <a:rPr lang="en-CA" sz="6300" b="0" i="1" smtClean="0">
                                        <a:solidFill>
                                          <a:srgbClr val="FF6600"/>
                                        </a:solidFill>
                                        <a:latin typeface="Cambria Math" panose="02040503050406030204" pitchFamily="18" charset="0"/>
                                      </a:rPr>
                                    </m:ctrlPr>
                                  </m:sSupPr>
                                  <m:e>
                                    <m:r>
                                      <a:rPr lang="en-CA" sz="6600" i="1">
                                        <a:solidFill>
                                          <a:srgbClr val="FF6600"/>
                                        </a:solidFill>
                                        <a:latin typeface="Cambria Math" panose="02040503050406030204" pitchFamily="18" charset="0"/>
                                      </a:rPr>
                                      <m:t>𝜙</m:t>
                                    </m:r>
                                  </m:e>
                                  <m:sup>
                                    <m:r>
                                      <a:rPr lang="en-CA" sz="6300" b="0" i="1" smtClean="0">
                                        <a:solidFill>
                                          <a:srgbClr val="FF6600"/>
                                        </a:solidFill>
                                        <a:latin typeface="Cambria Math" panose="02040503050406030204" pitchFamily="18" charset="0"/>
                                      </a:rPr>
                                      <m:t>2</m:t>
                                    </m:r>
                                  </m:sup>
                                </m:sSup>
                              </m:e>
                            </m:eqArr>
                          </m:e>
                        </m:d>
                      </m:oMath>
                    </m:oMathPara>
                  </a14:m>
                  <a:endParaRPr lang="en-CA" sz="6300" dirty="0"/>
                </a:p>
              </p:txBody>
            </p:sp>
          </mc:Choice>
          <mc:Fallback xmlns="">
            <p:sp>
              <p:nvSpPr>
                <p:cNvPr id="6" name="TextBox 5">
                  <a:extLst>
                    <a:ext uri="{FF2B5EF4-FFF2-40B4-BE49-F238E27FC236}">
                      <a16:creationId xmlns:a16="http://schemas.microsoft.com/office/drawing/2014/main" id="{E8ADAC17-955C-A2CE-5731-DB46283DE172}"/>
                    </a:ext>
                  </a:extLst>
                </p:cNvPr>
                <p:cNvSpPr txBox="1">
                  <a:spLocks noRot="1" noChangeAspect="1" noMove="1" noResize="1" noEditPoints="1" noAdjustHandles="1" noChangeArrowheads="1" noChangeShapeType="1" noTextEdit="1"/>
                </p:cNvSpPr>
                <p:nvPr/>
              </p:nvSpPr>
              <p:spPr>
                <a:xfrm>
                  <a:off x="5905856" y="70155"/>
                  <a:ext cx="6495111" cy="2249783"/>
                </a:xfrm>
                <a:prstGeom prst="rect">
                  <a:avLst/>
                </a:prstGeom>
                <a:blipFill>
                  <a:blip r:embed="rId6"/>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2C1F9EB8-FC19-AD46-C046-58C2FB6AC349}"/>
                </a:ext>
              </a:extLst>
            </p:cNvPr>
            <p:cNvSpPr/>
            <p:nvPr/>
          </p:nvSpPr>
          <p:spPr>
            <a:xfrm>
              <a:off x="6096001" y="-79672"/>
              <a:ext cx="6096000" cy="257730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extBox 1">
            <a:extLst>
              <a:ext uri="{FF2B5EF4-FFF2-40B4-BE49-F238E27FC236}">
                <a16:creationId xmlns:a16="http://schemas.microsoft.com/office/drawing/2014/main" id="{E5F53262-4339-5274-F4E4-9A8AD44F49AE}"/>
              </a:ext>
            </a:extLst>
          </p:cNvPr>
          <p:cNvSpPr txBox="1"/>
          <p:nvPr/>
        </p:nvSpPr>
        <p:spPr>
          <a:xfrm>
            <a:off x="78330" y="99747"/>
            <a:ext cx="2484655" cy="1938992"/>
          </a:xfrm>
          <a:prstGeom prst="rect">
            <a:avLst/>
          </a:prstGeom>
          <a:noFill/>
        </p:spPr>
        <p:txBody>
          <a:bodyPr wrap="none" rtlCol="0">
            <a:spAutoFit/>
          </a:bodyPr>
          <a:lstStyle/>
          <a:p>
            <a:pPr algn="ctr"/>
            <a:r>
              <a:rPr lang="en-CA" sz="6000" dirty="0"/>
              <a:t>Weyl</a:t>
            </a:r>
            <a:br>
              <a:rPr lang="en-CA" sz="6000" dirty="0"/>
            </a:br>
            <a:r>
              <a:rPr lang="en-CA" sz="6000" dirty="0"/>
              <a:t>Spinors</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3" name="Ink 22">
                <a:extLst>
                  <a:ext uri="{FF2B5EF4-FFF2-40B4-BE49-F238E27FC236}">
                    <a16:creationId xmlns:a16="http://schemas.microsoft.com/office/drawing/2014/main" id="{07463739-4C6C-1490-6DE7-449DC0AB89AE}"/>
                  </a:ext>
                </a:extLst>
              </p14:cNvPr>
              <p14:cNvContentPartPr/>
              <p14:nvPr>
                <p:extLst>
                  <p:ext uri="{42D2F446-02D8-4167-A562-619A0277C38B}">
                    <p15:isNarration xmlns:p15="http://schemas.microsoft.com/office/powerpoint/2012/main" val="1"/>
                  </p:ext>
                </p:extLst>
              </p14:nvPr>
            </p14:nvContentPartPr>
            <p14:xfrm>
              <a:off x="3748320" y="4782600"/>
              <a:ext cx="7381080" cy="1277640"/>
            </p14:xfrm>
          </p:contentPart>
        </mc:Choice>
        <mc:Fallback xmlns="">
          <p:pic>
            <p:nvPicPr>
              <p:cNvPr id="23" name="Ink 22">
                <a:extLst>
                  <a:ext uri="{FF2B5EF4-FFF2-40B4-BE49-F238E27FC236}">
                    <a16:creationId xmlns:a16="http://schemas.microsoft.com/office/drawing/2014/main" id="{07463739-4C6C-1490-6DE7-449DC0AB89AE}"/>
                  </a:ext>
                </a:extLst>
              </p:cNvPr>
              <p:cNvPicPr>
                <a:picLocks noGrp="1" noRot="1" noChangeAspect="1" noMove="1" noResize="1" noEditPoints="1" noAdjustHandles="1" noChangeArrowheads="1" noChangeShapeType="1"/>
              </p:cNvPicPr>
              <p:nvPr/>
            </p:nvPicPr>
            <p:blipFill>
              <a:blip r:embed="rId8"/>
              <a:stretch>
                <a:fillRect/>
              </a:stretch>
            </p:blipFill>
            <p:spPr>
              <a:xfrm>
                <a:off x="3738960" y="4773240"/>
                <a:ext cx="7399800" cy="1296360"/>
              </a:xfrm>
              <a:prstGeom prst="rect">
                <a:avLst/>
              </a:prstGeom>
            </p:spPr>
          </p:pic>
        </mc:Fallback>
      </mc:AlternateContent>
    </p:spTree>
    <p:custDataLst>
      <p:tags r:id="rId1"/>
    </p:custDataLst>
    <p:extLst>
      <p:ext uri="{BB962C8B-B14F-4D97-AF65-F5344CB8AC3E}">
        <p14:creationId xmlns:p14="http://schemas.microsoft.com/office/powerpoint/2010/main" val="510014091"/>
      </p:ext>
    </p:extLst>
  </p:cSld>
  <p:clrMapOvr>
    <a:masterClrMapping/>
  </p:clrMapOvr>
  <mc:AlternateContent xmlns:mc="http://schemas.openxmlformats.org/markup-compatibility/2006" xmlns:p14="http://schemas.microsoft.com/office/powerpoint/2010/main">
    <mc:Choice Requires="p14">
      <p:transition spd="slow" p14:dur="2000" advTm="33914"/>
    </mc:Choice>
    <mc:Fallback xmlns="">
      <p:transition spd="slow" advTm="33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md type="call" cmd="playFrom(0.0)">
                                      <p:cBhvr>
                                        <p:cTn id="7" dur="1" fill="hold"/>
                                        <p:tgtEl>
                                          <p:spTgt spid="2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F3AB97-11DD-AEE0-58AF-C4BF92123BAE}"/>
                  </a:ext>
                </a:extLst>
              </p:cNvPr>
              <p:cNvSpPr txBox="1"/>
              <p:nvPr/>
            </p:nvSpPr>
            <p:spPr>
              <a:xfrm>
                <a:off x="1303452" y="-76200"/>
                <a:ext cx="5333255" cy="35884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8000" b="0" i="1" smtClean="0">
                              <a:latin typeface="Cambria Math" panose="02040503050406030204" pitchFamily="18" charset="0"/>
                            </a:rPr>
                          </m:ctrlPr>
                        </m:dPr>
                        <m:e>
                          <m:r>
                            <a:rPr lang="en-CA" sz="8000" b="0" i="1" smtClean="0">
                              <a:solidFill>
                                <a:srgbClr val="00B050"/>
                              </a:solidFill>
                              <a:latin typeface="Cambria Math" panose="02040503050406030204" pitchFamily="18" charset="0"/>
                            </a:rPr>
                            <m:t>𝑎</m:t>
                          </m:r>
                          <m:r>
                            <a:rPr lang="en-CA" sz="8000" b="0" i="1" smtClean="0">
                              <a:solidFill>
                                <a:srgbClr val="00B050"/>
                              </a:solidFill>
                              <a:latin typeface="Cambria Math" panose="02040503050406030204" pitchFamily="18" charset="0"/>
                            </a:rPr>
                            <m:t>  </m:t>
                          </m:r>
                          <m:r>
                            <a:rPr lang="en-CA" sz="8000" b="0" i="1" smtClean="0">
                              <a:solidFill>
                                <a:srgbClr val="00B050"/>
                              </a:solidFill>
                              <a:latin typeface="Cambria Math" panose="02040503050406030204" pitchFamily="18" charset="0"/>
                            </a:rPr>
                            <m:t>𝑏</m:t>
                          </m:r>
                          <m:r>
                            <a:rPr lang="en-CA" sz="8000" b="0" i="1" smtClean="0">
                              <a:solidFill>
                                <a:srgbClr val="00B050"/>
                              </a:solidFill>
                              <a:latin typeface="Cambria Math" panose="02040503050406030204" pitchFamily="18" charset="0"/>
                            </a:rPr>
                            <m:t>  </m:t>
                          </m:r>
                          <m:r>
                            <a:rPr lang="en-CA" sz="8000" b="0" i="1" smtClean="0">
                              <a:solidFill>
                                <a:srgbClr val="00B050"/>
                              </a:solidFill>
                              <a:latin typeface="Cambria Math" panose="02040503050406030204" pitchFamily="18" charset="0"/>
                            </a:rPr>
                            <m:t>𝑐</m:t>
                          </m:r>
                        </m:e>
                      </m:d>
                      <m:d>
                        <m:dPr>
                          <m:begChr m:val="["/>
                          <m:endChr m:val="]"/>
                          <m:ctrlPr>
                            <a:rPr lang="en-CA" sz="8000" b="0" i="1" smtClean="0">
                              <a:latin typeface="Cambria Math" panose="02040503050406030204" pitchFamily="18" charset="0"/>
                            </a:rPr>
                          </m:ctrlPr>
                        </m:dPr>
                        <m:e>
                          <m:eqArr>
                            <m:eqArrPr>
                              <m:ctrlPr>
                                <a:rPr lang="en-CA" sz="8000" b="0" i="1" smtClean="0">
                                  <a:solidFill>
                                    <a:srgbClr val="7030A0"/>
                                  </a:solidFill>
                                  <a:latin typeface="Cambria Math" panose="02040503050406030204" pitchFamily="18" charset="0"/>
                                </a:rPr>
                              </m:ctrlPr>
                            </m:eqArrPr>
                            <m:e>
                              <m:r>
                                <a:rPr lang="en-CA" sz="8000" b="0" i="1" smtClean="0">
                                  <a:solidFill>
                                    <a:srgbClr val="7030A0"/>
                                  </a:solidFill>
                                  <a:latin typeface="Cambria Math" panose="02040503050406030204" pitchFamily="18" charset="0"/>
                                </a:rPr>
                                <m:t>𝑑</m:t>
                              </m:r>
                            </m:e>
                            <m:e>
                              <m:r>
                                <a:rPr lang="en-CA" sz="8000" b="0" i="1" smtClean="0">
                                  <a:solidFill>
                                    <a:srgbClr val="7030A0"/>
                                  </a:solidFill>
                                  <a:latin typeface="Cambria Math" panose="02040503050406030204" pitchFamily="18" charset="0"/>
                                </a:rPr>
                                <m:t>𝑒</m:t>
                              </m:r>
                            </m:e>
                            <m:e>
                              <m:r>
                                <a:rPr lang="en-CA" sz="8000" b="0" i="1" smtClean="0">
                                  <a:solidFill>
                                    <a:srgbClr val="7030A0"/>
                                  </a:solidFill>
                                  <a:latin typeface="Cambria Math" panose="02040503050406030204" pitchFamily="18" charset="0"/>
                                </a:rPr>
                                <m:t>𝑓</m:t>
                              </m:r>
                            </m:e>
                          </m:eqArr>
                        </m:e>
                      </m:d>
                    </m:oMath>
                  </m:oMathPara>
                </a14:m>
                <a:endParaRPr lang="en-CA" sz="8000" dirty="0"/>
              </a:p>
            </p:txBody>
          </p:sp>
        </mc:Choice>
        <mc:Fallback xmlns="">
          <p:sp>
            <p:nvSpPr>
              <p:cNvPr id="5" name="TextBox 4">
                <a:extLst>
                  <a:ext uri="{FF2B5EF4-FFF2-40B4-BE49-F238E27FC236}">
                    <a16:creationId xmlns:a16="http://schemas.microsoft.com/office/drawing/2014/main" id="{49F3AB97-11DD-AEE0-58AF-C4BF92123BAE}"/>
                  </a:ext>
                </a:extLst>
              </p:cNvPr>
              <p:cNvSpPr txBox="1">
                <a:spLocks noRot="1" noChangeAspect="1" noMove="1" noResize="1" noEditPoints="1" noAdjustHandles="1" noChangeArrowheads="1" noChangeShapeType="1" noTextEdit="1"/>
              </p:cNvSpPr>
              <p:nvPr/>
            </p:nvSpPr>
            <p:spPr>
              <a:xfrm>
                <a:off x="1303452" y="-76200"/>
                <a:ext cx="5333255" cy="358841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11A6CF-DBF2-0684-1A82-A72CAAC0BE01}"/>
                  </a:ext>
                </a:extLst>
              </p:cNvPr>
              <p:cNvSpPr txBox="1"/>
              <p:nvPr/>
            </p:nvSpPr>
            <p:spPr>
              <a:xfrm>
                <a:off x="0" y="3269582"/>
                <a:ext cx="12192000" cy="3588418"/>
              </a:xfrm>
              <a:prstGeom prst="rect">
                <a:avLst/>
              </a:prstGeom>
              <a:noFill/>
            </p:spPr>
            <p:txBody>
              <a:bodyPr wrap="square" rtlCol="0">
                <a:spAutoFit/>
              </a:bodyPr>
              <a:lstStyle/>
              <a:p>
                <a14:m>
                  <m:oMath xmlns:m="http://schemas.openxmlformats.org/officeDocument/2006/math">
                    <m:d>
                      <m:dPr>
                        <m:begChr m:val="["/>
                        <m:endChr m:val="]"/>
                        <m:ctrlPr>
                          <a:rPr lang="en-CA" sz="8000" b="0" i="1" smtClean="0">
                            <a:latin typeface="Cambria Math" panose="02040503050406030204" pitchFamily="18" charset="0"/>
                          </a:rPr>
                        </m:ctrlPr>
                      </m:dPr>
                      <m:e>
                        <m:r>
                          <a:rPr lang="en-CA" sz="8000" b="0" i="1" smtClean="0">
                            <a:solidFill>
                              <a:srgbClr val="00B050"/>
                            </a:solidFill>
                            <a:latin typeface="Cambria Math" panose="02040503050406030204" pitchFamily="18" charset="0"/>
                          </a:rPr>
                          <m:t>𝑎</m:t>
                        </m:r>
                        <m:r>
                          <a:rPr lang="en-CA" sz="8000" b="0" i="1" smtClean="0">
                            <a:solidFill>
                              <a:srgbClr val="00B050"/>
                            </a:solidFill>
                            <a:latin typeface="Cambria Math" panose="02040503050406030204" pitchFamily="18" charset="0"/>
                          </a:rPr>
                          <m:t>  </m:t>
                        </m:r>
                        <m:r>
                          <a:rPr lang="en-CA" sz="8000" b="0" i="1" smtClean="0">
                            <a:solidFill>
                              <a:srgbClr val="00B050"/>
                            </a:solidFill>
                            <a:latin typeface="Cambria Math" panose="02040503050406030204" pitchFamily="18" charset="0"/>
                          </a:rPr>
                          <m:t>𝑏</m:t>
                        </m:r>
                        <m:r>
                          <a:rPr lang="en-CA" sz="8000" b="0" i="1" smtClean="0">
                            <a:solidFill>
                              <a:srgbClr val="00B050"/>
                            </a:solidFill>
                            <a:latin typeface="Cambria Math" panose="02040503050406030204" pitchFamily="18" charset="0"/>
                          </a:rPr>
                          <m:t>  </m:t>
                        </m:r>
                        <m:r>
                          <a:rPr lang="en-CA" sz="8000" b="0" i="1" smtClean="0">
                            <a:solidFill>
                              <a:srgbClr val="00B050"/>
                            </a:solidFill>
                            <a:latin typeface="Cambria Math" panose="02040503050406030204" pitchFamily="18" charset="0"/>
                          </a:rPr>
                          <m:t>𝑐</m:t>
                        </m:r>
                      </m:e>
                    </m:d>
                  </m:oMath>
                </a14:m>
                <a:r>
                  <a:rPr lang="en-CA" sz="8000" b="0" i="0" dirty="0">
                    <a:latin typeface="+mj-lt"/>
                  </a:rPr>
                  <a:t> </a:t>
                </a:r>
                <a14:m>
                  <m:oMath xmlns:m="http://schemas.openxmlformats.org/officeDocument/2006/math">
                    <m:d>
                      <m:dPr>
                        <m:begChr m:val="["/>
                        <m:endChr m:val="]"/>
                        <m:ctrlPr>
                          <a:rPr lang="en-CA" sz="6600" b="0" i="1" smtClean="0">
                            <a:latin typeface="Cambria Math" panose="02040503050406030204" pitchFamily="18" charset="0"/>
                          </a:rPr>
                        </m:ctrlPr>
                      </m:dPr>
                      <m:e>
                        <m:m>
                          <m:mPr>
                            <m:mcs>
                              <m:mc>
                                <m:mcPr>
                                  <m:count m:val="3"/>
                                  <m:mcJc m:val="center"/>
                                </m:mcPr>
                              </m:mc>
                            </m:mcs>
                            <m:ctrlPr>
                              <a:rPr lang="en-CA" sz="6600" b="0" i="1" smtClean="0">
                                <a:latin typeface="Cambria Math" panose="02040503050406030204" pitchFamily="18" charset="0"/>
                              </a:rPr>
                            </m:ctrlPr>
                          </m:mPr>
                          <m:mr>
                            <m:e>
                              <m:sSub>
                                <m:sSubPr>
                                  <m:ctrlPr>
                                    <a:rPr lang="en-CA" sz="6600" b="0" i="1" smtClean="0">
                                      <a:latin typeface="Cambria Math" panose="02040503050406030204" pitchFamily="18" charset="0"/>
                                    </a:rPr>
                                  </m:ctrlPr>
                                </m:sSubPr>
                                <m:e>
                                  <m:r>
                                    <m:rPr>
                                      <m:brk m:alnAt="7"/>
                                    </m:rPr>
                                    <a:rPr lang="en-CA" sz="6600" b="0" i="1" smtClean="0">
                                      <a:latin typeface="Cambria Math" panose="02040503050406030204" pitchFamily="18" charset="0"/>
                                    </a:rPr>
                                    <m:t>𝑚</m:t>
                                  </m:r>
                                </m:e>
                                <m:sub>
                                  <m:r>
                                    <m:rPr>
                                      <m:brk m:alnAt="7"/>
                                    </m:rPr>
                                    <a:rPr lang="en-CA" sz="6600" b="0" i="1" smtClean="0">
                                      <a:latin typeface="Cambria Math" panose="02040503050406030204" pitchFamily="18" charset="0"/>
                                    </a:rPr>
                                    <m:t>1</m:t>
                                  </m:r>
                                  <m:r>
                                    <a:rPr lang="en-CA" sz="6600" b="0" i="1" smtClean="0">
                                      <a:latin typeface="Cambria Math" panose="02040503050406030204" pitchFamily="18" charset="0"/>
                                    </a:rPr>
                                    <m:t>1</m:t>
                                  </m:r>
                                </m:sub>
                              </m:sSub>
                            </m:e>
                            <m:e>
                              <m:sSub>
                                <m:sSubPr>
                                  <m:ctrlPr>
                                    <a:rPr lang="en-CA" sz="6600" b="0" i="1" smtClean="0">
                                      <a:latin typeface="Cambria Math" panose="02040503050406030204" pitchFamily="18" charset="0"/>
                                    </a:rPr>
                                  </m:ctrlPr>
                                </m:sSubPr>
                                <m:e>
                                  <m:r>
                                    <a:rPr lang="en-CA" sz="6600" b="0" i="1" smtClean="0">
                                      <a:latin typeface="Cambria Math" panose="02040503050406030204" pitchFamily="18" charset="0"/>
                                    </a:rPr>
                                    <m:t>𝑚</m:t>
                                  </m:r>
                                </m:e>
                                <m:sub>
                                  <m:r>
                                    <a:rPr lang="en-CA" sz="6600" b="0" i="1" smtClean="0">
                                      <a:latin typeface="Cambria Math" panose="02040503050406030204" pitchFamily="18" charset="0"/>
                                    </a:rPr>
                                    <m:t>12</m:t>
                                  </m:r>
                                </m:sub>
                              </m:sSub>
                            </m:e>
                            <m:e>
                              <m:sSub>
                                <m:sSubPr>
                                  <m:ctrlPr>
                                    <a:rPr lang="en-CA" sz="6600" b="0" i="1" smtClean="0">
                                      <a:latin typeface="Cambria Math" panose="02040503050406030204" pitchFamily="18" charset="0"/>
                                    </a:rPr>
                                  </m:ctrlPr>
                                </m:sSubPr>
                                <m:e>
                                  <m:r>
                                    <a:rPr lang="en-CA" sz="6600" b="0" i="1" smtClean="0">
                                      <a:latin typeface="Cambria Math" panose="02040503050406030204" pitchFamily="18" charset="0"/>
                                    </a:rPr>
                                    <m:t>𝑚</m:t>
                                  </m:r>
                                </m:e>
                                <m:sub>
                                  <m:r>
                                    <a:rPr lang="en-CA" sz="6600" b="0" i="1" smtClean="0">
                                      <a:latin typeface="Cambria Math" panose="02040503050406030204" pitchFamily="18" charset="0"/>
                                    </a:rPr>
                                    <m:t>13</m:t>
                                  </m:r>
                                </m:sub>
                              </m:sSub>
                            </m:e>
                          </m:mr>
                          <m:mr>
                            <m:e>
                              <m:sSub>
                                <m:sSubPr>
                                  <m:ctrlPr>
                                    <a:rPr lang="en-CA" sz="6600" b="0" i="1" smtClean="0">
                                      <a:latin typeface="Cambria Math" panose="02040503050406030204" pitchFamily="18" charset="0"/>
                                    </a:rPr>
                                  </m:ctrlPr>
                                </m:sSubPr>
                                <m:e>
                                  <m:r>
                                    <a:rPr lang="en-CA" sz="6600" b="0" i="1" smtClean="0">
                                      <a:latin typeface="Cambria Math" panose="02040503050406030204" pitchFamily="18" charset="0"/>
                                    </a:rPr>
                                    <m:t>𝑚</m:t>
                                  </m:r>
                                </m:e>
                                <m:sub>
                                  <m:r>
                                    <a:rPr lang="en-CA" sz="6600" b="0" i="1" smtClean="0">
                                      <a:latin typeface="Cambria Math" panose="02040503050406030204" pitchFamily="18" charset="0"/>
                                    </a:rPr>
                                    <m:t>21</m:t>
                                  </m:r>
                                </m:sub>
                              </m:sSub>
                            </m:e>
                            <m:e>
                              <m:sSub>
                                <m:sSubPr>
                                  <m:ctrlPr>
                                    <a:rPr lang="en-CA" sz="6600" b="0" i="1" smtClean="0">
                                      <a:latin typeface="Cambria Math" panose="02040503050406030204" pitchFamily="18" charset="0"/>
                                    </a:rPr>
                                  </m:ctrlPr>
                                </m:sSubPr>
                                <m:e>
                                  <m:r>
                                    <a:rPr lang="en-CA" sz="6600" b="0" i="1" smtClean="0">
                                      <a:latin typeface="Cambria Math" panose="02040503050406030204" pitchFamily="18" charset="0"/>
                                    </a:rPr>
                                    <m:t>𝑚</m:t>
                                  </m:r>
                                </m:e>
                                <m:sub>
                                  <m:r>
                                    <a:rPr lang="en-CA" sz="6600" b="0" i="1" smtClean="0">
                                      <a:latin typeface="Cambria Math" panose="02040503050406030204" pitchFamily="18" charset="0"/>
                                    </a:rPr>
                                    <m:t>22</m:t>
                                  </m:r>
                                </m:sub>
                              </m:sSub>
                            </m:e>
                            <m:e>
                              <m:sSub>
                                <m:sSubPr>
                                  <m:ctrlPr>
                                    <a:rPr lang="en-CA" sz="6600" b="0" i="1" smtClean="0">
                                      <a:latin typeface="Cambria Math" panose="02040503050406030204" pitchFamily="18" charset="0"/>
                                    </a:rPr>
                                  </m:ctrlPr>
                                </m:sSubPr>
                                <m:e>
                                  <m:r>
                                    <a:rPr lang="en-CA" sz="6600" b="0" i="1" smtClean="0">
                                      <a:latin typeface="Cambria Math" panose="02040503050406030204" pitchFamily="18" charset="0"/>
                                    </a:rPr>
                                    <m:t>𝑚</m:t>
                                  </m:r>
                                </m:e>
                                <m:sub>
                                  <m:r>
                                    <a:rPr lang="en-CA" sz="6600" b="0" i="1" smtClean="0">
                                      <a:latin typeface="Cambria Math" panose="02040503050406030204" pitchFamily="18" charset="0"/>
                                    </a:rPr>
                                    <m:t>23</m:t>
                                  </m:r>
                                </m:sub>
                              </m:sSub>
                            </m:e>
                          </m:mr>
                          <m:mr>
                            <m:e>
                              <m:sSub>
                                <m:sSubPr>
                                  <m:ctrlPr>
                                    <a:rPr lang="en-CA" sz="6600" b="0" i="1" smtClean="0">
                                      <a:latin typeface="Cambria Math" panose="02040503050406030204" pitchFamily="18" charset="0"/>
                                    </a:rPr>
                                  </m:ctrlPr>
                                </m:sSubPr>
                                <m:e>
                                  <m:r>
                                    <a:rPr lang="en-CA" sz="6600" b="0" i="1" smtClean="0">
                                      <a:latin typeface="Cambria Math" panose="02040503050406030204" pitchFamily="18" charset="0"/>
                                    </a:rPr>
                                    <m:t>𝑚</m:t>
                                  </m:r>
                                </m:e>
                                <m:sub>
                                  <m:r>
                                    <a:rPr lang="en-CA" sz="6600" b="0" i="1" smtClean="0">
                                      <a:latin typeface="Cambria Math" panose="02040503050406030204" pitchFamily="18" charset="0"/>
                                    </a:rPr>
                                    <m:t>31</m:t>
                                  </m:r>
                                </m:sub>
                              </m:sSub>
                            </m:e>
                            <m:e>
                              <m:sSub>
                                <m:sSubPr>
                                  <m:ctrlPr>
                                    <a:rPr lang="en-CA" sz="6600" b="0" i="1" smtClean="0">
                                      <a:latin typeface="Cambria Math" panose="02040503050406030204" pitchFamily="18" charset="0"/>
                                    </a:rPr>
                                  </m:ctrlPr>
                                </m:sSubPr>
                                <m:e>
                                  <m:r>
                                    <a:rPr lang="en-CA" sz="6600" b="0" i="1" smtClean="0">
                                      <a:latin typeface="Cambria Math" panose="02040503050406030204" pitchFamily="18" charset="0"/>
                                    </a:rPr>
                                    <m:t>𝑚</m:t>
                                  </m:r>
                                </m:e>
                                <m:sub>
                                  <m:r>
                                    <a:rPr lang="en-CA" sz="6600" b="0" i="1" smtClean="0">
                                      <a:latin typeface="Cambria Math" panose="02040503050406030204" pitchFamily="18" charset="0"/>
                                    </a:rPr>
                                    <m:t>32</m:t>
                                  </m:r>
                                </m:sub>
                              </m:sSub>
                            </m:e>
                            <m:e>
                              <m:sSub>
                                <m:sSubPr>
                                  <m:ctrlPr>
                                    <a:rPr lang="en-CA" sz="6600" b="0" i="1" smtClean="0">
                                      <a:latin typeface="Cambria Math" panose="02040503050406030204" pitchFamily="18" charset="0"/>
                                    </a:rPr>
                                  </m:ctrlPr>
                                </m:sSubPr>
                                <m:e>
                                  <m:r>
                                    <a:rPr lang="en-CA" sz="6600" b="0" i="1" smtClean="0">
                                      <a:latin typeface="Cambria Math" panose="02040503050406030204" pitchFamily="18" charset="0"/>
                                    </a:rPr>
                                    <m:t>𝑚</m:t>
                                  </m:r>
                                </m:e>
                                <m:sub>
                                  <m:r>
                                    <a:rPr lang="en-CA" sz="6600" b="0" i="1" smtClean="0">
                                      <a:latin typeface="Cambria Math" panose="02040503050406030204" pitchFamily="18" charset="0"/>
                                    </a:rPr>
                                    <m:t>33</m:t>
                                  </m:r>
                                </m:sub>
                              </m:sSub>
                            </m:e>
                          </m:mr>
                        </m:m>
                      </m:e>
                    </m:d>
                  </m:oMath>
                </a14:m>
                <a:r>
                  <a:rPr lang="en-CA" sz="8000" b="0" i="0" dirty="0">
                    <a:latin typeface="+mj-lt"/>
                  </a:rPr>
                  <a:t> </a:t>
                </a:r>
                <a14:m>
                  <m:oMath xmlns:m="http://schemas.openxmlformats.org/officeDocument/2006/math">
                    <m:d>
                      <m:dPr>
                        <m:begChr m:val="["/>
                        <m:endChr m:val="]"/>
                        <m:ctrlPr>
                          <a:rPr lang="en-CA" sz="8000" b="0" i="1" smtClean="0">
                            <a:latin typeface="Cambria Math" panose="02040503050406030204" pitchFamily="18" charset="0"/>
                          </a:rPr>
                        </m:ctrlPr>
                      </m:dPr>
                      <m:e>
                        <m:eqArr>
                          <m:eqArrPr>
                            <m:ctrlPr>
                              <a:rPr lang="en-CA" sz="8000" b="0" i="1" smtClean="0">
                                <a:solidFill>
                                  <a:srgbClr val="7030A0"/>
                                </a:solidFill>
                                <a:latin typeface="Cambria Math" panose="02040503050406030204" pitchFamily="18" charset="0"/>
                              </a:rPr>
                            </m:ctrlPr>
                          </m:eqArrPr>
                          <m:e>
                            <m:r>
                              <a:rPr lang="en-CA" sz="8000" b="0" i="1" smtClean="0">
                                <a:solidFill>
                                  <a:srgbClr val="7030A0"/>
                                </a:solidFill>
                                <a:latin typeface="Cambria Math" panose="02040503050406030204" pitchFamily="18" charset="0"/>
                              </a:rPr>
                              <m:t>𝑑</m:t>
                            </m:r>
                          </m:e>
                          <m:e>
                            <m:r>
                              <a:rPr lang="en-CA" sz="8000" b="0" i="1" smtClean="0">
                                <a:solidFill>
                                  <a:srgbClr val="7030A0"/>
                                </a:solidFill>
                                <a:latin typeface="Cambria Math" panose="02040503050406030204" pitchFamily="18" charset="0"/>
                              </a:rPr>
                              <m:t>𝑒</m:t>
                            </m:r>
                          </m:e>
                          <m:e>
                            <m:r>
                              <a:rPr lang="en-CA" sz="8000" b="0" i="1" smtClean="0">
                                <a:solidFill>
                                  <a:srgbClr val="7030A0"/>
                                </a:solidFill>
                                <a:latin typeface="Cambria Math" panose="02040503050406030204" pitchFamily="18" charset="0"/>
                              </a:rPr>
                              <m:t>𝑓</m:t>
                            </m:r>
                          </m:e>
                        </m:eqArr>
                      </m:e>
                    </m:d>
                  </m:oMath>
                </a14:m>
                <a:endParaRPr lang="en-CA" sz="8000" dirty="0"/>
              </a:p>
            </p:txBody>
          </p:sp>
        </mc:Choice>
        <mc:Fallback xmlns="">
          <p:sp>
            <p:nvSpPr>
              <p:cNvPr id="7" name="TextBox 6">
                <a:extLst>
                  <a:ext uri="{FF2B5EF4-FFF2-40B4-BE49-F238E27FC236}">
                    <a16:creationId xmlns:a16="http://schemas.microsoft.com/office/drawing/2014/main" id="{D511A6CF-DBF2-0684-1A82-A72CAAC0BE01}"/>
                  </a:ext>
                </a:extLst>
              </p:cNvPr>
              <p:cNvSpPr txBox="1">
                <a:spLocks noRot="1" noChangeAspect="1" noMove="1" noResize="1" noEditPoints="1" noAdjustHandles="1" noChangeArrowheads="1" noChangeShapeType="1" noTextEdit="1"/>
              </p:cNvSpPr>
              <p:nvPr/>
            </p:nvSpPr>
            <p:spPr>
              <a:xfrm>
                <a:off x="0" y="3269582"/>
                <a:ext cx="12192000" cy="358841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14" name="Ink 13">
                <a:extLst>
                  <a:ext uri="{FF2B5EF4-FFF2-40B4-BE49-F238E27FC236}">
                    <a16:creationId xmlns:a16="http://schemas.microsoft.com/office/drawing/2014/main" id="{08E3353E-C870-60AD-DB5E-998A84CD09A0}"/>
                  </a:ext>
                </a:extLst>
              </p14:cNvPr>
              <p14:cNvContentPartPr/>
              <p14:nvPr>
                <p:extLst>
                  <p:ext uri="{42D2F446-02D8-4167-A562-619A0277C38B}">
                    <p15:isNarration xmlns:p15="http://schemas.microsoft.com/office/powerpoint/2012/main" val="1"/>
                  </p:ext>
                </p:extLst>
              </p14:nvPr>
            </p14:nvContentPartPr>
            <p14:xfrm>
              <a:off x="3540960" y="6469560"/>
              <a:ext cx="6865200" cy="267120"/>
            </p14:xfrm>
          </p:contentPart>
        </mc:Choice>
        <mc:Fallback xmlns="">
          <p:pic>
            <p:nvPicPr>
              <p:cNvPr id="14" name="Ink 13">
                <a:extLst>
                  <a:ext uri="{FF2B5EF4-FFF2-40B4-BE49-F238E27FC236}">
                    <a16:creationId xmlns:a16="http://schemas.microsoft.com/office/drawing/2014/main" id="{08E3353E-C870-60AD-DB5E-998A84CD09A0}"/>
                  </a:ext>
                </a:extLst>
              </p:cNvPr>
              <p:cNvPicPr>
                <a:picLocks noGrp="1" noRot="1" noChangeAspect="1" noMove="1" noResize="1" noEditPoints="1" noAdjustHandles="1" noChangeArrowheads="1" noChangeShapeType="1"/>
              </p:cNvPicPr>
              <p:nvPr/>
            </p:nvPicPr>
            <p:blipFill>
              <a:blip r:embed="rId6"/>
              <a:stretch>
                <a:fillRect/>
              </a:stretch>
            </p:blipFill>
            <p:spPr>
              <a:xfrm>
                <a:off x="3531600" y="6460200"/>
                <a:ext cx="6883920" cy="285840"/>
              </a:xfrm>
              <a:prstGeom prst="rect">
                <a:avLst/>
              </a:prstGeom>
            </p:spPr>
          </p:pic>
        </mc:Fallback>
      </mc:AlternateContent>
    </p:spTree>
    <p:custDataLst>
      <p:tags r:id="rId1"/>
    </p:custDataLst>
    <p:extLst>
      <p:ext uri="{BB962C8B-B14F-4D97-AF65-F5344CB8AC3E}">
        <p14:creationId xmlns:p14="http://schemas.microsoft.com/office/powerpoint/2010/main" val="683898359"/>
      </p:ext>
    </p:extLst>
  </p:cSld>
  <p:clrMapOvr>
    <a:masterClrMapping/>
  </p:clrMapOvr>
  <mc:AlternateContent xmlns:mc="http://schemas.openxmlformats.org/markup-compatibility/2006" xmlns:p14="http://schemas.microsoft.com/office/powerpoint/2010/main">
    <mc:Choice Requires="p14">
      <p:transition spd="slow" p14:dur="2000" advTm="12369"/>
    </mc:Choice>
    <mc:Fallback xmlns="">
      <p:transition spd="slow" advTm="12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76F2A1-C215-4257-2C39-EAA22198C5C0}"/>
                  </a:ext>
                </a:extLst>
              </p:cNvPr>
              <p:cNvSpPr txBox="1"/>
              <p:nvPr/>
            </p:nvSpPr>
            <p:spPr>
              <a:xfrm>
                <a:off x="95250" y="2278864"/>
                <a:ext cx="11882804" cy="31538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5400" b="0" i="1" smtClean="0">
                          <a:latin typeface="Cambria Math" panose="02040503050406030204" pitchFamily="18" charset="0"/>
                        </a:rPr>
                        <m:t>=</m:t>
                      </m:r>
                      <m:d>
                        <m:dPr>
                          <m:begChr m:val="["/>
                          <m:endChr m:val="]"/>
                          <m:ctrlPr>
                            <a:rPr lang="en-CA" sz="5400" b="0" i="1" smtClean="0">
                              <a:latin typeface="Cambria Math" panose="02040503050406030204" pitchFamily="18" charset="0"/>
                            </a:rPr>
                          </m:ctrlPr>
                        </m:dPr>
                        <m:e>
                          <m:r>
                            <a:rPr lang="en-CA" sz="5400" b="0" i="1" smtClean="0">
                              <a:latin typeface="Cambria Math" panose="02040503050406030204" pitchFamily="18" charset="0"/>
                            </a:rPr>
                            <m:t>𝑐</m:t>
                          </m:r>
                          <m:r>
                            <a:rPr lang="en-CA" sz="5400" b="0" i="1" smtClean="0">
                              <a:solidFill>
                                <a:srgbClr val="0070C0"/>
                              </a:solidFill>
                              <a:latin typeface="Cambria Math" panose="02040503050406030204" pitchFamily="18" charset="0"/>
                            </a:rPr>
                            <m:t>𝑡</m:t>
                          </m:r>
                          <m:r>
                            <a:rPr lang="en-CA" sz="5400" b="0" i="1" smtClean="0">
                              <a:solidFill>
                                <a:srgbClr val="0070C0"/>
                              </a:solidFill>
                              <a:latin typeface="Cambria Math" panose="02040503050406030204" pitchFamily="18" charset="0"/>
                            </a:rPr>
                            <m:t>  </m:t>
                          </m:r>
                          <m:r>
                            <a:rPr lang="en-CA" sz="5400" b="0" i="1" smtClean="0">
                              <a:solidFill>
                                <a:srgbClr val="0070C0"/>
                              </a:solidFill>
                              <a:latin typeface="Cambria Math" panose="02040503050406030204" pitchFamily="18" charset="0"/>
                            </a:rPr>
                            <m:t>𝑥</m:t>
                          </m:r>
                          <m:r>
                            <a:rPr lang="en-CA" sz="5400" b="0" i="1" smtClean="0">
                              <a:solidFill>
                                <a:srgbClr val="0070C0"/>
                              </a:solidFill>
                              <a:latin typeface="Cambria Math" panose="02040503050406030204" pitchFamily="18" charset="0"/>
                            </a:rPr>
                            <m:t>  </m:t>
                          </m:r>
                          <m:r>
                            <a:rPr lang="en-CA" sz="5400" b="0" i="1" smtClean="0">
                              <a:solidFill>
                                <a:srgbClr val="0070C0"/>
                              </a:solidFill>
                              <a:latin typeface="Cambria Math" panose="02040503050406030204" pitchFamily="18" charset="0"/>
                            </a:rPr>
                            <m:t>𝑦</m:t>
                          </m:r>
                          <m:r>
                            <a:rPr lang="en-CA" sz="5400" b="0" i="1" smtClean="0">
                              <a:solidFill>
                                <a:srgbClr val="0070C0"/>
                              </a:solidFill>
                              <a:latin typeface="Cambria Math" panose="02040503050406030204" pitchFamily="18" charset="0"/>
                            </a:rPr>
                            <m:t>  </m:t>
                          </m:r>
                          <m:r>
                            <a:rPr lang="en-CA" sz="5400" b="0" i="1" smtClean="0">
                              <a:solidFill>
                                <a:srgbClr val="0070C0"/>
                              </a:solidFill>
                              <a:latin typeface="Cambria Math" panose="02040503050406030204" pitchFamily="18" charset="0"/>
                            </a:rPr>
                            <m:t>𝑧</m:t>
                          </m:r>
                        </m:e>
                      </m:d>
                      <m:d>
                        <m:dPr>
                          <m:begChr m:val="["/>
                          <m:endChr m:val="]"/>
                          <m:ctrlPr>
                            <a:rPr lang="en-CA" sz="5400" b="0" i="1" smtClean="0">
                              <a:latin typeface="Cambria Math" panose="02040503050406030204" pitchFamily="18" charset="0"/>
                            </a:rPr>
                          </m:ctrlPr>
                        </m:dPr>
                        <m:e>
                          <m:m>
                            <m:mPr>
                              <m:mcs>
                                <m:mc>
                                  <m:mcPr>
                                    <m:count m:val="2"/>
                                    <m:mcJc m:val="center"/>
                                  </m:mcPr>
                                </m:mc>
                              </m:mcs>
                              <m:ctrlPr>
                                <a:rPr lang="en-CA" sz="5400" b="0" i="1" smtClean="0">
                                  <a:latin typeface="Cambria Math" panose="02040503050406030204" pitchFamily="18" charset="0"/>
                                </a:rPr>
                              </m:ctrlPr>
                            </m:mPr>
                            <m:mr>
                              <m:e>
                                <m:m>
                                  <m:mPr>
                                    <m:mcs>
                                      <m:mc>
                                        <m:mcPr>
                                          <m:count m:val="2"/>
                                          <m:mcJc m:val="center"/>
                                        </m:mcPr>
                                      </m:mc>
                                    </m:mcs>
                                    <m:ctrlPr>
                                      <a:rPr lang="en-CA" sz="5400" i="1">
                                        <a:latin typeface="Cambria Math" panose="02040503050406030204" pitchFamily="18" charset="0"/>
                                      </a:rPr>
                                    </m:ctrlPr>
                                  </m:mPr>
                                  <m:mr>
                                    <m:e>
                                      <m:eqArr>
                                        <m:eqArrPr>
                                          <m:ctrlPr>
                                            <a:rPr lang="en-CA" sz="5400" b="0" i="1" smtClean="0">
                                              <a:latin typeface="Cambria Math" panose="02040503050406030204" pitchFamily="18" charset="0"/>
                                            </a:rPr>
                                          </m:ctrlPr>
                                        </m:eqArrPr>
                                        <m:e>
                                          <m:r>
                                            <m:rPr>
                                              <m:brk m:alnAt="7"/>
                                            </m:rPr>
                                            <a:rPr lang="en-CA" sz="5400" b="0" i="1" smtClean="0">
                                              <a:latin typeface="Cambria Math" panose="02040503050406030204" pitchFamily="18" charset="0"/>
                                            </a:rPr>
                                            <m:t>+</m:t>
                                          </m:r>
                                          <m:r>
                                            <a:rPr lang="en-CA" sz="5400" b="0" i="1" smtClean="0">
                                              <a:latin typeface="Cambria Math" panose="02040503050406030204" pitchFamily="18" charset="0"/>
                                            </a:rPr>
                                            <m:t>1</m:t>
                                          </m:r>
                                        </m:e>
                                        <m:e>
                                          <m:r>
                                            <a:rPr lang="en-CA" sz="5400" b="0" i="1" smtClean="0">
                                              <a:latin typeface="Cambria Math" panose="02040503050406030204" pitchFamily="18" charset="0"/>
                                            </a:rPr>
                                            <m:t>0</m:t>
                                          </m:r>
                                        </m:e>
                                        <m:e>
                                          <m:r>
                                            <a:rPr lang="en-CA" sz="5400" b="0" i="1" smtClean="0">
                                              <a:latin typeface="Cambria Math" panose="02040503050406030204" pitchFamily="18" charset="0"/>
                                            </a:rPr>
                                            <m:t>0</m:t>
                                          </m:r>
                                        </m:e>
                                        <m:e>
                                          <m:r>
                                            <a:rPr lang="en-CA" sz="5400" b="0" i="1" smtClean="0">
                                              <a:latin typeface="Cambria Math" panose="02040503050406030204" pitchFamily="18" charset="0"/>
                                            </a:rPr>
                                            <m:t>0</m:t>
                                          </m:r>
                                        </m:e>
                                      </m:eqArr>
                                    </m:e>
                                    <m:e>
                                      <m:eqArr>
                                        <m:eqArrPr>
                                          <m:ctrlPr>
                                            <a:rPr lang="en-CA" sz="5400" b="0" i="1" smtClean="0">
                                              <a:latin typeface="Cambria Math" panose="02040503050406030204" pitchFamily="18" charset="0"/>
                                            </a:rPr>
                                          </m:ctrlPr>
                                        </m:eqArrPr>
                                        <m:e>
                                          <m:r>
                                            <a:rPr lang="en-CA" sz="5400" b="0" i="1" smtClean="0">
                                              <a:latin typeface="Cambria Math" panose="02040503050406030204" pitchFamily="18" charset="0"/>
                                            </a:rPr>
                                            <m:t>0</m:t>
                                          </m:r>
                                        </m:e>
                                        <m:e>
                                          <m:r>
                                            <a:rPr lang="en-CA" sz="5400" b="0" i="1" smtClean="0">
                                              <a:latin typeface="Cambria Math" panose="02040503050406030204" pitchFamily="18" charset="0"/>
                                            </a:rPr>
                                            <m:t>−1</m:t>
                                          </m:r>
                                        </m:e>
                                        <m:e>
                                          <m:r>
                                            <a:rPr lang="en-CA" sz="5400" b="0" i="1" smtClean="0">
                                              <a:latin typeface="Cambria Math" panose="02040503050406030204" pitchFamily="18" charset="0"/>
                                            </a:rPr>
                                            <m:t>0</m:t>
                                          </m:r>
                                        </m:e>
                                        <m:e>
                                          <m:r>
                                            <a:rPr lang="en-CA" sz="5400" b="0" i="1" smtClean="0">
                                              <a:latin typeface="Cambria Math" panose="02040503050406030204" pitchFamily="18" charset="0"/>
                                            </a:rPr>
                                            <m:t>0</m:t>
                                          </m:r>
                                        </m:e>
                                      </m:eqArr>
                                    </m:e>
                                  </m:mr>
                                </m:m>
                              </m:e>
                              <m:e>
                                <m:m>
                                  <m:mPr>
                                    <m:mcs>
                                      <m:mc>
                                        <m:mcPr>
                                          <m:count m:val="2"/>
                                          <m:mcJc m:val="center"/>
                                        </m:mcPr>
                                      </m:mc>
                                    </m:mcs>
                                    <m:ctrlPr>
                                      <a:rPr lang="en-CA" sz="5400" i="1">
                                        <a:latin typeface="Cambria Math" panose="02040503050406030204" pitchFamily="18" charset="0"/>
                                      </a:rPr>
                                    </m:ctrlPr>
                                  </m:mPr>
                                  <m:mr>
                                    <m:e>
                                      <m:eqArr>
                                        <m:eqArrPr>
                                          <m:ctrlPr>
                                            <a:rPr lang="en-CA" sz="5400" b="0" i="1" smtClean="0">
                                              <a:latin typeface="Cambria Math" panose="02040503050406030204" pitchFamily="18" charset="0"/>
                                            </a:rPr>
                                          </m:ctrlPr>
                                        </m:eqArrPr>
                                        <m:e>
                                          <m:r>
                                            <m:rPr>
                                              <m:brk m:alnAt="7"/>
                                            </m:rPr>
                                            <a:rPr lang="en-CA" sz="5400" b="0" i="1" smtClean="0">
                                              <a:latin typeface="Cambria Math" panose="02040503050406030204" pitchFamily="18" charset="0"/>
                                            </a:rPr>
                                            <m:t>0</m:t>
                                          </m:r>
                                        </m:e>
                                        <m:e>
                                          <m:r>
                                            <a:rPr lang="en-CA" sz="5400" b="0" i="1" smtClean="0">
                                              <a:latin typeface="Cambria Math" panose="02040503050406030204" pitchFamily="18" charset="0"/>
                                            </a:rPr>
                                            <m:t>0</m:t>
                                          </m:r>
                                        </m:e>
                                        <m:e>
                                          <m:r>
                                            <a:rPr lang="en-CA" sz="5400" b="0" i="1" smtClean="0">
                                              <a:latin typeface="Cambria Math" panose="02040503050406030204" pitchFamily="18" charset="0"/>
                                            </a:rPr>
                                            <m:t>−1</m:t>
                                          </m:r>
                                        </m:e>
                                        <m:e>
                                          <m:r>
                                            <a:rPr lang="en-CA" sz="5400" b="0" i="1" smtClean="0">
                                              <a:latin typeface="Cambria Math" panose="02040503050406030204" pitchFamily="18" charset="0"/>
                                            </a:rPr>
                                            <m:t>0</m:t>
                                          </m:r>
                                        </m:e>
                                      </m:eqArr>
                                    </m:e>
                                    <m:e>
                                      <m:eqArr>
                                        <m:eqArrPr>
                                          <m:ctrlPr>
                                            <a:rPr lang="en-CA" sz="5400" b="0" i="1" smtClean="0">
                                              <a:latin typeface="Cambria Math" panose="02040503050406030204" pitchFamily="18" charset="0"/>
                                            </a:rPr>
                                          </m:ctrlPr>
                                        </m:eqArrPr>
                                        <m:e>
                                          <m:r>
                                            <a:rPr lang="en-CA" sz="5400" b="0" i="1" smtClean="0">
                                              <a:latin typeface="Cambria Math" panose="02040503050406030204" pitchFamily="18" charset="0"/>
                                            </a:rPr>
                                            <m:t>0</m:t>
                                          </m:r>
                                        </m:e>
                                        <m:e>
                                          <m:r>
                                            <a:rPr lang="en-CA" sz="5400" b="0" i="1" smtClean="0">
                                              <a:latin typeface="Cambria Math" panose="02040503050406030204" pitchFamily="18" charset="0"/>
                                            </a:rPr>
                                            <m:t>0</m:t>
                                          </m:r>
                                        </m:e>
                                        <m:e>
                                          <m:r>
                                            <a:rPr lang="en-CA" sz="5400" b="0" i="1" smtClean="0">
                                              <a:latin typeface="Cambria Math" panose="02040503050406030204" pitchFamily="18" charset="0"/>
                                            </a:rPr>
                                            <m:t>0</m:t>
                                          </m:r>
                                        </m:e>
                                        <m:e>
                                          <m:r>
                                            <a:rPr lang="en-CA" sz="5400" b="0" i="1" smtClean="0">
                                              <a:latin typeface="Cambria Math" panose="02040503050406030204" pitchFamily="18" charset="0"/>
                                            </a:rPr>
                                            <m:t>−1</m:t>
                                          </m:r>
                                        </m:e>
                                      </m:eqArr>
                                    </m:e>
                                  </m:mr>
                                </m:m>
                              </m:e>
                            </m:mr>
                          </m:m>
                        </m:e>
                      </m:d>
                      <m:d>
                        <m:dPr>
                          <m:begChr m:val="["/>
                          <m:endChr m:val="]"/>
                          <m:ctrlPr>
                            <a:rPr lang="en-CA" sz="5400" b="0" i="1" smtClean="0">
                              <a:latin typeface="Cambria Math" panose="02040503050406030204" pitchFamily="18" charset="0"/>
                            </a:rPr>
                          </m:ctrlPr>
                        </m:dPr>
                        <m:e>
                          <m:eqArr>
                            <m:eqArrPr>
                              <m:ctrlPr>
                                <a:rPr lang="en-CA" sz="5400" b="0" i="1" smtClean="0">
                                  <a:solidFill>
                                    <a:srgbClr val="0070C0"/>
                                  </a:solidFill>
                                  <a:latin typeface="Cambria Math" panose="02040503050406030204" pitchFamily="18" charset="0"/>
                                </a:rPr>
                              </m:ctrlPr>
                            </m:eqArrPr>
                            <m:e>
                              <m:r>
                                <a:rPr lang="en-CA" sz="5400" b="0" i="1" smtClean="0">
                                  <a:solidFill>
                                    <a:schemeClr val="tx1"/>
                                  </a:solidFill>
                                  <a:latin typeface="Cambria Math" panose="02040503050406030204" pitchFamily="18" charset="0"/>
                                </a:rPr>
                                <m:t>𝑐</m:t>
                              </m:r>
                              <m:r>
                                <a:rPr lang="en-CA" sz="5400" b="0" i="1" smtClean="0">
                                  <a:solidFill>
                                    <a:srgbClr val="0070C0"/>
                                  </a:solidFill>
                                  <a:latin typeface="Cambria Math" panose="02040503050406030204" pitchFamily="18" charset="0"/>
                                </a:rPr>
                                <m:t>𝑡</m:t>
                              </m:r>
                            </m:e>
                            <m:e>
                              <m:r>
                                <a:rPr lang="en-CA" sz="5400" b="0" i="1" smtClean="0">
                                  <a:solidFill>
                                    <a:srgbClr val="0070C0"/>
                                  </a:solidFill>
                                  <a:latin typeface="Cambria Math" panose="02040503050406030204" pitchFamily="18" charset="0"/>
                                </a:rPr>
                                <m:t>𝑥</m:t>
                              </m:r>
                            </m:e>
                            <m:e>
                              <m:r>
                                <a:rPr lang="en-CA" sz="5400" b="0" i="1" smtClean="0">
                                  <a:solidFill>
                                    <a:srgbClr val="0070C0"/>
                                  </a:solidFill>
                                  <a:latin typeface="Cambria Math" panose="02040503050406030204" pitchFamily="18" charset="0"/>
                                </a:rPr>
                                <m:t>𝑦</m:t>
                              </m:r>
                            </m:e>
                            <m:e>
                              <m:r>
                                <a:rPr lang="en-CA" sz="5400" b="0" i="1" smtClean="0">
                                  <a:solidFill>
                                    <a:srgbClr val="0070C0"/>
                                  </a:solidFill>
                                  <a:latin typeface="Cambria Math" panose="02040503050406030204" pitchFamily="18" charset="0"/>
                                </a:rPr>
                                <m:t>𝑧</m:t>
                              </m:r>
                            </m:e>
                          </m:eqArr>
                        </m:e>
                      </m:d>
                    </m:oMath>
                  </m:oMathPara>
                </a14:m>
                <a:endParaRPr lang="en-CA" sz="5400" dirty="0"/>
              </a:p>
            </p:txBody>
          </p:sp>
        </mc:Choice>
        <mc:Fallback xmlns="">
          <p:sp>
            <p:nvSpPr>
              <p:cNvPr id="4" name="TextBox 3">
                <a:extLst>
                  <a:ext uri="{FF2B5EF4-FFF2-40B4-BE49-F238E27FC236}">
                    <a16:creationId xmlns:a16="http://schemas.microsoft.com/office/drawing/2014/main" id="{0476F2A1-C215-4257-2C39-EAA22198C5C0}"/>
                  </a:ext>
                </a:extLst>
              </p:cNvPr>
              <p:cNvSpPr txBox="1">
                <a:spLocks noRot="1" noChangeAspect="1" noMove="1" noResize="1" noEditPoints="1" noAdjustHandles="1" noChangeArrowheads="1" noChangeShapeType="1" noTextEdit="1"/>
              </p:cNvSpPr>
              <p:nvPr/>
            </p:nvSpPr>
            <p:spPr>
              <a:xfrm>
                <a:off x="95250" y="2278864"/>
                <a:ext cx="11882804" cy="3153812"/>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8AAA1F-1F06-EC21-A666-48613E572BDB}"/>
                  </a:ext>
                </a:extLst>
              </p:cNvPr>
              <p:cNvSpPr txBox="1"/>
              <p:nvPr/>
            </p:nvSpPr>
            <p:spPr>
              <a:xfrm>
                <a:off x="1946455" y="1058952"/>
                <a:ext cx="9521645"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m:t>
                      </m:r>
                      <m:sSup>
                        <m:sSupPr>
                          <m:ctrlPr>
                            <a:rPr lang="en-CA" sz="7200" i="1">
                              <a:latin typeface="Cambria Math" panose="02040503050406030204" pitchFamily="18" charset="0"/>
                            </a:rPr>
                          </m:ctrlPr>
                        </m:sSupPr>
                        <m:e>
                          <m:d>
                            <m:dPr>
                              <m:ctrlPr>
                                <a:rPr lang="en-CA" sz="7200" i="1">
                                  <a:latin typeface="Cambria Math" panose="02040503050406030204" pitchFamily="18" charset="0"/>
                                </a:rPr>
                              </m:ctrlPr>
                            </m:dPr>
                            <m:e>
                              <m:r>
                                <a:rPr lang="en-CA" sz="7200" i="1">
                                  <a:latin typeface="Cambria Math" panose="02040503050406030204" pitchFamily="18" charset="0"/>
                                </a:rPr>
                                <m:t>𝑐</m:t>
                              </m:r>
                              <m:r>
                                <a:rPr lang="en-CA" sz="7200" i="1">
                                  <a:solidFill>
                                    <a:srgbClr val="0070C0"/>
                                  </a:solidFill>
                                  <a:latin typeface="Cambria Math" panose="02040503050406030204" pitchFamily="18" charset="0"/>
                                </a:rPr>
                                <m:t>𝑡</m:t>
                              </m:r>
                            </m:e>
                          </m:d>
                        </m:e>
                        <m:sup>
                          <m:r>
                            <a:rPr lang="en-CA" sz="7200" i="1">
                              <a:latin typeface="Cambria Math" panose="02040503050406030204" pitchFamily="18" charset="0"/>
                            </a:rPr>
                            <m:t>2</m:t>
                          </m:r>
                        </m:sup>
                      </m:sSup>
                      <m:r>
                        <a:rPr lang="en-CA" sz="7200" i="1">
                          <a:latin typeface="Cambria Math" panose="02040503050406030204" pitchFamily="18" charset="0"/>
                        </a:rPr>
                        <m:t>−</m:t>
                      </m:r>
                      <m:sSup>
                        <m:sSupPr>
                          <m:ctrlPr>
                            <a:rPr lang="en-CA" sz="7200" i="1">
                              <a:latin typeface="Cambria Math" panose="02040503050406030204" pitchFamily="18" charset="0"/>
                            </a:rPr>
                          </m:ctrlPr>
                        </m:sSupPr>
                        <m:e>
                          <m:r>
                            <a:rPr lang="en-CA" sz="7200" i="1">
                              <a:solidFill>
                                <a:srgbClr val="0070C0"/>
                              </a:solidFill>
                              <a:latin typeface="Cambria Math" panose="02040503050406030204" pitchFamily="18" charset="0"/>
                            </a:rPr>
                            <m:t>𝑥</m:t>
                          </m:r>
                        </m:e>
                        <m:sup>
                          <m:r>
                            <a:rPr lang="en-CA" sz="7200" i="1">
                              <a:latin typeface="Cambria Math" panose="02040503050406030204" pitchFamily="18" charset="0"/>
                            </a:rPr>
                            <m:t>2</m:t>
                          </m:r>
                        </m:sup>
                      </m:sSup>
                      <m:r>
                        <a:rPr lang="en-CA" sz="7200" i="1">
                          <a:latin typeface="Cambria Math" panose="02040503050406030204" pitchFamily="18" charset="0"/>
                        </a:rPr>
                        <m:t>−</m:t>
                      </m:r>
                      <m:sSup>
                        <m:sSupPr>
                          <m:ctrlPr>
                            <a:rPr lang="en-CA" sz="7200" i="1">
                              <a:latin typeface="Cambria Math" panose="02040503050406030204" pitchFamily="18" charset="0"/>
                            </a:rPr>
                          </m:ctrlPr>
                        </m:sSupPr>
                        <m:e>
                          <m:r>
                            <a:rPr lang="en-CA" sz="7200" i="1">
                              <a:solidFill>
                                <a:srgbClr val="0070C0"/>
                              </a:solidFill>
                              <a:latin typeface="Cambria Math" panose="02040503050406030204" pitchFamily="18" charset="0"/>
                            </a:rPr>
                            <m:t>𝑦</m:t>
                          </m:r>
                        </m:e>
                        <m:sup>
                          <m:r>
                            <a:rPr lang="en-CA" sz="7200" i="1">
                              <a:latin typeface="Cambria Math" panose="02040503050406030204" pitchFamily="18" charset="0"/>
                            </a:rPr>
                            <m:t>2</m:t>
                          </m:r>
                        </m:sup>
                      </m:sSup>
                      <m:r>
                        <a:rPr lang="en-CA" sz="7200" i="1">
                          <a:latin typeface="Cambria Math" panose="02040503050406030204" pitchFamily="18" charset="0"/>
                        </a:rPr>
                        <m:t>−</m:t>
                      </m:r>
                      <m:sSup>
                        <m:sSupPr>
                          <m:ctrlPr>
                            <a:rPr lang="en-CA" sz="7200" i="1">
                              <a:latin typeface="Cambria Math" panose="02040503050406030204" pitchFamily="18" charset="0"/>
                            </a:rPr>
                          </m:ctrlPr>
                        </m:sSupPr>
                        <m:e>
                          <m:r>
                            <a:rPr lang="en-CA" sz="7200" i="1">
                              <a:solidFill>
                                <a:srgbClr val="0070C0"/>
                              </a:solidFill>
                              <a:latin typeface="Cambria Math" panose="02040503050406030204" pitchFamily="18" charset="0"/>
                            </a:rPr>
                            <m:t>𝑧</m:t>
                          </m:r>
                        </m:e>
                        <m:sup>
                          <m:r>
                            <a:rPr lang="en-CA" sz="7200" i="1">
                              <a:latin typeface="Cambria Math" panose="02040503050406030204" pitchFamily="18" charset="0"/>
                            </a:rPr>
                            <m:t>2</m:t>
                          </m:r>
                        </m:sup>
                      </m:sSup>
                    </m:oMath>
                  </m:oMathPara>
                </a14:m>
                <a:endParaRPr lang="en-CA" sz="7200" dirty="0"/>
              </a:p>
            </p:txBody>
          </p:sp>
        </mc:Choice>
        <mc:Fallback xmlns="">
          <p:sp>
            <p:nvSpPr>
              <p:cNvPr id="5" name="TextBox 4">
                <a:extLst>
                  <a:ext uri="{FF2B5EF4-FFF2-40B4-BE49-F238E27FC236}">
                    <a16:creationId xmlns:a16="http://schemas.microsoft.com/office/drawing/2014/main" id="{6F8AAA1F-1F06-EC21-A666-48613E572BDB}"/>
                  </a:ext>
                </a:extLst>
              </p:cNvPr>
              <p:cNvSpPr txBox="1">
                <a:spLocks noRot="1" noChangeAspect="1" noMove="1" noResize="1" noEditPoints="1" noAdjustHandles="1" noChangeArrowheads="1" noChangeShapeType="1" noTextEdit="1"/>
              </p:cNvSpPr>
              <p:nvPr/>
            </p:nvSpPr>
            <p:spPr>
              <a:xfrm>
                <a:off x="1946455" y="1058952"/>
                <a:ext cx="9521645" cy="120032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D26BEA5-A157-2A81-DFC1-3F08FEED63F9}"/>
                  </a:ext>
                </a:extLst>
              </p:cNvPr>
              <p:cNvSpPr txBox="1"/>
              <p:nvPr/>
            </p:nvSpPr>
            <p:spPr>
              <a:xfrm>
                <a:off x="154598" y="-8027"/>
                <a:ext cx="4055597"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CA" sz="7200" b="0" i="1" smtClean="0">
                              <a:solidFill>
                                <a:srgbClr val="FF6600"/>
                              </a:solidFill>
                              <a:latin typeface="Cambria Math" panose="02040503050406030204" pitchFamily="18" charset="0"/>
                            </a:rPr>
                          </m:ctrlPr>
                        </m:accPr>
                        <m:e>
                          <m:r>
                            <a:rPr lang="en-CA" sz="7200" b="0" i="1" smtClean="0">
                              <a:solidFill>
                                <a:srgbClr val="FF6600"/>
                              </a:solidFill>
                              <a:latin typeface="Cambria Math" panose="02040503050406030204" pitchFamily="18" charset="0"/>
                            </a:rPr>
                            <m:t>𝑠</m:t>
                          </m:r>
                        </m:e>
                      </m:acc>
                      <m:r>
                        <a:rPr lang="en-CA" sz="7200" b="0" i="1" smtClean="0">
                          <a:latin typeface="Cambria Math" panose="02040503050406030204" pitchFamily="18" charset="0"/>
                        </a:rPr>
                        <m:t>⋅</m:t>
                      </m:r>
                      <m:acc>
                        <m:accPr>
                          <m:chr m:val="⃗"/>
                          <m:ctrlPr>
                            <a:rPr lang="en-CA" sz="7200" b="0" i="1" smtClean="0">
                              <a:solidFill>
                                <a:srgbClr val="FF6600"/>
                              </a:solidFill>
                              <a:latin typeface="Cambria Math" panose="02040503050406030204" pitchFamily="18" charset="0"/>
                            </a:rPr>
                          </m:ctrlPr>
                        </m:accPr>
                        <m:e>
                          <m:r>
                            <a:rPr lang="en-CA" sz="7200" b="0" i="1" smtClean="0">
                              <a:solidFill>
                                <a:srgbClr val="FF6600"/>
                              </a:solidFill>
                              <a:latin typeface="Cambria Math" panose="02040503050406030204" pitchFamily="18" charset="0"/>
                            </a:rPr>
                            <m:t>𝑠</m:t>
                          </m:r>
                        </m:e>
                      </m:acc>
                      <m:r>
                        <a:rPr lang="en-CA" sz="7200" b="0" i="1" smtClean="0">
                          <a:solidFill>
                            <a:schemeClr val="tx1"/>
                          </a:solidFill>
                          <a:latin typeface="Cambria Math" panose="02040503050406030204" pitchFamily="18" charset="0"/>
                        </a:rPr>
                        <m:t>=</m:t>
                      </m:r>
                      <m:sSup>
                        <m:sSupPr>
                          <m:ctrlPr>
                            <a:rPr lang="en-CA" sz="7200" b="0" i="1" smtClean="0">
                              <a:solidFill>
                                <a:schemeClr val="tx1"/>
                              </a:solidFill>
                              <a:latin typeface="Cambria Math" panose="02040503050406030204" pitchFamily="18" charset="0"/>
                            </a:rPr>
                          </m:ctrlPr>
                        </m:sSupPr>
                        <m:e>
                          <m:r>
                            <a:rPr lang="en-CA" sz="7200" b="0" i="1" smtClean="0">
                              <a:solidFill>
                                <a:srgbClr val="DAA600"/>
                              </a:solidFill>
                              <a:latin typeface="Cambria Math" panose="02040503050406030204" pitchFamily="18" charset="0"/>
                            </a:rPr>
                            <m:t>𝑠</m:t>
                          </m:r>
                        </m:e>
                        <m:sup>
                          <m:r>
                            <a:rPr lang="en-CA" sz="7200" b="0" i="1" smtClean="0">
                              <a:solidFill>
                                <a:schemeClr val="tx1"/>
                              </a:solidFill>
                              <a:latin typeface="Cambria Math" panose="02040503050406030204" pitchFamily="18" charset="0"/>
                            </a:rPr>
                            <m:t>2</m:t>
                          </m:r>
                        </m:sup>
                      </m:sSup>
                    </m:oMath>
                  </m:oMathPara>
                </a14:m>
                <a:endParaRPr lang="en-CA" sz="7200" dirty="0"/>
              </a:p>
            </p:txBody>
          </p:sp>
        </mc:Choice>
        <mc:Fallback xmlns="">
          <p:sp>
            <p:nvSpPr>
              <p:cNvPr id="6" name="TextBox 5">
                <a:extLst>
                  <a:ext uri="{FF2B5EF4-FFF2-40B4-BE49-F238E27FC236}">
                    <a16:creationId xmlns:a16="http://schemas.microsoft.com/office/drawing/2014/main" id="{ED26BEA5-A157-2A81-DFC1-3F08FEED63F9}"/>
                  </a:ext>
                </a:extLst>
              </p:cNvPr>
              <p:cNvSpPr txBox="1">
                <a:spLocks noRot="1" noChangeAspect="1" noMove="1" noResize="1" noEditPoints="1" noAdjustHandles="1" noChangeArrowheads="1" noChangeShapeType="1" noTextEdit="1"/>
              </p:cNvSpPr>
              <p:nvPr/>
            </p:nvSpPr>
            <p:spPr>
              <a:xfrm>
                <a:off x="154598" y="-8027"/>
                <a:ext cx="4055597" cy="1200329"/>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03E09D-E0A0-9186-2D1D-1F7A32222685}"/>
                  </a:ext>
                </a:extLst>
              </p:cNvPr>
              <p:cNvSpPr txBox="1"/>
              <p:nvPr/>
            </p:nvSpPr>
            <p:spPr>
              <a:xfrm>
                <a:off x="154598" y="5432676"/>
                <a:ext cx="3580917"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8000" b="0" i="1" smtClean="0">
                          <a:latin typeface="Cambria Math" panose="02040503050406030204" pitchFamily="18" charset="0"/>
                        </a:rPr>
                        <m:t>=</m:t>
                      </m:r>
                      <m:sSup>
                        <m:sSupPr>
                          <m:ctrlPr>
                            <a:rPr lang="en-CA" sz="8000" b="0" i="1" smtClean="0">
                              <a:solidFill>
                                <a:srgbClr val="FF6600"/>
                              </a:solidFill>
                              <a:latin typeface="Cambria Math" panose="02040503050406030204" pitchFamily="18" charset="0"/>
                            </a:rPr>
                          </m:ctrlPr>
                        </m:sSupPr>
                        <m:e>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𝑠</m:t>
                              </m:r>
                            </m:e>
                          </m:acc>
                        </m:e>
                        <m:sup>
                          <m:r>
                            <a:rPr lang="en-CA" sz="8000" b="0" i="1" smtClean="0">
                              <a:solidFill>
                                <a:schemeClr val="tx1"/>
                              </a:solidFill>
                              <a:latin typeface="Cambria Math" panose="02040503050406030204" pitchFamily="18" charset="0"/>
                            </a:rPr>
                            <m:t>𝑇</m:t>
                          </m:r>
                        </m:sup>
                      </m:sSup>
                      <m:r>
                        <a:rPr lang="en-CA" sz="8000" b="0" i="1" smtClean="0">
                          <a:latin typeface="Cambria Math" panose="02040503050406030204" pitchFamily="18" charset="0"/>
                        </a:rPr>
                        <m:t>𝜂</m:t>
                      </m:r>
                      <m:acc>
                        <m:accPr>
                          <m:chr m:val="⃗"/>
                          <m:ctrlPr>
                            <a:rPr lang="en-CA" sz="8000" i="1">
                              <a:solidFill>
                                <a:srgbClr val="FF6600"/>
                              </a:solidFill>
                              <a:latin typeface="Cambria Math" panose="02040503050406030204" pitchFamily="18" charset="0"/>
                            </a:rPr>
                          </m:ctrlPr>
                        </m:accPr>
                        <m:e>
                          <m:r>
                            <a:rPr lang="en-CA" sz="8000" i="1">
                              <a:solidFill>
                                <a:srgbClr val="FF6600"/>
                              </a:solidFill>
                              <a:latin typeface="Cambria Math" panose="02040503050406030204" pitchFamily="18" charset="0"/>
                            </a:rPr>
                            <m:t>𝑠</m:t>
                          </m:r>
                        </m:e>
                      </m:acc>
                    </m:oMath>
                  </m:oMathPara>
                </a14:m>
                <a:endParaRPr lang="en-CA" sz="8000" dirty="0"/>
              </a:p>
            </p:txBody>
          </p:sp>
        </mc:Choice>
        <mc:Fallback xmlns="">
          <p:sp>
            <p:nvSpPr>
              <p:cNvPr id="7" name="TextBox 6">
                <a:extLst>
                  <a:ext uri="{FF2B5EF4-FFF2-40B4-BE49-F238E27FC236}">
                    <a16:creationId xmlns:a16="http://schemas.microsoft.com/office/drawing/2014/main" id="{0403E09D-E0A0-9186-2D1D-1F7A32222685}"/>
                  </a:ext>
                </a:extLst>
              </p:cNvPr>
              <p:cNvSpPr txBox="1">
                <a:spLocks noRot="1" noChangeAspect="1" noMove="1" noResize="1" noEditPoints="1" noAdjustHandles="1" noChangeArrowheads="1" noChangeShapeType="1" noTextEdit="1"/>
              </p:cNvSpPr>
              <p:nvPr/>
            </p:nvSpPr>
            <p:spPr>
              <a:xfrm>
                <a:off x="154598" y="5432676"/>
                <a:ext cx="3580917" cy="1323439"/>
              </a:xfrm>
              <a:prstGeom prst="rect">
                <a:avLst/>
              </a:prstGeom>
              <a:blipFill>
                <a:blip r:embed="rId6"/>
                <a:stretch>
                  <a:fillRect/>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B7A8E59B-B0C5-C259-9E3C-8921B0BF6AB3}"/>
              </a:ext>
            </a:extLst>
          </p:cNvPr>
          <p:cNvSpPr txBox="1"/>
          <p:nvPr/>
        </p:nvSpPr>
        <p:spPr>
          <a:xfrm>
            <a:off x="4554627" y="5329316"/>
            <a:ext cx="5713744" cy="1015663"/>
          </a:xfrm>
          <a:prstGeom prst="rect">
            <a:avLst/>
          </a:prstGeom>
          <a:noFill/>
        </p:spPr>
        <p:txBody>
          <a:bodyPr wrap="none" rtlCol="0">
            <a:spAutoFit/>
          </a:bodyPr>
          <a:lstStyle/>
          <a:p>
            <a:r>
              <a:rPr lang="en-CA" sz="6000" dirty="0" err="1"/>
              <a:t>Minkowski</a:t>
            </a:r>
            <a:r>
              <a:rPr lang="en-CA" sz="6000" dirty="0"/>
              <a:t> metric</a:t>
            </a: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2" name="Ink 11">
                <a:extLst>
                  <a:ext uri="{FF2B5EF4-FFF2-40B4-BE49-F238E27FC236}">
                    <a16:creationId xmlns:a16="http://schemas.microsoft.com/office/drawing/2014/main" id="{E2F253C4-6E5C-854C-9965-67FE6F2B74C6}"/>
                  </a:ext>
                </a:extLst>
              </p14:cNvPr>
              <p14:cNvContentPartPr/>
              <p14:nvPr>
                <p:extLst>
                  <p:ext uri="{42D2F446-02D8-4167-A562-619A0277C38B}">
                    <p15:isNarration xmlns:p15="http://schemas.microsoft.com/office/powerpoint/2012/main" val="1"/>
                  </p:ext>
                </p:extLst>
              </p14:nvPr>
            </p14:nvContentPartPr>
            <p14:xfrm>
              <a:off x="2291040" y="2108880"/>
              <a:ext cx="7884720" cy="4644360"/>
            </p14:xfrm>
          </p:contentPart>
        </mc:Choice>
        <mc:Fallback xmlns="">
          <p:pic>
            <p:nvPicPr>
              <p:cNvPr id="12" name="Ink 11">
                <a:extLst>
                  <a:ext uri="{FF2B5EF4-FFF2-40B4-BE49-F238E27FC236}">
                    <a16:creationId xmlns:a16="http://schemas.microsoft.com/office/drawing/2014/main" id="{E2F253C4-6E5C-854C-9965-67FE6F2B74C6}"/>
                  </a:ext>
                </a:extLst>
              </p:cNvPr>
              <p:cNvPicPr>
                <a:picLocks noGrp="1" noRot="1" noChangeAspect="1" noMove="1" noResize="1" noEditPoints="1" noAdjustHandles="1" noChangeArrowheads="1" noChangeShapeType="1"/>
              </p:cNvPicPr>
              <p:nvPr/>
            </p:nvPicPr>
            <p:blipFill>
              <a:blip r:embed="rId8"/>
              <a:stretch>
                <a:fillRect/>
              </a:stretch>
            </p:blipFill>
            <p:spPr>
              <a:xfrm>
                <a:off x="2281680" y="2099520"/>
                <a:ext cx="7903440" cy="4663080"/>
              </a:xfrm>
              <a:prstGeom prst="rect">
                <a:avLst/>
              </a:prstGeom>
            </p:spPr>
          </p:pic>
        </mc:Fallback>
      </mc:AlternateContent>
    </p:spTree>
    <p:custDataLst>
      <p:tags r:id="rId1"/>
    </p:custDataLst>
    <p:extLst>
      <p:ext uri="{BB962C8B-B14F-4D97-AF65-F5344CB8AC3E}">
        <p14:creationId xmlns:p14="http://schemas.microsoft.com/office/powerpoint/2010/main" val="3229517146"/>
      </p:ext>
    </p:extLst>
  </p:cSld>
  <p:clrMapOvr>
    <a:masterClrMapping/>
  </p:clrMapOvr>
  <mc:AlternateContent xmlns:mc="http://schemas.openxmlformats.org/markup-compatibility/2006" xmlns:p14="http://schemas.microsoft.com/office/powerpoint/2010/main">
    <mc:Choice Requires="p14">
      <p:transition spd="slow" p14:dur="2000" advTm="19193"/>
    </mc:Choice>
    <mc:Fallback xmlns="">
      <p:transition spd="slow" advTm="19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892540" y="89205"/>
                <a:ext cx="3702873" cy="1607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600" i="1" smtClean="0">
                              <a:solidFill>
                                <a:srgbClr val="00B050"/>
                              </a:solidFill>
                              <a:latin typeface="Cambria Math" panose="02040503050406030204" pitchFamily="18" charset="0"/>
                            </a:rPr>
                          </m:ctrlPr>
                        </m:sSupPr>
                        <m:e>
                          <m:r>
                            <a:rPr lang="en-CA" sz="9600" b="0" i="1" smtClean="0">
                              <a:solidFill>
                                <a:srgbClr val="FFC000"/>
                              </a:solidFill>
                              <a:latin typeface="Cambria Math" panose="02040503050406030204" pitchFamily="18" charset="0"/>
                            </a:rPr>
                            <m:t>𝜓</m:t>
                          </m:r>
                        </m:e>
                        <m:sup>
                          <m:r>
                            <a:rPr lang="en-GB" sz="9600" b="1" i="1">
                              <a:latin typeface="Cambria Math" panose="02040503050406030204" pitchFamily="18" charset="0"/>
                              <a:ea typeface="Cambria Math" panose="02040503050406030204" pitchFamily="18" charset="0"/>
                            </a:rPr>
                            <m:t>†</m:t>
                          </m:r>
                        </m:sup>
                      </m:sSup>
                      <m:r>
                        <a:rPr lang="en-CA" sz="9600" b="0" i="1" smtClean="0">
                          <a:latin typeface="Cambria Math" panose="02040503050406030204" pitchFamily="18" charset="0"/>
                          <a:ea typeface="Cambria Math" panose="02040503050406030204" pitchFamily="18" charset="0"/>
                        </a:rPr>
                        <m:t>𝜖</m:t>
                      </m:r>
                      <m:r>
                        <a:rPr lang="en-CA" sz="9600" b="0" i="1" smtClean="0">
                          <a:latin typeface="Cambria Math" panose="02040503050406030204" pitchFamily="18" charset="0"/>
                        </a:rPr>
                        <m:t> </m:t>
                      </m:r>
                      <m:r>
                        <a:rPr lang="en-CA" sz="9600" b="0" i="1" smtClean="0">
                          <a:solidFill>
                            <a:srgbClr val="FF6600"/>
                          </a:solidFill>
                          <a:latin typeface="Cambria Math" panose="02040503050406030204" pitchFamily="18" charset="0"/>
                        </a:rPr>
                        <m:t>𝜙</m:t>
                      </m:r>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892540" y="89205"/>
                <a:ext cx="3702873" cy="1607941"/>
              </a:xfrm>
              <a:prstGeom prst="rect">
                <a:avLst/>
              </a:prstGeom>
              <a:blipFill>
                <a:blip r:embed="rId3"/>
                <a:stretch>
                  <a:fillRect/>
                </a:stretch>
              </a:blipFill>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673CF5E3-49D1-FB15-A5A3-A7F856A7E002}"/>
              </a:ext>
            </a:extLst>
          </p:cNvPr>
          <p:cNvGrpSpPr/>
          <p:nvPr/>
        </p:nvGrpSpPr>
        <p:grpSpPr>
          <a:xfrm>
            <a:off x="4243864" y="89594"/>
            <a:ext cx="7893892" cy="2041830"/>
            <a:chOff x="4472464" y="70544"/>
            <a:chExt cx="7893892" cy="204183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5E3494-4B2B-EC8E-8493-BA74E35C8A77}"/>
                    </a:ext>
                  </a:extLst>
                </p:cNvPr>
                <p:cNvSpPr txBox="1"/>
                <p:nvPr/>
              </p:nvSpPr>
              <p:spPr>
                <a:xfrm>
                  <a:off x="4472464" y="70544"/>
                  <a:ext cx="7893892" cy="17361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d>
                          <m:dPr>
                            <m:begChr m:val="["/>
                            <m:endChr m:val="]"/>
                            <m:ctrlPr>
                              <a:rPr lang="en-CA" sz="4800" b="0" i="1" smtClean="0">
                                <a:latin typeface="Cambria Math" panose="02040503050406030204" pitchFamily="18" charset="0"/>
                              </a:rPr>
                            </m:ctrlPr>
                          </m:dPr>
                          <m:e>
                            <m:sSup>
                              <m:sSupPr>
                                <m:ctrlPr>
                                  <a:rPr lang="en-CA" sz="4800" b="0" i="1" smtClean="0">
                                    <a:solidFill>
                                      <a:srgbClr val="FFC000"/>
                                    </a:solidFill>
                                    <a:latin typeface="Cambria Math" panose="02040503050406030204" pitchFamily="18" charset="0"/>
                                  </a:rPr>
                                </m:ctrlPr>
                              </m:sSupPr>
                              <m:e>
                                <m:sSup>
                                  <m:sSupPr>
                                    <m:ctrlPr>
                                      <a:rPr lang="en-CA" sz="4800" i="1">
                                        <a:solidFill>
                                          <a:srgbClr val="FFC000"/>
                                        </a:solidFill>
                                        <a:latin typeface="Cambria Math" panose="02040503050406030204" pitchFamily="18" charset="0"/>
                                      </a:rPr>
                                    </m:ctrlPr>
                                  </m:sSupPr>
                                  <m:e>
                                    <m:r>
                                      <a:rPr lang="en-CA" sz="4800" i="1">
                                        <a:solidFill>
                                          <a:srgbClr val="FFC000"/>
                                        </a:solidFill>
                                        <a:latin typeface="Cambria Math" panose="02040503050406030204" pitchFamily="18" charset="0"/>
                                      </a:rPr>
                                      <m:t>𝜓</m:t>
                                    </m:r>
                                  </m:e>
                                  <m:sup>
                                    <m:r>
                                      <a:rPr lang="en-CA" sz="4800" i="1">
                                        <a:solidFill>
                                          <a:srgbClr val="FFC000"/>
                                        </a:solidFill>
                                        <a:latin typeface="Cambria Math" panose="02040503050406030204" pitchFamily="18" charset="0"/>
                                      </a:rPr>
                                      <m:t>1</m:t>
                                    </m:r>
                                  </m:sup>
                                </m:sSup>
                              </m:e>
                              <m:sup>
                                <m:r>
                                  <a:rPr lang="en-CA" sz="4800" b="0" i="1" smtClean="0">
                                    <a:solidFill>
                                      <a:schemeClr val="tx1"/>
                                    </a:solidFill>
                                    <a:latin typeface="Cambria Math" panose="02040503050406030204" pitchFamily="18" charset="0"/>
                                  </a:rPr>
                                  <m:t>∗</m:t>
                                </m:r>
                              </m:sup>
                            </m:sSup>
                            <m:r>
                              <a:rPr lang="en-CA" sz="4800" b="0" i="1" smtClean="0">
                                <a:solidFill>
                                  <a:srgbClr val="FFC000"/>
                                </a:solidFill>
                                <a:latin typeface="Cambria Math" panose="02040503050406030204" pitchFamily="18" charset="0"/>
                              </a:rPr>
                              <m:t>   </m:t>
                            </m:r>
                            <m:sSup>
                              <m:sSupPr>
                                <m:ctrlPr>
                                  <a:rPr lang="en-CA" sz="4800" b="0" i="1" smtClean="0">
                                    <a:solidFill>
                                      <a:srgbClr val="FFC000"/>
                                    </a:solidFill>
                                    <a:latin typeface="Cambria Math" panose="02040503050406030204" pitchFamily="18" charset="0"/>
                                  </a:rPr>
                                </m:ctrlPr>
                              </m:sSupPr>
                              <m:e>
                                <m:sSup>
                                  <m:sSupPr>
                                    <m:ctrlPr>
                                      <a:rPr lang="en-CA" sz="4800" i="1">
                                        <a:solidFill>
                                          <a:srgbClr val="FFC000"/>
                                        </a:solidFill>
                                        <a:latin typeface="Cambria Math" panose="02040503050406030204" pitchFamily="18" charset="0"/>
                                      </a:rPr>
                                    </m:ctrlPr>
                                  </m:sSupPr>
                                  <m:e>
                                    <m:r>
                                      <a:rPr lang="en-CA" sz="4800" i="1">
                                        <a:solidFill>
                                          <a:srgbClr val="FFC000"/>
                                        </a:solidFill>
                                        <a:latin typeface="Cambria Math" panose="02040503050406030204" pitchFamily="18" charset="0"/>
                                      </a:rPr>
                                      <m:t>𝜓</m:t>
                                    </m:r>
                                  </m:e>
                                  <m:sup>
                                    <m:r>
                                      <a:rPr lang="en-CA" sz="4800" i="1">
                                        <a:solidFill>
                                          <a:srgbClr val="FFC000"/>
                                        </a:solidFill>
                                        <a:latin typeface="Cambria Math" panose="02040503050406030204" pitchFamily="18" charset="0"/>
                                      </a:rPr>
                                      <m:t>2</m:t>
                                    </m:r>
                                  </m:sup>
                                </m:sSup>
                              </m:e>
                              <m:sup>
                                <m:r>
                                  <a:rPr lang="en-CA" sz="4800" b="0" i="1" smtClean="0">
                                    <a:solidFill>
                                      <a:schemeClr val="tx1"/>
                                    </a:solidFill>
                                    <a:latin typeface="Cambria Math" panose="02040503050406030204" pitchFamily="18" charset="0"/>
                                  </a:rPr>
                                  <m:t>∗</m:t>
                                </m:r>
                              </m:sup>
                            </m:sSup>
                          </m:e>
                        </m:d>
                        <m:d>
                          <m:dPr>
                            <m:begChr m:val="["/>
                            <m:endChr m:val="]"/>
                            <m:ctrlPr>
                              <a:rPr lang="en-CA" sz="4800" b="0" i="1" smtClean="0">
                                <a:solidFill>
                                  <a:schemeClr val="tx1"/>
                                </a:solidFill>
                                <a:latin typeface="Cambria Math" panose="02040503050406030204" pitchFamily="18" charset="0"/>
                              </a:rPr>
                            </m:ctrlPr>
                          </m:dPr>
                          <m:e>
                            <m:m>
                              <m:mPr>
                                <m:mcs>
                                  <m:mc>
                                    <m:mcPr>
                                      <m:count m:val="2"/>
                                      <m:mcJc m:val="center"/>
                                    </m:mcPr>
                                  </m:mc>
                                </m:mcs>
                                <m:ctrlPr>
                                  <a:rPr lang="en-CA" sz="4800" b="0" i="1" smtClean="0">
                                    <a:solidFill>
                                      <a:schemeClr val="tx1"/>
                                    </a:solidFill>
                                    <a:latin typeface="Cambria Math" panose="02040503050406030204" pitchFamily="18" charset="0"/>
                                  </a:rPr>
                                </m:ctrlPr>
                              </m:mPr>
                              <m:mr>
                                <m:e>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𝜖</m:t>
                                      </m:r>
                                    </m:e>
                                    <m:sub>
                                      <m:r>
                                        <a:rPr lang="en-CA" sz="4800" b="0" i="1" smtClean="0">
                                          <a:solidFill>
                                            <a:schemeClr val="tx1"/>
                                          </a:solidFill>
                                          <a:latin typeface="Cambria Math" panose="02040503050406030204" pitchFamily="18" charset="0"/>
                                        </a:rPr>
                                        <m:t>11</m:t>
                                      </m:r>
                                    </m:sub>
                                  </m:sSub>
                                </m:e>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i="1">
                                          <a:latin typeface="Cambria Math" panose="02040503050406030204" pitchFamily="18" charset="0"/>
                                        </a:rPr>
                                        <m:t>1</m:t>
                                      </m:r>
                                      <m:r>
                                        <a:rPr lang="en-CA" sz="4800" b="0" i="1" smtClean="0">
                                          <a:latin typeface="Cambria Math" panose="02040503050406030204" pitchFamily="18" charset="0"/>
                                        </a:rPr>
                                        <m:t>2</m:t>
                                      </m:r>
                                    </m:sub>
                                  </m:sSub>
                                </m:e>
                              </m:mr>
                              <m:mr>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b="0" i="1" smtClean="0">
                                          <a:latin typeface="Cambria Math" panose="02040503050406030204" pitchFamily="18" charset="0"/>
                                        </a:rPr>
                                        <m:t>2</m:t>
                                      </m:r>
                                      <m:r>
                                        <a:rPr lang="en-CA" sz="4800" i="1">
                                          <a:latin typeface="Cambria Math" panose="02040503050406030204" pitchFamily="18" charset="0"/>
                                        </a:rPr>
                                        <m:t>1</m:t>
                                      </m:r>
                                    </m:sub>
                                  </m:sSub>
                                </m:e>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b="0" i="1" smtClean="0">
                                          <a:latin typeface="Cambria Math" panose="02040503050406030204" pitchFamily="18" charset="0"/>
                                        </a:rPr>
                                        <m:t>22</m:t>
                                      </m:r>
                                    </m:sub>
                                  </m:sSub>
                                </m:e>
                              </m:mr>
                            </m:m>
                          </m:e>
                        </m:d>
                        <m:d>
                          <m:dPr>
                            <m:begChr m:val="["/>
                            <m:endChr m:val="]"/>
                            <m:ctrlPr>
                              <a:rPr lang="en-CA" sz="4800" b="0" i="1" smtClean="0">
                                <a:latin typeface="Cambria Math" panose="02040503050406030204" pitchFamily="18" charset="0"/>
                              </a:rPr>
                            </m:ctrlPr>
                          </m:dPr>
                          <m:e>
                            <m:eqArr>
                              <m:eqArrPr>
                                <m:ctrlPr>
                                  <a:rPr lang="en-CA" sz="4800" b="0" i="1" smtClean="0">
                                    <a:solidFill>
                                      <a:srgbClr val="FF6600"/>
                                    </a:solidFill>
                                    <a:latin typeface="Cambria Math" panose="02040503050406030204" pitchFamily="18" charset="0"/>
                                  </a:rPr>
                                </m:ctrlPr>
                              </m:eqArrPr>
                              <m:e>
                                <m:sSup>
                                  <m:sSupPr>
                                    <m:ctrlPr>
                                      <a:rPr lang="en-CA" sz="4800" b="0" i="1" smtClean="0">
                                        <a:solidFill>
                                          <a:srgbClr val="FF6600"/>
                                        </a:solidFill>
                                        <a:latin typeface="Cambria Math" panose="02040503050406030204" pitchFamily="18" charset="0"/>
                                      </a:rPr>
                                    </m:ctrlPr>
                                  </m:sSupPr>
                                  <m:e>
                                    <m:r>
                                      <a:rPr lang="en-CA" sz="4800" i="1">
                                        <a:solidFill>
                                          <a:srgbClr val="FF6600"/>
                                        </a:solidFill>
                                        <a:latin typeface="Cambria Math" panose="02040503050406030204" pitchFamily="18" charset="0"/>
                                      </a:rPr>
                                      <m:t>𝜙</m:t>
                                    </m:r>
                                  </m:e>
                                  <m:sup>
                                    <m:r>
                                      <a:rPr lang="en-CA" sz="4800" b="0" i="1" smtClean="0">
                                        <a:solidFill>
                                          <a:srgbClr val="FF6600"/>
                                        </a:solidFill>
                                        <a:latin typeface="Cambria Math" panose="02040503050406030204" pitchFamily="18" charset="0"/>
                                      </a:rPr>
                                      <m:t>1</m:t>
                                    </m:r>
                                  </m:sup>
                                </m:sSup>
                              </m:e>
                              <m:e>
                                <m:sSup>
                                  <m:sSupPr>
                                    <m:ctrlPr>
                                      <a:rPr lang="en-CA" sz="4800" b="0" i="1" smtClean="0">
                                        <a:solidFill>
                                          <a:srgbClr val="FF6600"/>
                                        </a:solidFill>
                                        <a:latin typeface="Cambria Math" panose="02040503050406030204" pitchFamily="18" charset="0"/>
                                      </a:rPr>
                                    </m:ctrlPr>
                                  </m:sSupPr>
                                  <m:e>
                                    <m:r>
                                      <a:rPr lang="en-CA" sz="4800" i="1">
                                        <a:solidFill>
                                          <a:srgbClr val="FF6600"/>
                                        </a:solidFill>
                                        <a:latin typeface="Cambria Math" panose="02040503050406030204" pitchFamily="18" charset="0"/>
                                      </a:rPr>
                                      <m:t>𝜙</m:t>
                                    </m:r>
                                  </m:e>
                                  <m:sup>
                                    <m:r>
                                      <a:rPr lang="en-CA" sz="4800" b="0" i="1" smtClean="0">
                                        <a:solidFill>
                                          <a:srgbClr val="FF6600"/>
                                        </a:solidFill>
                                        <a:latin typeface="Cambria Math" panose="02040503050406030204" pitchFamily="18" charset="0"/>
                                      </a:rPr>
                                      <m:t>2</m:t>
                                    </m:r>
                                  </m:sup>
                                </m:sSup>
                              </m:e>
                            </m:eqArr>
                          </m:e>
                        </m:d>
                      </m:oMath>
                    </m:oMathPara>
                  </a14:m>
                  <a:endParaRPr lang="en-CA" sz="4800" dirty="0"/>
                </a:p>
              </p:txBody>
            </p:sp>
          </mc:Choice>
          <mc:Fallback xmlns="">
            <p:sp>
              <p:nvSpPr>
                <p:cNvPr id="14" name="TextBox 13">
                  <a:extLst>
                    <a:ext uri="{FF2B5EF4-FFF2-40B4-BE49-F238E27FC236}">
                      <a16:creationId xmlns:a16="http://schemas.microsoft.com/office/drawing/2014/main" id="{DE5E3494-4B2B-EC8E-8493-BA74E35C8A77}"/>
                    </a:ext>
                  </a:extLst>
                </p:cNvPr>
                <p:cNvSpPr txBox="1">
                  <a:spLocks noRot="1" noChangeAspect="1" noMove="1" noResize="1" noEditPoints="1" noAdjustHandles="1" noChangeArrowheads="1" noChangeShapeType="1" noTextEdit="1"/>
                </p:cNvSpPr>
                <p:nvPr/>
              </p:nvSpPr>
              <p:spPr>
                <a:xfrm>
                  <a:off x="4472464" y="70544"/>
                  <a:ext cx="7893892" cy="1736116"/>
                </a:xfrm>
                <a:prstGeom prst="rect">
                  <a:avLst/>
                </a:prstGeom>
                <a:blipFill>
                  <a:blip r:embed="rId4"/>
                  <a:stretch>
                    <a:fillRect/>
                  </a:stretch>
                </a:blipFill>
              </p:spPr>
              <p:txBody>
                <a:bodyPr/>
                <a:lstStyle/>
                <a:p>
                  <a:r>
                    <a:rPr lang="en-CA">
                      <a:noFill/>
                    </a:rPr>
                    <a:t> </a:t>
                  </a:r>
                </a:p>
              </p:txBody>
            </p:sp>
          </mc:Fallback>
        </mc:AlternateContent>
        <p:sp>
          <p:nvSpPr>
            <p:cNvPr id="18" name="Rectangle 17">
              <a:extLst>
                <a:ext uri="{FF2B5EF4-FFF2-40B4-BE49-F238E27FC236}">
                  <a16:creationId xmlns:a16="http://schemas.microsoft.com/office/drawing/2014/main" id="{4492D79A-9E12-E561-EC64-EC2E6B86C63A}"/>
                </a:ext>
              </a:extLst>
            </p:cNvPr>
            <p:cNvSpPr/>
            <p:nvPr/>
          </p:nvSpPr>
          <p:spPr>
            <a:xfrm>
              <a:off x="4633084" y="73635"/>
              <a:ext cx="7558915" cy="20387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00649E7-ADF6-B960-D2FA-318AC77EC592}"/>
                  </a:ext>
                </a:extLst>
              </p:cNvPr>
              <p:cNvSpPr txBox="1"/>
              <p:nvPr/>
            </p:nvSpPr>
            <p:spPr>
              <a:xfrm>
                <a:off x="2387" y="2516687"/>
                <a:ext cx="5946308" cy="4647234"/>
              </a:xfrm>
              <a:prstGeom prst="rect">
                <a:avLst/>
              </a:prstGeom>
              <a:noFill/>
            </p:spPr>
            <p:txBody>
              <a:bodyPr wrap="none" rtlCol="0">
                <a:spAutoFit/>
              </a:bodyPr>
              <a:lstStyle/>
              <a:p>
                <a:pPr>
                  <a:spcAft>
                    <a:spcPts val="1800"/>
                  </a:spcAft>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C000"/>
                                  </a:solidFill>
                                  <a:latin typeface="Cambria Math" panose="02040503050406030204" pitchFamily="18" charset="0"/>
                                </a:rPr>
                                <m:t>𝜓</m:t>
                              </m:r>
                            </m:e>
                          </m:d>
                        </m:e>
                        <m:sup>
                          <m:r>
                            <a:rPr lang="en-GB" sz="8000" b="1" i="1">
                              <a:latin typeface="Cambria Math" panose="02040503050406030204" pitchFamily="18" charset="0"/>
                              <a:ea typeface="Cambria Math" panose="02040503050406030204" pitchFamily="18" charset="0"/>
                            </a:rPr>
                            <m:t>†</m:t>
                          </m:r>
                        </m:sup>
                      </m:sSup>
                      <m:r>
                        <a:rPr lang="en-CA" sz="8000" i="1">
                          <a:latin typeface="Cambria Math" panose="02040503050406030204" pitchFamily="18" charset="0"/>
                          <a:ea typeface="Cambria Math" panose="02040503050406030204" pitchFamily="18" charset="0"/>
                        </a:rPr>
                        <m:t>𝜖</m:t>
                      </m:r>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e>
                      </m:d>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GB" sz="8000" b="1" i="1">
                              <a:latin typeface="Cambria Math" panose="02040503050406030204" pitchFamily="18" charset="0"/>
                              <a:ea typeface="Cambria Math" panose="02040503050406030204" pitchFamily="18" charset="0"/>
                            </a:rPr>
                            <m:t>†</m:t>
                          </m:r>
                        </m:sup>
                      </m:sSup>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GB" sz="8000" b="1" i="1">
                              <a:latin typeface="Cambria Math" panose="02040503050406030204" pitchFamily="18" charset="0"/>
                              <a:ea typeface="Cambria Math" panose="02040503050406030204" pitchFamily="18" charset="0"/>
                            </a:rPr>
                            <m:t>†</m:t>
                          </m:r>
                        </m:sup>
                      </m:sSup>
                      <m:r>
                        <a:rPr lang="en-CA" sz="8000" i="1">
                          <a:latin typeface="Cambria Math" panose="02040503050406030204" pitchFamily="18" charset="0"/>
                          <a:ea typeface="Cambria Math" panose="02040503050406030204" pitchFamily="18" charset="0"/>
                        </a:rPr>
                        <m:t>𝜖</m:t>
                      </m:r>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i="1">
                          <a:latin typeface="Cambria Math" panose="02040503050406030204" pitchFamily="18" charset="0"/>
                        </a:rPr>
                        <m:t>=</m:t>
                      </m:r>
                      <m:r>
                        <a:rPr lang="en-CA" sz="8000" b="0" i="1" smtClean="0">
                          <a:latin typeface="Cambria Math" panose="02040503050406030204" pitchFamily="18" charset="0"/>
                        </a:rPr>
                        <m:t> </m:t>
                      </m:r>
                      <m:sSup>
                        <m:sSupPr>
                          <m:ctrlPr>
                            <a:rPr lang="en-CA" sz="8000" i="1">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GB" sz="8000" b="1" i="1">
                              <a:latin typeface="Cambria Math" panose="02040503050406030204" pitchFamily="18" charset="0"/>
                              <a:ea typeface="Cambria Math" panose="02040503050406030204" pitchFamily="18" charset="0"/>
                            </a:rPr>
                            <m:t>†</m:t>
                          </m:r>
                        </m:sup>
                      </m:sSup>
                      <m:r>
                        <a:rPr lang="en-CA" sz="8000" b="0" i="1" smtClean="0">
                          <a:latin typeface="Cambria Math" panose="02040503050406030204" pitchFamily="18" charset="0"/>
                          <a:ea typeface="Cambria Math" panose="02040503050406030204" pitchFamily="18" charset="0"/>
                        </a:rPr>
                        <m:t> </m:t>
                      </m:r>
                      <m:r>
                        <a:rPr lang="en-CA" sz="8000" i="1">
                          <a:latin typeface="Cambria Math" panose="02040503050406030204" pitchFamily="18" charset="0"/>
                          <a:ea typeface="Cambria Math" panose="02040503050406030204" pitchFamily="18" charset="0"/>
                        </a:rPr>
                        <m:t>𝜖</m:t>
                      </m:r>
                      <m:r>
                        <a:rPr lang="en-CA" sz="8000" b="0" i="1" smtClean="0">
                          <a:latin typeface="Cambria Math" panose="02040503050406030204" pitchFamily="18" charset="0"/>
                          <a:ea typeface="Cambria Math" panose="02040503050406030204" pitchFamily="18" charset="0"/>
                        </a:rPr>
                        <m:t> </m:t>
                      </m:r>
                      <m:r>
                        <a:rPr lang="en-CA" sz="8000" i="1">
                          <a:solidFill>
                            <a:srgbClr val="FF6600"/>
                          </a:solidFill>
                          <a:latin typeface="Cambria Math" panose="02040503050406030204" pitchFamily="18" charset="0"/>
                        </a:rPr>
                        <m:t>𝜙</m:t>
                      </m:r>
                    </m:oMath>
                  </m:oMathPara>
                </a14:m>
                <a:endParaRPr lang="en-CA" sz="8000" dirty="0"/>
              </a:p>
            </p:txBody>
          </p:sp>
        </mc:Choice>
        <mc:Fallback xmlns="">
          <p:sp>
            <p:nvSpPr>
              <p:cNvPr id="19" name="TextBox 18">
                <a:extLst>
                  <a:ext uri="{FF2B5EF4-FFF2-40B4-BE49-F238E27FC236}">
                    <a16:creationId xmlns:a16="http://schemas.microsoft.com/office/drawing/2014/main" id="{000649E7-ADF6-B960-D2FA-318AC77EC592}"/>
                  </a:ext>
                </a:extLst>
              </p:cNvPr>
              <p:cNvSpPr txBox="1">
                <a:spLocks noRot="1" noChangeAspect="1" noMove="1" noResize="1" noEditPoints="1" noAdjustHandles="1" noChangeArrowheads="1" noChangeShapeType="1" noTextEdit="1"/>
              </p:cNvSpPr>
              <p:nvPr/>
            </p:nvSpPr>
            <p:spPr>
              <a:xfrm>
                <a:off x="2387" y="2516687"/>
                <a:ext cx="5946308" cy="464723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7B37335-ECCB-43D5-B352-0E256B245B4E}"/>
                  </a:ext>
                </a:extLst>
              </p:cNvPr>
              <p:cNvSpPr txBox="1"/>
              <p:nvPr/>
            </p:nvSpPr>
            <p:spPr>
              <a:xfrm>
                <a:off x="6096000" y="2164766"/>
                <a:ext cx="5257799" cy="2890920"/>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𝐿</m:t>
                      </m:r>
                      <m:r>
                        <a:rPr lang="en-CA" sz="7200" b="0" i="1" smtClean="0">
                          <a:latin typeface="Cambria Math" panose="02040503050406030204" pitchFamily="18" charset="0"/>
                        </a:rPr>
                        <m:t>∈</m:t>
                      </m:r>
                      <m:r>
                        <a:rPr lang="en-CA" sz="7200" b="0" i="1" smtClean="0">
                          <a:latin typeface="Cambria Math" panose="02040503050406030204" pitchFamily="18" charset="0"/>
                        </a:rPr>
                        <m:t>𝑆𝐿</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2,</m:t>
                          </m:r>
                          <m:r>
                            <a:rPr lang="en-CA" sz="7200" b="0" i="1" smtClean="0">
                              <a:latin typeface="Cambria Math" panose="02040503050406030204" pitchFamily="18" charset="0"/>
                            </a:rPr>
                            <m:t>ℂ</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CA" sz="7200" b="0" i="1" smtClean="0">
                              <a:latin typeface="Cambria Math" panose="02040503050406030204" pitchFamily="18" charset="0"/>
                            </a:rPr>
                            <m:t>−1</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GB" sz="7200" b="1" i="1">
                              <a:latin typeface="Cambria Math" panose="02040503050406030204" pitchFamily="18" charset="0"/>
                              <a:ea typeface="Cambria Math" panose="02040503050406030204" pitchFamily="18" charset="0"/>
                            </a:rPr>
                            <m:t>†</m:t>
                          </m:r>
                        </m:sup>
                      </m:sSup>
                    </m:oMath>
                  </m:oMathPara>
                </a14:m>
                <a:endParaRPr lang="en-CA" sz="7200" dirty="0"/>
              </a:p>
              <a:p>
                <a:pPr algn="ctr"/>
                <a:r>
                  <a:rPr lang="en-CA" sz="3200" dirty="0">
                    <a:solidFill>
                      <a:schemeClr val="tx1">
                        <a:lumMod val="65000"/>
                        <a:lumOff val="35000"/>
                      </a:schemeClr>
                    </a:solidFill>
                  </a:rPr>
                  <a:t>(not equal in all cases)</a:t>
                </a:r>
              </a:p>
            </p:txBody>
          </p:sp>
        </mc:Choice>
        <mc:Fallback xmlns="">
          <p:sp>
            <p:nvSpPr>
              <p:cNvPr id="21" name="TextBox 20">
                <a:extLst>
                  <a:ext uri="{FF2B5EF4-FFF2-40B4-BE49-F238E27FC236}">
                    <a16:creationId xmlns:a16="http://schemas.microsoft.com/office/drawing/2014/main" id="{37B37335-ECCB-43D5-B352-0E256B245B4E}"/>
                  </a:ext>
                </a:extLst>
              </p:cNvPr>
              <p:cNvSpPr txBox="1">
                <a:spLocks noRot="1" noChangeAspect="1" noMove="1" noResize="1" noEditPoints="1" noAdjustHandles="1" noChangeArrowheads="1" noChangeShapeType="1" noTextEdit="1"/>
              </p:cNvSpPr>
              <p:nvPr/>
            </p:nvSpPr>
            <p:spPr>
              <a:xfrm>
                <a:off x="6096000" y="2164766"/>
                <a:ext cx="5257799" cy="2890920"/>
              </a:xfrm>
              <a:prstGeom prst="rect">
                <a:avLst/>
              </a:prstGeom>
              <a:blipFill>
                <a:blip r:embed="rId6"/>
                <a:stretch>
                  <a:fillRect b="-3333"/>
                </a:stretch>
              </a:blipFill>
              <a:ln w="38100">
                <a:solidFill>
                  <a:schemeClr val="tx1"/>
                </a:solidFill>
              </a:ln>
            </p:spPr>
            <p:txBody>
              <a:bodyPr/>
              <a:lstStyle/>
              <a:p>
                <a:r>
                  <a:rPr lang="en-CA">
                    <a:noFill/>
                  </a:rPr>
                  <a:t> </a:t>
                </a:r>
              </a:p>
            </p:txBody>
          </p:sp>
        </mc:Fallback>
      </mc:AlternateContent>
      <p:grpSp>
        <p:nvGrpSpPr>
          <p:cNvPr id="22" name="Group 21">
            <a:extLst>
              <a:ext uri="{FF2B5EF4-FFF2-40B4-BE49-F238E27FC236}">
                <a16:creationId xmlns:a16="http://schemas.microsoft.com/office/drawing/2014/main" id="{D8A47149-FBBC-BD7F-B5F7-94C616CBCE76}"/>
              </a:ext>
            </a:extLst>
          </p:cNvPr>
          <p:cNvGrpSpPr/>
          <p:nvPr/>
        </p:nvGrpSpPr>
        <p:grpSpPr>
          <a:xfrm>
            <a:off x="1462915" y="1697146"/>
            <a:ext cx="2628900" cy="935240"/>
            <a:chOff x="3543300" y="1941310"/>
            <a:chExt cx="2628900" cy="935240"/>
          </a:xfrm>
        </p:grpSpPr>
        <p:cxnSp>
          <p:nvCxnSpPr>
            <p:cNvPr id="23" name="Straight Arrow Connector 22">
              <a:extLst>
                <a:ext uri="{FF2B5EF4-FFF2-40B4-BE49-F238E27FC236}">
                  <a16:creationId xmlns:a16="http://schemas.microsoft.com/office/drawing/2014/main" id="{BE4AE108-F73A-347F-23D9-A946577B0A5A}"/>
                </a:ext>
              </a:extLst>
            </p:cNvPr>
            <p:cNvCxnSpPr>
              <a:cxnSpLocks/>
            </p:cNvCxnSpPr>
            <p:nvPr/>
          </p:nvCxnSpPr>
          <p:spPr>
            <a:xfrm>
              <a:off x="5800612" y="1941310"/>
              <a:ext cx="371588" cy="935240"/>
            </a:xfrm>
            <a:prstGeom prst="straightConnector1">
              <a:avLst/>
            </a:prstGeom>
            <a:ln w="127000">
              <a:solidFill>
                <a:srgbClr val="8E39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0717561-1D70-23D1-2F46-CCF0F50942A7}"/>
                </a:ext>
              </a:extLst>
            </p:cNvPr>
            <p:cNvCxnSpPr>
              <a:cxnSpLocks/>
            </p:cNvCxnSpPr>
            <p:nvPr/>
          </p:nvCxnSpPr>
          <p:spPr>
            <a:xfrm flipH="1">
              <a:off x="3543300" y="1941310"/>
              <a:ext cx="542812" cy="935240"/>
            </a:xfrm>
            <a:prstGeom prst="straightConnector1">
              <a:avLst/>
            </a:prstGeom>
            <a:ln w="127000">
              <a:solidFill>
                <a:srgbClr val="9E78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2A1823-01ED-6BA8-F126-5858DF57C27B}"/>
                  </a:ext>
                </a:extLst>
              </p:cNvPr>
              <p:cNvSpPr txBox="1"/>
              <p:nvPr/>
            </p:nvSpPr>
            <p:spPr>
              <a:xfrm>
                <a:off x="5605699" y="5248747"/>
                <a:ext cx="6014980" cy="1532471"/>
              </a:xfrm>
              <a:prstGeom prst="rect">
                <a:avLst/>
              </a:prstGeom>
              <a:noFill/>
              <a:ln w="571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8800" b="0" i="1" smtClean="0">
                          <a:latin typeface="Cambria Math" panose="02040503050406030204" pitchFamily="18" charset="0"/>
                        </a:rPr>
                        <m:t>⇒</m:t>
                      </m:r>
                      <m:sSup>
                        <m:sSupPr>
                          <m:ctrlPr>
                            <a:rPr lang="en-CA" sz="8800" i="1">
                              <a:latin typeface="Cambria Math" panose="02040503050406030204" pitchFamily="18" charset="0"/>
                            </a:rPr>
                          </m:ctrlPr>
                        </m:sSupPr>
                        <m:e>
                          <m:r>
                            <a:rPr lang="en-CA" sz="8800" i="1">
                              <a:latin typeface="Cambria Math" panose="02040503050406030204" pitchFamily="18" charset="0"/>
                            </a:rPr>
                            <m:t>𝐿</m:t>
                          </m:r>
                        </m:e>
                        <m:sup>
                          <m:r>
                            <a:rPr lang="en-GB" sz="8800" b="1" i="1">
                              <a:latin typeface="Cambria Math" panose="02040503050406030204" pitchFamily="18" charset="0"/>
                              <a:ea typeface="Cambria Math" panose="02040503050406030204" pitchFamily="18" charset="0"/>
                            </a:rPr>
                            <m:t>†</m:t>
                          </m:r>
                        </m:sup>
                      </m:sSup>
                      <m:r>
                        <a:rPr lang="en-CA" sz="8800" b="0" i="1" smtClean="0">
                          <a:latin typeface="Cambria Math" panose="02040503050406030204" pitchFamily="18" charset="0"/>
                        </a:rPr>
                        <m:t>𝜖</m:t>
                      </m:r>
                      <m:r>
                        <a:rPr lang="en-CA" sz="8800" b="0" i="1" smtClean="0">
                          <a:latin typeface="Cambria Math" panose="02040503050406030204" pitchFamily="18" charset="0"/>
                        </a:rPr>
                        <m:t>𝐿</m:t>
                      </m:r>
                      <m:r>
                        <a:rPr lang="en-CA" sz="8800" b="0" i="1" smtClean="0">
                          <a:latin typeface="Cambria Math" panose="02040503050406030204" pitchFamily="18" charset="0"/>
                        </a:rPr>
                        <m:t>=</m:t>
                      </m:r>
                      <m:r>
                        <a:rPr lang="en-CA" sz="8800" b="0" i="1" smtClean="0">
                          <a:latin typeface="Cambria Math" panose="02040503050406030204" pitchFamily="18" charset="0"/>
                        </a:rPr>
                        <m:t>𝜖</m:t>
                      </m:r>
                    </m:oMath>
                  </m:oMathPara>
                </a14:m>
                <a:endParaRPr lang="en-CA" sz="8800" dirty="0"/>
              </a:p>
            </p:txBody>
          </p:sp>
        </mc:Choice>
        <mc:Fallback xmlns="">
          <p:sp>
            <p:nvSpPr>
              <p:cNvPr id="25" name="TextBox 24">
                <a:extLst>
                  <a:ext uri="{FF2B5EF4-FFF2-40B4-BE49-F238E27FC236}">
                    <a16:creationId xmlns:a16="http://schemas.microsoft.com/office/drawing/2014/main" id="{732A1823-01ED-6BA8-F126-5858DF57C27B}"/>
                  </a:ext>
                </a:extLst>
              </p:cNvPr>
              <p:cNvSpPr txBox="1">
                <a:spLocks noRot="1" noChangeAspect="1" noMove="1" noResize="1" noEditPoints="1" noAdjustHandles="1" noChangeArrowheads="1" noChangeShapeType="1" noTextEdit="1"/>
              </p:cNvSpPr>
              <p:nvPr/>
            </p:nvSpPr>
            <p:spPr>
              <a:xfrm>
                <a:off x="5605699" y="5248747"/>
                <a:ext cx="6014980" cy="1532471"/>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6" name="Ink 25">
                <a:extLst>
                  <a:ext uri="{FF2B5EF4-FFF2-40B4-BE49-F238E27FC236}">
                    <a16:creationId xmlns:a16="http://schemas.microsoft.com/office/drawing/2014/main" id="{DDB3BDEB-851A-7AAA-B9E0-DDCA3E17E147}"/>
                  </a:ext>
                </a:extLst>
              </p14:cNvPr>
              <p14:cNvContentPartPr/>
              <p14:nvPr>
                <p:extLst>
                  <p:ext uri="{42D2F446-02D8-4167-A562-619A0277C38B}">
                    <p15:isNarration xmlns:p15="http://schemas.microsoft.com/office/powerpoint/2012/main" val="1"/>
                  </p:ext>
                </p:extLst>
              </p14:nvPr>
            </p14:nvContentPartPr>
            <p14:xfrm>
              <a:off x="2148840" y="1445040"/>
              <a:ext cx="9271800" cy="5298840"/>
            </p14:xfrm>
          </p:contentPart>
        </mc:Choice>
        <mc:Fallback xmlns="">
          <p:pic>
            <p:nvPicPr>
              <p:cNvPr id="26" name="Ink 25">
                <a:extLst>
                  <a:ext uri="{FF2B5EF4-FFF2-40B4-BE49-F238E27FC236}">
                    <a16:creationId xmlns:a16="http://schemas.microsoft.com/office/drawing/2014/main" id="{DDB3BDEB-851A-7AAA-B9E0-DDCA3E17E147}"/>
                  </a:ext>
                </a:extLst>
              </p:cNvPr>
              <p:cNvPicPr>
                <a:picLocks noGrp="1" noRot="1" noChangeAspect="1" noMove="1" noResize="1" noEditPoints="1" noAdjustHandles="1" noChangeArrowheads="1" noChangeShapeType="1"/>
              </p:cNvPicPr>
              <p:nvPr/>
            </p:nvPicPr>
            <p:blipFill>
              <a:blip r:embed="rId9"/>
              <a:stretch>
                <a:fillRect/>
              </a:stretch>
            </p:blipFill>
            <p:spPr>
              <a:xfrm>
                <a:off x="2139480" y="1435680"/>
                <a:ext cx="9290520" cy="5317560"/>
              </a:xfrm>
              <a:prstGeom prst="rect">
                <a:avLst/>
              </a:prstGeom>
            </p:spPr>
          </p:pic>
        </mc:Fallback>
      </mc:AlternateContent>
    </p:spTree>
    <p:custDataLst>
      <p:tags r:id="rId1"/>
    </p:custDataLst>
    <p:extLst>
      <p:ext uri="{BB962C8B-B14F-4D97-AF65-F5344CB8AC3E}">
        <p14:creationId xmlns:p14="http://schemas.microsoft.com/office/powerpoint/2010/main" val="790020788"/>
      </p:ext>
    </p:extLst>
  </p:cSld>
  <p:clrMapOvr>
    <a:masterClrMapping/>
  </p:clrMapOvr>
  <mc:AlternateContent xmlns:mc="http://schemas.openxmlformats.org/markup-compatibility/2006" xmlns:p14="http://schemas.microsoft.com/office/powerpoint/2010/main">
    <mc:Choice Requires="p14">
      <p:transition spd="slow" p14:dur="2000" advTm="35552"/>
    </mc:Choice>
    <mc:Fallback xmlns="">
      <p:transition spd="slow" advTm="35552"/>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BF3937B-FF7D-5DF5-3C09-E4BB380BF237}"/>
                  </a:ext>
                </a:extLst>
              </p:cNvPr>
              <p:cNvSpPr txBox="1"/>
              <p:nvPr/>
            </p:nvSpPr>
            <p:spPr>
              <a:xfrm>
                <a:off x="892540" y="89205"/>
                <a:ext cx="3702873" cy="16079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600" i="1" smtClean="0">
                              <a:solidFill>
                                <a:srgbClr val="00B050"/>
                              </a:solidFill>
                              <a:latin typeface="Cambria Math" panose="02040503050406030204" pitchFamily="18" charset="0"/>
                            </a:rPr>
                          </m:ctrlPr>
                        </m:sSupPr>
                        <m:e>
                          <m:r>
                            <a:rPr lang="en-CA" sz="9600" b="0" i="1" smtClean="0">
                              <a:solidFill>
                                <a:srgbClr val="FFC000"/>
                              </a:solidFill>
                              <a:latin typeface="Cambria Math" panose="02040503050406030204" pitchFamily="18" charset="0"/>
                            </a:rPr>
                            <m:t>𝜓</m:t>
                          </m:r>
                        </m:e>
                        <m:sup>
                          <m:r>
                            <a:rPr lang="en-GB" sz="9600" b="1" i="1">
                              <a:latin typeface="Cambria Math" panose="02040503050406030204" pitchFamily="18" charset="0"/>
                              <a:ea typeface="Cambria Math" panose="02040503050406030204" pitchFamily="18" charset="0"/>
                            </a:rPr>
                            <m:t>†</m:t>
                          </m:r>
                        </m:sup>
                      </m:sSup>
                      <m:r>
                        <a:rPr lang="en-CA" sz="9600" b="0" i="1" smtClean="0">
                          <a:latin typeface="Cambria Math" panose="02040503050406030204" pitchFamily="18" charset="0"/>
                          <a:ea typeface="Cambria Math" panose="02040503050406030204" pitchFamily="18" charset="0"/>
                        </a:rPr>
                        <m:t>𝜖</m:t>
                      </m:r>
                      <m:r>
                        <a:rPr lang="en-CA" sz="9600" b="0" i="1" smtClean="0">
                          <a:latin typeface="Cambria Math" panose="02040503050406030204" pitchFamily="18" charset="0"/>
                        </a:rPr>
                        <m:t> </m:t>
                      </m:r>
                      <m:r>
                        <a:rPr lang="en-CA" sz="9600" b="0" i="1" smtClean="0">
                          <a:solidFill>
                            <a:srgbClr val="FF6600"/>
                          </a:solidFill>
                          <a:latin typeface="Cambria Math" panose="02040503050406030204" pitchFamily="18" charset="0"/>
                        </a:rPr>
                        <m:t>𝜙</m:t>
                      </m:r>
                    </m:oMath>
                  </m:oMathPara>
                </a14:m>
                <a:endParaRPr lang="en-CA" sz="9600" dirty="0"/>
              </a:p>
            </p:txBody>
          </p:sp>
        </mc:Choice>
        <mc:Fallback>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892540" y="89205"/>
                <a:ext cx="3702873" cy="1607941"/>
              </a:xfrm>
              <a:prstGeom prst="rect">
                <a:avLst/>
              </a:prstGeom>
              <a:blipFill>
                <a:blip r:embed="rId3"/>
                <a:stretch>
                  <a:fillRect/>
                </a:stretch>
              </a:blipFill>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673CF5E3-49D1-FB15-A5A3-A7F856A7E002}"/>
              </a:ext>
            </a:extLst>
          </p:cNvPr>
          <p:cNvGrpSpPr/>
          <p:nvPr/>
        </p:nvGrpSpPr>
        <p:grpSpPr>
          <a:xfrm>
            <a:off x="4243864" y="89594"/>
            <a:ext cx="7893892" cy="2041830"/>
            <a:chOff x="4472464" y="70544"/>
            <a:chExt cx="7893892" cy="2041830"/>
          </a:xfrm>
        </p:grpSpPr>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E5E3494-4B2B-EC8E-8493-BA74E35C8A77}"/>
                    </a:ext>
                  </a:extLst>
                </p:cNvPr>
                <p:cNvSpPr txBox="1"/>
                <p:nvPr/>
              </p:nvSpPr>
              <p:spPr>
                <a:xfrm>
                  <a:off x="4472464" y="70544"/>
                  <a:ext cx="7893892" cy="17361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d>
                          <m:dPr>
                            <m:begChr m:val="["/>
                            <m:endChr m:val="]"/>
                            <m:ctrlPr>
                              <a:rPr lang="en-CA" sz="4800" b="0" i="1" smtClean="0">
                                <a:latin typeface="Cambria Math" panose="02040503050406030204" pitchFamily="18" charset="0"/>
                              </a:rPr>
                            </m:ctrlPr>
                          </m:dPr>
                          <m:e>
                            <m:sSup>
                              <m:sSupPr>
                                <m:ctrlPr>
                                  <a:rPr lang="en-CA" sz="4800" b="0" i="1" smtClean="0">
                                    <a:solidFill>
                                      <a:srgbClr val="FFC000"/>
                                    </a:solidFill>
                                    <a:latin typeface="Cambria Math" panose="02040503050406030204" pitchFamily="18" charset="0"/>
                                  </a:rPr>
                                </m:ctrlPr>
                              </m:sSupPr>
                              <m:e>
                                <m:sSup>
                                  <m:sSupPr>
                                    <m:ctrlPr>
                                      <a:rPr lang="en-CA" sz="4800" i="1">
                                        <a:solidFill>
                                          <a:srgbClr val="FFC000"/>
                                        </a:solidFill>
                                        <a:latin typeface="Cambria Math" panose="02040503050406030204" pitchFamily="18" charset="0"/>
                                      </a:rPr>
                                    </m:ctrlPr>
                                  </m:sSupPr>
                                  <m:e>
                                    <m:r>
                                      <a:rPr lang="en-CA" sz="4800" i="1">
                                        <a:solidFill>
                                          <a:srgbClr val="FFC000"/>
                                        </a:solidFill>
                                        <a:latin typeface="Cambria Math" panose="02040503050406030204" pitchFamily="18" charset="0"/>
                                      </a:rPr>
                                      <m:t>𝜓</m:t>
                                    </m:r>
                                  </m:e>
                                  <m:sup>
                                    <m:r>
                                      <a:rPr lang="en-CA" sz="4800" i="1">
                                        <a:solidFill>
                                          <a:srgbClr val="FFC000"/>
                                        </a:solidFill>
                                        <a:latin typeface="Cambria Math" panose="02040503050406030204" pitchFamily="18" charset="0"/>
                                      </a:rPr>
                                      <m:t>1</m:t>
                                    </m:r>
                                  </m:sup>
                                </m:sSup>
                              </m:e>
                              <m:sup>
                                <m:r>
                                  <a:rPr lang="en-CA" sz="4800" b="0" i="1" smtClean="0">
                                    <a:solidFill>
                                      <a:schemeClr val="tx1"/>
                                    </a:solidFill>
                                    <a:latin typeface="Cambria Math" panose="02040503050406030204" pitchFamily="18" charset="0"/>
                                  </a:rPr>
                                  <m:t>∗</m:t>
                                </m:r>
                              </m:sup>
                            </m:sSup>
                            <m:r>
                              <a:rPr lang="en-CA" sz="4800" b="0" i="1" smtClean="0">
                                <a:solidFill>
                                  <a:srgbClr val="FFC000"/>
                                </a:solidFill>
                                <a:latin typeface="Cambria Math" panose="02040503050406030204" pitchFamily="18" charset="0"/>
                              </a:rPr>
                              <m:t>   </m:t>
                            </m:r>
                            <m:sSup>
                              <m:sSupPr>
                                <m:ctrlPr>
                                  <a:rPr lang="en-CA" sz="4800" b="0" i="1" smtClean="0">
                                    <a:solidFill>
                                      <a:srgbClr val="FFC000"/>
                                    </a:solidFill>
                                    <a:latin typeface="Cambria Math" panose="02040503050406030204" pitchFamily="18" charset="0"/>
                                  </a:rPr>
                                </m:ctrlPr>
                              </m:sSupPr>
                              <m:e>
                                <m:sSup>
                                  <m:sSupPr>
                                    <m:ctrlPr>
                                      <a:rPr lang="en-CA" sz="4800" i="1">
                                        <a:solidFill>
                                          <a:srgbClr val="FFC000"/>
                                        </a:solidFill>
                                        <a:latin typeface="Cambria Math" panose="02040503050406030204" pitchFamily="18" charset="0"/>
                                      </a:rPr>
                                    </m:ctrlPr>
                                  </m:sSupPr>
                                  <m:e>
                                    <m:r>
                                      <a:rPr lang="en-CA" sz="4800" i="1">
                                        <a:solidFill>
                                          <a:srgbClr val="FFC000"/>
                                        </a:solidFill>
                                        <a:latin typeface="Cambria Math" panose="02040503050406030204" pitchFamily="18" charset="0"/>
                                      </a:rPr>
                                      <m:t>𝜓</m:t>
                                    </m:r>
                                  </m:e>
                                  <m:sup>
                                    <m:r>
                                      <a:rPr lang="en-CA" sz="4800" i="1">
                                        <a:solidFill>
                                          <a:srgbClr val="FFC000"/>
                                        </a:solidFill>
                                        <a:latin typeface="Cambria Math" panose="02040503050406030204" pitchFamily="18" charset="0"/>
                                      </a:rPr>
                                      <m:t>2</m:t>
                                    </m:r>
                                  </m:sup>
                                </m:sSup>
                              </m:e>
                              <m:sup>
                                <m:r>
                                  <a:rPr lang="en-CA" sz="4800" b="0" i="1" smtClean="0">
                                    <a:solidFill>
                                      <a:schemeClr val="tx1"/>
                                    </a:solidFill>
                                    <a:latin typeface="Cambria Math" panose="02040503050406030204" pitchFamily="18" charset="0"/>
                                  </a:rPr>
                                  <m:t>∗</m:t>
                                </m:r>
                              </m:sup>
                            </m:sSup>
                          </m:e>
                        </m:d>
                        <m:d>
                          <m:dPr>
                            <m:begChr m:val="["/>
                            <m:endChr m:val="]"/>
                            <m:ctrlPr>
                              <a:rPr lang="en-CA" sz="4800" b="0" i="1" smtClean="0">
                                <a:solidFill>
                                  <a:schemeClr val="tx1"/>
                                </a:solidFill>
                                <a:latin typeface="Cambria Math" panose="02040503050406030204" pitchFamily="18" charset="0"/>
                              </a:rPr>
                            </m:ctrlPr>
                          </m:dPr>
                          <m:e>
                            <m:m>
                              <m:mPr>
                                <m:mcs>
                                  <m:mc>
                                    <m:mcPr>
                                      <m:count m:val="2"/>
                                      <m:mcJc m:val="center"/>
                                    </m:mcPr>
                                  </m:mc>
                                </m:mcs>
                                <m:ctrlPr>
                                  <a:rPr lang="en-CA" sz="4800" b="0" i="1" smtClean="0">
                                    <a:solidFill>
                                      <a:schemeClr val="tx1"/>
                                    </a:solidFill>
                                    <a:latin typeface="Cambria Math" panose="02040503050406030204" pitchFamily="18" charset="0"/>
                                  </a:rPr>
                                </m:ctrlPr>
                              </m:mPr>
                              <m:mr>
                                <m:e>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𝜖</m:t>
                                      </m:r>
                                    </m:e>
                                    <m:sub>
                                      <m:r>
                                        <a:rPr lang="en-CA" sz="4800" b="0" i="1" smtClean="0">
                                          <a:solidFill>
                                            <a:schemeClr val="tx1"/>
                                          </a:solidFill>
                                          <a:latin typeface="Cambria Math" panose="02040503050406030204" pitchFamily="18" charset="0"/>
                                        </a:rPr>
                                        <m:t>11</m:t>
                                      </m:r>
                                    </m:sub>
                                  </m:sSub>
                                </m:e>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i="1">
                                          <a:latin typeface="Cambria Math" panose="02040503050406030204" pitchFamily="18" charset="0"/>
                                        </a:rPr>
                                        <m:t>1</m:t>
                                      </m:r>
                                      <m:r>
                                        <a:rPr lang="en-CA" sz="4800" b="0" i="1" smtClean="0">
                                          <a:latin typeface="Cambria Math" panose="02040503050406030204" pitchFamily="18" charset="0"/>
                                        </a:rPr>
                                        <m:t>2</m:t>
                                      </m:r>
                                    </m:sub>
                                  </m:sSub>
                                </m:e>
                              </m:mr>
                              <m:mr>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b="0" i="1" smtClean="0">
                                          <a:latin typeface="Cambria Math" panose="02040503050406030204" pitchFamily="18" charset="0"/>
                                        </a:rPr>
                                        <m:t>2</m:t>
                                      </m:r>
                                      <m:r>
                                        <a:rPr lang="en-CA" sz="4800" i="1">
                                          <a:latin typeface="Cambria Math" panose="02040503050406030204" pitchFamily="18" charset="0"/>
                                        </a:rPr>
                                        <m:t>1</m:t>
                                      </m:r>
                                    </m:sub>
                                  </m:sSub>
                                </m:e>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b="0" i="1" smtClean="0">
                                          <a:latin typeface="Cambria Math" panose="02040503050406030204" pitchFamily="18" charset="0"/>
                                        </a:rPr>
                                        <m:t>22</m:t>
                                      </m:r>
                                    </m:sub>
                                  </m:sSub>
                                </m:e>
                              </m:mr>
                            </m:m>
                          </m:e>
                        </m:d>
                        <m:d>
                          <m:dPr>
                            <m:begChr m:val="["/>
                            <m:endChr m:val="]"/>
                            <m:ctrlPr>
                              <a:rPr lang="en-CA" sz="4800" b="0" i="1" smtClean="0">
                                <a:latin typeface="Cambria Math" panose="02040503050406030204" pitchFamily="18" charset="0"/>
                              </a:rPr>
                            </m:ctrlPr>
                          </m:dPr>
                          <m:e>
                            <m:eqArr>
                              <m:eqArrPr>
                                <m:ctrlPr>
                                  <a:rPr lang="en-CA" sz="4800" b="0" i="1" smtClean="0">
                                    <a:solidFill>
                                      <a:srgbClr val="FF6600"/>
                                    </a:solidFill>
                                    <a:latin typeface="Cambria Math" panose="02040503050406030204" pitchFamily="18" charset="0"/>
                                  </a:rPr>
                                </m:ctrlPr>
                              </m:eqArrPr>
                              <m:e>
                                <m:sSup>
                                  <m:sSupPr>
                                    <m:ctrlPr>
                                      <a:rPr lang="en-CA" sz="4800" b="0" i="1" smtClean="0">
                                        <a:solidFill>
                                          <a:srgbClr val="FF6600"/>
                                        </a:solidFill>
                                        <a:latin typeface="Cambria Math" panose="02040503050406030204" pitchFamily="18" charset="0"/>
                                      </a:rPr>
                                    </m:ctrlPr>
                                  </m:sSupPr>
                                  <m:e>
                                    <m:r>
                                      <a:rPr lang="en-CA" sz="4800" i="1">
                                        <a:solidFill>
                                          <a:srgbClr val="FF6600"/>
                                        </a:solidFill>
                                        <a:latin typeface="Cambria Math" panose="02040503050406030204" pitchFamily="18" charset="0"/>
                                      </a:rPr>
                                      <m:t>𝜙</m:t>
                                    </m:r>
                                  </m:e>
                                  <m:sup>
                                    <m:r>
                                      <a:rPr lang="en-CA" sz="4800" b="0" i="1" smtClean="0">
                                        <a:solidFill>
                                          <a:srgbClr val="FF6600"/>
                                        </a:solidFill>
                                        <a:latin typeface="Cambria Math" panose="02040503050406030204" pitchFamily="18" charset="0"/>
                                      </a:rPr>
                                      <m:t>1</m:t>
                                    </m:r>
                                  </m:sup>
                                </m:sSup>
                              </m:e>
                              <m:e>
                                <m:sSup>
                                  <m:sSupPr>
                                    <m:ctrlPr>
                                      <a:rPr lang="en-CA" sz="4800" b="0" i="1" smtClean="0">
                                        <a:solidFill>
                                          <a:srgbClr val="FF6600"/>
                                        </a:solidFill>
                                        <a:latin typeface="Cambria Math" panose="02040503050406030204" pitchFamily="18" charset="0"/>
                                      </a:rPr>
                                    </m:ctrlPr>
                                  </m:sSupPr>
                                  <m:e>
                                    <m:r>
                                      <a:rPr lang="en-CA" sz="4800" i="1">
                                        <a:solidFill>
                                          <a:srgbClr val="FF6600"/>
                                        </a:solidFill>
                                        <a:latin typeface="Cambria Math" panose="02040503050406030204" pitchFamily="18" charset="0"/>
                                      </a:rPr>
                                      <m:t>𝜙</m:t>
                                    </m:r>
                                  </m:e>
                                  <m:sup>
                                    <m:r>
                                      <a:rPr lang="en-CA" sz="4800" b="0" i="1" smtClean="0">
                                        <a:solidFill>
                                          <a:srgbClr val="FF6600"/>
                                        </a:solidFill>
                                        <a:latin typeface="Cambria Math" panose="02040503050406030204" pitchFamily="18" charset="0"/>
                                      </a:rPr>
                                      <m:t>2</m:t>
                                    </m:r>
                                  </m:sup>
                                </m:sSup>
                              </m:e>
                            </m:eqArr>
                          </m:e>
                        </m:d>
                      </m:oMath>
                    </m:oMathPara>
                  </a14:m>
                  <a:endParaRPr lang="en-CA" sz="4800" dirty="0"/>
                </a:p>
              </p:txBody>
            </p:sp>
          </mc:Choice>
          <mc:Fallback>
            <p:sp>
              <p:nvSpPr>
                <p:cNvPr id="14" name="TextBox 13">
                  <a:extLst>
                    <a:ext uri="{FF2B5EF4-FFF2-40B4-BE49-F238E27FC236}">
                      <a16:creationId xmlns:a16="http://schemas.microsoft.com/office/drawing/2014/main" id="{DE5E3494-4B2B-EC8E-8493-BA74E35C8A77}"/>
                    </a:ext>
                  </a:extLst>
                </p:cNvPr>
                <p:cNvSpPr txBox="1">
                  <a:spLocks noRot="1" noChangeAspect="1" noMove="1" noResize="1" noEditPoints="1" noAdjustHandles="1" noChangeArrowheads="1" noChangeShapeType="1" noTextEdit="1"/>
                </p:cNvSpPr>
                <p:nvPr/>
              </p:nvSpPr>
              <p:spPr>
                <a:xfrm>
                  <a:off x="4472464" y="70544"/>
                  <a:ext cx="7893892" cy="1736116"/>
                </a:xfrm>
                <a:prstGeom prst="rect">
                  <a:avLst/>
                </a:prstGeom>
                <a:blipFill>
                  <a:blip r:embed="rId4"/>
                  <a:stretch>
                    <a:fillRect/>
                  </a:stretch>
                </a:blipFill>
              </p:spPr>
              <p:txBody>
                <a:bodyPr/>
                <a:lstStyle/>
                <a:p>
                  <a:r>
                    <a:rPr lang="en-CA">
                      <a:noFill/>
                    </a:rPr>
                    <a:t> </a:t>
                  </a:r>
                </a:p>
              </p:txBody>
            </p:sp>
          </mc:Fallback>
        </mc:AlternateContent>
        <p:sp>
          <p:nvSpPr>
            <p:cNvPr id="18" name="Rectangle 17">
              <a:extLst>
                <a:ext uri="{FF2B5EF4-FFF2-40B4-BE49-F238E27FC236}">
                  <a16:creationId xmlns:a16="http://schemas.microsoft.com/office/drawing/2014/main" id="{4492D79A-9E12-E561-EC64-EC2E6B86C63A}"/>
                </a:ext>
              </a:extLst>
            </p:cNvPr>
            <p:cNvSpPr/>
            <p:nvPr/>
          </p:nvSpPr>
          <p:spPr>
            <a:xfrm>
              <a:off x="4633084" y="73635"/>
              <a:ext cx="7558915" cy="20387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00649E7-ADF6-B960-D2FA-318AC77EC592}"/>
                  </a:ext>
                </a:extLst>
              </p:cNvPr>
              <p:cNvSpPr txBox="1"/>
              <p:nvPr/>
            </p:nvSpPr>
            <p:spPr>
              <a:xfrm>
                <a:off x="2387" y="2516687"/>
                <a:ext cx="5946308" cy="4647234"/>
              </a:xfrm>
              <a:prstGeom prst="rect">
                <a:avLst/>
              </a:prstGeom>
              <a:noFill/>
            </p:spPr>
            <p:txBody>
              <a:bodyPr wrap="none" rtlCol="0">
                <a:spAutoFit/>
              </a:bodyPr>
              <a:lstStyle/>
              <a:p>
                <a:pPr>
                  <a:spcAft>
                    <a:spcPts val="1800"/>
                  </a:spcAft>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C000"/>
                                  </a:solidFill>
                                  <a:latin typeface="Cambria Math" panose="02040503050406030204" pitchFamily="18" charset="0"/>
                                </a:rPr>
                                <m:t>𝜓</m:t>
                              </m:r>
                            </m:e>
                          </m:d>
                        </m:e>
                        <m:sup>
                          <m:r>
                            <a:rPr lang="en-GB" sz="8000" b="1" i="1">
                              <a:latin typeface="Cambria Math" panose="02040503050406030204" pitchFamily="18" charset="0"/>
                              <a:ea typeface="Cambria Math" panose="02040503050406030204" pitchFamily="18" charset="0"/>
                            </a:rPr>
                            <m:t>†</m:t>
                          </m:r>
                        </m:sup>
                      </m:sSup>
                      <m:r>
                        <a:rPr lang="en-CA" sz="8000" i="1">
                          <a:latin typeface="Cambria Math" panose="02040503050406030204" pitchFamily="18" charset="0"/>
                          <a:ea typeface="Cambria Math" panose="02040503050406030204" pitchFamily="18" charset="0"/>
                        </a:rPr>
                        <m:t>𝜖</m:t>
                      </m:r>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e>
                      </m:d>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GB" sz="8000" b="1" i="1">
                              <a:latin typeface="Cambria Math" panose="02040503050406030204" pitchFamily="18" charset="0"/>
                              <a:ea typeface="Cambria Math" panose="02040503050406030204" pitchFamily="18" charset="0"/>
                            </a:rPr>
                            <m:t>†</m:t>
                          </m:r>
                        </m:sup>
                      </m:sSup>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GB" sz="8000" b="1" i="1">
                              <a:latin typeface="Cambria Math" panose="02040503050406030204" pitchFamily="18" charset="0"/>
                              <a:ea typeface="Cambria Math" panose="02040503050406030204" pitchFamily="18" charset="0"/>
                            </a:rPr>
                            <m:t>†</m:t>
                          </m:r>
                        </m:sup>
                      </m:sSup>
                      <m:r>
                        <a:rPr lang="en-CA" sz="8000" i="1">
                          <a:latin typeface="Cambria Math" panose="02040503050406030204" pitchFamily="18" charset="0"/>
                          <a:ea typeface="Cambria Math" panose="02040503050406030204" pitchFamily="18" charset="0"/>
                        </a:rPr>
                        <m:t>𝜖</m:t>
                      </m:r>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i="1">
                          <a:latin typeface="Cambria Math" panose="02040503050406030204" pitchFamily="18" charset="0"/>
                        </a:rPr>
                        <m:t>=</m:t>
                      </m:r>
                      <m:r>
                        <a:rPr lang="en-CA" sz="8000" b="0" i="1" smtClean="0">
                          <a:latin typeface="Cambria Math" panose="02040503050406030204" pitchFamily="18" charset="0"/>
                        </a:rPr>
                        <m:t> </m:t>
                      </m:r>
                      <m:sSup>
                        <m:sSupPr>
                          <m:ctrlPr>
                            <a:rPr lang="en-CA" sz="8000" i="1">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GB" sz="8000" b="1" i="1">
                              <a:latin typeface="Cambria Math" panose="02040503050406030204" pitchFamily="18" charset="0"/>
                              <a:ea typeface="Cambria Math" panose="02040503050406030204" pitchFamily="18" charset="0"/>
                            </a:rPr>
                            <m:t>†</m:t>
                          </m:r>
                        </m:sup>
                      </m:sSup>
                      <m:r>
                        <a:rPr lang="en-CA" sz="8000" b="0" i="1" smtClean="0">
                          <a:latin typeface="Cambria Math" panose="02040503050406030204" pitchFamily="18" charset="0"/>
                          <a:ea typeface="Cambria Math" panose="02040503050406030204" pitchFamily="18" charset="0"/>
                        </a:rPr>
                        <m:t> </m:t>
                      </m:r>
                      <m:r>
                        <a:rPr lang="en-CA" sz="8000" i="1">
                          <a:latin typeface="Cambria Math" panose="02040503050406030204" pitchFamily="18" charset="0"/>
                          <a:ea typeface="Cambria Math" panose="02040503050406030204" pitchFamily="18" charset="0"/>
                        </a:rPr>
                        <m:t>𝜖</m:t>
                      </m:r>
                      <m:r>
                        <a:rPr lang="en-CA" sz="8000" b="0" i="1" smtClean="0">
                          <a:latin typeface="Cambria Math" panose="02040503050406030204" pitchFamily="18" charset="0"/>
                          <a:ea typeface="Cambria Math" panose="02040503050406030204" pitchFamily="18" charset="0"/>
                        </a:rPr>
                        <m:t> </m:t>
                      </m:r>
                      <m:r>
                        <a:rPr lang="en-CA" sz="8000" i="1">
                          <a:solidFill>
                            <a:srgbClr val="FF6600"/>
                          </a:solidFill>
                          <a:latin typeface="Cambria Math" panose="02040503050406030204" pitchFamily="18" charset="0"/>
                        </a:rPr>
                        <m:t>𝜙</m:t>
                      </m:r>
                    </m:oMath>
                  </m:oMathPara>
                </a14:m>
                <a:endParaRPr lang="en-CA" sz="8000" dirty="0"/>
              </a:p>
            </p:txBody>
          </p:sp>
        </mc:Choice>
        <mc:Fallback>
          <p:sp>
            <p:nvSpPr>
              <p:cNvPr id="19" name="TextBox 18">
                <a:extLst>
                  <a:ext uri="{FF2B5EF4-FFF2-40B4-BE49-F238E27FC236}">
                    <a16:creationId xmlns:a16="http://schemas.microsoft.com/office/drawing/2014/main" id="{000649E7-ADF6-B960-D2FA-318AC77EC592}"/>
                  </a:ext>
                </a:extLst>
              </p:cNvPr>
              <p:cNvSpPr txBox="1">
                <a:spLocks noRot="1" noChangeAspect="1" noMove="1" noResize="1" noEditPoints="1" noAdjustHandles="1" noChangeArrowheads="1" noChangeShapeType="1" noTextEdit="1"/>
              </p:cNvSpPr>
              <p:nvPr/>
            </p:nvSpPr>
            <p:spPr>
              <a:xfrm>
                <a:off x="2387" y="2516687"/>
                <a:ext cx="5946308" cy="464723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7B37335-ECCB-43D5-B352-0E256B245B4E}"/>
                  </a:ext>
                </a:extLst>
              </p:cNvPr>
              <p:cNvSpPr txBox="1"/>
              <p:nvPr/>
            </p:nvSpPr>
            <p:spPr>
              <a:xfrm>
                <a:off x="6096000" y="2164766"/>
                <a:ext cx="5257799" cy="2890920"/>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𝐿</m:t>
                      </m:r>
                      <m:r>
                        <a:rPr lang="en-CA" sz="7200" b="0" i="1" smtClean="0">
                          <a:latin typeface="Cambria Math" panose="02040503050406030204" pitchFamily="18" charset="0"/>
                        </a:rPr>
                        <m:t>∈</m:t>
                      </m:r>
                      <m:r>
                        <a:rPr lang="en-CA" sz="7200" b="0" i="1" smtClean="0">
                          <a:latin typeface="Cambria Math" panose="02040503050406030204" pitchFamily="18" charset="0"/>
                        </a:rPr>
                        <m:t>𝑆𝐿</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2,</m:t>
                          </m:r>
                          <m:r>
                            <a:rPr lang="en-CA" sz="7200" b="0" i="1" smtClean="0">
                              <a:latin typeface="Cambria Math" panose="02040503050406030204" pitchFamily="18" charset="0"/>
                            </a:rPr>
                            <m:t>ℂ</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CA" sz="7200" b="0" i="1" smtClean="0">
                              <a:latin typeface="Cambria Math" panose="02040503050406030204" pitchFamily="18" charset="0"/>
                            </a:rPr>
                            <m:t>−1</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GB" sz="7200" b="1" i="1">
                              <a:latin typeface="Cambria Math" panose="02040503050406030204" pitchFamily="18" charset="0"/>
                              <a:ea typeface="Cambria Math" panose="02040503050406030204" pitchFamily="18" charset="0"/>
                            </a:rPr>
                            <m:t>†</m:t>
                          </m:r>
                        </m:sup>
                      </m:sSup>
                    </m:oMath>
                  </m:oMathPara>
                </a14:m>
                <a:endParaRPr lang="en-CA" sz="7200" dirty="0"/>
              </a:p>
              <a:p>
                <a:pPr algn="ctr"/>
                <a:r>
                  <a:rPr lang="en-CA" sz="3200" dirty="0">
                    <a:solidFill>
                      <a:schemeClr val="tx1">
                        <a:lumMod val="65000"/>
                        <a:lumOff val="35000"/>
                      </a:schemeClr>
                    </a:solidFill>
                  </a:rPr>
                  <a:t>(not equal in all cases)</a:t>
                </a:r>
              </a:p>
            </p:txBody>
          </p:sp>
        </mc:Choice>
        <mc:Fallback>
          <p:sp>
            <p:nvSpPr>
              <p:cNvPr id="21" name="TextBox 20">
                <a:extLst>
                  <a:ext uri="{FF2B5EF4-FFF2-40B4-BE49-F238E27FC236}">
                    <a16:creationId xmlns:a16="http://schemas.microsoft.com/office/drawing/2014/main" id="{37B37335-ECCB-43D5-B352-0E256B245B4E}"/>
                  </a:ext>
                </a:extLst>
              </p:cNvPr>
              <p:cNvSpPr txBox="1">
                <a:spLocks noRot="1" noChangeAspect="1" noMove="1" noResize="1" noEditPoints="1" noAdjustHandles="1" noChangeArrowheads="1" noChangeShapeType="1" noTextEdit="1"/>
              </p:cNvSpPr>
              <p:nvPr/>
            </p:nvSpPr>
            <p:spPr>
              <a:xfrm>
                <a:off x="6096000" y="2164766"/>
                <a:ext cx="5257799" cy="2890920"/>
              </a:xfrm>
              <a:prstGeom prst="rect">
                <a:avLst/>
              </a:prstGeom>
              <a:blipFill>
                <a:blip r:embed="rId6"/>
                <a:stretch>
                  <a:fillRect b="-3333"/>
                </a:stretch>
              </a:blipFill>
              <a:ln w="38100">
                <a:solidFill>
                  <a:schemeClr val="tx1"/>
                </a:solidFill>
              </a:ln>
            </p:spPr>
            <p:txBody>
              <a:bodyPr/>
              <a:lstStyle/>
              <a:p>
                <a:r>
                  <a:rPr lang="en-CA">
                    <a:noFill/>
                  </a:rPr>
                  <a:t> </a:t>
                </a:r>
              </a:p>
            </p:txBody>
          </p:sp>
        </mc:Fallback>
      </mc:AlternateContent>
      <p:grpSp>
        <p:nvGrpSpPr>
          <p:cNvPr id="22" name="Group 21">
            <a:extLst>
              <a:ext uri="{FF2B5EF4-FFF2-40B4-BE49-F238E27FC236}">
                <a16:creationId xmlns:a16="http://schemas.microsoft.com/office/drawing/2014/main" id="{D8A47149-FBBC-BD7F-B5F7-94C616CBCE76}"/>
              </a:ext>
            </a:extLst>
          </p:cNvPr>
          <p:cNvGrpSpPr/>
          <p:nvPr/>
        </p:nvGrpSpPr>
        <p:grpSpPr>
          <a:xfrm>
            <a:off x="1462915" y="1697146"/>
            <a:ext cx="2628900" cy="935240"/>
            <a:chOff x="3543300" y="1941310"/>
            <a:chExt cx="2628900" cy="935240"/>
          </a:xfrm>
        </p:grpSpPr>
        <p:cxnSp>
          <p:nvCxnSpPr>
            <p:cNvPr id="23" name="Straight Arrow Connector 22">
              <a:extLst>
                <a:ext uri="{FF2B5EF4-FFF2-40B4-BE49-F238E27FC236}">
                  <a16:creationId xmlns:a16="http://schemas.microsoft.com/office/drawing/2014/main" id="{BE4AE108-F73A-347F-23D9-A946577B0A5A}"/>
                </a:ext>
              </a:extLst>
            </p:cNvPr>
            <p:cNvCxnSpPr>
              <a:cxnSpLocks/>
            </p:cNvCxnSpPr>
            <p:nvPr/>
          </p:nvCxnSpPr>
          <p:spPr>
            <a:xfrm>
              <a:off x="5800612" y="1941310"/>
              <a:ext cx="371588" cy="935240"/>
            </a:xfrm>
            <a:prstGeom prst="straightConnector1">
              <a:avLst/>
            </a:prstGeom>
            <a:ln w="127000">
              <a:solidFill>
                <a:srgbClr val="8E39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0717561-1D70-23D1-2F46-CCF0F50942A7}"/>
                </a:ext>
              </a:extLst>
            </p:cNvPr>
            <p:cNvCxnSpPr>
              <a:cxnSpLocks/>
            </p:cNvCxnSpPr>
            <p:nvPr/>
          </p:nvCxnSpPr>
          <p:spPr>
            <a:xfrm flipH="1">
              <a:off x="3543300" y="1941310"/>
              <a:ext cx="542812" cy="935240"/>
            </a:xfrm>
            <a:prstGeom prst="straightConnector1">
              <a:avLst/>
            </a:prstGeom>
            <a:ln w="127000">
              <a:solidFill>
                <a:srgbClr val="9E78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732A1823-01ED-6BA8-F126-5858DF57C27B}"/>
                  </a:ext>
                </a:extLst>
              </p:cNvPr>
              <p:cNvSpPr txBox="1"/>
              <p:nvPr/>
            </p:nvSpPr>
            <p:spPr>
              <a:xfrm>
                <a:off x="5605699" y="5248747"/>
                <a:ext cx="6014980" cy="1532471"/>
              </a:xfrm>
              <a:prstGeom prst="rect">
                <a:avLst/>
              </a:prstGeom>
              <a:noFill/>
              <a:ln w="571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8800" b="0" i="1" smtClean="0">
                          <a:latin typeface="Cambria Math" panose="02040503050406030204" pitchFamily="18" charset="0"/>
                        </a:rPr>
                        <m:t>⇒</m:t>
                      </m:r>
                      <m:sSup>
                        <m:sSupPr>
                          <m:ctrlPr>
                            <a:rPr lang="en-CA" sz="8800" i="1">
                              <a:latin typeface="Cambria Math" panose="02040503050406030204" pitchFamily="18" charset="0"/>
                            </a:rPr>
                          </m:ctrlPr>
                        </m:sSupPr>
                        <m:e>
                          <m:r>
                            <a:rPr lang="en-CA" sz="8800" i="1">
                              <a:latin typeface="Cambria Math" panose="02040503050406030204" pitchFamily="18" charset="0"/>
                            </a:rPr>
                            <m:t>𝐿</m:t>
                          </m:r>
                        </m:e>
                        <m:sup>
                          <m:r>
                            <a:rPr lang="en-GB" sz="8800" b="1" i="1">
                              <a:latin typeface="Cambria Math" panose="02040503050406030204" pitchFamily="18" charset="0"/>
                              <a:ea typeface="Cambria Math" panose="02040503050406030204" pitchFamily="18" charset="0"/>
                            </a:rPr>
                            <m:t>†</m:t>
                          </m:r>
                        </m:sup>
                      </m:sSup>
                      <m:r>
                        <a:rPr lang="en-CA" sz="8800" b="0" i="1" smtClean="0">
                          <a:latin typeface="Cambria Math" panose="02040503050406030204" pitchFamily="18" charset="0"/>
                        </a:rPr>
                        <m:t>𝜖</m:t>
                      </m:r>
                      <m:r>
                        <a:rPr lang="en-CA" sz="8800" b="0" i="1" smtClean="0">
                          <a:latin typeface="Cambria Math" panose="02040503050406030204" pitchFamily="18" charset="0"/>
                        </a:rPr>
                        <m:t>𝐿</m:t>
                      </m:r>
                      <m:r>
                        <a:rPr lang="en-CA" sz="8800" b="0" i="1" smtClean="0">
                          <a:latin typeface="Cambria Math" panose="02040503050406030204" pitchFamily="18" charset="0"/>
                        </a:rPr>
                        <m:t>=</m:t>
                      </m:r>
                      <m:r>
                        <a:rPr lang="en-CA" sz="8800" b="0" i="1" smtClean="0">
                          <a:latin typeface="Cambria Math" panose="02040503050406030204" pitchFamily="18" charset="0"/>
                        </a:rPr>
                        <m:t>𝜖</m:t>
                      </m:r>
                    </m:oMath>
                  </m:oMathPara>
                </a14:m>
                <a:endParaRPr lang="en-CA" sz="8800" dirty="0"/>
              </a:p>
            </p:txBody>
          </p:sp>
        </mc:Choice>
        <mc:Fallback>
          <p:sp>
            <p:nvSpPr>
              <p:cNvPr id="25" name="TextBox 24">
                <a:extLst>
                  <a:ext uri="{FF2B5EF4-FFF2-40B4-BE49-F238E27FC236}">
                    <a16:creationId xmlns:a16="http://schemas.microsoft.com/office/drawing/2014/main" id="{732A1823-01ED-6BA8-F126-5858DF57C27B}"/>
                  </a:ext>
                </a:extLst>
              </p:cNvPr>
              <p:cNvSpPr txBox="1">
                <a:spLocks noRot="1" noChangeAspect="1" noMove="1" noResize="1" noEditPoints="1" noAdjustHandles="1" noChangeArrowheads="1" noChangeShapeType="1" noTextEdit="1"/>
              </p:cNvSpPr>
              <p:nvPr/>
            </p:nvSpPr>
            <p:spPr>
              <a:xfrm>
                <a:off x="5605699" y="5248747"/>
                <a:ext cx="6014980" cy="1532471"/>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6" name="Ink 25">
                <a:extLst>
                  <a:ext uri="{FF2B5EF4-FFF2-40B4-BE49-F238E27FC236}">
                    <a16:creationId xmlns:a16="http://schemas.microsoft.com/office/drawing/2014/main" id="{DDB3BDEB-851A-7AAA-B9E0-DDCA3E17E147}"/>
                  </a:ext>
                </a:extLst>
              </p14:cNvPr>
              <p14:cNvContentPartPr/>
              <p14:nvPr>
                <p:extLst>
                  <p:ext uri="{42D2F446-02D8-4167-A562-619A0277C38B}">
                    <p15:isNarration xmlns:p15="http://schemas.microsoft.com/office/powerpoint/2012/main" val="1"/>
                  </p:ext>
                </p:extLst>
              </p14:nvPr>
            </p14:nvContentPartPr>
            <p14:xfrm>
              <a:off x="2148840" y="1445040"/>
              <a:ext cx="9271800" cy="5298840"/>
            </p14:xfrm>
          </p:contentPart>
        </mc:Choice>
        <mc:Fallback>
          <p:pic>
            <p:nvPicPr>
              <p:cNvPr id="26" name="Ink 25">
                <a:extLst>
                  <a:ext uri="{FF2B5EF4-FFF2-40B4-BE49-F238E27FC236}">
                    <a16:creationId xmlns:a16="http://schemas.microsoft.com/office/drawing/2014/main" id="{DDB3BDEB-851A-7AAA-B9E0-DDCA3E17E147}"/>
                  </a:ext>
                </a:extLst>
              </p:cNvPr>
              <p:cNvPicPr>
                <a:picLocks noGrp="1" noRot="1" noChangeAspect="1" noMove="1" noResize="1" noEditPoints="1" noAdjustHandles="1" noChangeArrowheads="1" noChangeShapeType="1"/>
              </p:cNvPicPr>
              <p:nvPr/>
            </p:nvPicPr>
            <p:blipFill>
              <a:blip r:embed="rId9"/>
              <a:stretch>
                <a:fillRect/>
              </a:stretch>
            </p:blipFill>
            <p:spPr>
              <a:xfrm>
                <a:off x="2139480" y="1435680"/>
                <a:ext cx="9290520" cy="5317560"/>
              </a:xfrm>
              <a:prstGeom prst="rect">
                <a:avLst/>
              </a:prstGeom>
            </p:spPr>
          </p:pic>
        </mc:Fallback>
      </mc:AlternateContent>
      <p:sp>
        <p:nvSpPr>
          <p:cNvPr id="28" name="Multiplication Sign 27">
            <a:extLst>
              <a:ext uri="{FF2B5EF4-FFF2-40B4-BE49-F238E27FC236}">
                <a16:creationId xmlns:a16="http://schemas.microsoft.com/office/drawing/2014/main" id="{BDB4D037-DF34-124F-B0BF-4FC1DBDF763D}"/>
              </a:ext>
            </a:extLst>
          </p:cNvPr>
          <p:cNvSpPr/>
          <p:nvPr/>
        </p:nvSpPr>
        <p:spPr>
          <a:xfrm>
            <a:off x="3617367" y="4934293"/>
            <a:ext cx="10134600" cy="2153221"/>
          </a:xfrm>
          <a:prstGeom prst="mathMultiply">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273413408"/>
      </p:ext>
    </p:extLst>
  </p:cSld>
  <p:clrMapOvr>
    <a:masterClrMapping/>
  </p:clrMapOvr>
  <mc:AlternateContent xmlns:mc="http://schemas.openxmlformats.org/markup-compatibility/2006">
    <mc:Choice xmlns:p14="http://schemas.microsoft.com/office/powerpoint/2010/main" Requires="p14">
      <p:transition spd="slow" p14:dur="2000" advTm="35552"/>
    </mc:Choice>
    <mc:Fallback>
      <p:transition spd="slow" advTm="35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BF3937B-FF7D-5DF5-3C09-E4BB380BF237}"/>
                  </a:ext>
                </a:extLst>
              </p:cNvPr>
              <p:cNvSpPr txBox="1"/>
              <p:nvPr/>
            </p:nvSpPr>
            <p:spPr>
              <a:xfrm>
                <a:off x="892540" y="89205"/>
                <a:ext cx="3782446" cy="15960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CA" sz="9600" i="1" smtClean="0">
                              <a:solidFill>
                                <a:srgbClr val="00B050"/>
                              </a:solidFill>
                              <a:latin typeface="Cambria Math" panose="02040503050406030204" pitchFamily="18" charset="0"/>
                            </a:rPr>
                          </m:ctrlPr>
                        </m:sSupPr>
                        <m:e>
                          <m:r>
                            <a:rPr lang="en-CA" sz="9600" b="0" i="1" smtClean="0">
                              <a:solidFill>
                                <a:srgbClr val="FFC000"/>
                              </a:solidFill>
                              <a:latin typeface="Cambria Math" panose="02040503050406030204" pitchFamily="18" charset="0"/>
                            </a:rPr>
                            <m:t>𝜓</m:t>
                          </m:r>
                        </m:e>
                        <m:sup>
                          <m:r>
                            <a:rPr lang="en-CA" sz="9600" b="0" i="1" smtClean="0">
                              <a:latin typeface="Cambria Math" panose="02040503050406030204" pitchFamily="18" charset="0"/>
                              <a:ea typeface="Cambria Math" panose="02040503050406030204" pitchFamily="18" charset="0"/>
                            </a:rPr>
                            <m:t>𝑇</m:t>
                          </m:r>
                        </m:sup>
                      </m:sSup>
                      <m:r>
                        <a:rPr lang="en-CA" sz="9600" b="0" i="1" smtClean="0">
                          <a:latin typeface="Cambria Math" panose="02040503050406030204" pitchFamily="18" charset="0"/>
                          <a:ea typeface="Cambria Math" panose="02040503050406030204" pitchFamily="18" charset="0"/>
                        </a:rPr>
                        <m:t>𝜖</m:t>
                      </m:r>
                      <m:r>
                        <a:rPr lang="en-CA" sz="9600" b="0" i="1" smtClean="0">
                          <a:latin typeface="Cambria Math" panose="02040503050406030204" pitchFamily="18" charset="0"/>
                        </a:rPr>
                        <m:t> </m:t>
                      </m:r>
                      <m:r>
                        <a:rPr lang="en-CA" sz="9600" b="0" i="1" smtClean="0">
                          <a:solidFill>
                            <a:srgbClr val="FF6600"/>
                          </a:solidFill>
                          <a:latin typeface="Cambria Math" panose="02040503050406030204" pitchFamily="18" charset="0"/>
                        </a:rPr>
                        <m:t>𝜙</m:t>
                      </m:r>
                    </m:oMath>
                  </m:oMathPara>
                </a14:m>
                <a:endParaRPr lang="en-CA" sz="9600" dirty="0"/>
              </a:p>
            </p:txBody>
          </p:sp>
        </mc:Choice>
        <mc:Fallback xmlns="">
          <p:sp>
            <p:nvSpPr>
              <p:cNvPr id="5" name="TextBox 4">
                <a:extLst>
                  <a:ext uri="{FF2B5EF4-FFF2-40B4-BE49-F238E27FC236}">
                    <a16:creationId xmlns:a16="http://schemas.microsoft.com/office/drawing/2014/main" id="{4BF3937B-FF7D-5DF5-3C09-E4BB380BF237}"/>
                  </a:ext>
                </a:extLst>
              </p:cNvPr>
              <p:cNvSpPr txBox="1">
                <a:spLocks noRot="1" noChangeAspect="1" noMove="1" noResize="1" noEditPoints="1" noAdjustHandles="1" noChangeArrowheads="1" noChangeShapeType="1" noTextEdit="1"/>
              </p:cNvSpPr>
              <p:nvPr/>
            </p:nvSpPr>
            <p:spPr>
              <a:xfrm>
                <a:off x="892540" y="89205"/>
                <a:ext cx="3782446" cy="159607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645E7F-6DA6-ED9B-E57C-C1AB1E8643D8}"/>
                  </a:ext>
                </a:extLst>
              </p:cNvPr>
              <p:cNvSpPr txBox="1"/>
              <p:nvPr/>
            </p:nvSpPr>
            <p:spPr>
              <a:xfrm>
                <a:off x="2387" y="2516687"/>
                <a:ext cx="5946308" cy="4647234"/>
              </a:xfrm>
              <a:prstGeom prst="rect">
                <a:avLst/>
              </a:prstGeom>
              <a:noFill/>
            </p:spPr>
            <p:txBody>
              <a:bodyPr wrap="none" rtlCol="0">
                <a:spAutoFit/>
              </a:bodyPr>
              <a:lstStyle/>
              <a:p>
                <a:pPr>
                  <a:spcAft>
                    <a:spcPts val="1800"/>
                  </a:spcAft>
                </a:pPr>
                <a14:m>
                  <m:oMathPara xmlns:m="http://schemas.openxmlformats.org/officeDocument/2006/math">
                    <m:oMathParaPr>
                      <m:jc m:val="centerGroup"/>
                    </m:oMathParaPr>
                    <m:oMath xmlns:m="http://schemas.openxmlformats.org/officeDocument/2006/math">
                      <m:sSup>
                        <m:sSupPr>
                          <m:ctrlPr>
                            <a:rPr lang="en-CA" sz="8000" b="0" i="1" smtClean="0">
                              <a:latin typeface="Cambria Math" panose="02040503050406030204" pitchFamily="18" charset="0"/>
                            </a:rPr>
                          </m:ctrlPr>
                        </m:sSupPr>
                        <m:e>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C000"/>
                                  </a:solidFill>
                                  <a:latin typeface="Cambria Math" panose="02040503050406030204" pitchFamily="18" charset="0"/>
                                </a:rPr>
                                <m:t>𝜓</m:t>
                              </m:r>
                            </m:e>
                          </m:d>
                        </m:e>
                        <m:sup>
                          <m:r>
                            <a:rPr lang="en-CA" sz="8000" b="0" i="1" smtClean="0">
                              <a:latin typeface="Cambria Math" panose="02040503050406030204" pitchFamily="18" charset="0"/>
                              <a:ea typeface="Cambria Math" panose="02040503050406030204" pitchFamily="18" charset="0"/>
                            </a:rPr>
                            <m:t>𝑇</m:t>
                          </m:r>
                        </m:sup>
                      </m:sSup>
                      <m:r>
                        <a:rPr lang="en-CA" sz="8000" i="1">
                          <a:latin typeface="Cambria Math" panose="02040503050406030204" pitchFamily="18" charset="0"/>
                          <a:ea typeface="Cambria Math" panose="02040503050406030204" pitchFamily="18" charset="0"/>
                        </a:rPr>
                        <m:t>𝜖</m:t>
                      </m:r>
                      <m:d>
                        <m:dPr>
                          <m:ctrlPr>
                            <a:rPr lang="en-CA" sz="8000" b="0" i="1" smtClean="0">
                              <a:latin typeface="Cambria Math" panose="02040503050406030204" pitchFamily="18" charset="0"/>
                            </a:rPr>
                          </m:ctrlPr>
                        </m:dPr>
                        <m:e>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e>
                      </m:d>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b="0" i="1" smtClean="0">
                          <a:latin typeface="Cambria Math" panose="02040503050406030204" pitchFamily="18" charset="0"/>
                        </a:rPr>
                        <m:t>=</m:t>
                      </m:r>
                      <m:sSup>
                        <m:sSupPr>
                          <m:ctrlPr>
                            <a:rPr lang="en-CA" sz="8000" b="0" i="1" smtClean="0">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CA" sz="8000" b="0" i="1" smtClean="0">
                              <a:latin typeface="Cambria Math" panose="02040503050406030204" pitchFamily="18" charset="0"/>
                              <a:ea typeface="Cambria Math" panose="02040503050406030204" pitchFamily="18" charset="0"/>
                            </a:rPr>
                            <m:t>𝑇</m:t>
                          </m:r>
                        </m:sup>
                      </m:sSup>
                      <m:sSup>
                        <m:sSupPr>
                          <m:ctrlPr>
                            <a:rPr lang="en-CA" sz="8000" b="0" i="1" smtClean="0">
                              <a:latin typeface="Cambria Math" panose="02040503050406030204" pitchFamily="18" charset="0"/>
                            </a:rPr>
                          </m:ctrlPr>
                        </m:sSupPr>
                        <m:e>
                          <m:r>
                            <a:rPr lang="en-CA" sz="8000" b="0" i="1" smtClean="0">
                              <a:latin typeface="Cambria Math" panose="02040503050406030204" pitchFamily="18" charset="0"/>
                            </a:rPr>
                            <m:t>𝐿</m:t>
                          </m:r>
                        </m:e>
                        <m:sup>
                          <m:r>
                            <a:rPr lang="en-CA" sz="8000" b="0" i="1" smtClean="0">
                              <a:latin typeface="Cambria Math" panose="02040503050406030204" pitchFamily="18" charset="0"/>
                              <a:ea typeface="Cambria Math" panose="02040503050406030204" pitchFamily="18" charset="0"/>
                            </a:rPr>
                            <m:t>𝑇</m:t>
                          </m:r>
                        </m:sup>
                      </m:sSup>
                      <m:r>
                        <a:rPr lang="en-CA" sz="8000" i="1">
                          <a:latin typeface="Cambria Math" panose="02040503050406030204" pitchFamily="18" charset="0"/>
                          <a:ea typeface="Cambria Math" panose="02040503050406030204" pitchFamily="18" charset="0"/>
                        </a:rPr>
                        <m:t>𝜖</m:t>
                      </m:r>
                      <m:r>
                        <a:rPr lang="en-CA" sz="8000" b="0" i="1" smtClean="0">
                          <a:latin typeface="Cambria Math" panose="02040503050406030204" pitchFamily="18" charset="0"/>
                        </a:rPr>
                        <m:t>𝐿</m:t>
                      </m:r>
                      <m:r>
                        <a:rPr lang="en-CA" sz="8000" i="1">
                          <a:solidFill>
                            <a:srgbClr val="FF6600"/>
                          </a:solidFill>
                          <a:latin typeface="Cambria Math" panose="02040503050406030204" pitchFamily="18" charset="0"/>
                        </a:rPr>
                        <m:t>𝜙</m:t>
                      </m:r>
                    </m:oMath>
                  </m:oMathPara>
                </a14:m>
                <a:endParaRPr lang="en-CA" sz="8000" dirty="0"/>
              </a:p>
              <a:p>
                <a:pPr>
                  <a:spcAft>
                    <a:spcPts val="1800"/>
                  </a:spcAft>
                </a:pPr>
                <a14:m>
                  <m:oMathPara xmlns:m="http://schemas.openxmlformats.org/officeDocument/2006/math">
                    <m:oMathParaPr>
                      <m:jc m:val="left"/>
                    </m:oMathParaPr>
                    <m:oMath xmlns:m="http://schemas.openxmlformats.org/officeDocument/2006/math">
                      <m:r>
                        <a:rPr lang="en-CA" sz="8000" i="1">
                          <a:latin typeface="Cambria Math" panose="02040503050406030204" pitchFamily="18" charset="0"/>
                        </a:rPr>
                        <m:t>=</m:t>
                      </m:r>
                      <m:r>
                        <a:rPr lang="en-CA" sz="8000" b="0" i="1" smtClean="0">
                          <a:latin typeface="Cambria Math" panose="02040503050406030204" pitchFamily="18" charset="0"/>
                        </a:rPr>
                        <m:t> </m:t>
                      </m:r>
                      <m:sSup>
                        <m:sSupPr>
                          <m:ctrlPr>
                            <a:rPr lang="en-CA" sz="8000" i="1">
                              <a:latin typeface="Cambria Math" panose="02040503050406030204" pitchFamily="18" charset="0"/>
                            </a:rPr>
                          </m:ctrlPr>
                        </m:sSupPr>
                        <m:e>
                          <m:r>
                            <a:rPr lang="en-CA" sz="8000" i="1">
                              <a:solidFill>
                                <a:srgbClr val="FFC000"/>
                              </a:solidFill>
                              <a:latin typeface="Cambria Math" panose="02040503050406030204" pitchFamily="18" charset="0"/>
                            </a:rPr>
                            <m:t>𝜓</m:t>
                          </m:r>
                        </m:e>
                        <m:sup>
                          <m:r>
                            <a:rPr lang="en-CA" sz="8000" b="0" i="1" smtClean="0">
                              <a:latin typeface="Cambria Math" panose="02040503050406030204" pitchFamily="18" charset="0"/>
                              <a:ea typeface="Cambria Math" panose="02040503050406030204" pitchFamily="18" charset="0"/>
                            </a:rPr>
                            <m:t>𝑇</m:t>
                          </m:r>
                        </m:sup>
                      </m:sSup>
                      <m:r>
                        <a:rPr lang="en-CA" sz="8000" b="0" i="1" smtClean="0">
                          <a:latin typeface="Cambria Math" panose="02040503050406030204" pitchFamily="18" charset="0"/>
                          <a:ea typeface="Cambria Math" panose="02040503050406030204" pitchFamily="18" charset="0"/>
                        </a:rPr>
                        <m:t> </m:t>
                      </m:r>
                      <m:r>
                        <a:rPr lang="en-CA" sz="8000" i="1">
                          <a:latin typeface="Cambria Math" panose="02040503050406030204" pitchFamily="18" charset="0"/>
                          <a:ea typeface="Cambria Math" panose="02040503050406030204" pitchFamily="18" charset="0"/>
                        </a:rPr>
                        <m:t>𝜖</m:t>
                      </m:r>
                      <m:r>
                        <a:rPr lang="en-CA" sz="8000" b="0" i="1" smtClean="0">
                          <a:latin typeface="Cambria Math" panose="02040503050406030204" pitchFamily="18" charset="0"/>
                          <a:ea typeface="Cambria Math" panose="02040503050406030204" pitchFamily="18" charset="0"/>
                        </a:rPr>
                        <m:t> </m:t>
                      </m:r>
                      <m:r>
                        <a:rPr lang="en-CA" sz="8000" i="1">
                          <a:solidFill>
                            <a:srgbClr val="FF6600"/>
                          </a:solidFill>
                          <a:latin typeface="Cambria Math" panose="02040503050406030204" pitchFamily="18" charset="0"/>
                        </a:rPr>
                        <m:t>𝜙</m:t>
                      </m:r>
                    </m:oMath>
                  </m:oMathPara>
                </a14:m>
                <a:endParaRPr lang="en-CA" sz="8000" dirty="0"/>
              </a:p>
            </p:txBody>
          </p:sp>
        </mc:Choice>
        <mc:Fallback xmlns="">
          <p:sp>
            <p:nvSpPr>
              <p:cNvPr id="7" name="TextBox 6">
                <a:extLst>
                  <a:ext uri="{FF2B5EF4-FFF2-40B4-BE49-F238E27FC236}">
                    <a16:creationId xmlns:a16="http://schemas.microsoft.com/office/drawing/2014/main" id="{03645E7F-6DA6-ED9B-E57C-C1AB1E8643D8}"/>
                  </a:ext>
                </a:extLst>
              </p:cNvPr>
              <p:cNvSpPr txBox="1">
                <a:spLocks noRot="1" noChangeAspect="1" noMove="1" noResize="1" noEditPoints="1" noAdjustHandles="1" noChangeArrowheads="1" noChangeShapeType="1" noTextEdit="1"/>
              </p:cNvSpPr>
              <p:nvPr/>
            </p:nvSpPr>
            <p:spPr>
              <a:xfrm>
                <a:off x="2387" y="2516687"/>
                <a:ext cx="5946308" cy="464723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A44050-6AF7-082A-84AB-3CACDCCAE5C3}"/>
                  </a:ext>
                </a:extLst>
              </p:cNvPr>
              <p:cNvSpPr txBox="1"/>
              <p:nvPr/>
            </p:nvSpPr>
            <p:spPr>
              <a:xfrm>
                <a:off x="6096000" y="2164766"/>
                <a:ext cx="5257799" cy="2890920"/>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𝐿</m:t>
                      </m:r>
                      <m:r>
                        <a:rPr lang="en-CA" sz="7200" b="0" i="1" smtClean="0">
                          <a:latin typeface="Cambria Math" panose="02040503050406030204" pitchFamily="18" charset="0"/>
                        </a:rPr>
                        <m:t>∈</m:t>
                      </m:r>
                      <m:r>
                        <a:rPr lang="en-CA" sz="7200" b="0" i="1" smtClean="0">
                          <a:latin typeface="Cambria Math" panose="02040503050406030204" pitchFamily="18" charset="0"/>
                        </a:rPr>
                        <m:t>𝑆𝐿</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2,</m:t>
                          </m:r>
                          <m:r>
                            <a:rPr lang="en-CA" sz="7200" b="0" i="1" smtClean="0">
                              <a:latin typeface="Cambria Math" panose="02040503050406030204" pitchFamily="18" charset="0"/>
                            </a:rPr>
                            <m:t>ℂ</m:t>
                          </m:r>
                        </m:e>
                      </m:d>
                    </m:oMath>
                  </m:oMathPara>
                </a14:m>
                <a:endParaRPr lang="en-CA" sz="7200" b="0" dirty="0"/>
              </a:p>
              <a:p>
                <a:pPr/>
                <a14:m>
                  <m:oMathPara xmlns:m="http://schemas.openxmlformats.org/officeDocument/2006/math">
                    <m:oMathParaPr>
                      <m:jc m:val="centerGroup"/>
                    </m:oMathParaPr>
                    <m:oMath xmlns:m="http://schemas.openxmlformats.org/officeDocument/2006/math">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CA" sz="7200" b="0" i="1" smtClean="0">
                              <a:latin typeface="Cambria Math" panose="02040503050406030204" pitchFamily="18" charset="0"/>
                            </a:rPr>
                            <m:t>−1</m:t>
                          </m:r>
                        </m:sup>
                      </m:sSup>
                      <m:r>
                        <a:rPr lang="en-CA" sz="7200" b="0" i="1" smtClean="0">
                          <a:latin typeface="Cambria Math" panose="02040503050406030204" pitchFamily="18" charset="0"/>
                        </a:rPr>
                        <m:t>≠</m:t>
                      </m:r>
                      <m:sSup>
                        <m:sSupPr>
                          <m:ctrlPr>
                            <a:rPr lang="en-CA" sz="7200" b="0" i="1" smtClean="0">
                              <a:latin typeface="Cambria Math" panose="02040503050406030204" pitchFamily="18" charset="0"/>
                            </a:rPr>
                          </m:ctrlPr>
                        </m:sSupPr>
                        <m:e>
                          <m:r>
                            <a:rPr lang="en-CA" sz="7200" i="1">
                              <a:latin typeface="Cambria Math" panose="02040503050406030204" pitchFamily="18" charset="0"/>
                            </a:rPr>
                            <m:t>𝐿</m:t>
                          </m:r>
                        </m:e>
                        <m:sup>
                          <m:r>
                            <a:rPr lang="en-GB" sz="7200" b="1" i="1">
                              <a:latin typeface="Cambria Math" panose="02040503050406030204" pitchFamily="18" charset="0"/>
                              <a:ea typeface="Cambria Math" panose="02040503050406030204" pitchFamily="18" charset="0"/>
                            </a:rPr>
                            <m:t>†</m:t>
                          </m:r>
                        </m:sup>
                      </m:sSup>
                    </m:oMath>
                  </m:oMathPara>
                </a14:m>
                <a:endParaRPr lang="en-CA" sz="7200" dirty="0"/>
              </a:p>
              <a:p>
                <a:pPr algn="ctr"/>
                <a:r>
                  <a:rPr lang="en-CA" sz="3200" dirty="0">
                    <a:solidFill>
                      <a:schemeClr val="tx1">
                        <a:lumMod val="65000"/>
                        <a:lumOff val="35000"/>
                      </a:schemeClr>
                    </a:solidFill>
                  </a:rPr>
                  <a:t>(not equal in all cases)</a:t>
                </a:r>
              </a:p>
            </p:txBody>
          </p:sp>
        </mc:Choice>
        <mc:Fallback xmlns="">
          <p:sp>
            <p:nvSpPr>
              <p:cNvPr id="9" name="TextBox 8">
                <a:extLst>
                  <a:ext uri="{FF2B5EF4-FFF2-40B4-BE49-F238E27FC236}">
                    <a16:creationId xmlns:a16="http://schemas.microsoft.com/office/drawing/2014/main" id="{99A44050-6AF7-082A-84AB-3CACDCCAE5C3}"/>
                  </a:ext>
                </a:extLst>
              </p:cNvPr>
              <p:cNvSpPr txBox="1">
                <a:spLocks noRot="1" noChangeAspect="1" noMove="1" noResize="1" noEditPoints="1" noAdjustHandles="1" noChangeArrowheads="1" noChangeShapeType="1" noTextEdit="1"/>
              </p:cNvSpPr>
              <p:nvPr/>
            </p:nvSpPr>
            <p:spPr>
              <a:xfrm>
                <a:off x="6096000" y="2164766"/>
                <a:ext cx="5257799" cy="2890920"/>
              </a:xfrm>
              <a:prstGeom prst="rect">
                <a:avLst/>
              </a:prstGeom>
              <a:blipFill>
                <a:blip r:embed="rId5"/>
                <a:stretch>
                  <a:fillRect b="-3333"/>
                </a:stretch>
              </a:blipFill>
              <a:ln w="38100">
                <a:solidFill>
                  <a:schemeClr val="tx1"/>
                </a:solidFill>
              </a:ln>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3C9C3413-6D1B-1DA5-2652-00C981C60C4E}"/>
              </a:ext>
            </a:extLst>
          </p:cNvPr>
          <p:cNvGrpSpPr/>
          <p:nvPr/>
        </p:nvGrpSpPr>
        <p:grpSpPr>
          <a:xfrm>
            <a:off x="1462915" y="1697146"/>
            <a:ext cx="2628900" cy="935240"/>
            <a:chOff x="3543300" y="1941310"/>
            <a:chExt cx="2628900" cy="935240"/>
          </a:xfrm>
        </p:grpSpPr>
        <p:cxnSp>
          <p:nvCxnSpPr>
            <p:cNvPr id="12" name="Straight Arrow Connector 11">
              <a:extLst>
                <a:ext uri="{FF2B5EF4-FFF2-40B4-BE49-F238E27FC236}">
                  <a16:creationId xmlns:a16="http://schemas.microsoft.com/office/drawing/2014/main" id="{E1AC01E8-2784-03C8-7345-EB110E3516C4}"/>
                </a:ext>
              </a:extLst>
            </p:cNvPr>
            <p:cNvCxnSpPr>
              <a:cxnSpLocks/>
            </p:cNvCxnSpPr>
            <p:nvPr/>
          </p:nvCxnSpPr>
          <p:spPr>
            <a:xfrm>
              <a:off x="5800612" y="1941310"/>
              <a:ext cx="371588" cy="935240"/>
            </a:xfrm>
            <a:prstGeom prst="straightConnector1">
              <a:avLst/>
            </a:prstGeom>
            <a:ln w="127000">
              <a:solidFill>
                <a:srgbClr val="8E39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BBBEF6-E5F3-6364-3187-1DE1C9C1C597}"/>
                </a:ext>
              </a:extLst>
            </p:cNvPr>
            <p:cNvCxnSpPr>
              <a:cxnSpLocks/>
            </p:cNvCxnSpPr>
            <p:nvPr/>
          </p:nvCxnSpPr>
          <p:spPr>
            <a:xfrm flipH="1">
              <a:off x="3543300" y="1941310"/>
              <a:ext cx="542812" cy="935240"/>
            </a:xfrm>
            <a:prstGeom prst="straightConnector1">
              <a:avLst/>
            </a:prstGeom>
            <a:ln w="127000">
              <a:solidFill>
                <a:srgbClr val="9E78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729EED-602E-8461-B957-487663D314A0}"/>
                  </a:ext>
                </a:extLst>
              </p:cNvPr>
              <p:cNvSpPr txBox="1"/>
              <p:nvPr/>
            </p:nvSpPr>
            <p:spPr>
              <a:xfrm>
                <a:off x="5605699" y="5286847"/>
                <a:ext cx="5971699" cy="1481559"/>
              </a:xfrm>
              <a:prstGeom prst="rect">
                <a:avLst/>
              </a:prstGeom>
              <a:noFill/>
              <a:ln w="571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8800" b="0" i="1" smtClean="0">
                          <a:latin typeface="Cambria Math" panose="02040503050406030204" pitchFamily="18" charset="0"/>
                        </a:rPr>
                        <m:t>⇒</m:t>
                      </m:r>
                      <m:sSup>
                        <m:sSupPr>
                          <m:ctrlPr>
                            <a:rPr lang="en-CA" sz="8800" i="1">
                              <a:latin typeface="Cambria Math" panose="02040503050406030204" pitchFamily="18" charset="0"/>
                            </a:rPr>
                          </m:ctrlPr>
                        </m:sSupPr>
                        <m:e>
                          <m:r>
                            <a:rPr lang="en-CA" sz="8800" i="1">
                              <a:latin typeface="Cambria Math" panose="02040503050406030204" pitchFamily="18" charset="0"/>
                            </a:rPr>
                            <m:t>𝐿</m:t>
                          </m:r>
                        </m:e>
                        <m:sup>
                          <m:r>
                            <a:rPr lang="en-CA" sz="8800" b="0" i="1" smtClean="0">
                              <a:latin typeface="Cambria Math" panose="02040503050406030204" pitchFamily="18" charset="0"/>
                              <a:ea typeface="Cambria Math" panose="02040503050406030204" pitchFamily="18" charset="0"/>
                            </a:rPr>
                            <m:t>𝑇</m:t>
                          </m:r>
                        </m:sup>
                      </m:sSup>
                      <m:r>
                        <a:rPr lang="en-CA" sz="8800" b="0" i="1" smtClean="0">
                          <a:latin typeface="Cambria Math" panose="02040503050406030204" pitchFamily="18" charset="0"/>
                        </a:rPr>
                        <m:t>𝜖</m:t>
                      </m:r>
                      <m:r>
                        <a:rPr lang="en-CA" sz="8800" b="0" i="1" smtClean="0">
                          <a:latin typeface="Cambria Math" panose="02040503050406030204" pitchFamily="18" charset="0"/>
                        </a:rPr>
                        <m:t>𝐿</m:t>
                      </m:r>
                      <m:r>
                        <a:rPr lang="en-CA" sz="8800" b="0" i="1" smtClean="0">
                          <a:latin typeface="Cambria Math" panose="02040503050406030204" pitchFamily="18" charset="0"/>
                        </a:rPr>
                        <m:t>=</m:t>
                      </m:r>
                      <m:r>
                        <a:rPr lang="en-CA" sz="8800" b="0" i="1" smtClean="0">
                          <a:latin typeface="Cambria Math" panose="02040503050406030204" pitchFamily="18" charset="0"/>
                        </a:rPr>
                        <m:t>𝜖</m:t>
                      </m:r>
                    </m:oMath>
                  </m:oMathPara>
                </a14:m>
                <a:endParaRPr lang="en-CA" sz="8800" dirty="0"/>
              </a:p>
            </p:txBody>
          </p:sp>
        </mc:Choice>
        <mc:Fallback xmlns="">
          <p:sp>
            <p:nvSpPr>
              <p:cNvPr id="10" name="TextBox 9">
                <a:extLst>
                  <a:ext uri="{FF2B5EF4-FFF2-40B4-BE49-F238E27FC236}">
                    <a16:creationId xmlns:a16="http://schemas.microsoft.com/office/drawing/2014/main" id="{94729EED-602E-8461-B957-487663D314A0}"/>
                  </a:ext>
                </a:extLst>
              </p:cNvPr>
              <p:cNvSpPr txBox="1">
                <a:spLocks noRot="1" noChangeAspect="1" noMove="1" noResize="1" noEditPoints="1" noAdjustHandles="1" noChangeArrowheads="1" noChangeShapeType="1" noTextEdit="1"/>
              </p:cNvSpPr>
              <p:nvPr/>
            </p:nvSpPr>
            <p:spPr>
              <a:xfrm>
                <a:off x="5605699" y="5286847"/>
                <a:ext cx="5971699" cy="1481559"/>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673CF5E3-49D1-FB15-A5A3-A7F856A7E002}"/>
              </a:ext>
            </a:extLst>
          </p:cNvPr>
          <p:cNvGrpSpPr/>
          <p:nvPr/>
        </p:nvGrpSpPr>
        <p:grpSpPr>
          <a:xfrm>
            <a:off x="4472464" y="89205"/>
            <a:ext cx="7719535" cy="2038739"/>
            <a:chOff x="4472464" y="70155"/>
            <a:chExt cx="7719535" cy="2038739"/>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5E3494-4B2B-EC8E-8493-BA74E35C8A77}"/>
                    </a:ext>
                  </a:extLst>
                </p:cNvPr>
                <p:cNvSpPr txBox="1"/>
                <p:nvPr/>
              </p:nvSpPr>
              <p:spPr>
                <a:xfrm>
                  <a:off x="4472464" y="70544"/>
                  <a:ext cx="7402860" cy="17361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4800" b="0" i="1" smtClean="0">
                            <a:latin typeface="Cambria Math" panose="02040503050406030204" pitchFamily="18" charset="0"/>
                          </a:rPr>
                          <m:t>=</m:t>
                        </m:r>
                        <m:d>
                          <m:dPr>
                            <m:begChr m:val="["/>
                            <m:endChr m:val="]"/>
                            <m:ctrlPr>
                              <a:rPr lang="en-CA" sz="4800" b="0" i="1" smtClean="0">
                                <a:latin typeface="Cambria Math" panose="02040503050406030204" pitchFamily="18" charset="0"/>
                              </a:rPr>
                            </m:ctrlPr>
                          </m:dPr>
                          <m:e>
                            <m:sSup>
                              <m:sSupPr>
                                <m:ctrlPr>
                                  <a:rPr lang="en-CA" sz="4800" i="1">
                                    <a:solidFill>
                                      <a:srgbClr val="FFC000"/>
                                    </a:solidFill>
                                    <a:latin typeface="Cambria Math" panose="02040503050406030204" pitchFamily="18" charset="0"/>
                                  </a:rPr>
                                </m:ctrlPr>
                              </m:sSupPr>
                              <m:e>
                                <m:r>
                                  <a:rPr lang="en-CA" sz="4800" i="1">
                                    <a:solidFill>
                                      <a:srgbClr val="FFC000"/>
                                    </a:solidFill>
                                    <a:latin typeface="Cambria Math" panose="02040503050406030204" pitchFamily="18" charset="0"/>
                                  </a:rPr>
                                  <m:t>𝜓</m:t>
                                </m:r>
                              </m:e>
                              <m:sup>
                                <m:r>
                                  <a:rPr lang="en-CA" sz="4800" i="1">
                                    <a:solidFill>
                                      <a:srgbClr val="FFC000"/>
                                    </a:solidFill>
                                    <a:latin typeface="Cambria Math" panose="02040503050406030204" pitchFamily="18" charset="0"/>
                                  </a:rPr>
                                  <m:t>1</m:t>
                                </m:r>
                              </m:sup>
                            </m:sSup>
                            <m:r>
                              <a:rPr lang="en-CA" sz="4800" b="0" i="1" smtClean="0">
                                <a:solidFill>
                                  <a:srgbClr val="FFC000"/>
                                </a:solidFill>
                                <a:latin typeface="Cambria Math" panose="02040503050406030204" pitchFamily="18" charset="0"/>
                              </a:rPr>
                              <m:t>   </m:t>
                            </m:r>
                            <m:sSup>
                              <m:sSupPr>
                                <m:ctrlPr>
                                  <a:rPr lang="en-CA" sz="4800" i="1">
                                    <a:solidFill>
                                      <a:srgbClr val="FFC000"/>
                                    </a:solidFill>
                                    <a:latin typeface="Cambria Math" panose="02040503050406030204" pitchFamily="18" charset="0"/>
                                  </a:rPr>
                                </m:ctrlPr>
                              </m:sSupPr>
                              <m:e>
                                <m:r>
                                  <a:rPr lang="en-CA" sz="4800" i="1">
                                    <a:solidFill>
                                      <a:srgbClr val="FFC000"/>
                                    </a:solidFill>
                                    <a:latin typeface="Cambria Math" panose="02040503050406030204" pitchFamily="18" charset="0"/>
                                  </a:rPr>
                                  <m:t>𝜓</m:t>
                                </m:r>
                              </m:e>
                              <m:sup>
                                <m:r>
                                  <a:rPr lang="en-CA" sz="4800" i="1">
                                    <a:solidFill>
                                      <a:srgbClr val="FFC000"/>
                                    </a:solidFill>
                                    <a:latin typeface="Cambria Math" panose="02040503050406030204" pitchFamily="18" charset="0"/>
                                  </a:rPr>
                                  <m:t>2</m:t>
                                </m:r>
                              </m:sup>
                            </m:sSup>
                          </m:e>
                        </m:d>
                        <m:d>
                          <m:dPr>
                            <m:begChr m:val="["/>
                            <m:endChr m:val="]"/>
                            <m:ctrlPr>
                              <a:rPr lang="en-CA" sz="4800" b="0" i="1" smtClean="0">
                                <a:solidFill>
                                  <a:schemeClr val="tx1"/>
                                </a:solidFill>
                                <a:latin typeface="Cambria Math" panose="02040503050406030204" pitchFamily="18" charset="0"/>
                              </a:rPr>
                            </m:ctrlPr>
                          </m:dPr>
                          <m:e>
                            <m:m>
                              <m:mPr>
                                <m:mcs>
                                  <m:mc>
                                    <m:mcPr>
                                      <m:count m:val="2"/>
                                      <m:mcJc m:val="center"/>
                                    </m:mcPr>
                                  </m:mc>
                                </m:mcs>
                                <m:ctrlPr>
                                  <a:rPr lang="en-CA" sz="4800" b="0" i="1" smtClean="0">
                                    <a:solidFill>
                                      <a:schemeClr val="tx1"/>
                                    </a:solidFill>
                                    <a:latin typeface="Cambria Math" panose="02040503050406030204" pitchFamily="18" charset="0"/>
                                  </a:rPr>
                                </m:ctrlPr>
                              </m:mPr>
                              <m:mr>
                                <m:e>
                                  <m:sSub>
                                    <m:sSubPr>
                                      <m:ctrlPr>
                                        <a:rPr lang="en-CA" sz="4800" b="0" i="1" smtClean="0">
                                          <a:solidFill>
                                            <a:schemeClr val="tx1"/>
                                          </a:solidFill>
                                          <a:latin typeface="Cambria Math" panose="02040503050406030204" pitchFamily="18" charset="0"/>
                                        </a:rPr>
                                      </m:ctrlPr>
                                    </m:sSubPr>
                                    <m:e>
                                      <m:r>
                                        <a:rPr lang="en-CA" sz="4800" b="0" i="1" smtClean="0">
                                          <a:solidFill>
                                            <a:schemeClr val="tx1"/>
                                          </a:solidFill>
                                          <a:latin typeface="Cambria Math" panose="02040503050406030204" pitchFamily="18" charset="0"/>
                                        </a:rPr>
                                        <m:t>𝜖</m:t>
                                      </m:r>
                                    </m:e>
                                    <m:sub>
                                      <m:r>
                                        <a:rPr lang="en-CA" sz="4800" b="0" i="1" smtClean="0">
                                          <a:solidFill>
                                            <a:schemeClr val="tx1"/>
                                          </a:solidFill>
                                          <a:latin typeface="Cambria Math" panose="02040503050406030204" pitchFamily="18" charset="0"/>
                                        </a:rPr>
                                        <m:t>11</m:t>
                                      </m:r>
                                    </m:sub>
                                  </m:sSub>
                                </m:e>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i="1">
                                          <a:latin typeface="Cambria Math" panose="02040503050406030204" pitchFamily="18" charset="0"/>
                                        </a:rPr>
                                        <m:t>1</m:t>
                                      </m:r>
                                      <m:r>
                                        <a:rPr lang="en-CA" sz="4800" b="0" i="1" smtClean="0">
                                          <a:latin typeface="Cambria Math" panose="02040503050406030204" pitchFamily="18" charset="0"/>
                                        </a:rPr>
                                        <m:t>2</m:t>
                                      </m:r>
                                    </m:sub>
                                  </m:sSub>
                                </m:e>
                              </m:mr>
                              <m:mr>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b="0" i="1" smtClean="0">
                                          <a:latin typeface="Cambria Math" panose="02040503050406030204" pitchFamily="18" charset="0"/>
                                        </a:rPr>
                                        <m:t>2</m:t>
                                      </m:r>
                                      <m:r>
                                        <a:rPr lang="en-CA" sz="4800" i="1">
                                          <a:latin typeface="Cambria Math" panose="02040503050406030204" pitchFamily="18" charset="0"/>
                                        </a:rPr>
                                        <m:t>1</m:t>
                                      </m:r>
                                    </m:sub>
                                  </m:sSub>
                                </m:e>
                                <m:e>
                                  <m:sSub>
                                    <m:sSubPr>
                                      <m:ctrlPr>
                                        <a:rPr lang="en-CA" sz="4800" i="1">
                                          <a:latin typeface="Cambria Math" panose="02040503050406030204" pitchFamily="18" charset="0"/>
                                        </a:rPr>
                                      </m:ctrlPr>
                                    </m:sSubPr>
                                    <m:e>
                                      <m:r>
                                        <a:rPr lang="en-CA" sz="4800" i="1">
                                          <a:latin typeface="Cambria Math" panose="02040503050406030204" pitchFamily="18" charset="0"/>
                                        </a:rPr>
                                        <m:t>𝜖</m:t>
                                      </m:r>
                                    </m:e>
                                    <m:sub>
                                      <m:r>
                                        <a:rPr lang="en-CA" sz="4800" b="0" i="1" smtClean="0">
                                          <a:latin typeface="Cambria Math" panose="02040503050406030204" pitchFamily="18" charset="0"/>
                                        </a:rPr>
                                        <m:t>22</m:t>
                                      </m:r>
                                    </m:sub>
                                  </m:sSub>
                                </m:e>
                              </m:mr>
                            </m:m>
                          </m:e>
                        </m:d>
                        <m:d>
                          <m:dPr>
                            <m:begChr m:val="["/>
                            <m:endChr m:val="]"/>
                            <m:ctrlPr>
                              <a:rPr lang="en-CA" sz="4800" b="0" i="1" smtClean="0">
                                <a:latin typeface="Cambria Math" panose="02040503050406030204" pitchFamily="18" charset="0"/>
                              </a:rPr>
                            </m:ctrlPr>
                          </m:dPr>
                          <m:e>
                            <m:eqArr>
                              <m:eqArrPr>
                                <m:ctrlPr>
                                  <a:rPr lang="en-CA" sz="4800" b="0" i="1" smtClean="0">
                                    <a:solidFill>
                                      <a:srgbClr val="FF6600"/>
                                    </a:solidFill>
                                    <a:latin typeface="Cambria Math" panose="02040503050406030204" pitchFamily="18" charset="0"/>
                                  </a:rPr>
                                </m:ctrlPr>
                              </m:eqArrPr>
                              <m:e>
                                <m:sSup>
                                  <m:sSupPr>
                                    <m:ctrlPr>
                                      <a:rPr lang="en-CA" sz="4800" b="0" i="1" smtClean="0">
                                        <a:solidFill>
                                          <a:srgbClr val="FF6600"/>
                                        </a:solidFill>
                                        <a:latin typeface="Cambria Math" panose="02040503050406030204" pitchFamily="18" charset="0"/>
                                      </a:rPr>
                                    </m:ctrlPr>
                                  </m:sSupPr>
                                  <m:e>
                                    <m:r>
                                      <a:rPr lang="en-CA" sz="4800" i="1">
                                        <a:solidFill>
                                          <a:srgbClr val="FF6600"/>
                                        </a:solidFill>
                                        <a:latin typeface="Cambria Math" panose="02040503050406030204" pitchFamily="18" charset="0"/>
                                      </a:rPr>
                                      <m:t>𝜙</m:t>
                                    </m:r>
                                  </m:e>
                                  <m:sup>
                                    <m:r>
                                      <a:rPr lang="en-CA" sz="4800" b="0" i="1" smtClean="0">
                                        <a:solidFill>
                                          <a:srgbClr val="FF6600"/>
                                        </a:solidFill>
                                        <a:latin typeface="Cambria Math" panose="02040503050406030204" pitchFamily="18" charset="0"/>
                                      </a:rPr>
                                      <m:t>1</m:t>
                                    </m:r>
                                  </m:sup>
                                </m:sSup>
                              </m:e>
                              <m:e>
                                <m:sSup>
                                  <m:sSupPr>
                                    <m:ctrlPr>
                                      <a:rPr lang="en-CA" sz="4800" b="0" i="1" smtClean="0">
                                        <a:solidFill>
                                          <a:srgbClr val="FF6600"/>
                                        </a:solidFill>
                                        <a:latin typeface="Cambria Math" panose="02040503050406030204" pitchFamily="18" charset="0"/>
                                      </a:rPr>
                                    </m:ctrlPr>
                                  </m:sSupPr>
                                  <m:e>
                                    <m:r>
                                      <a:rPr lang="en-CA" sz="4800" i="1">
                                        <a:solidFill>
                                          <a:srgbClr val="FF6600"/>
                                        </a:solidFill>
                                        <a:latin typeface="Cambria Math" panose="02040503050406030204" pitchFamily="18" charset="0"/>
                                      </a:rPr>
                                      <m:t>𝜙</m:t>
                                    </m:r>
                                  </m:e>
                                  <m:sup>
                                    <m:r>
                                      <a:rPr lang="en-CA" sz="4800" b="0" i="1" smtClean="0">
                                        <a:solidFill>
                                          <a:srgbClr val="FF6600"/>
                                        </a:solidFill>
                                        <a:latin typeface="Cambria Math" panose="02040503050406030204" pitchFamily="18" charset="0"/>
                                      </a:rPr>
                                      <m:t>2</m:t>
                                    </m:r>
                                  </m:sup>
                                </m:sSup>
                              </m:e>
                            </m:eqArr>
                          </m:e>
                        </m:d>
                      </m:oMath>
                    </m:oMathPara>
                  </a14:m>
                  <a:endParaRPr lang="en-CA" sz="4800" dirty="0"/>
                </a:p>
              </p:txBody>
            </p:sp>
          </mc:Choice>
          <mc:Fallback xmlns="">
            <p:sp>
              <p:nvSpPr>
                <p:cNvPr id="14" name="TextBox 13">
                  <a:extLst>
                    <a:ext uri="{FF2B5EF4-FFF2-40B4-BE49-F238E27FC236}">
                      <a16:creationId xmlns:a16="http://schemas.microsoft.com/office/drawing/2014/main" id="{DE5E3494-4B2B-EC8E-8493-BA74E35C8A77}"/>
                    </a:ext>
                  </a:extLst>
                </p:cNvPr>
                <p:cNvSpPr txBox="1">
                  <a:spLocks noRot="1" noChangeAspect="1" noMove="1" noResize="1" noEditPoints="1" noAdjustHandles="1" noChangeArrowheads="1" noChangeShapeType="1" noTextEdit="1"/>
                </p:cNvSpPr>
                <p:nvPr/>
              </p:nvSpPr>
              <p:spPr>
                <a:xfrm>
                  <a:off x="4472464" y="70544"/>
                  <a:ext cx="7402860" cy="1736116"/>
                </a:xfrm>
                <a:prstGeom prst="rect">
                  <a:avLst/>
                </a:prstGeom>
                <a:blipFill>
                  <a:blip r:embed="rId7"/>
                  <a:stretch>
                    <a:fillRect/>
                  </a:stretch>
                </a:blipFill>
              </p:spPr>
              <p:txBody>
                <a:bodyPr/>
                <a:lstStyle/>
                <a:p>
                  <a:r>
                    <a:rPr lang="en-CA">
                      <a:noFill/>
                    </a:rPr>
                    <a:t> </a:t>
                  </a:r>
                </a:p>
              </p:txBody>
            </p:sp>
          </mc:Fallback>
        </mc:AlternateContent>
        <p:sp>
          <p:nvSpPr>
            <p:cNvPr id="18" name="Rectangle 17">
              <a:extLst>
                <a:ext uri="{FF2B5EF4-FFF2-40B4-BE49-F238E27FC236}">
                  <a16:creationId xmlns:a16="http://schemas.microsoft.com/office/drawing/2014/main" id="{4492D79A-9E12-E561-EC64-EC2E6B86C63A}"/>
                </a:ext>
              </a:extLst>
            </p:cNvPr>
            <p:cNvSpPr/>
            <p:nvPr/>
          </p:nvSpPr>
          <p:spPr>
            <a:xfrm>
              <a:off x="4633084" y="70155"/>
              <a:ext cx="7558915" cy="203873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0" name="Ink 19">
                <a:extLst>
                  <a:ext uri="{FF2B5EF4-FFF2-40B4-BE49-F238E27FC236}">
                    <a16:creationId xmlns:a16="http://schemas.microsoft.com/office/drawing/2014/main" id="{DA2EA3A5-16CD-6445-3159-0CEFA99DF55E}"/>
                  </a:ext>
                </a:extLst>
              </p14:cNvPr>
              <p14:cNvContentPartPr/>
              <p14:nvPr>
                <p:extLst>
                  <p:ext uri="{42D2F446-02D8-4167-A562-619A0277C38B}">
                    <p15:isNarration xmlns:p15="http://schemas.microsoft.com/office/powerpoint/2012/main" val="1"/>
                  </p:ext>
                </p:extLst>
              </p14:nvPr>
            </p14:nvContentPartPr>
            <p14:xfrm>
              <a:off x="2148840" y="1445040"/>
              <a:ext cx="9271800" cy="5298840"/>
            </p14:xfrm>
          </p:contentPart>
        </mc:Choice>
        <mc:Fallback xmlns="">
          <p:pic>
            <p:nvPicPr>
              <p:cNvPr id="20" name="Ink 19">
                <a:extLst>
                  <a:ext uri="{FF2B5EF4-FFF2-40B4-BE49-F238E27FC236}">
                    <a16:creationId xmlns:a16="http://schemas.microsoft.com/office/drawing/2014/main" id="{DA2EA3A5-16CD-6445-3159-0CEFA99DF55E}"/>
                  </a:ext>
                </a:extLst>
              </p:cNvPr>
              <p:cNvPicPr>
                <a:picLocks noGrp="1" noRot="1" noChangeAspect="1" noMove="1" noResize="1" noEditPoints="1" noAdjustHandles="1" noChangeArrowheads="1" noChangeShapeType="1"/>
              </p:cNvPicPr>
              <p:nvPr/>
            </p:nvPicPr>
            <p:blipFill>
              <a:blip r:embed="rId9"/>
              <a:stretch>
                <a:fillRect/>
              </a:stretch>
            </p:blipFill>
            <p:spPr>
              <a:xfrm>
                <a:off x="2139480" y="1435680"/>
                <a:ext cx="9290520" cy="5317560"/>
              </a:xfrm>
              <a:prstGeom prst="rect">
                <a:avLst/>
              </a:prstGeom>
            </p:spPr>
          </p:pic>
        </mc:Fallback>
      </mc:AlternateContent>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3" name="Ink 2">
                <a:extLst>
                  <a:ext uri="{FF2B5EF4-FFF2-40B4-BE49-F238E27FC236}">
                    <a16:creationId xmlns:a16="http://schemas.microsoft.com/office/drawing/2014/main" id="{330B52F7-DAD9-F690-C002-D085AA58CBC1}"/>
                  </a:ext>
                </a:extLst>
              </p14:cNvPr>
              <p14:cNvContentPartPr/>
              <p14:nvPr>
                <p:extLst>
                  <p:ext uri="{42D2F446-02D8-4167-A562-619A0277C38B}">
                    <p15:isNarration xmlns:p15="http://schemas.microsoft.com/office/powerpoint/2012/main" val="1"/>
                  </p:ext>
                </p:extLst>
              </p14:nvPr>
            </p14:nvContentPartPr>
            <p14:xfrm>
              <a:off x="1876320" y="40680"/>
              <a:ext cx="1182600" cy="933480"/>
            </p14:xfrm>
          </p:contentPart>
        </mc:Choice>
        <mc:Fallback>
          <p:pic>
            <p:nvPicPr>
              <p:cNvPr id="3" name="Ink 2">
                <a:extLst>
                  <a:ext uri="{FF2B5EF4-FFF2-40B4-BE49-F238E27FC236}">
                    <a16:creationId xmlns:a16="http://schemas.microsoft.com/office/drawing/2014/main" id="{330B52F7-DAD9-F690-C002-D085AA58CBC1}"/>
                  </a:ext>
                </a:extLst>
              </p:cNvPr>
              <p:cNvPicPr>
                <a:picLocks noGrp="1" noRot="1" noChangeAspect="1" noMove="1" noResize="1" noEditPoints="1" noAdjustHandles="1" noChangeArrowheads="1" noChangeShapeType="1"/>
              </p:cNvPicPr>
              <p:nvPr/>
            </p:nvPicPr>
            <p:blipFill>
              <a:blip r:embed="rId11"/>
              <a:stretch>
                <a:fillRect/>
              </a:stretch>
            </p:blipFill>
            <p:spPr>
              <a:xfrm>
                <a:off x="1866960" y="31320"/>
                <a:ext cx="1201320" cy="952200"/>
              </a:xfrm>
              <a:prstGeom prst="rect">
                <a:avLst/>
              </a:prstGeom>
            </p:spPr>
          </p:pic>
        </mc:Fallback>
      </mc:AlternateContent>
    </p:spTree>
    <p:custDataLst>
      <p:tags r:id="rId1"/>
    </p:custDataLst>
    <p:extLst>
      <p:ext uri="{BB962C8B-B14F-4D97-AF65-F5344CB8AC3E}">
        <p14:creationId xmlns:p14="http://schemas.microsoft.com/office/powerpoint/2010/main" val="2465159939"/>
      </p:ext>
    </p:extLst>
  </p:cSld>
  <p:clrMapOvr>
    <a:masterClrMapping/>
  </p:clrMapOvr>
  <mc:AlternateContent xmlns:mc="http://schemas.openxmlformats.org/markup-compatibility/2006" xmlns:p14="http://schemas.microsoft.com/office/powerpoint/2010/main">
    <mc:Choice Requires="p14">
      <p:transition spd="slow" p14:dur="2000" advTm="35552"/>
    </mc:Choice>
    <mc:Fallback xmlns="">
      <p:transition spd="slow" advTm="35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59"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md type="call" cmd="playFrom(0.0)">
                                      <p:cBhvr>
                                        <p:cTn id="45"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p:bldP spid="9" grpId="0" animBg="1"/>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7020F3-2C2B-1AFC-26C9-E12B1F579D31}"/>
                  </a:ext>
                </a:extLst>
              </p:cNvPr>
              <p:cNvSpPr txBox="1"/>
              <p:nvPr/>
            </p:nvSpPr>
            <p:spPr>
              <a:xfrm>
                <a:off x="375594" y="227350"/>
                <a:ext cx="6259213" cy="1446550"/>
              </a:xfrm>
              <a:prstGeom prst="rect">
                <a:avLst/>
              </a:prstGeom>
              <a:noFill/>
              <a:ln w="5715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8800" i="1" smtClean="0">
                          <a:latin typeface="Cambria Math" panose="02040503050406030204" pitchFamily="18" charset="0"/>
                        </a:rPr>
                        <m:t>𝜖</m:t>
                      </m:r>
                      <m:r>
                        <a:rPr lang="en-CA" sz="8800" b="0" i="1" smtClean="0">
                          <a:latin typeface="Cambria Math" panose="02040503050406030204" pitchFamily="18" charset="0"/>
                        </a:rPr>
                        <m:t> </m:t>
                      </m:r>
                      <m:r>
                        <a:rPr lang="en-CA" sz="8800" i="1">
                          <a:latin typeface="Cambria Math" panose="02040503050406030204" pitchFamily="18" charset="0"/>
                        </a:rPr>
                        <m:t>=</m:t>
                      </m:r>
                      <m:r>
                        <a:rPr lang="en-CA" sz="8800" b="0" i="1" smtClean="0">
                          <a:latin typeface="Cambria Math" panose="02040503050406030204" pitchFamily="18" charset="0"/>
                        </a:rPr>
                        <m:t> </m:t>
                      </m:r>
                      <m:sSup>
                        <m:sSupPr>
                          <m:ctrlPr>
                            <a:rPr lang="en-CA" sz="8800" i="1" smtClean="0">
                              <a:latin typeface="Cambria Math" panose="02040503050406030204" pitchFamily="18" charset="0"/>
                            </a:rPr>
                          </m:ctrlPr>
                        </m:sSupPr>
                        <m:e>
                          <m:r>
                            <a:rPr lang="en-CA" sz="8800" i="1">
                              <a:latin typeface="Cambria Math" panose="02040503050406030204" pitchFamily="18" charset="0"/>
                            </a:rPr>
                            <m:t>𝐿</m:t>
                          </m:r>
                        </m:e>
                        <m:sup>
                          <m:r>
                            <a:rPr lang="en-CA" sz="8800" b="0" i="1" smtClean="0">
                              <a:latin typeface="Cambria Math" panose="02040503050406030204" pitchFamily="18" charset="0"/>
                              <a:ea typeface="Cambria Math" panose="02040503050406030204" pitchFamily="18" charset="0"/>
                            </a:rPr>
                            <m:t>𝑇</m:t>
                          </m:r>
                        </m:sup>
                      </m:sSup>
                      <m:r>
                        <a:rPr lang="en-CA" sz="8800" b="0" i="1" smtClean="0">
                          <a:latin typeface="Cambria Math" panose="02040503050406030204" pitchFamily="18" charset="0"/>
                          <a:ea typeface="Cambria Math" panose="02040503050406030204" pitchFamily="18" charset="0"/>
                        </a:rPr>
                        <m:t>  </m:t>
                      </m:r>
                      <m:r>
                        <a:rPr lang="en-CA" sz="8800" b="0" i="1" smtClean="0">
                          <a:latin typeface="Cambria Math" panose="02040503050406030204" pitchFamily="18" charset="0"/>
                        </a:rPr>
                        <m:t>𝜖</m:t>
                      </m:r>
                      <m:r>
                        <a:rPr lang="en-CA" sz="8800" b="0" i="1" smtClean="0">
                          <a:latin typeface="Cambria Math" panose="02040503050406030204" pitchFamily="18" charset="0"/>
                        </a:rPr>
                        <m:t>  </m:t>
                      </m:r>
                      <m:r>
                        <a:rPr lang="en-CA" sz="8800" b="0" i="1" smtClean="0">
                          <a:latin typeface="Cambria Math" panose="02040503050406030204" pitchFamily="18" charset="0"/>
                        </a:rPr>
                        <m:t>𝐿</m:t>
                      </m:r>
                    </m:oMath>
                  </m:oMathPara>
                </a14:m>
                <a:endParaRPr lang="en-CA" sz="8800" dirty="0"/>
              </a:p>
            </p:txBody>
          </p:sp>
        </mc:Choice>
        <mc:Fallback xmlns="">
          <p:sp>
            <p:nvSpPr>
              <p:cNvPr id="4" name="TextBox 3">
                <a:extLst>
                  <a:ext uri="{FF2B5EF4-FFF2-40B4-BE49-F238E27FC236}">
                    <a16:creationId xmlns:a16="http://schemas.microsoft.com/office/drawing/2014/main" id="{6C7020F3-2C2B-1AFC-26C9-E12B1F579D31}"/>
                  </a:ext>
                </a:extLst>
              </p:cNvPr>
              <p:cNvSpPr txBox="1">
                <a:spLocks noRot="1" noChangeAspect="1" noMove="1" noResize="1" noEditPoints="1" noAdjustHandles="1" noChangeArrowheads="1" noChangeShapeType="1" noTextEdit="1"/>
              </p:cNvSpPr>
              <p:nvPr/>
            </p:nvSpPr>
            <p:spPr>
              <a:xfrm>
                <a:off x="375594" y="227350"/>
                <a:ext cx="6259213" cy="1446550"/>
              </a:xfrm>
              <a:prstGeom prst="rect">
                <a:avLst/>
              </a:prstGeom>
              <a:blipFill>
                <a:blip r:embed="rId3"/>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3F95FA-0EAD-9E04-5E13-D163F17D2F1F}"/>
                  </a:ext>
                </a:extLst>
              </p:cNvPr>
              <p:cNvSpPr txBox="1"/>
              <p:nvPr/>
            </p:nvSpPr>
            <p:spPr>
              <a:xfrm>
                <a:off x="7086600" y="114300"/>
                <a:ext cx="5005151" cy="2308324"/>
              </a:xfrm>
              <a:prstGeom prst="rect">
                <a:avLst/>
              </a:prstGeom>
              <a:solidFill>
                <a:srgbClr val="ECF3FA"/>
              </a:solid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7200" b="0" i="1" smtClean="0">
                          <a:latin typeface="Cambria Math" panose="02040503050406030204" pitchFamily="18" charset="0"/>
                        </a:rPr>
                        <m:t>𝐿</m:t>
                      </m:r>
                      <m:r>
                        <a:rPr lang="en-CA" sz="7200" b="0" i="1" smtClean="0">
                          <a:latin typeface="Cambria Math" panose="02040503050406030204" pitchFamily="18" charset="0"/>
                        </a:rPr>
                        <m:t>∈</m:t>
                      </m:r>
                      <m:r>
                        <a:rPr lang="en-CA" sz="7200" b="0" i="1" smtClean="0">
                          <a:latin typeface="Cambria Math" panose="02040503050406030204" pitchFamily="18" charset="0"/>
                        </a:rPr>
                        <m:t>𝑆𝐿</m:t>
                      </m:r>
                      <m:d>
                        <m:dPr>
                          <m:ctrlPr>
                            <a:rPr lang="en-CA" sz="7200" b="0" i="1" smtClean="0">
                              <a:latin typeface="Cambria Math" panose="02040503050406030204" pitchFamily="18" charset="0"/>
                            </a:rPr>
                          </m:ctrlPr>
                        </m:dPr>
                        <m:e>
                          <m:r>
                            <a:rPr lang="en-CA" sz="7200" b="0" i="1" smtClean="0">
                              <a:latin typeface="Cambria Math" panose="02040503050406030204" pitchFamily="18" charset="0"/>
                            </a:rPr>
                            <m:t>2,</m:t>
                          </m:r>
                          <m:r>
                            <a:rPr lang="en-CA" sz="7200" b="0" i="1" smtClean="0">
                              <a:latin typeface="Cambria Math" panose="02040503050406030204" pitchFamily="18" charset="0"/>
                            </a:rPr>
                            <m:t>ℂ</m:t>
                          </m:r>
                        </m:e>
                      </m:d>
                    </m:oMath>
                  </m:oMathPara>
                </a14:m>
                <a:endParaRPr lang="en-CA" sz="7200" b="0" dirty="0"/>
              </a:p>
              <a:p>
                <a:pPr/>
                <a14:m>
                  <m:oMathPara xmlns:m="http://schemas.openxmlformats.org/officeDocument/2006/math">
                    <m:oMathParaPr>
                      <m:jc m:val="centerGroup"/>
                    </m:oMathParaPr>
                    <m:oMath xmlns:m="http://schemas.openxmlformats.org/officeDocument/2006/math">
                      <m:func>
                        <m:funcPr>
                          <m:ctrlPr>
                            <a:rPr lang="en-CA" sz="7200" b="0" i="1" smtClean="0">
                              <a:latin typeface="Cambria Math" panose="02040503050406030204" pitchFamily="18" charset="0"/>
                            </a:rPr>
                          </m:ctrlPr>
                        </m:funcPr>
                        <m:fName>
                          <m:r>
                            <m:rPr>
                              <m:sty m:val="p"/>
                            </m:rPr>
                            <a:rPr lang="en-CA" sz="7200" b="0" i="0" smtClean="0">
                              <a:latin typeface="Cambria Math" panose="02040503050406030204" pitchFamily="18" charset="0"/>
                            </a:rPr>
                            <m:t>det</m:t>
                          </m:r>
                        </m:fName>
                        <m:e>
                          <m:r>
                            <a:rPr lang="en-CA" sz="7200" i="1">
                              <a:latin typeface="Cambria Math" panose="02040503050406030204" pitchFamily="18" charset="0"/>
                            </a:rPr>
                            <m:t>𝐿</m:t>
                          </m:r>
                        </m:e>
                      </m:func>
                      <m:r>
                        <a:rPr lang="en-CA" sz="7200" b="0" i="1" smtClean="0">
                          <a:latin typeface="Cambria Math" panose="02040503050406030204" pitchFamily="18" charset="0"/>
                        </a:rPr>
                        <m:t>=1</m:t>
                      </m:r>
                    </m:oMath>
                  </m:oMathPara>
                </a14:m>
                <a:endParaRPr lang="en-CA" sz="7200" b="0" dirty="0"/>
              </a:p>
            </p:txBody>
          </p:sp>
        </mc:Choice>
        <mc:Fallback xmlns="">
          <p:sp>
            <p:nvSpPr>
              <p:cNvPr id="5" name="TextBox 4">
                <a:extLst>
                  <a:ext uri="{FF2B5EF4-FFF2-40B4-BE49-F238E27FC236}">
                    <a16:creationId xmlns:a16="http://schemas.microsoft.com/office/drawing/2014/main" id="{043F95FA-0EAD-9E04-5E13-D163F17D2F1F}"/>
                  </a:ext>
                </a:extLst>
              </p:cNvPr>
              <p:cNvSpPr txBox="1">
                <a:spLocks noRot="1" noChangeAspect="1" noMove="1" noResize="1" noEditPoints="1" noAdjustHandles="1" noChangeArrowheads="1" noChangeShapeType="1" noTextEdit="1"/>
              </p:cNvSpPr>
              <p:nvPr/>
            </p:nvSpPr>
            <p:spPr>
              <a:xfrm>
                <a:off x="7086600" y="114300"/>
                <a:ext cx="5005151" cy="2308324"/>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087C7C-1127-B2EB-60B3-3084FFAA5677}"/>
                  </a:ext>
                </a:extLst>
              </p:cNvPr>
              <p:cNvSpPr txBox="1"/>
              <p:nvPr/>
            </p:nvSpPr>
            <p:spPr>
              <a:xfrm>
                <a:off x="0" y="1994083"/>
                <a:ext cx="12091751" cy="4562788"/>
              </a:xfrm>
              <a:prstGeom prst="rect">
                <a:avLst/>
              </a:prstGeom>
              <a:noFill/>
            </p:spPr>
            <p:txBody>
              <a:bodyPr wrap="square" rtlCol="0">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CA" sz="3200" i="1" smtClean="0">
                              <a:latin typeface="Cambria Math" panose="02040503050406030204" pitchFamily="18" charset="0"/>
                            </a:rPr>
                          </m:ctrlPr>
                        </m:dPr>
                        <m:e>
                          <m:m>
                            <m:mPr>
                              <m:mcs>
                                <m:mc>
                                  <m:mcPr>
                                    <m:count m:val="2"/>
                                    <m:mcJc m:val="center"/>
                                  </m:mcPr>
                                </m:mc>
                              </m:mcs>
                              <m:ctrlPr>
                                <a:rPr lang="en-CA" sz="3200" i="1">
                                  <a:latin typeface="Cambria Math" panose="02040503050406030204" pitchFamily="18" charset="0"/>
                                </a:rPr>
                              </m:ctrlPr>
                            </m:mPr>
                            <m:mr>
                              <m:e>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11</m:t>
                                    </m:r>
                                  </m:sub>
                                </m:sSub>
                              </m:e>
                              <m:e>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12</m:t>
                                    </m:r>
                                  </m:sub>
                                </m:sSub>
                              </m:e>
                            </m:mr>
                            <m:mr>
                              <m:e>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21</m:t>
                                    </m:r>
                                  </m:sub>
                                </m:sSub>
                              </m:e>
                              <m:e>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22</m:t>
                                    </m:r>
                                  </m:sub>
                                </m:sSub>
                              </m:e>
                            </m:mr>
                          </m:m>
                        </m:e>
                      </m:d>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d>
                            <m:dPr>
                              <m:begChr m:val="["/>
                              <m:endChr m:val="]"/>
                              <m:ctrlPr>
                                <a:rPr lang="en-CA" sz="3200" i="1" smtClean="0">
                                  <a:latin typeface="Cambria Math" panose="02040503050406030204" pitchFamily="18" charset="0"/>
                                </a:rPr>
                              </m:ctrlPr>
                            </m:dPr>
                            <m:e>
                              <m:m>
                                <m:mPr>
                                  <m:mcs>
                                    <m:mc>
                                      <m:mcPr>
                                        <m:count m:val="2"/>
                                        <m:mcJc m:val="center"/>
                                      </m:mcPr>
                                    </m:mc>
                                  </m:mcs>
                                  <m:ctrlPr>
                                    <a:rPr lang="en-CA" sz="3200" i="1">
                                      <a:latin typeface="Cambria Math" panose="02040503050406030204" pitchFamily="18" charset="0"/>
                                    </a:rPr>
                                  </m:ctrlPr>
                                </m:mPr>
                                <m:mr>
                                  <m:e>
                                    <m:r>
                                      <a:rPr lang="en-CA" sz="3200" i="1">
                                        <a:latin typeface="Cambria Math" panose="02040503050406030204" pitchFamily="18" charset="0"/>
                                      </a:rPr>
                                      <m:t>𝛼</m:t>
                                    </m:r>
                                  </m:e>
                                  <m:e>
                                    <m:r>
                                      <a:rPr lang="en-CA" sz="3200" i="1">
                                        <a:latin typeface="Cambria Math" panose="02040503050406030204" pitchFamily="18" charset="0"/>
                                      </a:rPr>
                                      <m:t>𝛾</m:t>
                                    </m:r>
                                  </m:e>
                                </m:mr>
                                <m:mr>
                                  <m:e>
                                    <m:r>
                                      <a:rPr lang="en-CA" sz="3200" i="1">
                                        <a:latin typeface="Cambria Math" panose="02040503050406030204" pitchFamily="18" charset="0"/>
                                      </a:rPr>
                                      <m:t>𝛽</m:t>
                                    </m:r>
                                  </m:e>
                                  <m:e>
                                    <m:r>
                                      <a:rPr lang="en-CA" sz="3200" i="1">
                                        <a:latin typeface="Cambria Math" panose="02040503050406030204" pitchFamily="18" charset="0"/>
                                      </a:rPr>
                                      <m:t>𝛿</m:t>
                                    </m:r>
                                  </m:e>
                                </m:mr>
                              </m:m>
                            </m:e>
                          </m:d>
                        </m:e>
                        <m:sup>
                          <m:r>
                            <a:rPr lang="en-CA" sz="3200" i="1">
                              <a:latin typeface="Cambria Math" panose="02040503050406030204" pitchFamily="18" charset="0"/>
                              <a:ea typeface="Cambria Math" panose="02040503050406030204" pitchFamily="18" charset="0"/>
                            </a:rPr>
                            <m:t>𝑇</m:t>
                          </m:r>
                        </m:sup>
                      </m:sSup>
                      <m:d>
                        <m:dPr>
                          <m:begChr m:val="["/>
                          <m:endChr m:val="]"/>
                          <m:ctrlPr>
                            <a:rPr lang="en-CA" sz="3200" b="0" i="1" smtClean="0">
                              <a:solidFill>
                                <a:schemeClr val="tx1"/>
                              </a:solidFill>
                              <a:latin typeface="Cambria Math" panose="02040503050406030204" pitchFamily="18" charset="0"/>
                            </a:rPr>
                          </m:ctrlPr>
                        </m:dPr>
                        <m:e>
                          <m:m>
                            <m:mPr>
                              <m:mcs>
                                <m:mc>
                                  <m:mcPr>
                                    <m:count m:val="2"/>
                                    <m:mcJc m:val="center"/>
                                  </m:mcPr>
                                </m:mc>
                              </m:mcs>
                              <m:ctrlPr>
                                <a:rPr lang="en-CA" sz="3200" b="0" i="1" smtClean="0">
                                  <a:solidFill>
                                    <a:schemeClr val="tx1"/>
                                  </a:solidFill>
                                  <a:latin typeface="Cambria Math" panose="02040503050406030204" pitchFamily="18" charset="0"/>
                                </a:rPr>
                              </m:ctrlPr>
                            </m:mPr>
                            <m:mr>
                              <m:e>
                                <m:sSub>
                                  <m:sSubPr>
                                    <m:ctrlPr>
                                      <a:rPr lang="en-CA" sz="3200" b="0" i="1" smtClean="0">
                                        <a:solidFill>
                                          <a:schemeClr val="tx1"/>
                                        </a:solidFill>
                                        <a:latin typeface="Cambria Math" panose="02040503050406030204" pitchFamily="18" charset="0"/>
                                      </a:rPr>
                                    </m:ctrlPr>
                                  </m:sSubPr>
                                  <m:e>
                                    <m:r>
                                      <a:rPr lang="en-CA" sz="3200" b="0" i="1" smtClean="0">
                                        <a:solidFill>
                                          <a:schemeClr val="tx1"/>
                                        </a:solidFill>
                                        <a:latin typeface="Cambria Math" panose="02040503050406030204" pitchFamily="18" charset="0"/>
                                      </a:rPr>
                                      <m:t>𝜖</m:t>
                                    </m:r>
                                  </m:e>
                                  <m:sub>
                                    <m:r>
                                      <a:rPr lang="en-CA" sz="3200" b="0" i="1" smtClean="0">
                                        <a:solidFill>
                                          <a:schemeClr val="tx1"/>
                                        </a:solidFill>
                                        <a:latin typeface="Cambria Math" panose="02040503050406030204" pitchFamily="18" charset="0"/>
                                      </a:rPr>
                                      <m:t>11</m:t>
                                    </m:r>
                                  </m:sub>
                                </m:sSub>
                              </m:e>
                              <m:e>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1</m:t>
                                    </m:r>
                                    <m:r>
                                      <a:rPr lang="en-CA" sz="3200" b="0" i="1" smtClean="0">
                                        <a:latin typeface="Cambria Math" panose="02040503050406030204" pitchFamily="18" charset="0"/>
                                      </a:rPr>
                                      <m:t>2</m:t>
                                    </m:r>
                                  </m:sub>
                                </m:sSub>
                              </m:e>
                            </m:mr>
                            <m:mr>
                              <m:e>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b="0" i="1" smtClean="0">
                                        <a:latin typeface="Cambria Math" panose="02040503050406030204" pitchFamily="18" charset="0"/>
                                      </a:rPr>
                                      <m:t>2</m:t>
                                    </m:r>
                                    <m:r>
                                      <a:rPr lang="en-CA" sz="3200" i="1">
                                        <a:latin typeface="Cambria Math" panose="02040503050406030204" pitchFamily="18" charset="0"/>
                                      </a:rPr>
                                      <m:t>1</m:t>
                                    </m:r>
                                  </m:sub>
                                </m:sSub>
                              </m:e>
                              <m:e>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b="0" i="1" smtClean="0">
                                        <a:latin typeface="Cambria Math" panose="02040503050406030204" pitchFamily="18" charset="0"/>
                                      </a:rPr>
                                      <m:t>22</m:t>
                                    </m:r>
                                  </m:sub>
                                </m:sSub>
                              </m:e>
                            </m:mr>
                          </m:m>
                        </m:e>
                      </m:d>
                      <m:d>
                        <m:dPr>
                          <m:begChr m:val="["/>
                          <m:endChr m:val="]"/>
                          <m:ctrlPr>
                            <a:rPr lang="en-CA" sz="3200" i="1">
                              <a:latin typeface="Cambria Math" panose="02040503050406030204" pitchFamily="18" charset="0"/>
                            </a:rPr>
                          </m:ctrlPr>
                        </m:dPr>
                        <m:e>
                          <m:m>
                            <m:mPr>
                              <m:mcs>
                                <m:mc>
                                  <m:mcPr>
                                    <m:count m:val="2"/>
                                    <m:mcJc m:val="center"/>
                                  </m:mcPr>
                                </m:mc>
                              </m:mcs>
                              <m:ctrlPr>
                                <a:rPr lang="en-CA" sz="3200" i="1">
                                  <a:latin typeface="Cambria Math" panose="02040503050406030204" pitchFamily="18" charset="0"/>
                                </a:rPr>
                              </m:ctrlPr>
                            </m:mPr>
                            <m:mr>
                              <m:e>
                                <m:r>
                                  <a:rPr lang="en-CA" sz="3200" b="0" i="1" smtClean="0">
                                    <a:latin typeface="Cambria Math" panose="02040503050406030204" pitchFamily="18" charset="0"/>
                                  </a:rPr>
                                  <m:t>𝛼</m:t>
                                </m:r>
                              </m:e>
                              <m:e>
                                <m:r>
                                  <a:rPr lang="en-CA" sz="3200" b="0" i="1" smtClean="0">
                                    <a:latin typeface="Cambria Math" panose="02040503050406030204" pitchFamily="18" charset="0"/>
                                  </a:rPr>
                                  <m:t>𝛾</m:t>
                                </m:r>
                              </m:e>
                            </m:mr>
                            <m:mr>
                              <m:e>
                                <m:r>
                                  <a:rPr lang="en-CA" sz="3200" b="0" i="1" smtClean="0">
                                    <a:latin typeface="Cambria Math" panose="02040503050406030204" pitchFamily="18" charset="0"/>
                                  </a:rPr>
                                  <m:t>𝛽</m:t>
                                </m:r>
                              </m:e>
                              <m:e>
                                <m:r>
                                  <a:rPr lang="en-CA" sz="3200" b="0" i="1" smtClean="0">
                                    <a:latin typeface="Cambria Math" panose="02040503050406030204" pitchFamily="18" charset="0"/>
                                  </a:rPr>
                                  <m:t>𝛿</m:t>
                                </m:r>
                              </m:e>
                            </m:mr>
                          </m:m>
                        </m:e>
                      </m:d>
                    </m:oMath>
                  </m:oMathPara>
                </a14:m>
                <a:endParaRPr lang="en-CA" sz="3200" dirty="0"/>
              </a:p>
              <a:p>
                <a:pPr>
                  <a:spcAft>
                    <a:spcPts val="1200"/>
                  </a:spcAft>
                </a:pPr>
                <a14:m>
                  <m:oMathPara xmlns:m="http://schemas.openxmlformats.org/officeDocument/2006/math">
                    <m:oMathParaPr>
                      <m:jc m:val="left"/>
                    </m:oMathParaPr>
                    <m:oMath xmlns:m="http://schemas.openxmlformats.org/officeDocument/2006/math">
                      <m:r>
                        <a:rPr lang="en-CA" sz="3200" b="0" i="1" smtClean="0">
                          <a:latin typeface="Cambria Math" panose="02040503050406030204" pitchFamily="18" charset="0"/>
                        </a:rPr>
                        <m:t>=</m:t>
                      </m:r>
                      <m:d>
                        <m:dPr>
                          <m:begChr m:val="["/>
                          <m:endChr m:val="]"/>
                          <m:ctrlPr>
                            <a:rPr lang="en-CA" sz="3200" i="1">
                              <a:latin typeface="Cambria Math" panose="02040503050406030204" pitchFamily="18" charset="0"/>
                            </a:rPr>
                          </m:ctrlPr>
                        </m:dPr>
                        <m:e>
                          <m:m>
                            <m:mPr>
                              <m:mcs>
                                <m:mc>
                                  <m:mcPr>
                                    <m:count m:val="2"/>
                                    <m:mcJc m:val="center"/>
                                  </m:mcPr>
                                </m:mc>
                              </m:mcs>
                              <m:ctrlPr>
                                <a:rPr lang="en-CA" sz="3200" i="1">
                                  <a:latin typeface="Cambria Math" panose="02040503050406030204" pitchFamily="18" charset="0"/>
                                </a:rPr>
                              </m:ctrlPr>
                            </m:mPr>
                            <m:mr>
                              <m:e>
                                <m:r>
                                  <a:rPr lang="en-CA" sz="3200" i="1">
                                    <a:latin typeface="Cambria Math" panose="02040503050406030204" pitchFamily="18" charset="0"/>
                                  </a:rPr>
                                  <m:t>𝛼</m:t>
                                </m:r>
                              </m:e>
                              <m:e>
                                <m:r>
                                  <a:rPr lang="en-CA" sz="3200" i="1">
                                    <a:latin typeface="Cambria Math" panose="02040503050406030204" pitchFamily="18" charset="0"/>
                                  </a:rPr>
                                  <m:t>𝛽</m:t>
                                </m:r>
                              </m:e>
                            </m:mr>
                            <m:mr>
                              <m:e>
                                <m:r>
                                  <a:rPr lang="en-CA" sz="3200" i="1">
                                    <a:latin typeface="Cambria Math" panose="02040503050406030204" pitchFamily="18" charset="0"/>
                                  </a:rPr>
                                  <m:t>𝛾</m:t>
                                </m:r>
                              </m:e>
                              <m:e>
                                <m:r>
                                  <a:rPr lang="en-CA" sz="3200" i="1">
                                    <a:latin typeface="Cambria Math" panose="02040503050406030204" pitchFamily="18" charset="0"/>
                                  </a:rPr>
                                  <m:t>𝛿</m:t>
                                </m:r>
                              </m:e>
                            </m:mr>
                          </m:m>
                        </m:e>
                      </m:d>
                      <m:d>
                        <m:dPr>
                          <m:begChr m:val="["/>
                          <m:endChr m:val="]"/>
                          <m:ctrlPr>
                            <a:rPr lang="en-CA" sz="3200" i="1">
                              <a:latin typeface="Cambria Math" panose="02040503050406030204" pitchFamily="18" charset="0"/>
                            </a:rPr>
                          </m:ctrlPr>
                        </m:dPr>
                        <m:e>
                          <m:m>
                            <m:mPr>
                              <m:mcs>
                                <m:mc>
                                  <m:mcPr>
                                    <m:count m:val="2"/>
                                    <m:mcJc m:val="center"/>
                                  </m:mcPr>
                                </m:mc>
                              </m:mcs>
                              <m:ctrlPr>
                                <a:rPr lang="en-CA" sz="3200" i="1">
                                  <a:latin typeface="Cambria Math" panose="02040503050406030204" pitchFamily="18" charset="0"/>
                                </a:rPr>
                              </m:ctrlPr>
                            </m:mPr>
                            <m:mr>
                              <m:e>
                                <m:r>
                                  <a:rPr lang="en-CA" sz="3200" i="1">
                                    <a:latin typeface="Cambria Math" panose="02040503050406030204" pitchFamily="18" charset="0"/>
                                  </a:rPr>
                                  <m:t>𝛼</m:t>
                                </m:r>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11</m:t>
                                    </m:r>
                                  </m:sub>
                                </m:sSub>
                                <m:r>
                                  <a:rPr lang="en-CA" sz="3200" b="0" i="1" smtClean="0">
                                    <a:latin typeface="Cambria Math" panose="02040503050406030204" pitchFamily="18" charset="0"/>
                                  </a:rPr>
                                  <m:t>+</m:t>
                                </m:r>
                                <m:r>
                                  <a:rPr lang="en-CA" sz="3200" i="1">
                                    <a:latin typeface="Cambria Math" panose="02040503050406030204" pitchFamily="18" charset="0"/>
                                  </a:rPr>
                                  <m:t>𝛽</m:t>
                                </m:r>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12</m:t>
                                    </m:r>
                                  </m:sub>
                                </m:sSub>
                              </m:e>
                              <m:e>
                                <m:r>
                                  <a:rPr lang="en-CA" sz="3200" i="1">
                                    <a:latin typeface="Cambria Math" panose="02040503050406030204" pitchFamily="18" charset="0"/>
                                  </a:rPr>
                                  <m:t>𝛾</m:t>
                                </m:r>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11</m:t>
                                    </m:r>
                                  </m:sub>
                                </m:sSub>
                                <m:r>
                                  <a:rPr lang="en-CA" sz="3200" b="0" i="1" smtClean="0">
                                    <a:latin typeface="Cambria Math" panose="02040503050406030204" pitchFamily="18" charset="0"/>
                                  </a:rPr>
                                  <m:t>+</m:t>
                                </m:r>
                                <m:r>
                                  <a:rPr lang="en-CA" sz="3200" i="1">
                                    <a:latin typeface="Cambria Math" panose="02040503050406030204" pitchFamily="18" charset="0"/>
                                  </a:rPr>
                                  <m:t>𝛿</m:t>
                                </m:r>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12</m:t>
                                    </m:r>
                                  </m:sub>
                                </m:sSub>
                              </m:e>
                            </m:mr>
                            <m:mr>
                              <m:e>
                                <m:r>
                                  <a:rPr lang="en-CA" sz="3200" i="1">
                                    <a:latin typeface="Cambria Math" panose="02040503050406030204" pitchFamily="18" charset="0"/>
                                  </a:rPr>
                                  <m:t>𝛼</m:t>
                                </m:r>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21</m:t>
                                    </m:r>
                                  </m:sub>
                                </m:sSub>
                                <m:r>
                                  <a:rPr lang="en-CA" sz="3200" i="1">
                                    <a:latin typeface="Cambria Math" panose="02040503050406030204" pitchFamily="18" charset="0"/>
                                  </a:rPr>
                                  <m:t>+</m:t>
                                </m:r>
                                <m:r>
                                  <a:rPr lang="en-CA" sz="3200" i="1">
                                    <a:latin typeface="Cambria Math" panose="02040503050406030204" pitchFamily="18" charset="0"/>
                                  </a:rPr>
                                  <m:t>𝛽</m:t>
                                </m:r>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22</m:t>
                                    </m:r>
                                  </m:sub>
                                </m:sSub>
                              </m:e>
                              <m:e>
                                <m:r>
                                  <a:rPr lang="en-CA" sz="3200" i="1">
                                    <a:latin typeface="Cambria Math" panose="02040503050406030204" pitchFamily="18" charset="0"/>
                                  </a:rPr>
                                  <m:t>𝛾</m:t>
                                </m:r>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21</m:t>
                                    </m:r>
                                  </m:sub>
                                </m:sSub>
                                <m:r>
                                  <a:rPr lang="en-CA" sz="3200" i="1">
                                    <a:latin typeface="Cambria Math" panose="02040503050406030204" pitchFamily="18" charset="0"/>
                                  </a:rPr>
                                  <m:t>+</m:t>
                                </m:r>
                                <m:r>
                                  <a:rPr lang="en-CA" sz="3200" i="1">
                                    <a:latin typeface="Cambria Math" panose="02040503050406030204" pitchFamily="18" charset="0"/>
                                  </a:rPr>
                                  <m:t>𝛿</m:t>
                                </m:r>
                                <m:sSub>
                                  <m:sSubPr>
                                    <m:ctrlPr>
                                      <a:rPr lang="en-CA" sz="3200" i="1">
                                        <a:latin typeface="Cambria Math" panose="02040503050406030204" pitchFamily="18" charset="0"/>
                                      </a:rPr>
                                    </m:ctrlPr>
                                  </m:sSubPr>
                                  <m:e>
                                    <m:r>
                                      <a:rPr lang="en-CA" sz="3200" i="1">
                                        <a:latin typeface="Cambria Math" panose="02040503050406030204" pitchFamily="18" charset="0"/>
                                      </a:rPr>
                                      <m:t>𝜖</m:t>
                                    </m:r>
                                  </m:e>
                                  <m:sub>
                                    <m:r>
                                      <a:rPr lang="en-CA" sz="3200" i="1">
                                        <a:latin typeface="Cambria Math" panose="02040503050406030204" pitchFamily="18" charset="0"/>
                                      </a:rPr>
                                      <m:t>22</m:t>
                                    </m:r>
                                  </m:sub>
                                </m:sSub>
                              </m:e>
                            </m:mr>
                          </m:m>
                        </m:e>
                      </m:d>
                    </m:oMath>
                  </m:oMathPara>
                </a14:m>
                <a:endParaRPr lang="en-CA" sz="3200" dirty="0"/>
              </a:p>
              <a:p>
                <a:pPr>
                  <a:spcAft>
                    <a:spcPts val="1200"/>
                  </a:spcAft>
                </a:pPr>
                <a14:m>
                  <m:oMathPara xmlns:m="http://schemas.openxmlformats.org/officeDocument/2006/math">
                    <m:oMathParaPr>
                      <m:jc m:val="left"/>
                    </m:oMathParaPr>
                    <m:oMath xmlns:m="http://schemas.openxmlformats.org/officeDocument/2006/math">
                      <m:r>
                        <a:rPr lang="en-CA" sz="3000" b="0" i="1" smtClean="0">
                          <a:latin typeface="Cambria Math" panose="02040503050406030204" pitchFamily="18" charset="0"/>
                        </a:rPr>
                        <m:t>=</m:t>
                      </m:r>
                      <m:d>
                        <m:dPr>
                          <m:begChr m:val="["/>
                          <m:endChr m:val="]"/>
                          <m:ctrlPr>
                            <a:rPr lang="en-CA" sz="3000" i="1">
                              <a:latin typeface="Cambria Math" panose="02040503050406030204" pitchFamily="18" charset="0"/>
                            </a:rPr>
                          </m:ctrlPr>
                        </m:dPr>
                        <m:e>
                          <m:m>
                            <m:mPr>
                              <m:mcs>
                                <m:mc>
                                  <m:mcPr>
                                    <m:count m:val="2"/>
                                    <m:mcJc m:val="center"/>
                                  </m:mcPr>
                                </m:mc>
                              </m:mcs>
                              <m:ctrlPr>
                                <a:rPr lang="en-CA" sz="3000" i="1">
                                  <a:latin typeface="Cambria Math" panose="02040503050406030204" pitchFamily="18" charset="0"/>
                                </a:rPr>
                              </m:ctrlPr>
                            </m:mPr>
                            <m:mr>
                              <m:e>
                                <m:r>
                                  <a:rPr lang="en-CA" sz="3000" i="1">
                                    <a:latin typeface="Cambria Math" panose="02040503050406030204" pitchFamily="18" charset="0"/>
                                  </a:rPr>
                                  <m:t>𝛼</m:t>
                                </m:r>
                                <m:d>
                                  <m:dPr>
                                    <m:ctrlPr>
                                      <a:rPr lang="en-CA" sz="3000" b="0" i="1" smtClean="0">
                                        <a:latin typeface="Cambria Math" panose="02040503050406030204" pitchFamily="18" charset="0"/>
                                      </a:rPr>
                                    </m:ctrlPr>
                                  </m:dPr>
                                  <m:e>
                                    <m:r>
                                      <a:rPr lang="en-CA" sz="3000" i="1">
                                        <a:latin typeface="Cambria Math" panose="02040503050406030204" pitchFamily="18" charset="0"/>
                                      </a:rPr>
                                      <m:t>𝛼</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11</m:t>
                                        </m:r>
                                      </m:sub>
                                    </m:sSub>
                                    <m:r>
                                      <a:rPr lang="en-CA" sz="3000" i="1">
                                        <a:latin typeface="Cambria Math" panose="02040503050406030204" pitchFamily="18" charset="0"/>
                                      </a:rPr>
                                      <m:t>+</m:t>
                                    </m:r>
                                    <m:r>
                                      <a:rPr lang="en-CA" sz="3000" i="1">
                                        <a:latin typeface="Cambria Math" panose="02040503050406030204" pitchFamily="18" charset="0"/>
                                      </a:rPr>
                                      <m:t>𝛽</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12</m:t>
                                        </m:r>
                                      </m:sub>
                                    </m:sSub>
                                  </m:e>
                                </m:d>
                                <m:r>
                                  <m:rPr>
                                    <m:brk m:alnAt="7"/>
                                  </m:rPr>
                                  <a:rPr lang="en-CA" sz="3000" b="0" i="1" smtClean="0">
                                    <a:latin typeface="Cambria Math" panose="02040503050406030204" pitchFamily="18" charset="0"/>
                                  </a:rPr>
                                  <m:t>+</m:t>
                                </m:r>
                                <m:r>
                                  <a:rPr lang="en-CA" sz="3000" i="1">
                                    <a:latin typeface="Cambria Math" panose="02040503050406030204" pitchFamily="18" charset="0"/>
                                  </a:rPr>
                                  <m:t>𝛽</m:t>
                                </m:r>
                                <m:d>
                                  <m:dPr>
                                    <m:ctrlPr>
                                      <a:rPr lang="en-CA" sz="3000" b="0" i="1" smtClean="0">
                                        <a:latin typeface="Cambria Math" panose="02040503050406030204" pitchFamily="18" charset="0"/>
                                      </a:rPr>
                                    </m:ctrlPr>
                                  </m:dPr>
                                  <m:e>
                                    <m:r>
                                      <a:rPr lang="en-CA" sz="3000" i="1">
                                        <a:latin typeface="Cambria Math" panose="02040503050406030204" pitchFamily="18" charset="0"/>
                                      </a:rPr>
                                      <m:t>𝛼</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21</m:t>
                                        </m:r>
                                      </m:sub>
                                    </m:sSub>
                                    <m:r>
                                      <a:rPr lang="en-CA" sz="3000" i="1">
                                        <a:latin typeface="Cambria Math" panose="02040503050406030204" pitchFamily="18" charset="0"/>
                                      </a:rPr>
                                      <m:t>+</m:t>
                                    </m:r>
                                    <m:r>
                                      <a:rPr lang="en-CA" sz="3000" i="1">
                                        <a:latin typeface="Cambria Math" panose="02040503050406030204" pitchFamily="18" charset="0"/>
                                      </a:rPr>
                                      <m:t>𝛽</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22</m:t>
                                        </m:r>
                                      </m:sub>
                                    </m:sSub>
                                  </m:e>
                                </m:d>
                              </m:e>
                              <m:e>
                                <m:r>
                                  <a:rPr lang="en-CA" sz="3000" i="1">
                                    <a:latin typeface="Cambria Math" panose="02040503050406030204" pitchFamily="18" charset="0"/>
                                  </a:rPr>
                                  <m:t>𝛼</m:t>
                                </m:r>
                                <m:d>
                                  <m:dPr>
                                    <m:ctrlPr>
                                      <a:rPr lang="en-CA" sz="3000" b="0" i="1" smtClean="0">
                                        <a:latin typeface="Cambria Math" panose="02040503050406030204" pitchFamily="18" charset="0"/>
                                      </a:rPr>
                                    </m:ctrlPr>
                                  </m:dPr>
                                  <m:e>
                                    <m:r>
                                      <a:rPr lang="en-CA" sz="3000" i="1">
                                        <a:latin typeface="Cambria Math" panose="02040503050406030204" pitchFamily="18" charset="0"/>
                                      </a:rPr>
                                      <m:t>𝛾</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11</m:t>
                                        </m:r>
                                      </m:sub>
                                    </m:sSub>
                                    <m:r>
                                      <a:rPr lang="en-CA" sz="3000" i="1">
                                        <a:latin typeface="Cambria Math" panose="02040503050406030204" pitchFamily="18" charset="0"/>
                                      </a:rPr>
                                      <m:t>+</m:t>
                                    </m:r>
                                    <m:r>
                                      <a:rPr lang="en-CA" sz="3000" i="1">
                                        <a:latin typeface="Cambria Math" panose="02040503050406030204" pitchFamily="18" charset="0"/>
                                      </a:rPr>
                                      <m:t>𝛿</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12</m:t>
                                        </m:r>
                                      </m:sub>
                                    </m:sSub>
                                  </m:e>
                                </m:d>
                                <m:r>
                                  <a:rPr lang="en-CA" sz="3000" b="0" i="1" smtClean="0">
                                    <a:latin typeface="Cambria Math" panose="02040503050406030204" pitchFamily="18" charset="0"/>
                                  </a:rPr>
                                  <m:t>+</m:t>
                                </m:r>
                                <m:r>
                                  <a:rPr lang="en-CA" sz="3000" i="1">
                                    <a:latin typeface="Cambria Math" panose="02040503050406030204" pitchFamily="18" charset="0"/>
                                  </a:rPr>
                                  <m:t>𝛽</m:t>
                                </m:r>
                                <m:d>
                                  <m:dPr>
                                    <m:ctrlPr>
                                      <a:rPr lang="en-CA" sz="3000" b="0" i="1" smtClean="0">
                                        <a:latin typeface="Cambria Math" panose="02040503050406030204" pitchFamily="18" charset="0"/>
                                      </a:rPr>
                                    </m:ctrlPr>
                                  </m:dPr>
                                  <m:e>
                                    <m:r>
                                      <a:rPr lang="en-CA" sz="3000" i="1">
                                        <a:latin typeface="Cambria Math" panose="02040503050406030204" pitchFamily="18" charset="0"/>
                                      </a:rPr>
                                      <m:t>𝛾</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21</m:t>
                                        </m:r>
                                      </m:sub>
                                    </m:sSub>
                                    <m:r>
                                      <a:rPr lang="en-CA" sz="3000" i="1">
                                        <a:latin typeface="Cambria Math" panose="02040503050406030204" pitchFamily="18" charset="0"/>
                                      </a:rPr>
                                      <m:t>+</m:t>
                                    </m:r>
                                    <m:r>
                                      <a:rPr lang="en-CA" sz="3000" i="1">
                                        <a:latin typeface="Cambria Math" panose="02040503050406030204" pitchFamily="18" charset="0"/>
                                      </a:rPr>
                                      <m:t>𝛿</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22</m:t>
                                        </m:r>
                                      </m:sub>
                                    </m:sSub>
                                  </m:e>
                                </m:d>
                              </m:e>
                            </m:mr>
                            <m:mr>
                              <m:e>
                                <m:r>
                                  <a:rPr lang="en-CA" sz="3000" i="1">
                                    <a:latin typeface="Cambria Math" panose="02040503050406030204" pitchFamily="18" charset="0"/>
                                  </a:rPr>
                                  <m:t>𝛾</m:t>
                                </m:r>
                                <m:d>
                                  <m:dPr>
                                    <m:ctrlPr>
                                      <a:rPr lang="en-CA" sz="3000" i="1">
                                        <a:latin typeface="Cambria Math" panose="02040503050406030204" pitchFamily="18" charset="0"/>
                                      </a:rPr>
                                    </m:ctrlPr>
                                  </m:dPr>
                                  <m:e>
                                    <m:r>
                                      <a:rPr lang="en-CA" sz="3000" i="1">
                                        <a:latin typeface="Cambria Math" panose="02040503050406030204" pitchFamily="18" charset="0"/>
                                      </a:rPr>
                                      <m:t>𝛼</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11</m:t>
                                        </m:r>
                                      </m:sub>
                                    </m:sSub>
                                    <m:r>
                                      <a:rPr lang="en-CA" sz="3000" i="1">
                                        <a:latin typeface="Cambria Math" panose="02040503050406030204" pitchFamily="18" charset="0"/>
                                      </a:rPr>
                                      <m:t>+</m:t>
                                    </m:r>
                                    <m:r>
                                      <a:rPr lang="en-CA" sz="3000" i="1">
                                        <a:latin typeface="Cambria Math" panose="02040503050406030204" pitchFamily="18" charset="0"/>
                                      </a:rPr>
                                      <m:t>𝛽</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12</m:t>
                                        </m:r>
                                      </m:sub>
                                    </m:sSub>
                                  </m:e>
                                </m:d>
                                <m:r>
                                  <m:rPr>
                                    <m:brk m:alnAt="7"/>
                                  </m:rPr>
                                  <a:rPr lang="en-CA" sz="3000" i="1">
                                    <a:latin typeface="Cambria Math" panose="02040503050406030204" pitchFamily="18" charset="0"/>
                                  </a:rPr>
                                  <m:t>+</m:t>
                                </m:r>
                                <m:r>
                                  <a:rPr lang="en-CA" sz="3000" i="1">
                                    <a:latin typeface="Cambria Math" panose="02040503050406030204" pitchFamily="18" charset="0"/>
                                  </a:rPr>
                                  <m:t>𝛿</m:t>
                                </m:r>
                                <m:d>
                                  <m:dPr>
                                    <m:ctrlPr>
                                      <a:rPr lang="en-CA" sz="3000" i="1">
                                        <a:latin typeface="Cambria Math" panose="02040503050406030204" pitchFamily="18" charset="0"/>
                                      </a:rPr>
                                    </m:ctrlPr>
                                  </m:dPr>
                                  <m:e>
                                    <m:r>
                                      <a:rPr lang="en-CA" sz="3000" i="1">
                                        <a:latin typeface="Cambria Math" panose="02040503050406030204" pitchFamily="18" charset="0"/>
                                      </a:rPr>
                                      <m:t>𝛼</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21</m:t>
                                        </m:r>
                                      </m:sub>
                                    </m:sSub>
                                    <m:r>
                                      <a:rPr lang="en-CA" sz="3000" i="1">
                                        <a:latin typeface="Cambria Math" panose="02040503050406030204" pitchFamily="18" charset="0"/>
                                      </a:rPr>
                                      <m:t>+</m:t>
                                    </m:r>
                                    <m:r>
                                      <a:rPr lang="en-CA" sz="3000" i="1">
                                        <a:latin typeface="Cambria Math" panose="02040503050406030204" pitchFamily="18" charset="0"/>
                                      </a:rPr>
                                      <m:t>𝛽</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22</m:t>
                                        </m:r>
                                      </m:sub>
                                    </m:sSub>
                                  </m:e>
                                </m:d>
                              </m:e>
                              <m:e>
                                <m:r>
                                  <a:rPr lang="en-CA" sz="3000" i="1">
                                    <a:latin typeface="Cambria Math" panose="02040503050406030204" pitchFamily="18" charset="0"/>
                                  </a:rPr>
                                  <m:t>𝛾</m:t>
                                </m:r>
                                <m:d>
                                  <m:dPr>
                                    <m:ctrlPr>
                                      <a:rPr lang="en-CA" sz="3000" i="1">
                                        <a:latin typeface="Cambria Math" panose="02040503050406030204" pitchFamily="18" charset="0"/>
                                      </a:rPr>
                                    </m:ctrlPr>
                                  </m:dPr>
                                  <m:e>
                                    <m:r>
                                      <a:rPr lang="en-CA" sz="3000" i="1">
                                        <a:latin typeface="Cambria Math" panose="02040503050406030204" pitchFamily="18" charset="0"/>
                                      </a:rPr>
                                      <m:t>𝛾</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11</m:t>
                                        </m:r>
                                      </m:sub>
                                    </m:sSub>
                                    <m:r>
                                      <a:rPr lang="en-CA" sz="3000" i="1">
                                        <a:latin typeface="Cambria Math" panose="02040503050406030204" pitchFamily="18" charset="0"/>
                                      </a:rPr>
                                      <m:t>+</m:t>
                                    </m:r>
                                    <m:r>
                                      <a:rPr lang="en-CA" sz="3000" i="1">
                                        <a:latin typeface="Cambria Math" panose="02040503050406030204" pitchFamily="18" charset="0"/>
                                      </a:rPr>
                                      <m:t>𝛿</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12</m:t>
                                        </m:r>
                                      </m:sub>
                                    </m:sSub>
                                  </m:e>
                                </m:d>
                                <m:r>
                                  <a:rPr lang="en-CA" sz="3000" i="1">
                                    <a:latin typeface="Cambria Math" panose="02040503050406030204" pitchFamily="18" charset="0"/>
                                  </a:rPr>
                                  <m:t>+</m:t>
                                </m:r>
                                <m:r>
                                  <a:rPr lang="en-CA" sz="3000" i="1">
                                    <a:latin typeface="Cambria Math" panose="02040503050406030204" pitchFamily="18" charset="0"/>
                                  </a:rPr>
                                  <m:t>𝛿</m:t>
                                </m:r>
                                <m:d>
                                  <m:dPr>
                                    <m:ctrlPr>
                                      <a:rPr lang="en-CA" sz="3000" i="1">
                                        <a:latin typeface="Cambria Math" panose="02040503050406030204" pitchFamily="18" charset="0"/>
                                      </a:rPr>
                                    </m:ctrlPr>
                                  </m:dPr>
                                  <m:e>
                                    <m:r>
                                      <a:rPr lang="en-CA" sz="3000" i="1">
                                        <a:latin typeface="Cambria Math" panose="02040503050406030204" pitchFamily="18" charset="0"/>
                                      </a:rPr>
                                      <m:t>𝛾</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21</m:t>
                                        </m:r>
                                      </m:sub>
                                    </m:sSub>
                                    <m:r>
                                      <a:rPr lang="en-CA" sz="3000" i="1">
                                        <a:latin typeface="Cambria Math" panose="02040503050406030204" pitchFamily="18" charset="0"/>
                                      </a:rPr>
                                      <m:t>+</m:t>
                                    </m:r>
                                    <m:r>
                                      <a:rPr lang="en-CA" sz="3000" i="1">
                                        <a:latin typeface="Cambria Math" panose="02040503050406030204" pitchFamily="18" charset="0"/>
                                      </a:rPr>
                                      <m:t>𝛿</m:t>
                                    </m:r>
                                    <m:sSub>
                                      <m:sSubPr>
                                        <m:ctrlPr>
                                          <a:rPr lang="en-CA" sz="3000" i="1">
                                            <a:latin typeface="Cambria Math" panose="02040503050406030204" pitchFamily="18" charset="0"/>
                                          </a:rPr>
                                        </m:ctrlPr>
                                      </m:sSubPr>
                                      <m:e>
                                        <m:r>
                                          <a:rPr lang="en-CA" sz="3000" i="1">
                                            <a:latin typeface="Cambria Math" panose="02040503050406030204" pitchFamily="18" charset="0"/>
                                          </a:rPr>
                                          <m:t>𝜖</m:t>
                                        </m:r>
                                      </m:e>
                                      <m:sub>
                                        <m:r>
                                          <a:rPr lang="en-CA" sz="3000" i="1">
                                            <a:latin typeface="Cambria Math" panose="02040503050406030204" pitchFamily="18" charset="0"/>
                                          </a:rPr>
                                          <m:t>22</m:t>
                                        </m:r>
                                      </m:sub>
                                    </m:sSub>
                                  </m:e>
                                </m:d>
                              </m:e>
                            </m:mr>
                          </m:m>
                        </m:e>
                      </m:d>
                    </m:oMath>
                  </m:oMathPara>
                </a14:m>
                <a:endParaRPr lang="en-CA" sz="3000" dirty="0"/>
              </a:p>
              <a:p>
                <a:pPr>
                  <a:spcAft>
                    <a:spcPts val="1200"/>
                  </a:spcAft>
                </a:pPr>
                <a14:m>
                  <m:oMathPara xmlns:m="http://schemas.openxmlformats.org/officeDocument/2006/math">
                    <m:oMathParaPr>
                      <m:jc m:val="left"/>
                    </m:oMathParaPr>
                    <m:oMath xmlns:m="http://schemas.openxmlformats.org/officeDocument/2006/math">
                      <m:r>
                        <a:rPr lang="en-CA" sz="3100" b="0" i="1" smtClean="0">
                          <a:latin typeface="Cambria Math" panose="02040503050406030204" pitchFamily="18" charset="0"/>
                        </a:rPr>
                        <m:t>=</m:t>
                      </m:r>
                      <m:d>
                        <m:dPr>
                          <m:begChr m:val="["/>
                          <m:endChr m:val="]"/>
                          <m:ctrlPr>
                            <a:rPr lang="en-CA" sz="3100" i="1" smtClean="0">
                              <a:latin typeface="Cambria Math" panose="02040503050406030204" pitchFamily="18" charset="0"/>
                            </a:rPr>
                          </m:ctrlPr>
                        </m:dPr>
                        <m:e>
                          <m:m>
                            <m:mPr>
                              <m:mcs>
                                <m:mc>
                                  <m:mcPr>
                                    <m:count m:val="2"/>
                                    <m:mcJc m:val="center"/>
                                  </m:mcPr>
                                </m:mc>
                              </m:mcs>
                              <m:ctrlPr>
                                <a:rPr lang="en-CA" sz="3100" i="1">
                                  <a:latin typeface="Cambria Math" panose="02040503050406030204" pitchFamily="18" charset="0"/>
                                </a:rPr>
                              </m:ctrlPr>
                            </m:mPr>
                            <m:mr>
                              <m:e>
                                <m:sSup>
                                  <m:sSupPr>
                                    <m:ctrlPr>
                                      <a:rPr lang="en-CA" sz="3100" b="0" i="1" smtClean="0">
                                        <a:latin typeface="Cambria Math" panose="02040503050406030204" pitchFamily="18" charset="0"/>
                                      </a:rPr>
                                    </m:ctrlPr>
                                  </m:sSupPr>
                                  <m:e>
                                    <m:r>
                                      <a:rPr lang="en-CA" sz="3100" i="1">
                                        <a:latin typeface="Cambria Math" panose="02040503050406030204" pitchFamily="18" charset="0"/>
                                      </a:rPr>
                                      <m:t>𝛼</m:t>
                                    </m:r>
                                  </m:e>
                                  <m:sup>
                                    <m:r>
                                      <a:rPr lang="en-CA" sz="3100" b="0" i="1" smtClean="0">
                                        <a:latin typeface="Cambria Math" panose="02040503050406030204" pitchFamily="18" charset="0"/>
                                      </a:rPr>
                                      <m:t>2</m:t>
                                    </m:r>
                                  </m:sup>
                                </m:sSup>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11</m:t>
                                    </m:r>
                                  </m:sub>
                                </m:sSub>
                                <m:r>
                                  <a:rPr lang="en-CA" sz="3100" b="0" i="1" smtClean="0">
                                    <a:latin typeface="Cambria Math" panose="02040503050406030204" pitchFamily="18" charset="0"/>
                                  </a:rPr>
                                  <m:t>+</m:t>
                                </m:r>
                                <m:r>
                                  <a:rPr lang="en-CA" sz="3100" i="1">
                                    <a:latin typeface="Cambria Math" panose="02040503050406030204" pitchFamily="18" charset="0"/>
                                  </a:rPr>
                                  <m:t>𝛼𝛽</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12</m:t>
                                    </m:r>
                                  </m:sub>
                                </m:sSub>
                                <m:r>
                                  <m:rPr>
                                    <m:brk m:alnAt="7"/>
                                  </m:rPr>
                                  <a:rPr lang="en-CA" sz="3100" b="0" i="1" smtClean="0">
                                    <a:latin typeface="Cambria Math" panose="02040503050406030204" pitchFamily="18" charset="0"/>
                                  </a:rPr>
                                  <m:t>+</m:t>
                                </m:r>
                                <m:r>
                                  <a:rPr lang="en-CA" sz="3100" i="1">
                                    <a:latin typeface="Cambria Math" panose="02040503050406030204" pitchFamily="18" charset="0"/>
                                  </a:rPr>
                                  <m:t>𝛽𝛼</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21</m:t>
                                    </m:r>
                                  </m:sub>
                                </m:sSub>
                                <m:r>
                                  <a:rPr lang="en-CA" sz="3100" i="1">
                                    <a:latin typeface="Cambria Math" panose="02040503050406030204" pitchFamily="18" charset="0"/>
                                  </a:rPr>
                                  <m:t>+</m:t>
                                </m:r>
                                <m:sSup>
                                  <m:sSupPr>
                                    <m:ctrlPr>
                                      <a:rPr lang="en-CA" sz="3100" i="1">
                                        <a:latin typeface="Cambria Math" panose="02040503050406030204" pitchFamily="18" charset="0"/>
                                      </a:rPr>
                                    </m:ctrlPr>
                                  </m:sSupPr>
                                  <m:e>
                                    <m:r>
                                      <a:rPr lang="en-CA" sz="3100" i="1">
                                        <a:latin typeface="Cambria Math" panose="02040503050406030204" pitchFamily="18" charset="0"/>
                                      </a:rPr>
                                      <m:t>𝛽</m:t>
                                    </m:r>
                                  </m:e>
                                  <m:sup>
                                    <m:r>
                                      <a:rPr lang="en-CA" sz="3100" i="1">
                                        <a:latin typeface="Cambria Math" panose="02040503050406030204" pitchFamily="18" charset="0"/>
                                      </a:rPr>
                                      <m:t>2</m:t>
                                    </m:r>
                                  </m:sup>
                                </m:sSup>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22</m:t>
                                    </m:r>
                                  </m:sub>
                                </m:sSub>
                              </m:e>
                              <m:e>
                                <m:r>
                                  <a:rPr lang="en-CA" sz="3100" i="1">
                                    <a:latin typeface="Cambria Math" panose="02040503050406030204" pitchFamily="18" charset="0"/>
                                  </a:rPr>
                                  <m:t>𝛼𝛾</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11</m:t>
                                    </m:r>
                                  </m:sub>
                                </m:sSub>
                                <m:r>
                                  <a:rPr lang="en-CA" sz="3100" i="1">
                                    <a:latin typeface="Cambria Math" panose="02040503050406030204" pitchFamily="18" charset="0"/>
                                  </a:rPr>
                                  <m:t>+</m:t>
                                </m:r>
                                <m:r>
                                  <a:rPr lang="en-CA" sz="3100" i="1">
                                    <a:latin typeface="Cambria Math" panose="02040503050406030204" pitchFamily="18" charset="0"/>
                                  </a:rPr>
                                  <m:t>𝛼𝛿</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12</m:t>
                                    </m:r>
                                  </m:sub>
                                </m:sSub>
                                <m:r>
                                  <a:rPr lang="en-CA" sz="3100" b="0" i="1" smtClean="0">
                                    <a:latin typeface="Cambria Math" panose="02040503050406030204" pitchFamily="18" charset="0"/>
                                  </a:rPr>
                                  <m:t>+</m:t>
                                </m:r>
                                <m:r>
                                  <a:rPr lang="en-CA" sz="3100" i="1">
                                    <a:latin typeface="Cambria Math" panose="02040503050406030204" pitchFamily="18" charset="0"/>
                                  </a:rPr>
                                  <m:t>𝛽𝛾</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21</m:t>
                                    </m:r>
                                  </m:sub>
                                </m:sSub>
                                <m:r>
                                  <a:rPr lang="en-CA" sz="3100" i="1">
                                    <a:latin typeface="Cambria Math" panose="02040503050406030204" pitchFamily="18" charset="0"/>
                                  </a:rPr>
                                  <m:t>+</m:t>
                                </m:r>
                                <m:r>
                                  <a:rPr lang="en-CA" sz="3100" i="1">
                                    <a:latin typeface="Cambria Math" panose="02040503050406030204" pitchFamily="18" charset="0"/>
                                  </a:rPr>
                                  <m:t>𝛽𝛿</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22</m:t>
                                    </m:r>
                                  </m:sub>
                                </m:sSub>
                              </m:e>
                            </m:mr>
                            <m:mr>
                              <m:e>
                                <m:r>
                                  <a:rPr lang="en-CA" sz="3100" i="1">
                                    <a:latin typeface="Cambria Math" panose="02040503050406030204" pitchFamily="18" charset="0"/>
                                  </a:rPr>
                                  <m:t>𝛾𝛼</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11</m:t>
                                    </m:r>
                                  </m:sub>
                                </m:sSub>
                                <m:r>
                                  <a:rPr lang="en-CA" sz="3100" i="1">
                                    <a:latin typeface="Cambria Math" panose="02040503050406030204" pitchFamily="18" charset="0"/>
                                  </a:rPr>
                                  <m:t>+</m:t>
                                </m:r>
                                <m:r>
                                  <a:rPr lang="en-CA" sz="3100" i="1">
                                    <a:latin typeface="Cambria Math" panose="02040503050406030204" pitchFamily="18" charset="0"/>
                                  </a:rPr>
                                  <m:t>𝛾𝛽</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12</m:t>
                                    </m:r>
                                  </m:sub>
                                </m:sSub>
                                <m:r>
                                  <m:rPr>
                                    <m:brk m:alnAt="7"/>
                                  </m:rPr>
                                  <a:rPr lang="en-CA" sz="3100" i="1">
                                    <a:latin typeface="Cambria Math" panose="02040503050406030204" pitchFamily="18" charset="0"/>
                                  </a:rPr>
                                  <m:t>+</m:t>
                                </m:r>
                                <m:r>
                                  <a:rPr lang="en-CA" sz="3100" i="1">
                                    <a:latin typeface="Cambria Math" panose="02040503050406030204" pitchFamily="18" charset="0"/>
                                  </a:rPr>
                                  <m:t>𝛿𝛼</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21</m:t>
                                    </m:r>
                                  </m:sub>
                                </m:sSub>
                                <m:r>
                                  <a:rPr lang="en-CA" sz="3100" i="1">
                                    <a:latin typeface="Cambria Math" panose="02040503050406030204" pitchFamily="18" charset="0"/>
                                  </a:rPr>
                                  <m:t>+</m:t>
                                </m:r>
                                <m:r>
                                  <a:rPr lang="en-CA" sz="3100" i="1">
                                    <a:latin typeface="Cambria Math" panose="02040503050406030204" pitchFamily="18" charset="0"/>
                                  </a:rPr>
                                  <m:t>𝛿𝛽</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22</m:t>
                                    </m:r>
                                  </m:sub>
                                </m:sSub>
                              </m:e>
                              <m:e>
                                <m:sSup>
                                  <m:sSupPr>
                                    <m:ctrlPr>
                                      <a:rPr lang="en-CA" sz="3100" i="1">
                                        <a:latin typeface="Cambria Math" panose="02040503050406030204" pitchFamily="18" charset="0"/>
                                      </a:rPr>
                                    </m:ctrlPr>
                                  </m:sSupPr>
                                  <m:e>
                                    <m:r>
                                      <a:rPr lang="en-CA" sz="3100" i="1">
                                        <a:latin typeface="Cambria Math" panose="02040503050406030204" pitchFamily="18" charset="0"/>
                                      </a:rPr>
                                      <m:t>𝛾</m:t>
                                    </m:r>
                                  </m:e>
                                  <m:sup>
                                    <m:r>
                                      <a:rPr lang="en-CA" sz="3100" i="1">
                                        <a:latin typeface="Cambria Math" panose="02040503050406030204" pitchFamily="18" charset="0"/>
                                      </a:rPr>
                                      <m:t>2</m:t>
                                    </m:r>
                                  </m:sup>
                                </m:sSup>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11</m:t>
                                    </m:r>
                                  </m:sub>
                                </m:sSub>
                                <m:r>
                                  <a:rPr lang="en-CA" sz="3100" i="1">
                                    <a:latin typeface="Cambria Math" panose="02040503050406030204" pitchFamily="18" charset="0"/>
                                  </a:rPr>
                                  <m:t>+</m:t>
                                </m:r>
                                <m:r>
                                  <a:rPr lang="en-CA" sz="3100" i="1">
                                    <a:latin typeface="Cambria Math" panose="02040503050406030204" pitchFamily="18" charset="0"/>
                                  </a:rPr>
                                  <m:t>𝛾𝛿</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12</m:t>
                                    </m:r>
                                  </m:sub>
                                </m:sSub>
                                <m:r>
                                  <a:rPr lang="en-CA" sz="3100" i="1">
                                    <a:latin typeface="Cambria Math" panose="02040503050406030204" pitchFamily="18" charset="0"/>
                                  </a:rPr>
                                  <m:t>+</m:t>
                                </m:r>
                                <m:r>
                                  <a:rPr lang="en-CA" sz="3100" i="1">
                                    <a:latin typeface="Cambria Math" panose="02040503050406030204" pitchFamily="18" charset="0"/>
                                  </a:rPr>
                                  <m:t>𝛿𝛾</m:t>
                                </m:r>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21</m:t>
                                    </m:r>
                                  </m:sub>
                                </m:sSub>
                                <m:r>
                                  <a:rPr lang="en-CA" sz="3100" i="1">
                                    <a:latin typeface="Cambria Math" panose="02040503050406030204" pitchFamily="18" charset="0"/>
                                  </a:rPr>
                                  <m:t>+</m:t>
                                </m:r>
                                <m:sSup>
                                  <m:sSupPr>
                                    <m:ctrlPr>
                                      <a:rPr lang="en-CA" sz="3100" i="1">
                                        <a:latin typeface="Cambria Math" panose="02040503050406030204" pitchFamily="18" charset="0"/>
                                      </a:rPr>
                                    </m:ctrlPr>
                                  </m:sSupPr>
                                  <m:e>
                                    <m:r>
                                      <a:rPr lang="en-CA" sz="3100" i="1">
                                        <a:latin typeface="Cambria Math" panose="02040503050406030204" pitchFamily="18" charset="0"/>
                                      </a:rPr>
                                      <m:t>𝛿</m:t>
                                    </m:r>
                                  </m:e>
                                  <m:sup>
                                    <m:r>
                                      <a:rPr lang="en-CA" sz="3100" i="1">
                                        <a:latin typeface="Cambria Math" panose="02040503050406030204" pitchFamily="18" charset="0"/>
                                      </a:rPr>
                                      <m:t>2</m:t>
                                    </m:r>
                                  </m:sup>
                                </m:sSup>
                                <m:sSub>
                                  <m:sSubPr>
                                    <m:ctrlPr>
                                      <a:rPr lang="en-CA" sz="3100" i="1">
                                        <a:latin typeface="Cambria Math" panose="02040503050406030204" pitchFamily="18" charset="0"/>
                                      </a:rPr>
                                    </m:ctrlPr>
                                  </m:sSubPr>
                                  <m:e>
                                    <m:r>
                                      <a:rPr lang="en-CA" sz="3100" i="1">
                                        <a:latin typeface="Cambria Math" panose="02040503050406030204" pitchFamily="18" charset="0"/>
                                      </a:rPr>
                                      <m:t>𝜖</m:t>
                                    </m:r>
                                  </m:e>
                                  <m:sub>
                                    <m:r>
                                      <a:rPr lang="en-CA" sz="3100" i="1">
                                        <a:latin typeface="Cambria Math" panose="02040503050406030204" pitchFamily="18" charset="0"/>
                                      </a:rPr>
                                      <m:t>22</m:t>
                                    </m:r>
                                  </m:sub>
                                </m:sSub>
                              </m:e>
                            </m:mr>
                          </m:m>
                        </m:e>
                      </m:d>
                    </m:oMath>
                  </m:oMathPara>
                </a14:m>
                <a:endParaRPr lang="en-CA" sz="3100" dirty="0"/>
              </a:p>
            </p:txBody>
          </p:sp>
        </mc:Choice>
        <mc:Fallback xmlns="">
          <p:sp>
            <p:nvSpPr>
              <p:cNvPr id="7" name="TextBox 6">
                <a:extLst>
                  <a:ext uri="{FF2B5EF4-FFF2-40B4-BE49-F238E27FC236}">
                    <a16:creationId xmlns:a16="http://schemas.microsoft.com/office/drawing/2014/main" id="{39087C7C-1127-B2EB-60B3-3084FFAA5677}"/>
                  </a:ext>
                </a:extLst>
              </p:cNvPr>
              <p:cNvSpPr txBox="1">
                <a:spLocks noRot="1" noChangeAspect="1" noMove="1" noResize="1" noEditPoints="1" noAdjustHandles="1" noChangeArrowheads="1" noChangeShapeType="1" noTextEdit="1"/>
              </p:cNvSpPr>
              <p:nvPr/>
            </p:nvSpPr>
            <p:spPr>
              <a:xfrm>
                <a:off x="0" y="1994083"/>
                <a:ext cx="12091751" cy="4562788"/>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319276-AF16-9983-F08D-08F02F470456}"/>
                  </a:ext>
                </a:extLst>
              </p:cNvPr>
              <p:cNvSpPr txBox="1"/>
              <p:nvPr/>
            </p:nvSpPr>
            <p:spPr>
              <a:xfrm>
                <a:off x="4316307" y="-1200329"/>
                <a:ext cx="10216887" cy="12003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GB" sz="7200" b="0" i="1" smtClean="0">
                              <a:solidFill>
                                <a:schemeClr val="tx1"/>
                              </a:solidFill>
                              <a:latin typeface="Cambria Math" panose="02040503050406030204" pitchFamily="18" charset="0"/>
                            </a:rPr>
                          </m:ctrlPr>
                        </m:funcPr>
                        <m:fName>
                          <m:r>
                            <m:rPr>
                              <m:sty m:val="p"/>
                            </m:rPr>
                            <a:rPr lang="en-GB" sz="7200" b="0" i="0" smtClean="0">
                              <a:solidFill>
                                <a:schemeClr val="tx1"/>
                              </a:solidFill>
                              <a:latin typeface="Cambria Math" panose="02040503050406030204" pitchFamily="18" charset="0"/>
                            </a:rPr>
                            <m:t>det</m:t>
                          </m:r>
                        </m:fName>
                        <m:e>
                          <m:d>
                            <m:dPr>
                              <m:ctrlPr>
                                <a:rPr lang="en-GB" sz="7200" b="0" i="1" smtClean="0">
                                  <a:solidFill>
                                    <a:schemeClr val="tx1"/>
                                  </a:solidFill>
                                  <a:latin typeface="Cambria Math" panose="02040503050406030204" pitchFamily="18" charset="0"/>
                                </a:rPr>
                              </m:ctrlPr>
                            </m:dPr>
                            <m:e>
                              <m:r>
                                <a:rPr lang="en-CA" sz="7200" b="0" i="1" smtClean="0">
                                  <a:solidFill>
                                    <a:schemeClr val="tx1"/>
                                  </a:solidFill>
                                  <a:latin typeface="Cambria Math" panose="02040503050406030204" pitchFamily="18" charset="0"/>
                                </a:rPr>
                                <m:t>𝐿</m:t>
                              </m:r>
                            </m:e>
                          </m:d>
                        </m:e>
                      </m:func>
                      <m:r>
                        <a:rPr lang="en-GB" sz="7200" b="0" i="1" smtClean="0">
                          <a:solidFill>
                            <a:schemeClr val="tx1"/>
                          </a:solidFill>
                          <a:latin typeface="Cambria Math" panose="02040503050406030204" pitchFamily="18" charset="0"/>
                        </a:rPr>
                        <m:t>=</m:t>
                      </m:r>
                      <m:r>
                        <a:rPr lang="en-GB" sz="7200" i="1">
                          <a:latin typeface="Cambria Math" panose="02040503050406030204" pitchFamily="18" charset="0"/>
                        </a:rPr>
                        <m:t>𝛼</m:t>
                      </m:r>
                      <m:r>
                        <a:rPr lang="en-CA" sz="7200" b="0" i="1" smtClean="0">
                          <a:solidFill>
                            <a:schemeClr val="tx1"/>
                          </a:solidFill>
                          <a:latin typeface="Cambria Math" panose="02040503050406030204" pitchFamily="18" charset="0"/>
                        </a:rPr>
                        <m:t>𝛿</m:t>
                      </m:r>
                      <m:r>
                        <a:rPr lang="en-CA" sz="7200" b="0" i="1" smtClean="0">
                          <a:solidFill>
                            <a:schemeClr val="tx1"/>
                          </a:solidFill>
                          <a:latin typeface="Cambria Math" panose="02040503050406030204" pitchFamily="18" charset="0"/>
                        </a:rPr>
                        <m:t>−</m:t>
                      </m:r>
                      <m:r>
                        <a:rPr lang="en-GB" sz="7200" i="1">
                          <a:latin typeface="Cambria Math" panose="02040503050406030204" pitchFamily="18" charset="0"/>
                        </a:rPr>
                        <m:t>𝛽</m:t>
                      </m:r>
                      <m:r>
                        <a:rPr lang="en-CA" sz="7200" b="0" i="1" smtClean="0">
                          <a:latin typeface="Cambria Math" panose="02040503050406030204" pitchFamily="18" charset="0"/>
                        </a:rPr>
                        <m:t>𝛾</m:t>
                      </m:r>
                      <m:r>
                        <a:rPr lang="en-GB" sz="7200" b="0" i="1" smtClean="0">
                          <a:solidFill>
                            <a:schemeClr val="tx1"/>
                          </a:solidFill>
                          <a:latin typeface="Cambria Math" panose="02040503050406030204" pitchFamily="18" charset="0"/>
                        </a:rPr>
                        <m:t>=1</m:t>
                      </m:r>
                    </m:oMath>
                  </m:oMathPara>
                </a14:m>
                <a:endParaRPr lang="en-CA" sz="7200" dirty="0">
                  <a:solidFill>
                    <a:schemeClr val="tx1"/>
                  </a:solidFill>
                </a:endParaRPr>
              </a:p>
            </p:txBody>
          </p:sp>
        </mc:Choice>
        <mc:Fallback xmlns="">
          <p:sp>
            <p:nvSpPr>
              <p:cNvPr id="9" name="TextBox 8">
                <a:extLst>
                  <a:ext uri="{FF2B5EF4-FFF2-40B4-BE49-F238E27FC236}">
                    <a16:creationId xmlns:a16="http://schemas.microsoft.com/office/drawing/2014/main" id="{53319276-AF16-9983-F08D-08F02F470456}"/>
                  </a:ext>
                </a:extLst>
              </p:cNvPr>
              <p:cNvSpPr txBox="1">
                <a:spLocks noRot="1" noChangeAspect="1" noMove="1" noResize="1" noEditPoints="1" noAdjustHandles="1" noChangeArrowheads="1" noChangeShapeType="1" noTextEdit="1"/>
              </p:cNvSpPr>
              <p:nvPr/>
            </p:nvSpPr>
            <p:spPr>
              <a:xfrm>
                <a:off x="4316307" y="-1200329"/>
                <a:ext cx="10216887" cy="120032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6" name="Ink 15">
                <a:extLst>
                  <a:ext uri="{FF2B5EF4-FFF2-40B4-BE49-F238E27FC236}">
                    <a16:creationId xmlns:a16="http://schemas.microsoft.com/office/drawing/2014/main" id="{3673C6B5-9740-11EB-3DDC-8A3455386485}"/>
                  </a:ext>
                </a:extLst>
              </p14:cNvPr>
              <p14:cNvContentPartPr/>
              <p14:nvPr>
                <p:extLst>
                  <p:ext uri="{42D2F446-02D8-4167-A562-619A0277C38B}">
                    <p15:isNarration xmlns:p15="http://schemas.microsoft.com/office/powerpoint/2012/main" val="1"/>
                  </p:ext>
                </p:extLst>
              </p14:nvPr>
            </p14:nvContentPartPr>
            <p14:xfrm>
              <a:off x="740880" y="1422720"/>
              <a:ext cx="11139120" cy="5078880"/>
            </p14:xfrm>
          </p:contentPart>
        </mc:Choice>
        <mc:Fallback xmlns="">
          <p:pic>
            <p:nvPicPr>
              <p:cNvPr id="16" name="Ink 15">
                <a:extLst>
                  <a:ext uri="{FF2B5EF4-FFF2-40B4-BE49-F238E27FC236}">
                    <a16:creationId xmlns:a16="http://schemas.microsoft.com/office/drawing/2014/main" id="{3673C6B5-9740-11EB-3DDC-8A3455386485}"/>
                  </a:ext>
                </a:extLst>
              </p:cNvPr>
              <p:cNvPicPr>
                <a:picLocks noGrp="1" noRot="1" noChangeAspect="1" noMove="1" noResize="1" noEditPoints="1" noAdjustHandles="1" noChangeArrowheads="1" noChangeShapeType="1"/>
              </p:cNvPicPr>
              <p:nvPr/>
            </p:nvPicPr>
            <p:blipFill>
              <a:blip r:embed="rId8"/>
              <a:stretch>
                <a:fillRect/>
              </a:stretch>
            </p:blipFill>
            <p:spPr>
              <a:xfrm>
                <a:off x="731520" y="1413360"/>
                <a:ext cx="11157840" cy="5097600"/>
              </a:xfrm>
              <a:prstGeom prst="rect">
                <a:avLst/>
              </a:prstGeom>
            </p:spPr>
          </p:pic>
        </mc:Fallback>
      </mc:AlternateContent>
    </p:spTree>
    <p:custDataLst>
      <p:tags r:id="rId1"/>
    </p:custDataLst>
    <p:extLst>
      <p:ext uri="{BB962C8B-B14F-4D97-AF65-F5344CB8AC3E}">
        <p14:creationId xmlns:p14="http://schemas.microsoft.com/office/powerpoint/2010/main" val="408509915"/>
      </p:ext>
    </p:extLst>
  </p:cSld>
  <p:clrMapOvr>
    <a:masterClrMapping/>
  </p:clrMapOvr>
  <mc:AlternateContent xmlns:mc="http://schemas.openxmlformats.org/markup-compatibility/2006" xmlns:p14="http://schemas.microsoft.com/office/powerpoint/2010/main">
    <mc:Choice Requires="p14">
      <p:transition spd="slow" p14:dur="2000" advTm="38361"/>
    </mc:Choice>
    <mc:Fallback xmlns="">
      <p:transition spd="slow" advTm="3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D0B293-28CF-EC36-C921-9B718F4C182C}"/>
                  </a:ext>
                </a:extLst>
              </p:cNvPr>
              <p:cNvSpPr txBox="1"/>
              <p:nvPr/>
            </p:nvSpPr>
            <p:spPr>
              <a:xfrm>
                <a:off x="235976" y="-37961"/>
                <a:ext cx="11120283" cy="3046988"/>
              </a:xfrm>
              <a:prstGeom prst="rect">
                <a:avLst/>
              </a:prstGeom>
              <a:noFill/>
            </p:spPr>
            <p:txBody>
              <a:bodyPr wrap="square" rtlCol="0">
                <a:spAutoFit/>
              </a:bodyPr>
              <a:lstStyle/>
              <a:p>
                <a:pPr marL="914400" indent="-914400">
                  <a:buFont typeface="+mj-lt"/>
                  <a:buAutoNum type="arabicParenR"/>
                </a:pPr>
                <a14:m>
                  <m:oMath xmlns:m="http://schemas.openxmlformats.org/officeDocument/2006/math">
                    <m:sSup>
                      <m:sSupPr>
                        <m:ctrlPr>
                          <a:rPr lang="en-CA" sz="4800" i="1" smtClean="0">
                            <a:latin typeface="Cambria Math" panose="02040503050406030204" pitchFamily="18" charset="0"/>
                          </a:rPr>
                        </m:ctrlPr>
                      </m:sSupPr>
                      <m:e>
                        <m:r>
                          <m:rPr>
                            <m:sty m:val="p"/>
                          </m:rPr>
                          <a:rPr lang="en-CA" sz="4800" i="0">
                            <a:latin typeface="Cambria Math" panose="02040503050406030204" pitchFamily="18" charset="0"/>
                          </a:rPr>
                          <m:t>α</m:t>
                        </m:r>
                      </m:e>
                      <m:sup>
                        <m:r>
                          <a:rPr lang="en-CA" sz="4800" i="0">
                            <a:latin typeface="Cambria Math" panose="02040503050406030204" pitchFamily="18" charset="0"/>
                          </a:rPr>
                          <m:t>2</m:t>
                        </m:r>
                      </m:sup>
                    </m:sSup>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11</m:t>
                        </m:r>
                      </m:sub>
                    </m:sSub>
                    <m:r>
                      <a:rPr lang="en-CA" sz="4800" b="0" i="0" smtClean="0">
                        <a:latin typeface="Cambria Math" panose="02040503050406030204" pitchFamily="18" charset="0"/>
                      </a:rPr>
                      <m:t>+</m:t>
                    </m:r>
                    <m:r>
                      <m:rPr>
                        <m:sty m:val="p"/>
                      </m:rPr>
                      <a:rPr lang="en-CA" sz="4800" i="0" smtClean="0">
                        <a:latin typeface="Cambria Math" panose="02040503050406030204" pitchFamily="18" charset="0"/>
                      </a:rPr>
                      <m:t>αβ</m:t>
                    </m:r>
                    <m:d>
                      <m:dPr>
                        <m:ctrlPr>
                          <a:rPr lang="en-CA" sz="4800" b="0" i="1" smtClean="0">
                            <a:latin typeface="Cambria Math" panose="02040503050406030204" pitchFamily="18" charset="0"/>
                          </a:rPr>
                        </m:ctrlPr>
                      </m:dPr>
                      <m:e>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12</m:t>
                            </m:r>
                          </m:sub>
                        </m:sSub>
                        <m:r>
                          <a:rPr lang="en-CA" sz="4800" b="0" i="0" smtClean="0">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21</m:t>
                            </m:r>
                          </m:sub>
                        </m:sSub>
                      </m:e>
                    </m:d>
                    <m:r>
                      <a:rPr lang="en-CA" sz="4800" i="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i="0">
                            <a:latin typeface="Cambria Math" panose="02040503050406030204" pitchFamily="18" charset="0"/>
                          </a:rPr>
                          <m:t>β</m:t>
                        </m:r>
                      </m:e>
                      <m:sup>
                        <m:r>
                          <a:rPr lang="en-CA" sz="4800" i="0">
                            <a:latin typeface="Cambria Math" panose="02040503050406030204" pitchFamily="18" charset="0"/>
                          </a:rPr>
                          <m:t>2</m:t>
                        </m:r>
                      </m:sup>
                    </m:sSup>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22</m:t>
                        </m:r>
                      </m:sub>
                    </m:sSub>
                    <m:r>
                      <a:rPr lang="en-CA" sz="4800" b="0" i="0" smtClean="0">
                        <a:latin typeface="Cambria Math" panose="02040503050406030204" pitchFamily="18" charset="0"/>
                      </a:rPr>
                      <m:t>  =</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11</m:t>
                        </m:r>
                      </m:sub>
                    </m:sSub>
                  </m:oMath>
                </a14:m>
                <a:endParaRPr lang="en-CA" sz="4800" dirty="0"/>
              </a:p>
              <a:p>
                <a:pPr marL="914400" indent="-914400">
                  <a:buAutoNum type="arabicParenR"/>
                </a:pPr>
                <a14:m>
                  <m:oMath xmlns:m="http://schemas.openxmlformats.org/officeDocument/2006/math">
                    <m:r>
                      <m:rPr>
                        <m:sty m:val="p"/>
                      </m:rPr>
                      <a:rPr lang="en-CA" sz="4800" i="0" smtClean="0">
                        <a:latin typeface="Cambria Math" panose="02040503050406030204" pitchFamily="18" charset="0"/>
                      </a:rPr>
                      <m:t>αγ</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11</m:t>
                        </m:r>
                      </m:sub>
                    </m:sSub>
                    <m:r>
                      <a:rPr lang="en-CA" sz="4800" i="0">
                        <a:latin typeface="Cambria Math" panose="02040503050406030204" pitchFamily="18" charset="0"/>
                      </a:rPr>
                      <m:t>+</m:t>
                    </m:r>
                    <m:r>
                      <m:rPr>
                        <m:sty m:val="p"/>
                      </m:rPr>
                      <a:rPr lang="en-CA" sz="4800" i="0">
                        <a:latin typeface="Cambria Math" panose="02040503050406030204" pitchFamily="18" charset="0"/>
                      </a:rPr>
                      <m:t>αδ</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12</m:t>
                        </m:r>
                      </m:sub>
                    </m:sSub>
                    <m:r>
                      <a:rPr lang="en-CA" sz="4800" b="0" i="0" smtClean="0">
                        <a:latin typeface="Cambria Math" panose="02040503050406030204" pitchFamily="18" charset="0"/>
                      </a:rPr>
                      <m:t>+</m:t>
                    </m:r>
                    <m:r>
                      <m:rPr>
                        <m:sty m:val="p"/>
                      </m:rPr>
                      <a:rPr lang="en-CA" sz="4800" i="0">
                        <a:latin typeface="Cambria Math" panose="02040503050406030204" pitchFamily="18" charset="0"/>
                      </a:rPr>
                      <m:t>βγ</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21</m:t>
                        </m:r>
                      </m:sub>
                    </m:sSub>
                    <m:r>
                      <a:rPr lang="en-CA" sz="4800" i="0">
                        <a:latin typeface="Cambria Math" panose="02040503050406030204" pitchFamily="18" charset="0"/>
                      </a:rPr>
                      <m:t>+</m:t>
                    </m:r>
                    <m:r>
                      <m:rPr>
                        <m:sty m:val="p"/>
                      </m:rPr>
                      <a:rPr lang="en-CA" sz="4800" i="0">
                        <a:latin typeface="Cambria Math" panose="02040503050406030204" pitchFamily="18" charset="0"/>
                      </a:rPr>
                      <m:t>βδ</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22</m:t>
                        </m:r>
                      </m:sub>
                    </m:sSub>
                    <m:r>
                      <a:rPr lang="en-CA" sz="4800" b="0" i="0" smtClean="0">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12</m:t>
                        </m:r>
                      </m:sub>
                    </m:sSub>
                  </m:oMath>
                </a14:m>
                <a:endParaRPr lang="en-CA" sz="4800" dirty="0"/>
              </a:p>
              <a:p>
                <a:pPr marL="914400" indent="-914400">
                  <a:buAutoNum type="arabicParenR"/>
                </a:pPr>
                <a14:m>
                  <m:oMath xmlns:m="http://schemas.openxmlformats.org/officeDocument/2006/math">
                    <m:r>
                      <m:rPr>
                        <m:sty m:val="p"/>
                      </m:rPr>
                      <a:rPr lang="en-CA" sz="4800" i="0" smtClean="0">
                        <a:latin typeface="Cambria Math" panose="02040503050406030204" pitchFamily="18" charset="0"/>
                      </a:rPr>
                      <m:t>γα</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11</m:t>
                        </m:r>
                      </m:sub>
                    </m:sSub>
                    <m:r>
                      <a:rPr lang="en-CA" sz="4800" i="0">
                        <a:latin typeface="Cambria Math" panose="02040503050406030204" pitchFamily="18" charset="0"/>
                      </a:rPr>
                      <m:t>+</m:t>
                    </m:r>
                    <m:r>
                      <m:rPr>
                        <m:sty m:val="p"/>
                      </m:rPr>
                      <a:rPr lang="en-CA" sz="4800" i="0">
                        <a:latin typeface="Cambria Math" panose="02040503050406030204" pitchFamily="18" charset="0"/>
                      </a:rPr>
                      <m:t>γβ</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12</m:t>
                        </m:r>
                      </m:sub>
                    </m:sSub>
                    <m:r>
                      <a:rPr lang="en-CA" sz="4800" b="0" i="0" smtClean="0">
                        <a:latin typeface="Cambria Math" panose="02040503050406030204" pitchFamily="18" charset="0"/>
                      </a:rPr>
                      <m:t>+</m:t>
                    </m:r>
                    <m:r>
                      <m:rPr>
                        <m:sty m:val="p"/>
                      </m:rPr>
                      <a:rPr lang="en-CA" sz="4800" i="0">
                        <a:latin typeface="Cambria Math" panose="02040503050406030204" pitchFamily="18" charset="0"/>
                      </a:rPr>
                      <m:t>δα</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21</m:t>
                        </m:r>
                      </m:sub>
                    </m:sSub>
                    <m:r>
                      <a:rPr lang="en-CA" sz="4800" i="0">
                        <a:latin typeface="Cambria Math" panose="02040503050406030204" pitchFamily="18" charset="0"/>
                      </a:rPr>
                      <m:t>+</m:t>
                    </m:r>
                    <m:r>
                      <m:rPr>
                        <m:sty m:val="p"/>
                      </m:rPr>
                      <a:rPr lang="en-CA" sz="4800" i="0">
                        <a:latin typeface="Cambria Math" panose="02040503050406030204" pitchFamily="18" charset="0"/>
                      </a:rPr>
                      <m:t>δβ</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22</m:t>
                        </m:r>
                      </m:sub>
                    </m:sSub>
                    <m:r>
                      <a:rPr lang="en-CA" sz="4800" b="0" i="0" smtClean="0">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21</m:t>
                        </m:r>
                      </m:sub>
                    </m:sSub>
                  </m:oMath>
                </a14:m>
                <a:endParaRPr lang="en-CA" sz="4800" dirty="0"/>
              </a:p>
              <a:p>
                <a:pPr marL="914400" indent="-914400">
                  <a:buAutoNum type="arabicParenR"/>
                </a:pPr>
                <a14:m>
                  <m:oMath xmlns:m="http://schemas.openxmlformats.org/officeDocument/2006/math">
                    <m:sSup>
                      <m:sSupPr>
                        <m:ctrlPr>
                          <a:rPr lang="en-CA" sz="4800" i="1" smtClean="0">
                            <a:latin typeface="Cambria Math" panose="02040503050406030204" pitchFamily="18" charset="0"/>
                          </a:rPr>
                        </m:ctrlPr>
                      </m:sSupPr>
                      <m:e>
                        <m:r>
                          <m:rPr>
                            <m:sty m:val="p"/>
                          </m:rPr>
                          <a:rPr lang="en-CA" sz="4800" i="0">
                            <a:latin typeface="Cambria Math" panose="02040503050406030204" pitchFamily="18" charset="0"/>
                          </a:rPr>
                          <m:t>γ</m:t>
                        </m:r>
                      </m:e>
                      <m:sup>
                        <m:r>
                          <a:rPr lang="en-CA" sz="4800" i="0">
                            <a:latin typeface="Cambria Math" panose="02040503050406030204" pitchFamily="18" charset="0"/>
                          </a:rPr>
                          <m:t>2</m:t>
                        </m:r>
                      </m:sup>
                    </m:sSup>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11</m:t>
                        </m:r>
                      </m:sub>
                    </m:sSub>
                    <m:r>
                      <a:rPr lang="en-CA" sz="4800" i="0">
                        <a:latin typeface="Cambria Math" panose="02040503050406030204" pitchFamily="18" charset="0"/>
                      </a:rPr>
                      <m:t>+</m:t>
                    </m:r>
                    <m:r>
                      <m:rPr>
                        <m:sty m:val="p"/>
                      </m:rPr>
                      <a:rPr lang="en-CA" sz="4800" i="0">
                        <a:latin typeface="Cambria Math" panose="02040503050406030204" pitchFamily="18" charset="0"/>
                      </a:rPr>
                      <m:t>γδ</m:t>
                    </m:r>
                    <m:d>
                      <m:dPr>
                        <m:ctrlPr>
                          <a:rPr lang="en-CA" sz="4800" b="0" i="1" smtClean="0">
                            <a:latin typeface="Cambria Math" panose="02040503050406030204" pitchFamily="18" charset="0"/>
                          </a:rPr>
                        </m:ctrlPr>
                      </m:dPr>
                      <m:e>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12</m:t>
                            </m:r>
                          </m:sub>
                        </m:sSub>
                        <m:r>
                          <a:rPr lang="en-CA" sz="4800" b="0" i="0" smtClean="0">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21</m:t>
                            </m:r>
                          </m:sub>
                        </m:sSub>
                      </m:e>
                    </m:d>
                    <m:r>
                      <a:rPr lang="en-CA" sz="4800" i="0">
                        <a:latin typeface="Cambria Math" panose="02040503050406030204" pitchFamily="18" charset="0"/>
                      </a:rPr>
                      <m:t>+</m:t>
                    </m:r>
                    <m:sSup>
                      <m:sSupPr>
                        <m:ctrlPr>
                          <a:rPr lang="en-CA" sz="4800" i="1">
                            <a:latin typeface="Cambria Math" panose="02040503050406030204" pitchFamily="18" charset="0"/>
                          </a:rPr>
                        </m:ctrlPr>
                      </m:sSupPr>
                      <m:e>
                        <m:r>
                          <m:rPr>
                            <m:sty m:val="p"/>
                          </m:rPr>
                          <a:rPr lang="en-CA" sz="4800" i="0">
                            <a:latin typeface="Cambria Math" panose="02040503050406030204" pitchFamily="18" charset="0"/>
                          </a:rPr>
                          <m:t>δ</m:t>
                        </m:r>
                      </m:e>
                      <m:sup>
                        <m:r>
                          <a:rPr lang="en-CA" sz="4800" i="0">
                            <a:latin typeface="Cambria Math" panose="02040503050406030204" pitchFamily="18" charset="0"/>
                          </a:rPr>
                          <m:t>2</m:t>
                        </m:r>
                      </m:sup>
                    </m:sSup>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22</m:t>
                        </m:r>
                      </m:sub>
                    </m:sSub>
                    <m:r>
                      <a:rPr lang="en-CA" sz="4800" b="0" i="0" smtClean="0">
                        <a:latin typeface="Cambria Math" panose="02040503050406030204" pitchFamily="18" charset="0"/>
                      </a:rPr>
                      <m:t>  =</m:t>
                    </m:r>
                    <m:sSub>
                      <m:sSubPr>
                        <m:ctrlPr>
                          <a:rPr lang="en-CA" sz="4800" i="1">
                            <a:latin typeface="Cambria Math" panose="02040503050406030204" pitchFamily="18" charset="0"/>
                          </a:rPr>
                        </m:ctrlPr>
                      </m:sSubPr>
                      <m:e>
                        <m:r>
                          <m:rPr>
                            <m:sty m:val="p"/>
                          </m:rPr>
                          <a:rPr lang="en-CA" sz="4800" i="0">
                            <a:latin typeface="Cambria Math" panose="02040503050406030204" pitchFamily="18" charset="0"/>
                          </a:rPr>
                          <m:t>ϵ</m:t>
                        </m:r>
                      </m:e>
                      <m:sub>
                        <m:r>
                          <a:rPr lang="en-CA" sz="4800" i="0">
                            <a:latin typeface="Cambria Math" panose="02040503050406030204" pitchFamily="18" charset="0"/>
                          </a:rPr>
                          <m:t>22</m:t>
                        </m:r>
                      </m:sub>
                    </m:sSub>
                  </m:oMath>
                </a14:m>
                <a:endParaRPr lang="en-CA" sz="4800" dirty="0"/>
              </a:p>
            </p:txBody>
          </p:sp>
        </mc:Choice>
        <mc:Fallback xmlns="">
          <p:sp>
            <p:nvSpPr>
              <p:cNvPr id="4" name="TextBox 3">
                <a:extLst>
                  <a:ext uri="{FF2B5EF4-FFF2-40B4-BE49-F238E27FC236}">
                    <a16:creationId xmlns:a16="http://schemas.microsoft.com/office/drawing/2014/main" id="{40D0B293-28CF-EC36-C921-9B718F4C182C}"/>
                  </a:ext>
                </a:extLst>
              </p:cNvPr>
              <p:cNvSpPr txBox="1">
                <a:spLocks noRot="1" noChangeAspect="1" noMove="1" noResize="1" noEditPoints="1" noAdjustHandles="1" noChangeArrowheads="1" noChangeShapeType="1" noTextEdit="1"/>
              </p:cNvSpPr>
              <p:nvPr/>
            </p:nvSpPr>
            <p:spPr>
              <a:xfrm>
                <a:off x="235976" y="-37961"/>
                <a:ext cx="11120283" cy="304698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6CAC6BD-8BF3-6B04-D1C9-5303E8BD3F0B}"/>
                  </a:ext>
                </a:extLst>
              </p:cNvPr>
              <p:cNvSpPr txBox="1"/>
              <p:nvPr/>
            </p:nvSpPr>
            <p:spPr>
              <a:xfrm>
                <a:off x="31955" y="3847193"/>
                <a:ext cx="12032225"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CA" sz="5800" i="1">
                              <a:latin typeface="Cambria Math" panose="02040503050406030204" pitchFamily="18" charset="0"/>
                            </a:rPr>
                          </m:ctrlPr>
                        </m:sSupPr>
                        <m:e>
                          <m:r>
                            <m:rPr>
                              <m:sty m:val="p"/>
                            </m:rPr>
                            <a:rPr lang="en-CA" sz="5800">
                              <a:latin typeface="Cambria Math" panose="02040503050406030204" pitchFamily="18" charset="0"/>
                            </a:rPr>
                            <m:t>α</m:t>
                          </m:r>
                        </m:e>
                        <m:sup>
                          <m:r>
                            <a:rPr lang="en-CA" sz="5800">
                              <a:latin typeface="Cambria Math" panose="02040503050406030204" pitchFamily="18" charset="0"/>
                            </a:rPr>
                            <m:t>2</m:t>
                          </m:r>
                        </m:sup>
                      </m:sSup>
                      <m:sSub>
                        <m:sSubPr>
                          <m:ctrlPr>
                            <a:rPr lang="en-CA" sz="5800" i="1">
                              <a:latin typeface="Cambria Math" panose="02040503050406030204" pitchFamily="18" charset="0"/>
                            </a:rPr>
                          </m:ctrlPr>
                        </m:sSubPr>
                        <m:e>
                          <m:r>
                            <m:rPr>
                              <m:sty m:val="p"/>
                            </m:rPr>
                            <a:rPr lang="en-CA" sz="5800">
                              <a:latin typeface="Cambria Math" panose="02040503050406030204" pitchFamily="18" charset="0"/>
                            </a:rPr>
                            <m:t>ϵ</m:t>
                          </m:r>
                        </m:e>
                        <m:sub>
                          <m:r>
                            <a:rPr lang="en-CA" sz="5800">
                              <a:latin typeface="Cambria Math" panose="02040503050406030204" pitchFamily="18" charset="0"/>
                            </a:rPr>
                            <m:t>11</m:t>
                          </m:r>
                        </m:sub>
                      </m:sSub>
                      <m:r>
                        <a:rPr lang="en-CA" sz="5800">
                          <a:latin typeface="Cambria Math" panose="02040503050406030204" pitchFamily="18" charset="0"/>
                        </a:rPr>
                        <m:t>+</m:t>
                      </m:r>
                      <m:r>
                        <m:rPr>
                          <m:sty m:val="p"/>
                        </m:rPr>
                        <a:rPr lang="en-CA" sz="5800">
                          <a:latin typeface="Cambria Math" panose="02040503050406030204" pitchFamily="18" charset="0"/>
                        </a:rPr>
                        <m:t>αβ</m:t>
                      </m:r>
                      <m:d>
                        <m:dPr>
                          <m:ctrlPr>
                            <a:rPr lang="en-CA" sz="5800" i="1">
                              <a:latin typeface="Cambria Math" panose="02040503050406030204" pitchFamily="18" charset="0"/>
                            </a:rPr>
                          </m:ctrlPr>
                        </m:dPr>
                        <m:e>
                          <m:sSub>
                            <m:sSubPr>
                              <m:ctrlPr>
                                <a:rPr lang="en-CA" sz="5800" i="1">
                                  <a:latin typeface="Cambria Math" panose="02040503050406030204" pitchFamily="18" charset="0"/>
                                </a:rPr>
                              </m:ctrlPr>
                            </m:sSubPr>
                            <m:e>
                              <m:r>
                                <m:rPr>
                                  <m:sty m:val="p"/>
                                </m:rPr>
                                <a:rPr lang="en-CA" sz="5800">
                                  <a:latin typeface="Cambria Math" panose="02040503050406030204" pitchFamily="18" charset="0"/>
                                </a:rPr>
                                <m:t>ϵ</m:t>
                              </m:r>
                            </m:e>
                            <m:sub>
                              <m:r>
                                <a:rPr lang="en-CA" sz="5800">
                                  <a:latin typeface="Cambria Math" panose="02040503050406030204" pitchFamily="18" charset="0"/>
                                </a:rPr>
                                <m:t>12</m:t>
                              </m:r>
                            </m:sub>
                          </m:sSub>
                          <m:r>
                            <a:rPr lang="en-CA" sz="5800" i="1">
                              <a:latin typeface="Cambria Math" panose="02040503050406030204" pitchFamily="18" charset="0"/>
                            </a:rPr>
                            <m:t>+</m:t>
                          </m:r>
                          <m:sSub>
                            <m:sSubPr>
                              <m:ctrlPr>
                                <a:rPr lang="en-CA" sz="5800" i="1">
                                  <a:latin typeface="Cambria Math" panose="02040503050406030204" pitchFamily="18" charset="0"/>
                                </a:rPr>
                              </m:ctrlPr>
                            </m:sSubPr>
                            <m:e>
                              <m:r>
                                <m:rPr>
                                  <m:sty m:val="p"/>
                                </m:rPr>
                                <a:rPr lang="en-CA" sz="5800">
                                  <a:latin typeface="Cambria Math" panose="02040503050406030204" pitchFamily="18" charset="0"/>
                                </a:rPr>
                                <m:t>ϵ</m:t>
                              </m:r>
                            </m:e>
                            <m:sub>
                              <m:r>
                                <a:rPr lang="en-CA" sz="5800">
                                  <a:latin typeface="Cambria Math" panose="02040503050406030204" pitchFamily="18" charset="0"/>
                                </a:rPr>
                                <m:t>21</m:t>
                              </m:r>
                            </m:sub>
                          </m:sSub>
                        </m:e>
                      </m:d>
                      <m:r>
                        <a:rPr lang="en-CA" sz="5800">
                          <a:latin typeface="Cambria Math" panose="02040503050406030204" pitchFamily="18" charset="0"/>
                        </a:rPr>
                        <m:t>+</m:t>
                      </m:r>
                      <m:sSup>
                        <m:sSupPr>
                          <m:ctrlPr>
                            <a:rPr lang="en-CA" sz="5800" i="1">
                              <a:latin typeface="Cambria Math" panose="02040503050406030204" pitchFamily="18" charset="0"/>
                            </a:rPr>
                          </m:ctrlPr>
                        </m:sSupPr>
                        <m:e>
                          <m:r>
                            <m:rPr>
                              <m:sty m:val="p"/>
                            </m:rPr>
                            <a:rPr lang="en-CA" sz="5800">
                              <a:latin typeface="Cambria Math" panose="02040503050406030204" pitchFamily="18" charset="0"/>
                            </a:rPr>
                            <m:t>β</m:t>
                          </m:r>
                        </m:e>
                        <m:sup>
                          <m:r>
                            <a:rPr lang="en-CA" sz="5800">
                              <a:latin typeface="Cambria Math" panose="02040503050406030204" pitchFamily="18" charset="0"/>
                            </a:rPr>
                            <m:t>2</m:t>
                          </m:r>
                        </m:sup>
                      </m:sSup>
                      <m:sSub>
                        <m:sSubPr>
                          <m:ctrlPr>
                            <a:rPr lang="en-CA" sz="5800" i="1">
                              <a:latin typeface="Cambria Math" panose="02040503050406030204" pitchFamily="18" charset="0"/>
                            </a:rPr>
                          </m:ctrlPr>
                        </m:sSubPr>
                        <m:e>
                          <m:r>
                            <m:rPr>
                              <m:sty m:val="p"/>
                            </m:rPr>
                            <a:rPr lang="en-CA" sz="5800">
                              <a:latin typeface="Cambria Math" panose="02040503050406030204" pitchFamily="18" charset="0"/>
                            </a:rPr>
                            <m:t>ϵ</m:t>
                          </m:r>
                        </m:e>
                        <m:sub>
                          <m:r>
                            <a:rPr lang="en-CA" sz="5800">
                              <a:latin typeface="Cambria Math" panose="02040503050406030204" pitchFamily="18" charset="0"/>
                            </a:rPr>
                            <m:t>22</m:t>
                          </m:r>
                        </m:sub>
                      </m:sSub>
                      <m:r>
                        <a:rPr lang="en-CA" sz="5800">
                          <a:latin typeface="Cambria Math" panose="02040503050406030204" pitchFamily="18" charset="0"/>
                        </a:rPr>
                        <m:t>  =</m:t>
                      </m:r>
                      <m:sSub>
                        <m:sSubPr>
                          <m:ctrlPr>
                            <a:rPr lang="en-CA" sz="5800" i="1">
                              <a:latin typeface="Cambria Math" panose="02040503050406030204" pitchFamily="18" charset="0"/>
                            </a:rPr>
                          </m:ctrlPr>
                        </m:sSubPr>
                        <m:e>
                          <m:r>
                            <m:rPr>
                              <m:sty m:val="p"/>
                            </m:rPr>
                            <a:rPr lang="en-CA" sz="5800">
                              <a:latin typeface="Cambria Math" panose="02040503050406030204" pitchFamily="18" charset="0"/>
                            </a:rPr>
                            <m:t>ϵ</m:t>
                          </m:r>
                        </m:e>
                        <m:sub>
                          <m:r>
                            <a:rPr lang="en-CA" sz="5800">
                              <a:latin typeface="Cambria Math" panose="02040503050406030204" pitchFamily="18" charset="0"/>
                            </a:rPr>
                            <m:t>11</m:t>
                          </m:r>
                        </m:sub>
                      </m:sSub>
                    </m:oMath>
                  </m:oMathPara>
                </a14:m>
                <a:endParaRPr lang="en-CA" sz="5800" dirty="0"/>
              </a:p>
            </p:txBody>
          </p:sp>
        </mc:Choice>
        <mc:Fallback xmlns="">
          <p:sp>
            <p:nvSpPr>
              <p:cNvPr id="5" name="TextBox 4">
                <a:extLst>
                  <a:ext uri="{FF2B5EF4-FFF2-40B4-BE49-F238E27FC236}">
                    <a16:creationId xmlns:a16="http://schemas.microsoft.com/office/drawing/2014/main" id="{46CAC6BD-8BF3-6B04-D1C9-5303E8BD3F0B}"/>
                  </a:ext>
                </a:extLst>
              </p:cNvPr>
              <p:cNvSpPr txBox="1">
                <a:spLocks noRot="1" noChangeAspect="1" noMove="1" noResize="1" noEditPoints="1" noAdjustHandles="1" noChangeArrowheads="1" noChangeShapeType="1" noTextEdit="1"/>
              </p:cNvSpPr>
              <p:nvPr/>
            </p:nvSpPr>
            <p:spPr>
              <a:xfrm>
                <a:off x="31955" y="3847193"/>
                <a:ext cx="12032225" cy="984885"/>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03492F-92DA-F2D2-179B-C158FFA15B8F}"/>
                  </a:ext>
                </a:extLst>
              </p:cNvPr>
              <p:cNvSpPr txBox="1"/>
              <p:nvPr/>
            </p:nvSpPr>
            <p:spPr>
              <a:xfrm>
                <a:off x="-27039" y="3097519"/>
                <a:ext cx="12445181" cy="707886"/>
              </a:xfrm>
              <a:prstGeom prst="rect">
                <a:avLst/>
              </a:prstGeom>
              <a:noFill/>
            </p:spPr>
            <p:txBody>
              <a:bodyPr wrap="square" rtlCol="0">
                <a:spAutoFit/>
              </a:bodyPr>
              <a:lstStyle/>
              <a:p>
                <a:r>
                  <a:rPr lang="en-CA" sz="4000" dirty="0"/>
                  <a:t>Equation #1 must work for </a:t>
                </a:r>
                <a:r>
                  <a:rPr lang="en-CA" sz="4000" u="sng" dirty="0"/>
                  <a:t>any</a:t>
                </a:r>
                <a:r>
                  <a:rPr lang="en-CA" sz="4000" dirty="0"/>
                  <a:t> </a:t>
                </a:r>
                <a14:m>
                  <m:oMath xmlns:m="http://schemas.openxmlformats.org/officeDocument/2006/math">
                    <m:r>
                      <a:rPr lang="en-CA" sz="4000" b="0" i="1" smtClean="0">
                        <a:latin typeface="Cambria Math" panose="02040503050406030204" pitchFamily="18" charset="0"/>
                      </a:rPr>
                      <m:t>𝛼</m:t>
                    </m:r>
                    <m:r>
                      <a:rPr lang="en-CA" sz="4000" b="0" i="1" smtClean="0">
                        <a:latin typeface="Cambria Math" panose="02040503050406030204" pitchFamily="18" charset="0"/>
                      </a:rPr>
                      <m:t>,</m:t>
                    </m:r>
                    <m:r>
                      <a:rPr lang="en-CA" sz="4000" b="0" i="1" smtClean="0">
                        <a:latin typeface="Cambria Math" panose="02040503050406030204" pitchFamily="18" charset="0"/>
                      </a:rPr>
                      <m:t>𝛽</m:t>
                    </m:r>
                    <m:r>
                      <a:rPr lang="en-CA" sz="4000" b="0" i="1" smtClean="0">
                        <a:latin typeface="Cambria Math" panose="02040503050406030204" pitchFamily="18" charset="0"/>
                      </a:rPr>
                      <m:t>,</m:t>
                    </m:r>
                    <m:r>
                      <a:rPr lang="en-CA" sz="4000" b="0" i="1" smtClean="0">
                        <a:latin typeface="Cambria Math" panose="02040503050406030204" pitchFamily="18" charset="0"/>
                      </a:rPr>
                      <m:t>𝛾</m:t>
                    </m:r>
                    <m:r>
                      <a:rPr lang="en-CA" sz="4000" b="0" i="1" smtClean="0">
                        <a:latin typeface="Cambria Math" panose="02040503050406030204" pitchFamily="18" charset="0"/>
                      </a:rPr>
                      <m:t>,</m:t>
                    </m:r>
                    <m:r>
                      <a:rPr lang="en-CA" sz="4000" b="0" i="1" smtClean="0">
                        <a:latin typeface="Cambria Math" panose="02040503050406030204" pitchFamily="18" charset="0"/>
                      </a:rPr>
                      <m:t>𝛿</m:t>
                    </m:r>
                  </m:oMath>
                </a14:m>
                <a:r>
                  <a:rPr lang="en-CA" sz="4000" dirty="0"/>
                  <a:t> with </a:t>
                </a:r>
                <a14:m>
                  <m:oMath xmlns:m="http://schemas.openxmlformats.org/officeDocument/2006/math">
                    <m:r>
                      <a:rPr lang="en-CA" sz="4000" b="0" i="1" smtClean="0">
                        <a:latin typeface="Cambria Math" panose="02040503050406030204" pitchFamily="18" charset="0"/>
                      </a:rPr>
                      <m:t>𝛼𝛿</m:t>
                    </m:r>
                    <m:r>
                      <a:rPr lang="en-CA" sz="4000" b="0" i="1" smtClean="0">
                        <a:latin typeface="Cambria Math" panose="02040503050406030204" pitchFamily="18" charset="0"/>
                      </a:rPr>
                      <m:t>−</m:t>
                    </m:r>
                    <m:r>
                      <a:rPr lang="en-CA" sz="4000" b="0" i="1" smtClean="0">
                        <a:latin typeface="Cambria Math" panose="02040503050406030204" pitchFamily="18" charset="0"/>
                      </a:rPr>
                      <m:t>𝛽𝛾</m:t>
                    </m:r>
                    <m:r>
                      <a:rPr lang="en-CA" sz="4000" b="0" i="1" smtClean="0">
                        <a:latin typeface="Cambria Math" panose="02040503050406030204" pitchFamily="18" charset="0"/>
                      </a:rPr>
                      <m:t>=1</m:t>
                    </m:r>
                  </m:oMath>
                </a14:m>
                <a:endParaRPr lang="en-CA" sz="4000" dirty="0"/>
              </a:p>
            </p:txBody>
          </p:sp>
        </mc:Choice>
        <mc:Fallback xmlns="">
          <p:sp>
            <p:nvSpPr>
              <p:cNvPr id="6" name="TextBox 5">
                <a:extLst>
                  <a:ext uri="{FF2B5EF4-FFF2-40B4-BE49-F238E27FC236}">
                    <a16:creationId xmlns:a16="http://schemas.microsoft.com/office/drawing/2014/main" id="{4403492F-92DA-F2D2-179B-C158FFA15B8F}"/>
                  </a:ext>
                </a:extLst>
              </p:cNvPr>
              <p:cNvSpPr txBox="1">
                <a:spLocks noRot="1" noChangeAspect="1" noMove="1" noResize="1" noEditPoints="1" noAdjustHandles="1" noChangeArrowheads="1" noChangeShapeType="1" noTextEdit="1"/>
              </p:cNvSpPr>
              <p:nvPr/>
            </p:nvSpPr>
            <p:spPr>
              <a:xfrm>
                <a:off x="-27039" y="3097519"/>
                <a:ext cx="12445181" cy="707886"/>
              </a:xfrm>
              <a:prstGeom prst="rect">
                <a:avLst/>
              </a:prstGeom>
              <a:blipFill>
                <a:blip r:embed="rId5"/>
                <a:stretch>
                  <a:fillRect l="-1764" t="-15517" b="-36207"/>
                </a:stretch>
              </a:blipFill>
            </p:spPr>
            <p:txBody>
              <a:bodyPr/>
              <a:lstStyle/>
              <a:p>
                <a:r>
                  <a:rPr lang="en-CA">
                    <a:noFill/>
                  </a:rPr>
                  <a:t> </a:t>
                </a:r>
              </a:p>
            </p:txBody>
          </p:sp>
        </mc:Fallback>
      </mc:AlternateContent>
      <p:cxnSp>
        <p:nvCxnSpPr>
          <p:cNvPr id="8" name="Straight Connector 7">
            <a:extLst>
              <a:ext uri="{FF2B5EF4-FFF2-40B4-BE49-F238E27FC236}">
                <a16:creationId xmlns:a16="http://schemas.microsoft.com/office/drawing/2014/main" id="{BB92A297-9845-085C-F63C-20FABE94B226}"/>
              </a:ext>
            </a:extLst>
          </p:cNvPr>
          <p:cNvCxnSpPr>
            <a:cxnSpLocks/>
          </p:cNvCxnSpPr>
          <p:nvPr/>
        </p:nvCxnSpPr>
        <p:spPr>
          <a:xfrm>
            <a:off x="0" y="3038524"/>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E6A7E09-EE1B-FD42-8C54-29E8FBCB025B}"/>
              </a:ext>
            </a:extLst>
          </p:cNvPr>
          <p:cNvGrpSpPr/>
          <p:nvPr/>
        </p:nvGrpSpPr>
        <p:grpSpPr>
          <a:xfrm>
            <a:off x="8780674" y="4950066"/>
            <a:ext cx="2663313" cy="1414808"/>
            <a:chOff x="8780674" y="4950066"/>
            <a:chExt cx="2663313" cy="1414808"/>
          </a:xfrm>
        </p:grpSpPr>
        <p:sp>
          <p:nvSpPr>
            <p:cNvPr id="10" name="Right Brace 9">
              <a:extLst>
                <a:ext uri="{FF2B5EF4-FFF2-40B4-BE49-F238E27FC236}">
                  <a16:creationId xmlns:a16="http://schemas.microsoft.com/office/drawing/2014/main" id="{54F25C70-7C29-3E83-0129-8E98218D6C0D}"/>
                </a:ext>
              </a:extLst>
            </p:cNvPr>
            <p:cNvSpPr/>
            <p:nvPr/>
          </p:nvSpPr>
          <p:spPr>
            <a:xfrm rot="5400000">
              <a:off x="8972818" y="4779928"/>
              <a:ext cx="509043" cy="84931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D651C-ADD0-B533-AB9C-7B6BC36D8062}"/>
                    </a:ext>
                  </a:extLst>
                </p:cNvPr>
                <p:cNvSpPr txBox="1"/>
                <p:nvPr/>
              </p:nvSpPr>
              <p:spPr>
                <a:xfrm>
                  <a:off x="8780674" y="5379989"/>
                  <a:ext cx="2663313"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sz="5800" i="1" smtClean="0">
                                <a:latin typeface="Cambria Math" panose="02040503050406030204" pitchFamily="18" charset="0"/>
                              </a:rPr>
                            </m:ctrlPr>
                          </m:sSubPr>
                          <m:e>
                            <m:r>
                              <m:rPr>
                                <m:sty m:val="p"/>
                              </m:rPr>
                              <a:rPr lang="en-CA" sz="5800">
                                <a:latin typeface="Cambria Math" panose="02040503050406030204" pitchFamily="18" charset="0"/>
                              </a:rPr>
                              <m:t>ϵ</m:t>
                            </m:r>
                          </m:e>
                          <m:sub>
                            <m:r>
                              <a:rPr lang="en-CA" sz="5800">
                                <a:latin typeface="Cambria Math" panose="02040503050406030204" pitchFamily="18" charset="0"/>
                              </a:rPr>
                              <m:t>22</m:t>
                            </m:r>
                          </m:sub>
                        </m:sSub>
                        <m:r>
                          <a:rPr lang="en-CA" sz="5800" b="0" i="1" smtClean="0">
                            <a:latin typeface="Cambria Math" panose="02040503050406030204" pitchFamily="18" charset="0"/>
                          </a:rPr>
                          <m:t>=0</m:t>
                        </m:r>
                      </m:oMath>
                    </m:oMathPara>
                  </a14:m>
                  <a:endParaRPr lang="en-CA" sz="5800" dirty="0"/>
                </a:p>
              </p:txBody>
            </p:sp>
          </mc:Choice>
          <mc:Fallback xmlns="">
            <p:sp>
              <p:nvSpPr>
                <p:cNvPr id="14" name="TextBox 13">
                  <a:extLst>
                    <a:ext uri="{FF2B5EF4-FFF2-40B4-BE49-F238E27FC236}">
                      <a16:creationId xmlns:a16="http://schemas.microsoft.com/office/drawing/2014/main" id="{17DD651C-ADD0-B533-AB9C-7B6BC36D8062}"/>
                    </a:ext>
                  </a:extLst>
                </p:cNvPr>
                <p:cNvSpPr txBox="1">
                  <a:spLocks noRot="1" noChangeAspect="1" noMove="1" noResize="1" noEditPoints="1" noAdjustHandles="1" noChangeArrowheads="1" noChangeShapeType="1" noTextEdit="1"/>
                </p:cNvSpPr>
                <p:nvPr/>
              </p:nvSpPr>
              <p:spPr>
                <a:xfrm>
                  <a:off x="8780674" y="5379989"/>
                  <a:ext cx="2663313" cy="984885"/>
                </a:xfrm>
                <a:prstGeom prst="rect">
                  <a:avLst/>
                </a:prstGeom>
                <a:blipFill>
                  <a:blip r:embed="rId6"/>
                  <a:stretch>
                    <a:fillRect/>
                  </a:stretch>
                </a:blipFill>
              </p:spPr>
              <p:txBody>
                <a:bodyPr/>
                <a:lstStyle/>
                <a:p>
                  <a:r>
                    <a:rPr lang="en-CA">
                      <a:noFill/>
                    </a:rPr>
                    <a:t> </a:t>
                  </a:r>
                </a:p>
              </p:txBody>
            </p:sp>
          </mc:Fallback>
        </mc:AlternateContent>
      </p:grpSp>
      <p:grpSp>
        <p:nvGrpSpPr>
          <p:cNvPr id="7" name="Group 6">
            <a:extLst>
              <a:ext uri="{FF2B5EF4-FFF2-40B4-BE49-F238E27FC236}">
                <a16:creationId xmlns:a16="http://schemas.microsoft.com/office/drawing/2014/main" id="{BAC95CEB-F749-7CB1-52D5-8EC3F986F7C9}"/>
              </a:ext>
            </a:extLst>
          </p:cNvPr>
          <p:cNvGrpSpPr/>
          <p:nvPr/>
        </p:nvGrpSpPr>
        <p:grpSpPr>
          <a:xfrm>
            <a:off x="43688" y="4950066"/>
            <a:ext cx="2663313" cy="1493928"/>
            <a:chOff x="43688" y="4950066"/>
            <a:chExt cx="2663313" cy="1493928"/>
          </a:xfrm>
        </p:grpSpPr>
        <p:sp>
          <p:nvSpPr>
            <p:cNvPr id="13" name="Right Brace 12">
              <a:extLst>
                <a:ext uri="{FF2B5EF4-FFF2-40B4-BE49-F238E27FC236}">
                  <a16:creationId xmlns:a16="http://schemas.microsoft.com/office/drawing/2014/main" id="{8D943749-989A-5D0B-D33A-4E5D47CA30E5}"/>
                </a:ext>
              </a:extLst>
            </p:cNvPr>
            <p:cNvSpPr/>
            <p:nvPr/>
          </p:nvSpPr>
          <p:spPr>
            <a:xfrm rot="5400000">
              <a:off x="1120824" y="4779928"/>
              <a:ext cx="509043" cy="84931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441F85F-87B8-98E7-509C-3B5316515D59}"/>
                    </a:ext>
                  </a:extLst>
                </p:cNvPr>
                <p:cNvSpPr txBox="1"/>
                <p:nvPr/>
              </p:nvSpPr>
              <p:spPr>
                <a:xfrm>
                  <a:off x="43688" y="5459109"/>
                  <a:ext cx="2663313" cy="9848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sz="5800" i="1" smtClean="0">
                                <a:latin typeface="Cambria Math" panose="02040503050406030204" pitchFamily="18" charset="0"/>
                              </a:rPr>
                            </m:ctrlPr>
                          </m:sSubPr>
                          <m:e>
                            <m:r>
                              <m:rPr>
                                <m:sty m:val="p"/>
                              </m:rPr>
                              <a:rPr lang="en-CA" sz="5800">
                                <a:latin typeface="Cambria Math" panose="02040503050406030204" pitchFamily="18" charset="0"/>
                              </a:rPr>
                              <m:t>ϵ</m:t>
                            </m:r>
                          </m:e>
                          <m:sub>
                            <m:r>
                              <a:rPr lang="en-CA" sz="5800" b="0" i="0" smtClean="0">
                                <a:latin typeface="Cambria Math" panose="02040503050406030204" pitchFamily="18" charset="0"/>
                              </a:rPr>
                              <m:t>11</m:t>
                            </m:r>
                          </m:sub>
                        </m:sSub>
                        <m:r>
                          <a:rPr lang="en-CA" sz="5800" b="0" i="1" smtClean="0">
                            <a:latin typeface="Cambria Math" panose="02040503050406030204" pitchFamily="18" charset="0"/>
                          </a:rPr>
                          <m:t>=0</m:t>
                        </m:r>
                      </m:oMath>
                    </m:oMathPara>
                  </a14:m>
                  <a:endParaRPr lang="en-CA" sz="5800" dirty="0"/>
                </a:p>
              </p:txBody>
            </p:sp>
          </mc:Choice>
          <mc:Fallback xmlns="">
            <p:sp>
              <p:nvSpPr>
                <p:cNvPr id="15" name="TextBox 14">
                  <a:extLst>
                    <a:ext uri="{FF2B5EF4-FFF2-40B4-BE49-F238E27FC236}">
                      <a16:creationId xmlns:a16="http://schemas.microsoft.com/office/drawing/2014/main" id="{4441F85F-87B8-98E7-509C-3B5316515D59}"/>
                    </a:ext>
                  </a:extLst>
                </p:cNvPr>
                <p:cNvSpPr txBox="1">
                  <a:spLocks noRot="1" noChangeAspect="1" noMove="1" noResize="1" noEditPoints="1" noAdjustHandles="1" noChangeArrowheads="1" noChangeShapeType="1" noTextEdit="1"/>
                </p:cNvSpPr>
                <p:nvPr/>
              </p:nvSpPr>
              <p:spPr>
                <a:xfrm>
                  <a:off x="43688" y="5459109"/>
                  <a:ext cx="2663313" cy="984885"/>
                </a:xfrm>
                <a:prstGeom prst="rect">
                  <a:avLst/>
                </a:prstGeom>
                <a:blipFill>
                  <a:blip r:embed="rId7"/>
                  <a:stretch>
                    <a:fillRect/>
                  </a:stretch>
                </a:blipFill>
              </p:spPr>
              <p:txBody>
                <a:bodyPr/>
                <a:lstStyle/>
                <a:p>
                  <a:r>
                    <a:rPr lang="en-CA">
                      <a:noFill/>
                    </a:rPr>
                    <a:t> </a:t>
                  </a:r>
                </a:p>
              </p:txBody>
            </p:sp>
          </mc:Fallback>
        </mc:AlternateContent>
      </p:grpSp>
      <p:grpSp>
        <p:nvGrpSpPr>
          <p:cNvPr id="3" name="Group 2">
            <a:extLst>
              <a:ext uri="{FF2B5EF4-FFF2-40B4-BE49-F238E27FC236}">
                <a16:creationId xmlns:a16="http://schemas.microsoft.com/office/drawing/2014/main" id="{5F91C486-0483-C5F7-6DFB-AE31C25B86BC}"/>
              </a:ext>
            </a:extLst>
          </p:cNvPr>
          <p:cNvGrpSpPr/>
          <p:nvPr/>
        </p:nvGrpSpPr>
        <p:grpSpPr>
          <a:xfrm>
            <a:off x="3426832" y="4924530"/>
            <a:ext cx="4414012" cy="1873861"/>
            <a:chOff x="3426832" y="4924530"/>
            <a:chExt cx="4414012" cy="1873861"/>
          </a:xfrm>
        </p:grpSpPr>
        <p:sp>
          <p:nvSpPr>
            <p:cNvPr id="11" name="Right Brace 10">
              <a:extLst>
                <a:ext uri="{FF2B5EF4-FFF2-40B4-BE49-F238E27FC236}">
                  <a16:creationId xmlns:a16="http://schemas.microsoft.com/office/drawing/2014/main" id="{5A9A95EB-38E3-9590-7DDC-8443FF1505AA}"/>
                </a:ext>
              </a:extLst>
            </p:cNvPr>
            <p:cNvSpPr/>
            <p:nvPr/>
          </p:nvSpPr>
          <p:spPr>
            <a:xfrm rot="5400000">
              <a:off x="5035818" y="3778306"/>
              <a:ext cx="509043" cy="2801491"/>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A79211-0EB3-761C-49B6-7023B1E1452C}"/>
                    </a:ext>
                  </a:extLst>
                </p:cNvPr>
                <p:cNvSpPr txBox="1"/>
                <p:nvPr/>
              </p:nvSpPr>
              <p:spPr>
                <a:xfrm>
                  <a:off x="3426832" y="5228731"/>
                  <a:ext cx="4414012" cy="156966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CA" sz="4800" i="1" smtClean="0">
                                <a:latin typeface="Cambria Math" panose="02040503050406030204" pitchFamily="18" charset="0"/>
                              </a:rPr>
                            </m:ctrlPr>
                          </m:sSubPr>
                          <m:e>
                            <m:r>
                              <m:rPr>
                                <m:sty m:val="p"/>
                              </m:rPr>
                              <a:rPr lang="en-CA" sz="4800">
                                <a:latin typeface="Cambria Math" panose="02040503050406030204" pitchFamily="18" charset="0"/>
                              </a:rPr>
                              <m:t>ϵ</m:t>
                            </m:r>
                          </m:e>
                          <m:sub>
                            <m:r>
                              <a:rPr lang="en-CA" sz="4800">
                                <a:latin typeface="Cambria Math" panose="02040503050406030204" pitchFamily="18" charset="0"/>
                              </a:rPr>
                              <m:t>12</m:t>
                            </m:r>
                          </m:sub>
                        </m:sSub>
                        <m:r>
                          <a:rPr lang="en-CA" sz="4800" i="1">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a:latin typeface="Cambria Math" panose="02040503050406030204" pitchFamily="18" charset="0"/>
                              </a:rPr>
                              <m:t>ϵ</m:t>
                            </m:r>
                          </m:e>
                          <m:sub>
                            <m:r>
                              <a:rPr lang="en-CA" sz="4800">
                                <a:latin typeface="Cambria Math" panose="02040503050406030204" pitchFamily="18" charset="0"/>
                              </a:rPr>
                              <m:t>21</m:t>
                            </m:r>
                          </m:sub>
                        </m:sSub>
                        <m:r>
                          <a:rPr lang="en-CA" sz="4800" b="0" i="1" smtClean="0">
                            <a:latin typeface="Cambria Math" panose="02040503050406030204" pitchFamily="18" charset="0"/>
                          </a:rPr>
                          <m:t>=0</m:t>
                        </m:r>
                      </m:oMath>
                    </m:oMathPara>
                  </a14:m>
                  <a:endParaRPr lang="en-CA" sz="4800" dirty="0"/>
                </a:p>
                <a:p>
                  <a:r>
                    <a:rPr lang="en-CA" sz="4800" dirty="0"/>
                    <a:t>  </a:t>
                  </a:r>
                  <a14:m>
                    <m:oMath xmlns:m="http://schemas.openxmlformats.org/officeDocument/2006/math">
                      <m:sSub>
                        <m:sSubPr>
                          <m:ctrlPr>
                            <a:rPr lang="en-CA" sz="4800" i="1">
                              <a:latin typeface="Cambria Math" panose="02040503050406030204" pitchFamily="18" charset="0"/>
                            </a:rPr>
                          </m:ctrlPr>
                        </m:sSubPr>
                        <m:e>
                          <m:r>
                            <m:rPr>
                              <m:sty m:val="p"/>
                            </m:rPr>
                            <a:rPr lang="en-CA" sz="4800">
                              <a:latin typeface="Cambria Math" panose="02040503050406030204" pitchFamily="18" charset="0"/>
                            </a:rPr>
                            <m:t>ϵ</m:t>
                          </m:r>
                        </m:e>
                        <m:sub>
                          <m:r>
                            <a:rPr lang="en-CA" sz="4800">
                              <a:latin typeface="Cambria Math" panose="02040503050406030204" pitchFamily="18" charset="0"/>
                            </a:rPr>
                            <m:t>21</m:t>
                          </m:r>
                        </m:sub>
                      </m:sSub>
                      <m:r>
                        <a:rPr lang="en-CA" sz="4800" b="0" i="1" smtClean="0">
                          <a:latin typeface="Cambria Math" panose="02040503050406030204" pitchFamily="18" charset="0"/>
                        </a:rPr>
                        <m:t>=−</m:t>
                      </m:r>
                      <m:sSub>
                        <m:sSubPr>
                          <m:ctrlPr>
                            <a:rPr lang="en-CA" sz="4800" i="1">
                              <a:latin typeface="Cambria Math" panose="02040503050406030204" pitchFamily="18" charset="0"/>
                            </a:rPr>
                          </m:ctrlPr>
                        </m:sSubPr>
                        <m:e>
                          <m:r>
                            <m:rPr>
                              <m:sty m:val="p"/>
                            </m:rPr>
                            <a:rPr lang="en-CA" sz="4800">
                              <a:latin typeface="Cambria Math" panose="02040503050406030204" pitchFamily="18" charset="0"/>
                            </a:rPr>
                            <m:t>ϵ</m:t>
                          </m:r>
                        </m:e>
                        <m:sub>
                          <m:r>
                            <a:rPr lang="en-CA" sz="4800">
                              <a:latin typeface="Cambria Math" panose="02040503050406030204" pitchFamily="18" charset="0"/>
                            </a:rPr>
                            <m:t>12</m:t>
                          </m:r>
                        </m:sub>
                      </m:sSub>
                    </m:oMath>
                  </a14:m>
                  <a:endParaRPr lang="en-CA" sz="4800" dirty="0"/>
                </a:p>
              </p:txBody>
            </p:sp>
          </mc:Choice>
          <mc:Fallback xmlns="">
            <p:sp>
              <p:nvSpPr>
                <p:cNvPr id="17" name="TextBox 16">
                  <a:extLst>
                    <a:ext uri="{FF2B5EF4-FFF2-40B4-BE49-F238E27FC236}">
                      <a16:creationId xmlns:a16="http://schemas.microsoft.com/office/drawing/2014/main" id="{CDA79211-0EB3-761C-49B6-7023B1E1452C}"/>
                    </a:ext>
                  </a:extLst>
                </p:cNvPr>
                <p:cNvSpPr txBox="1">
                  <a:spLocks noRot="1" noChangeAspect="1" noMove="1" noResize="1" noEditPoints="1" noAdjustHandles="1" noChangeArrowheads="1" noChangeShapeType="1" noTextEdit="1"/>
                </p:cNvSpPr>
                <p:nvPr/>
              </p:nvSpPr>
              <p:spPr>
                <a:xfrm>
                  <a:off x="3426832" y="5228731"/>
                  <a:ext cx="4414012" cy="1569660"/>
                </a:xfrm>
                <a:prstGeom prst="rect">
                  <a:avLst/>
                </a:prstGeom>
                <a:blipFill>
                  <a:blip r:embed="rId8"/>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6" name="Ink 15">
                <a:extLst>
                  <a:ext uri="{FF2B5EF4-FFF2-40B4-BE49-F238E27FC236}">
                    <a16:creationId xmlns:a16="http://schemas.microsoft.com/office/drawing/2014/main" id="{C7B79228-A6FE-3010-1862-A54EF3C88A9B}"/>
                  </a:ext>
                </a:extLst>
              </p14:cNvPr>
              <p14:cNvContentPartPr/>
              <p14:nvPr>
                <p:extLst>
                  <p:ext uri="{42D2F446-02D8-4167-A562-619A0277C38B}">
                    <p15:isNarration xmlns:p15="http://schemas.microsoft.com/office/powerpoint/2012/main" val="1"/>
                  </p:ext>
                </p:extLst>
              </p14:nvPr>
            </p14:nvContentPartPr>
            <p14:xfrm>
              <a:off x="129240" y="3565440"/>
              <a:ext cx="12055320" cy="3200760"/>
            </p14:xfrm>
          </p:contentPart>
        </mc:Choice>
        <mc:Fallback xmlns="">
          <p:pic>
            <p:nvPicPr>
              <p:cNvPr id="16" name="Ink 15">
                <a:extLst>
                  <a:ext uri="{FF2B5EF4-FFF2-40B4-BE49-F238E27FC236}">
                    <a16:creationId xmlns:a16="http://schemas.microsoft.com/office/drawing/2014/main" id="{C7B79228-A6FE-3010-1862-A54EF3C88A9B}"/>
                  </a:ext>
                </a:extLst>
              </p:cNvPr>
              <p:cNvPicPr>
                <a:picLocks noGrp="1" noRot="1" noChangeAspect="1" noMove="1" noResize="1" noEditPoints="1" noAdjustHandles="1" noChangeArrowheads="1" noChangeShapeType="1"/>
              </p:cNvPicPr>
              <p:nvPr/>
            </p:nvPicPr>
            <p:blipFill>
              <a:blip r:embed="rId10"/>
              <a:stretch>
                <a:fillRect/>
              </a:stretch>
            </p:blipFill>
            <p:spPr>
              <a:xfrm>
                <a:off x="119880" y="3556080"/>
                <a:ext cx="12074040" cy="3219480"/>
              </a:xfrm>
              <a:prstGeom prst="rect">
                <a:avLst/>
              </a:prstGeom>
            </p:spPr>
          </p:pic>
        </mc:Fallback>
      </mc:AlternateContent>
    </p:spTree>
    <p:custDataLst>
      <p:tags r:id="rId1"/>
    </p:custDataLst>
    <p:extLst>
      <p:ext uri="{BB962C8B-B14F-4D97-AF65-F5344CB8AC3E}">
        <p14:creationId xmlns:p14="http://schemas.microsoft.com/office/powerpoint/2010/main" val="2311215645"/>
      </p:ext>
    </p:extLst>
  </p:cSld>
  <p:clrMapOvr>
    <a:masterClrMapping/>
  </p:clrMapOvr>
  <mc:AlternateContent xmlns:mc="http://schemas.openxmlformats.org/markup-compatibility/2006" xmlns:p14="http://schemas.microsoft.com/office/powerpoint/2010/main">
    <mc:Choice Requires="p14">
      <p:transition spd="med" p14:dur="700" advTm="38893">
        <p:fade/>
      </p:transition>
    </mc:Choice>
    <mc:Fallback xmlns="">
      <p:transition spd="med" advTm="388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1.3|1.3|1.6"/>
</p:tagLst>
</file>

<file path=ppt/tags/tag10.xml><?xml version="1.0" encoding="utf-8"?>
<p:tagLst xmlns:a="http://schemas.openxmlformats.org/drawingml/2006/main" xmlns:r="http://schemas.openxmlformats.org/officeDocument/2006/relationships" xmlns:p="http://schemas.openxmlformats.org/presentationml/2006/main">
  <p:tag name="TIMING" val="|6.2|5.5|4.1|4.2|3.4"/>
</p:tagLst>
</file>

<file path=ppt/tags/tag100.xml><?xml version="1.0" encoding="utf-8"?>
<p:tagLst xmlns:a="http://schemas.openxmlformats.org/drawingml/2006/main" xmlns:r="http://schemas.openxmlformats.org/officeDocument/2006/relationships" xmlns:p="http://schemas.openxmlformats.org/presentationml/2006/main">
  <p:tag name="TIMING" val="|1.1|1.5|2.9|6.4|6.2|0.9|2.8"/>
</p:tagLst>
</file>

<file path=ppt/tags/tag101.xml><?xml version="1.0" encoding="utf-8"?>
<p:tagLst xmlns:a="http://schemas.openxmlformats.org/drawingml/2006/main" xmlns:r="http://schemas.openxmlformats.org/officeDocument/2006/relationships" xmlns:p="http://schemas.openxmlformats.org/presentationml/2006/main">
  <p:tag name="TIMING" val="|5.3|3"/>
</p:tagLst>
</file>

<file path=ppt/tags/tag102.xml><?xml version="1.0" encoding="utf-8"?>
<p:tagLst xmlns:a="http://schemas.openxmlformats.org/drawingml/2006/main" xmlns:r="http://schemas.openxmlformats.org/officeDocument/2006/relationships" xmlns:p="http://schemas.openxmlformats.org/presentationml/2006/main">
  <p:tag name="TIMING" val="|5.1|1.6|2.7|4.4|1.7|5.8|1.2|3.4"/>
</p:tagLst>
</file>

<file path=ppt/tags/tag103.xml><?xml version="1.0" encoding="utf-8"?>
<p:tagLst xmlns:a="http://schemas.openxmlformats.org/drawingml/2006/main" xmlns:r="http://schemas.openxmlformats.org/officeDocument/2006/relationships" xmlns:p="http://schemas.openxmlformats.org/presentationml/2006/main">
  <p:tag name="TIMING" val="|1.6|0.4|5|1|1.5|1.1"/>
</p:tagLst>
</file>

<file path=ppt/tags/tag104.xml><?xml version="1.0" encoding="utf-8"?>
<p:tagLst xmlns:a="http://schemas.openxmlformats.org/drawingml/2006/main" xmlns:r="http://schemas.openxmlformats.org/officeDocument/2006/relationships" xmlns:p="http://schemas.openxmlformats.org/presentationml/2006/main">
  <p:tag name="TIMING" val="|1.5|2|1.4"/>
</p:tagLst>
</file>

<file path=ppt/tags/tag105.xml><?xml version="1.0" encoding="utf-8"?>
<p:tagLst xmlns:a="http://schemas.openxmlformats.org/drawingml/2006/main" xmlns:r="http://schemas.openxmlformats.org/officeDocument/2006/relationships" xmlns:p="http://schemas.openxmlformats.org/presentationml/2006/main">
  <p:tag name="TIMING" val="|5.3|1.1|2.6|3.6|1.3"/>
</p:tagLst>
</file>

<file path=ppt/tags/tag106.xml><?xml version="1.0" encoding="utf-8"?>
<p:tagLst xmlns:a="http://schemas.openxmlformats.org/drawingml/2006/main" xmlns:r="http://schemas.openxmlformats.org/officeDocument/2006/relationships" xmlns:p="http://schemas.openxmlformats.org/presentationml/2006/main">
  <p:tag name="TIMING" val="|3.3|1.8"/>
</p:tagLst>
</file>

<file path=ppt/tags/tag107.xml><?xml version="1.0" encoding="utf-8"?>
<p:tagLst xmlns:a="http://schemas.openxmlformats.org/drawingml/2006/main" xmlns:r="http://schemas.openxmlformats.org/officeDocument/2006/relationships" xmlns:p="http://schemas.openxmlformats.org/presentationml/2006/main">
  <p:tag name="TIMING" val="|1.9|5.2|0.7|0.9"/>
</p:tagLst>
</file>

<file path=ppt/tags/tag108.xml><?xml version="1.0" encoding="utf-8"?>
<p:tagLst xmlns:a="http://schemas.openxmlformats.org/drawingml/2006/main" xmlns:r="http://schemas.openxmlformats.org/officeDocument/2006/relationships" xmlns:p="http://schemas.openxmlformats.org/presentationml/2006/main">
  <p:tag name="TIMING" val="|2.9|1.9|1.4"/>
</p:tagLst>
</file>

<file path=ppt/tags/tag109.xml><?xml version="1.0" encoding="utf-8"?>
<p:tagLst xmlns:a="http://schemas.openxmlformats.org/drawingml/2006/main" xmlns:r="http://schemas.openxmlformats.org/officeDocument/2006/relationships" xmlns:p="http://schemas.openxmlformats.org/presentationml/2006/main">
  <p:tag name="TIMING" val="|2.6|1.3|1.2"/>
</p:tagLst>
</file>

<file path=ppt/tags/tag11.xml><?xml version="1.0" encoding="utf-8"?>
<p:tagLst xmlns:a="http://schemas.openxmlformats.org/drawingml/2006/main" xmlns:r="http://schemas.openxmlformats.org/officeDocument/2006/relationships" xmlns:p="http://schemas.openxmlformats.org/presentationml/2006/main">
  <p:tag name="TIMING" val="|6.2|5.5|4.1|4.2|3.4"/>
</p:tagLst>
</file>

<file path=ppt/tags/tag110.xml><?xml version="1.0" encoding="utf-8"?>
<p:tagLst xmlns:a="http://schemas.openxmlformats.org/drawingml/2006/main" xmlns:r="http://schemas.openxmlformats.org/officeDocument/2006/relationships" xmlns:p="http://schemas.openxmlformats.org/presentationml/2006/main">
  <p:tag name="TIMING" val="|1.2|2.1|5.6|3.5|2.7|1.8"/>
</p:tagLst>
</file>

<file path=ppt/tags/tag111.xml><?xml version="1.0" encoding="utf-8"?>
<p:tagLst xmlns:a="http://schemas.openxmlformats.org/drawingml/2006/main" xmlns:r="http://schemas.openxmlformats.org/officeDocument/2006/relationships" xmlns:p="http://schemas.openxmlformats.org/presentationml/2006/main">
  <p:tag name="TIMING" val="|1.2|3.3|2.5"/>
</p:tagLst>
</file>

<file path=ppt/tags/tag112.xml><?xml version="1.0" encoding="utf-8"?>
<p:tagLst xmlns:a="http://schemas.openxmlformats.org/drawingml/2006/main" xmlns:r="http://schemas.openxmlformats.org/officeDocument/2006/relationships" xmlns:p="http://schemas.openxmlformats.org/presentationml/2006/main">
  <p:tag name="TIMING" val="|1.2|1.8|2.5|3.1"/>
</p:tagLst>
</file>

<file path=ppt/tags/tag113.xml><?xml version="1.0" encoding="utf-8"?>
<p:tagLst xmlns:a="http://schemas.openxmlformats.org/drawingml/2006/main" xmlns:r="http://schemas.openxmlformats.org/officeDocument/2006/relationships" xmlns:p="http://schemas.openxmlformats.org/presentationml/2006/main">
  <p:tag name="TIMING" val="|1.8|1.3|4.3|1.7|2.4|6.5|2.2"/>
</p:tagLst>
</file>

<file path=ppt/tags/tag114.xml><?xml version="1.0" encoding="utf-8"?>
<p:tagLst xmlns:a="http://schemas.openxmlformats.org/drawingml/2006/main" xmlns:r="http://schemas.openxmlformats.org/officeDocument/2006/relationships" xmlns:p="http://schemas.openxmlformats.org/presentationml/2006/main">
  <p:tag name="TIMING" val="|1.6|2.5|3.1|1.8"/>
</p:tagLst>
</file>

<file path=ppt/tags/tag115.xml><?xml version="1.0" encoding="utf-8"?>
<p:tagLst xmlns:a="http://schemas.openxmlformats.org/drawingml/2006/main" xmlns:r="http://schemas.openxmlformats.org/officeDocument/2006/relationships" xmlns:p="http://schemas.openxmlformats.org/presentationml/2006/main">
  <p:tag name="TIMING" val="|1.4|1.2"/>
</p:tagLst>
</file>

<file path=ppt/tags/tag116.xml><?xml version="1.0" encoding="utf-8"?>
<p:tagLst xmlns:a="http://schemas.openxmlformats.org/drawingml/2006/main" xmlns:r="http://schemas.openxmlformats.org/officeDocument/2006/relationships" xmlns:p="http://schemas.openxmlformats.org/presentationml/2006/main">
  <p:tag name="TIMING" val="|2.4|6.7"/>
</p:tagLst>
</file>

<file path=ppt/tags/tag117.xml><?xml version="1.0" encoding="utf-8"?>
<p:tagLst xmlns:a="http://schemas.openxmlformats.org/drawingml/2006/main" xmlns:r="http://schemas.openxmlformats.org/officeDocument/2006/relationships" xmlns:p="http://schemas.openxmlformats.org/presentationml/2006/main">
  <p:tag name="TIMING" val="|2.1|2.5|9.2|5|8"/>
</p:tagLst>
</file>

<file path=ppt/tags/tag118.xml><?xml version="1.0" encoding="utf-8"?>
<p:tagLst xmlns:a="http://schemas.openxmlformats.org/drawingml/2006/main" xmlns:r="http://schemas.openxmlformats.org/officeDocument/2006/relationships" xmlns:p="http://schemas.openxmlformats.org/presentationml/2006/main">
  <p:tag name="TIMING" val="|2.2|1.3|2|1.4"/>
</p:tagLst>
</file>

<file path=ppt/tags/tag119.xml><?xml version="1.0" encoding="utf-8"?>
<p:tagLst xmlns:a="http://schemas.openxmlformats.org/drawingml/2006/main" xmlns:r="http://schemas.openxmlformats.org/officeDocument/2006/relationships" xmlns:p="http://schemas.openxmlformats.org/presentationml/2006/main">
  <p:tag name="TIMING" val="|4.5|0.9|0.7"/>
</p:tagLst>
</file>

<file path=ppt/tags/tag12.xml><?xml version="1.0" encoding="utf-8"?>
<p:tagLst xmlns:a="http://schemas.openxmlformats.org/drawingml/2006/main" xmlns:r="http://schemas.openxmlformats.org/officeDocument/2006/relationships" xmlns:p="http://schemas.openxmlformats.org/presentationml/2006/main">
  <p:tag name="TIMING" val="|3.3"/>
</p:tagLst>
</file>

<file path=ppt/tags/tag120.xml><?xml version="1.0" encoding="utf-8"?>
<p:tagLst xmlns:a="http://schemas.openxmlformats.org/drawingml/2006/main" xmlns:r="http://schemas.openxmlformats.org/officeDocument/2006/relationships" xmlns:p="http://schemas.openxmlformats.org/presentationml/2006/main">
  <p:tag name="TIMING" val="|2.8|1.4|4.5"/>
</p:tagLst>
</file>

<file path=ppt/tags/tag121.xml><?xml version="1.0" encoding="utf-8"?>
<p:tagLst xmlns:a="http://schemas.openxmlformats.org/drawingml/2006/main" xmlns:r="http://schemas.openxmlformats.org/officeDocument/2006/relationships" xmlns:p="http://schemas.openxmlformats.org/presentationml/2006/main">
  <p:tag name="TIMING" val="|2.9|3.9|3.6"/>
</p:tagLst>
</file>

<file path=ppt/tags/tag122.xml><?xml version="1.0" encoding="utf-8"?>
<p:tagLst xmlns:a="http://schemas.openxmlformats.org/drawingml/2006/main" xmlns:r="http://schemas.openxmlformats.org/officeDocument/2006/relationships" xmlns:p="http://schemas.openxmlformats.org/presentationml/2006/main">
  <p:tag name="TIMING" val="|8.6|1.8|1.9"/>
</p:tagLst>
</file>

<file path=ppt/tags/tag123.xml><?xml version="1.0" encoding="utf-8"?>
<p:tagLst xmlns:a="http://schemas.openxmlformats.org/drawingml/2006/main" xmlns:r="http://schemas.openxmlformats.org/officeDocument/2006/relationships" xmlns:p="http://schemas.openxmlformats.org/presentationml/2006/main">
  <p:tag name="TIMING" val="|11.6"/>
</p:tagLst>
</file>

<file path=ppt/tags/tag124.xml><?xml version="1.0" encoding="utf-8"?>
<p:tagLst xmlns:a="http://schemas.openxmlformats.org/drawingml/2006/main" xmlns:r="http://schemas.openxmlformats.org/officeDocument/2006/relationships" xmlns:p="http://schemas.openxmlformats.org/presentationml/2006/main">
  <p:tag name="TIMING" val="|2.4|2.4|4.6|2.7|2.7"/>
</p:tagLst>
</file>

<file path=ppt/tags/tag125.xml><?xml version="1.0" encoding="utf-8"?>
<p:tagLst xmlns:a="http://schemas.openxmlformats.org/drawingml/2006/main" xmlns:r="http://schemas.openxmlformats.org/officeDocument/2006/relationships" xmlns:p="http://schemas.openxmlformats.org/presentationml/2006/main">
  <p:tag name="TIMING" val="|2.9|3.6|5.8|11.9"/>
</p:tagLst>
</file>

<file path=ppt/tags/tag126.xml><?xml version="1.0" encoding="utf-8"?>
<p:tagLst xmlns:a="http://schemas.openxmlformats.org/drawingml/2006/main" xmlns:r="http://schemas.openxmlformats.org/officeDocument/2006/relationships" xmlns:p="http://schemas.openxmlformats.org/presentationml/2006/main">
  <p:tag name="TIMING" val="|3.8|1|3.1|6.9"/>
</p:tagLst>
</file>

<file path=ppt/tags/tag127.xml><?xml version="1.0" encoding="utf-8"?>
<p:tagLst xmlns:a="http://schemas.openxmlformats.org/drawingml/2006/main" xmlns:r="http://schemas.openxmlformats.org/officeDocument/2006/relationships" xmlns:p="http://schemas.openxmlformats.org/presentationml/2006/main">
  <p:tag name="TIMING" val="|2.7"/>
</p:tagLst>
</file>

<file path=ppt/tags/tag128.xml><?xml version="1.0" encoding="utf-8"?>
<p:tagLst xmlns:a="http://schemas.openxmlformats.org/drawingml/2006/main" xmlns:r="http://schemas.openxmlformats.org/officeDocument/2006/relationships" xmlns:p="http://schemas.openxmlformats.org/presentationml/2006/main">
  <p:tag name="TIMING" val="|4.7|3.2|4.7"/>
</p:tagLst>
</file>

<file path=ppt/tags/tag129.xml><?xml version="1.0" encoding="utf-8"?>
<p:tagLst xmlns:a="http://schemas.openxmlformats.org/drawingml/2006/main" xmlns:r="http://schemas.openxmlformats.org/officeDocument/2006/relationships" xmlns:p="http://schemas.openxmlformats.org/presentationml/2006/main">
  <p:tag name="TIMING" val="|2.3|4.1|1.2"/>
</p:tagLst>
</file>

<file path=ppt/tags/tag13.xml><?xml version="1.0" encoding="utf-8"?>
<p:tagLst xmlns:a="http://schemas.openxmlformats.org/drawingml/2006/main" xmlns:r="http://schemas.openxmlformats.org/officeDocument/2006/relationships" xmlns:p="http://schemas.openxmlformats.org/presentationml/2006/main">
  <p:tag name="TIMING" val="|4.2|2.8"/>
</p:tagLst>
</file>

<file path=ppt/tags/tag130.xml><?xml version="1.0" encoding="utf-8"?>
<p:tagLst xmlns:a="http://schemas.openxmlformats.org/drawingml/2006/main" xmlns:r="http://schemas.openxmlformats.org/officeDocument/2006/relationships" xmlns:p="http://schemas.openxmlformats.org/presentationml/2006/main">
  <p:tag name="TIMING" val="|2.5|6.5"/>
</p:tagLst>
</file>

<file path=ppt/tags/tag131.xml><?xml version="1.0" encoding="utf-8"?>
<p:tagLst xmlns:a="http://schemas.openxmlformats.org/drawingml/2006/main" xmlns:r="http://schemas.openxmlformats.org/officeDocument/2006/relationships" xmlns:p="http://schemas.openxmlformats.org/presentationml/2006/main">
  <p:tag name="TIMING" val="|6.1|2.3|7.6"/>
</p:tagLst>
</file>

<file path=ppt/tags/tag132.xml><?xml version="1.0" encoding="utf-8"?>
<p:tagLst xmlns:a="http://schemas.openxmlformats.org/drawingml/2006/main" xmlns:r="http://schemas.openxmlformats.org/officeDocument/2006/relationships" xmlns:p="http://schemas.openxmlformats.org/presentationml/2006/main">
  <p:tag name="TIMING" val="|3.2"/>
</p:tagLst>
</file>

<file path=ppt/tags/tag133.xml><?xml version="1.0" encoding="utf-8"?>
<p:tagLst xmlns:a="http://schemas.openxmlformats.org/drawingml/2006/main" xmlns:r="http://schemas.openxmlformats.org/officeDocument/2006/relationships" xmlns:p="http://schemas.openxmlformats.org/presentationml/2006/main">
  <p:tag name="TIMING" val="|6.1|2.3|7.6"/>
</p:tagLst>
</file>

<file path=ppt/tags/tag134.xml><?xml version="1.0" encoding="utf-8"?>
<p:tagLst xmlns:a="http://schemas.openxmlformats.org/drawingml/2006/main" xmlns:r="http://schemas.openxmlformats.org/officeDocument/2006/relationships" xmlns:p="http://schemas.openxmlformats.org/presentationml/2006/main">
  <p:tag name="TIMING" val="|3.2"/>
</p:tagLst>
</file>

<file path=ppt/tags/tag14.xml><?xml version="1.0" encoding="utf-8"?>
<p:tagLst xmlns:a="http://schemas.openxmlformats.org/drawingml/2006/main" xmlns:r="http://schemas.openxmlformats.org/officeDocument/2006/relationships" xmlns:p="http://schemas.openxmlformats.org/presentationml/2006/main">
  <p:tag name="TIMING" val="|2.4"/>
</p:tagLst>
</file>

<file path=ppt/tags/tag15.xml><?xml version="1.0" encoding="utf-8"?>
<p:tagLst xmlns:a="http://schemas.openxmlformats.org/drawingml/2006/main" xmlns:r="http://schemas.openxmlformats.org/officeDocument/2006/relationships" xmlns:p="http://schemas.openxmlformats.org/presentationml/2006/main">
  <p:tag name="TIMING" val="|0.6|1.1|2.1|1.8"/>
</p:tagLst>
</file>

<file path=ppt/tags/tag16.xml><?xml version="1.0" encoding="utf-8"?>
<p:tagLst xmlns:a="http://schemas.openxmlformats.org/drawingml/2006/main" xmlns:r="http://schemas.openxmlformats.org/officeDocument/2006/relationships" xmlns:p="http://schemas.openxmlformats.org/presentationml/2006/main">
  <p:tag name="TIMING" val="|3.9|2.2"/>
</p:tagLst>
</file>

<file path=ppt/tags/tag17.xml><?xml version="1.0" encoding="utf-8"?>
<p:tagLst xmlns:a="http://schemas.openxmlformats.org/drawingml/2006/main" xmlns:r="http://schemas.openxmlformats.org/officeDocument/2006/relationships" xmlns:p="http://schemas.openxmlformats.org/presentationml/2006/main">
  <p:tag name="TIMING" val="|4.3|2.6|8.5|1.6|2.1|1|1"/>
</p:tagLst>
</file>

<file path=ppt/tags/tag18.xml><?xml version="1.0" encoding="utf-8"?>
<p:tagLst xmlns:a="http://schemas.openxmlformats.org/drawingml/2006/main" xmlns:r="http://schemas.openxmlformats.org/officeDocument/2006/relationships" xmlns:p="http://schemas.openxmlformats.org/presentationml/2006/main">
  <p:tag name="TIMING" val="|6.4|2.1|1.1"/>
</p:tagLst>
</file>

<file path=ppt/tags/tag19.xml><?xml version="1.0" encoding="utf-8"?>
<p:tagLst xmlns:a="http://schemas.openxmlformats.org/drawingml/2006/main" xmlns:r="http://schemas.openxmlformats.org/officeDocument/2006/relationships" xmlns:p="http://schemas.openxmlformats.org/presentationml/2006/main">
  <p:tag name="TIMING" val="|0.9|3.9|7|5.2|10|2.7|2.4|2.4|2.7|11.2|0.7|1.1"/>
</p:tagLst>
</file>

<file path=ppt/tags/tag2.xml><?xml version="1.0" encoding="utf-8"?>
<p:tagLst xmlns:a="http://schemas.openxmlformats.org/drawingml/2006/main" xmlns:r="http://schemas.openxmlformats.org/officeDocument/2006/relationships" xmlns:p="http://schemas.openxmlformats.org/presentationml/2006/main">
  <p:tag name="TIMING" val="|0.8|3.2|5.2|5.9|1.7"/>
</p:tagLst>
</file>

<file path=ppt/tags/tag20.xml><?xml version="1.0" encoding="utf-8"?>
<p:tagLst xmlns:a="http://schemas.openxmlformats.org/drawingml/2006/main" xmlns:r="http://schemas.openxmlformats.org/officeDocument/2006/relationships" xmlns:p="http://schemas.openxmlformats.org/presentationml/2006/main">
  <p:tag name="TIMING" val="|2|2.5|0.6|2.4"/>
</p:tagLst>
</file>

<file path=ppt/tags/tag21.xml><?xml version="1.0" encoding="utf-8"?>
<p:tagLst xmlns:a="http://schemas.openxmlformats.org/drawingml/2006/main" xmlns:r="http://schemas.openxmlformats.org/officeDocument/2006/relationships" xmlns:p="http://schemas.openxmlformats.org/presentationml/2006/main">
  <p:tag name="TIMING" val="|2.1|3.7"/>
</p:tagLst>
</file>

<file path=ppt/tags/tag22.xml><?xml version="1.0" encoding="utf-8"?>
<p:tagLst xmlns:a="http://schemas.openxmlformats.org/drawingml/2006/main" xmlns:r="http://schemas.openxmlformats.org/officeDocument/2006/relationships" xmlns:p="http://schemas.openxmlformats.org/presentationml/2006/main">
  <p:tag name="TIMING" val="|3|1.3|3.1|2.7|0.9|1|5.2"/>
</p:tagLst>
</file>

<file path=ppt/tags/tag23.xml><?xml version="1.0" encoding="utf-8"?>
<p:tagLst xmlns:a="http://schemas.openxmlformats.org/drawingml/2006/main" xmlns:r="http://schemas.openxmlformats.org/officeDocument/2006/relationships" xmlns:p="http://schemas.openxmlformats.org/presentationml/2006/main">
  <p:tag name="TIMING" val="|1.5|2.7|7.7"/>
</p:tagLst>
</file>

<file path=ppt/tags/tag24.xml><?xml version="1.0" encoding="utf-8"?>
<p:tagLst xmlns:a="http://schemas.openxmlformats.org/drawingml/2006/main" xmlns:r="http://schemas.openxmlformats.org/officeDocument/2006/relationships" xmlns:p="http://schemas.openxmlformats.org/presentationml/2006/main">
  <p:tag name="TIMING" val="|2.5|7.4|3"/>
</p:tagLst>
</file>

<file path=ppt/tags/tag25.xml><?xml version="1.0" encoding="utf-8"?>
<p:tagLst xmlns:a="http://schemas.openxmlformats.org/drawingml/2006/main" xmlns:r="http://schemas.openxmlformats.org/officeDocument/2006/relationships" xmlns:p="http://schemas.openxmlformats.org/presentationml/2006/main">
  <p:tag name="TIMING" val="|1.3|2.2|5.1|1|1.4"/>
</p:tagLst>
</file>

<file path=ppt/tags/tag26.xml><?xml version="1.0" encoding="utf-8"?>
<p:tagLst xmlns:a="http://schemas.openxmlformats.org/drawingml/2006/main" xmlns:r="http://schemas.openxmlformats.org/officeDocument/2006/relationships" xmlns:p="http://schemas.openxmlformats.org/presentationml/2006/main">
  <p:tag name="TIMING" val="|3.8|0.5|0.6"/>
</p:tagLst>
</file>

<file path=ppt/tags/tag27.xml><?xml version="1.0" encoding="utf-8"?>
<p:tagLst xmlns:a="http://schemas.openxmlformats.org/drawingml/2006/main" xmlns:r="http://schemas.openxmlformats.org/officeDocument/2006/relationships" xmlns:p="http://schemas.openxmlformats.org/presentationml/2006/main">
  <p:tag name="TIMING" val="|5.5|6.6|2.8|1|2.6"/>
</p:tagLst>
</file>

<file path=ppt/tags/tag28.xml><?xml version="1.0" encoding="utf-8"?>
<p:tagLst xmlns:a="http://schemas.openxmlformats.org/drawingml/2006/main" xmlns:r="http://schemas.openxmlformats.org/officeDocument/2006/relationships" xmlns:p="http://schemas.openxmlformats.org/presentationml/2006/main">
  <p:tag name="TIMING" val="|1.8|2|1.1|1.1|3.1"/>
</p:tagLst>
</file>

<file path=ppt/tags/tag29.xml><?xml version="1.0" encoding="utf-8"?>
<p:tagLst xmlns:a="http://schemas.openxmlformats.org/drawingml/2006/main" xmlns:r="http://schemas.openxmlformats.org/officeDocument/2006/relationships" xmlns:p="http://schemas.openxmlformats.org/presentationml/2006/main">
  <p:tag name="TIMING" val="|3.3|2.7"/>
</p:tagLst>
</file>

<file path=ppt/tags/tag3.xml><?xml version="1.0" encoding="utf-8"?>
<p:tagLst xmlns:a="http://schemas.openxmlformats.org/drawingml/2006/main" xmlns:r="http://schemas.openxmlformats.org/officeDocument/2006/relationships" xmlns:p="http://schemas.openxmlformats.org/presentationml/2006/main">
  <p:tag name="TIMING" val="|1.9|4.1|5.3"/>
</p:tagLst>
</file>

<file path=ppt/tags/tag30.xml><?xml version="1.0" encoding="utf-8"?>
<p:tagLst xmlns:a="http://schemas.openxmlformats.org/drawingml/2006/main" xmlns:r="http://schemas.openxmlformats.org/officeDocument/2006/relationships" xmlns:p="http://schemas.openxmlformats.org/presentationml/2006/main">
  <p:tag name="TIMING" val="|1.3|2.5|4.1|4.4"/>
</p:tagLst>
</file>

<file path=ppt/tags/tag31.xml><?xml version="1.0" encoding="utf-8"?>
<p:tagLst xmlns:a="http://schemas.openxmlformats.org/drawingml/2006/main" xmlns:r="http://schemas.openxmlformats.org/officeDocument/2006/relationships" xmlns:p="http://schemas.openxmlformats.org/presentationml/2006/main">
  <p:tag name="TIMING" val="|1.2|8.5|2.4"/>
</p:tagLst>
</file>

<file path=ppt/tags/tag32.xml><?xml version="1.0" encoding="utf-8"?>
<p:tagLst xmlns:a="http://schemas.openxmlformats.org/drawingml/2006/main" xmlns:r="http://schemas.openxmlformats.org/officeDocument/2006/relationships" xmlns:p="http://schemas.openxmlformats.org/presentationml/2006/main">
  <p:tag name="TIMING" val="|1.4|1.9|7.4|1.3|0.9|1|0.9|0.9"/>
</p:tagLst>
</file>

<file path=ppt/tags/tag33.xml><?xml version="1.0" encoding="utf-8"?>
<p:tagLst xmlns:a="http://schemas.openxmlformats.org/drawingml/2006/main" xmlns:r="http://schemas.openxmlformats.org/officeDocument/2006/relationships" xmlns:p="http://schemas.openxmlformats.org/presentationml/2006/main">
  <p:tag name="TIMING" val="|1|4.9|4.3"/>
</p:tagLst>
</file>

<file path=ppt/tags/tag34.xml><?xml version="1.0" encoding="utf-8"?>
<p:tagLst xmlns:a="http://schemas.openxmlformats.org/drawingml/2006/main" xmlns:r="http://schemas.openxmlformats.org/officeDocument/2006/relationships" xmlns:p="http://schemas.openxmlformats.org/presentationml/2006/main">
  <p:tag name="TIMING" val="|1.4|1.9|7.4|1.3|0.9|1|0.9|0.9"/>
</p:tagLst>
</file>

<file path=ppt/tags/tag35.xml><?xml version="1.0" encoding="utf-8"?>
<p:tagLst xmlns:a="http://schemas.openxmlformats.org/drawingml/2006/main" xmlns:r="http://schemas.openxmlformats.org/officeDocument/2006/relationships" xmlns:p="http://schemas.openxmlformats.org/presentationml/2006/main">
  <p:tag name="TIMING" val="|1.2|3.9|1.8|3.3"/>
</p:tagLst>
</file>

<file path=ppt/tags/tag36.xml><?xml version="1.0" encoding="utf-8"?>
<p:tagLst xmlns:a="http://schemas.openxmlformats.org/drawingml/2006/main" xmlns:r="http://schemas.openxmlformats.org/officeDocument/2006/relationships" xmlns:p="http://schemas.openxmlformats.org/presentationml/2006/main">
  <p:tag name="TIMING" val="|0.8|0.8|1"/>
</p:tagLst>
</file>

<file path=ppt/tags/tag37.xml><?xml version="1.0" encoding="utf-8"?>
<p:tagLst xmlns:a="http://schemas.openxmlformats.org/drawingml/2006/main" xmlns:r="http://schemas.openxmlformats.org/officeDocument/2006/relationships" xmlns:p="http://schemas.openxmlformats.org/presentationml/2006/main">
  <p:tag name="TIMING" val="|3.2"/>
</p:tagLst>
</file>

<file path=ppt/tags/tag38.xml><?xml version="1.0" encoding="utf-8"?>
<p:tagLst xmlns:a="http://schemas.openxmlformats.org/drawingml/2006/main" xmlns:r="http://schemas.openxmlformats.org/officeDocument/2006/relationships" xmlns:p="http://schemas.openxmlformats.org/presentationml/2006/main">
  <p:tag name="TIMING" val="|0.6|1.7|4.8|1.4|1.9"/>
</p:tagLst>
</file>

<file path=ppt/tags/tag39.xml><?xml version="1.0" encoding="utf-8"?>
<p:tagLst xmlns:a="http://schemas.openxmlformats.org/drawingml/2006/main" xmlns:r="http://schemas.openxmlformats.org/officeDocument/2006/relationships" xmlns:p="http://schemas.openxmlformats.org/presentationml/2006/main">
  <p:tag name="TIMING" val="|1.4|1.9|18.6|2.5|2.9"/>
</p:tagLst>
</file>

<file path=ppt/tags/tag4.xml><?xml version="1.0" encoding="utf-8"?>
<p:tagLst xmlns:a="http://schemas.openxmlformats.org/drawingml/2006/main" xmlns:r="http://schemas.openxmlformats.org/officeDocument/2006/relationships" xmlns:p="http://schemas.openxmlformats.org/presentationml/2006/main">
  <p:tag name="TIMING" val="|11.9|7.8|10.7|7.8|10.7|6.8|5.8|6.2"/>
</p:tagLst>
</file>

<file path=ppt/tags/tag40.xml><?xml version="1.0" encoding="utf-8"?>
<p:tagLst xmlns:a="http://schemas.openxmlformats.org/drawingml/2006/main" xmlns:r="http://schemas.openxmlformats.org/officeDocument/2006/relationships" xmlns:p="http://schemas.openxmlformats.org/presentationml/2006/main">
  <p:tag name="TIMING" val="|2|2.4"/>
</p:tagLst>
</file>

<file path=ppt/tags/tag41.xml><?xml version="1.0" encoding="utf-8"?>
<p:tagLst xmlns:a="http://schemas.openxmlformats.org/drawingml/2006/main" xmlns:r="http://schemas.openxmlformats.org/officeDocument/2006/relationships" xmlns:p="http://schemas.openxmlformats.org/presentationml/2006/main">
  <p:tag name="TIMING" val="|2.7|2.7|4|7.1|1.6|6.3"/>
</p:tagLst>
</file>

<file path=ppt/tags/tag42.xml><?xml version="1.0" encoding="utf-8"?>
<p:tagLst xmlns:a="http://schemas.openxmlformats.org/drawingml/2006/main" xmlns:r="http://schemas.openxmlformats.org/officeDocument/2006/relationships" xmlns:p="http://schemas.openxmlformats.org/presentationml/2006/main">
  <p:tag name="TIMING" val="|1.8"/>
</p:tagLst>
</file>

<file path=ppt/tags/tag43.xml><?xml version="1.0" encoding="utf-8"?>
<p:tagLst xmlns:a="http://schemas.openxmlformats.org/drawingml/2006/main" xmlns:r="http://schemas.openxmlformats.org/officeDocument/2006/relationships" xmlns:p="http://schemas.openxmlformats.org/presentationml/2006/main">
  <p:tag name="TIMING" val="|1.5|1.3|2.7|2.2|3.7"/>
</p:tagLst>
</file>

<file path=ppt/tags/tag44.xml><?xml version="1.0" encoding="utf-8"?>
<p:tagLst xmlns:a="http://schemas.openxmlformats.org/drawingml/2006/main" xmlns:r="http://schemas.openxmlformats.org/officeDocument/2006/relationships" xmlns:p="http://schemas.openxmlformats.org/presentationml/2006/main">
  <p:tag name="TIMING" val="|1.2|1.7|1.7|3.4|1.8"/>
</p:tagLst>
</file>

<file path=ppt/tags/tag45.xml><?xml version="1.0" encoding="utf-8"?>
<p:tagLst xmlns:a="http://schemas.openxmlformats.org/drawingml/2006/main" xmlns:r="http://schemas.openxmlformats.org/officeDocument/2006/relationships" xmlns:p="http://schemas.openxmlformats.org/presentationml/2006/main">
  <p:tag name="TIMING" val="|3.2|4.1|1.5|6.4|1.1|17.5"/>
</p:tagLst>
</file>

<file path=ppt/tags/tag46.xml><?xml version="1.0" encoding="utf-8"?>
<p:tagLst xmlns:a="http://schemas.openxmlformats.org/drawingml/2006/main" xmlns:r="http://schemas.openxmlformats.org/officeDocument/2006/relationships" xmlns:p="http://schemas.openxmlformats.org/presentationml/2006/main">
  <p:tag name="TIMING" val="|3.2|4.1|1.5|6.4|1.1|17.5"/>
</p:tagLst>
</file>

<file path=ppt/tags/tag47.xml><?xml version="1.0" encoding="utf-8"?>
<p:tagLst xmlns:a="http://schemas.openxmlformats.org/drawingml/2006/main" xmlns:r="http://schemas.openxmlformats.org/officeDocument/2006/relationships" xmlns:p="http://schemas.openxmlformats.org/presentationml/2006/main">
  <p:tag name="TIMING" val="|1.6|3.8|3.5|6|1.3|0.7|1.5"/>
</p:tagLst>
</file>

<file path=ppt/tags/tag48.xml><?xml version="1.0" encoding="utf-8"?>
<p:tagLst xmlns:a="http://schemas.openxmlformats.org/drawingml/2006/main" xmlns:r="http://schemas.openxmlformats.org/officeDocument/2006/relationships" xmlns:p="http://schemas.openxmlformats.org/presentationml/2006/main">
  <p:tag name="TIMING" val="|1.2|1.4|0.7|2|3|2.5"/>
</p:tagLst>
</file>

<file path=ppt/tags/tag49.xml><?xml version="1.0" encoding="utf-8"?>
<p:tagLst xmlns:a="http://schemas.openxmlformats.org/drawingml/2006/main" xmlns:r="http://schemas.openxmlformats.org/officeDocument/2006/relationships" xmlns:p="http://schemas.openxmlformats.org/presentationml/2006/main">
  <p:tag name="TIMING" val="|1.7|5.2|0.9|4.1|1|0.6|0.9"/>
</p:tagLst>
</file>

<file path=ppt/tags/tag5.xml><?xml version="1.0" encoding="utf-8"?>
<p:tagLst xmlns:a="http://schemas.openxmlformats.org/drawingml/2006/main" xmlns:r="http://schemas.openxmlformats.org/officeDocument/2006/relationships" xmlns:p="http://schemas.openxmlformats.org/presentationml/2006/main">
  <p:tag name="TIMING" val="|1.6|3.4|3.5|4.1|6.9|3.2|5.4|5.8"/>
</p:tagLst>
</file>

<file path=ppt/tags/tag50.xml><?xml version="1.0" encoding="utf-8"?>
<p:tagLst xmlns:a="http://schemas.openxmlformats.org/drawingml/2006/main" xmlns:r="http://schemas.openxmlformats.org/officeDocument/2006/relationships" xmlns:p="http://schemas.openxmlformats.org/presentationml/2006/main">
  <p:tag name="TIMING" val="|3.3|1|0.8|0.9|2.8|1.3"/>
</p:tagLst>
</file>

<file path=ppt/tags/tag51.xml><?xml version="1.0" encoding="utf-8"?>
<p:tagLst xmlns:a="http://schemas.openxmlformats.org/drawingml/2006/main" xmlns:r="http://schemas.openxmlformats.org/officeDocument/2006/relationships" xmlns:p="http://schemas.openxmlformats.org/presentationml/2006/main">
  <p:tag name="TIMING" val="|1.6|3.7|1.3|1.6"/>
</p:tagLst>
</file>

<file path=ppt/tags/tag52.xml><?xml version="1.0" encoding="utf-8"?>
<p:tagLst xmlns:a="http://schemas.openxmlformats.org/drawingml/2006/main" xmlns:r="http://schemas.openxmlformats.org/officeDocument/2006/relationships" xmlns:p="http://schemas.openxmlformats.org/presentationml/2006/main">
  <p:tag name="TIMING" val="|1.6|5.1|2.9"/>
</p:tagLst>
</file>

<file path=ppt/tags/tag53.xml><?xml version="1.0" encoding="utf-8"?>
<p:tagLst xmlns:a="http://schemas.openxmlformats.org/drawingml/2006/main" xmlns:r="http://schemas.openxmlformats.org/officeDocument/2006/relationships" xmlns:p="http://schemas.openxmlformats.org/presentationml/2006/main">
  <p:tag name="TIMING" val="|2.5|2.3|1|3.7|3.9|5.2|1.4|1.6|1|7"/>
</p:tagLst>
</file>

<file path=ppt/tags/tag54.xml><?xml version="1.0" encoding="utf-8"?>
<p:tagLst xmlns:a="http://schemas.openxmlformats.org/drawingml/2006/main" xmlns:r="http://schemas.openxmlformats.org/officeDocument/2006/relationships" xmlns:p="http://schemas.openxmlformats.org/presentationml/2006/main">
  <p:tag name="TIMING" val="|3.6"/>
</p:tagLst>
</file>

<file path=ppt/tags/tag55.xml><?xml version="1.0" encoding="utf-8"?>
<p:tagLst xmlns:a="http://schemas.openxmlformats.org/drawingml/2006/main" xmlns:r="http://schemas.openxmlformats.org/officeDocument/2006/relationships" xmlns:p="http://schemas.openxmlformats.org/presentationml/2006/main">
  <p:tag name="TIMING" val="|2.8|2.8|3.4|2.3|2.7|4.3"/>
</p:tagLst>
</file>

<file path=ppt/tags/tag56.xml><?xml version="1.0" encoding="utf-8"?>
<p:tagLst xmlns:a="http://schemas.openxmlformats.org/drawingml/2006/main" xmlns:r="http://schemas.openxmlformats.org/officeDocument/2006/relationships" xmlns:p="http://schemas.openxmlformats.org/presentationml/2006/main">
  <p:tag name="TIMING" val="|1.9|1|1.4"/>
</p:tagLst>
</file>

<file path=ppt/tags/tag57.xml><?xml version="1.0" encoding="utf-8"?>
<p:tagLst xmlns:a="http://schemas.openxmlformats.org/drawingml/2006/main" xmlns:r="http://schemas.openxmlformats.org/officeDocument/2006/relationships" xmlns:p="http://schemas.openxmlformats.org/presentationml/2006/main">
  <p:tag name="TIMING" val="|4.9|2.2|2.8|4|2.2|8.3"/>
</p:tagLst>
</file>

<file path=ppt/tags/tag58.xml><?xml version="1.0" encoding="utf-8"?>
<p:tagLst xmlns:a="http://schemas.openxmlformats.org/drawingml/2006/main" xmlns:r="http://schemas.openxmlformats.org/officeDocument/2006/relationships" xmlns:p="http://schemas.openxmlformats.org/presentationml/2006/main">
  <p:tag name="TIMING" val="|2.5|2.6"/>
</p:tagLst>
</file>

<file path=ppt/tags/tag59.xml><?xml version="1.0" encoding="utf-8"?>
<p:tagLst xmlns:a="http://schemas.openxmlformats.org/drawingml/2006/main" xmlns:r="http://schemas.openxmlformats.org/officeDocument/2006/relationships" xmlns:p="http://schemas.openxmlformats.org/presentationml/2006/main">
  <p:tag name="TIMING" val="|2"/>
</p:tagLst>
</file>

<file path=ppt/tags/tag6.xml><?xml version="1.0" encoding="utf-8"?>
<p:tagLst xmlns:a="http://schemas.openxmlformats.org/drawingml/2006/main" xmlns:r="http://schemas.openxmlformats.org/officeDocument/2006/relationships" xmlns:p="http://schemas.openxmlformats.org/presentationml/2006/main">
  <p:tag name="TIMING" val="|6.7|2.5"/>
</p:tagLst>
</file>

<file path=ppt/tags/tag60.xml><?xml version="1.0" encoding="utf-8"?>
<p:tagLst xmlns:a="http://schemas.openxmlformats.org/drawingml/2006/main" xmlns:r="http://schemas.openxmlformats.org/officeDocument/2006/relationships" xmlns:p="http://schemas.openxmlformats.org/presentationml/2006/main">
  <p:tag name="TIMING" val="|0.8"/>
</p:tagLst>
</file>

<file path=ppt/tags/tag61.xml><?xml version="1.0" encoding="utf-8"?>
<p:tagLst xmlns:a="http://schemas.openxmlformats.org/drawingml/2006/main" xmlns:r="http://schemas.openxmlformats.org/officeDocument/2006/relationships" xmlns:p="http://schemas.openxmlformats.org/presentationml/2006/main">
  <p:tag name="TIMING" val="|4.5|0.9|0.7"/>
</p:tagLst>
</file>

<file path=ppt/tags/tag62.xml><?xml version="1.0" encoding="utf-8"?>
<p:tagLst xmlns:a="http://schemas.openxmlformats.org/drawingml/2006/main" xmlns:r="http://schemas.openxmlformats.org/officeDocument/2006/relationships" xmlns:p="http://schemas.openxmlformats.org/presentationml/2006/main">
  <p:tag name="TIMING" val="|2.8|1|1|2.1"/>
</p:tagLst>
</file>

<file path=ppt/tags/tag63.xml><?xml version="1.0" encoding="utf-8"?>
<p:tagLst xmlns:a="http://schemas.openxmlformats.org/drawingml/2006/main" xmlns:r="http://schemas.openxmlformats.org/officeDocument/2006/relationships" xmlns:p="http://schemas.openxmlformats.org/presentationml/2006/main">
  <p:tag name="TIMING" val="|1.6|3.4|3.5|4.1|6.9|3.2|5.4|5.8"/>
</p:tagLst>
</file>

<file path=ppt/tags/tag64.xml><?xml version="1.0" encoding="utf-8"?>
<p:tagLst xmlns:a="http://schemas.openxmlformats.org/drawingml/2006/main" xmlns:r="http://schemas.openxmlformats.org/officeDocument/2006/relationships" xmlns:p="http://schemas.openxmlformats.org/presentationml/2006/main">
  <p:tag name="TIMING" val="|4.8|3.7|6.8|1.9"/>
</p:tagLst>
</file>

<file path=ppt/tags/tag65.xml><?xml version="1.0" encoding="utf-8"?>
<p:tagLst xmlns:a="http://schemas.openxmlformats.org/drawingml/2006/main" xmlns:r="http://schemas.openxmlformats.org/officeDocument/2006/relationships" xmlns:p="http://schemas.openxmlformats.org/presentationml/2006/main">
  <p:tag name="TIMING" val="|2.4|2.6"/>
</p:tagLst>
</file>

<file path=ppt/tags/tag66.xml><?xml version="1.0" encoding="utf-8"?>
<p:tagLst xmlns:a="http://schemas.openxmlformats.org/drawingml/2006/main" xmlns:r="http://schemas.openxmlformats.org/officeDocument/2006/relationships" xmlns:p="http://schemas.openxmlformats.org/presentationml/2006/main">
  <p:tag name="TIMING" val="|1"/>
</p:tagLst>
</file>

<file path=ppt/tags/tag67.xml><?xml version="1.0" encoding="utf-8"?>
<p:tagLst xmlns:a="http://schemas.openxmlformats.org/drawingml/2006/main" xmlns:r="http://schemas.openxmlformats.org/officeDocument/2006/relationships" xmlns:p="http://schemas.openxmlformats.org/presentationml/2006/main">
  <p:tag name="TIMING" val="|3.4|1.4|3.1|1.6|1.7|1.8|1.1"/>
</p:tagLst>
</file>

<file path=ppt/tags/tag68.xml><?xml version="1.0" encoding="utf-8"?>
<p:tagLst xmlns:a="http://schemas.openxmlformats.org/drawingml/2006/main" xmlns:r="http://schemas.openxmlformats.org/officeDocument/2006/relationships" xmlns:p="http://schemas.openxmlformats.org/presentationml/2006/main">
  <p:tag name="TIMING" val="|0.3|2.9|1.5|4.6|6.5|9.8|1|2.1"/>
</p:tagLst>
</file>

<file path=ppt/tags/tag69.xml><?xml version="1.0" encoding="utf-8"?>
<p:tagLst xmlns:a="http://schemas.openxmlformats.org/drawingml/2006/main" xmlns:r="http://schemas.openxmlformats.org/officeDocument/2006/relationships" xmlns:p="http://schemas.openxmlformats.org/presentationml/2006/main">
  <p:tag name="TIMING" val="|3|0.7|1.1|3|4.9|0.7|7.3|12.6|1.8|14.6|1.4"/>
</p:tagLst>
</file>

<file path=ppt/tags/tag7.xml><?xml version="1.0" encoding="utf-8"?>
<p:tagLst xmlns:a="http://schemas.openxmlformats.org/drawingml/2006/main" xmlns:r="http://schemas.openxmlformats.org/officeDocument/2006/relationships" xmlns:p="http://schemas.openxmlformats.org/presentationml/2006/main">
  <p:tag name="TIMING" val="|2.1"/>
</p:tagLst>
</file>

<file path=ppt/tags/tag70.xml><?xml version="1.0" encoding="utf-8"?>
<p:tagLst xmlns:a="http://schemas.openxmlformats.org/drawingml/2006/main" xmlns:r="http://schemas.openxmlformats.org/officeDocument/2006/relationships" xmlns:p="http://schemas.openxmlformats.org/presentationml/2006/main">
  <p:tag name="TIMING" val="|5.7|13.9|3.4"/>
</p:tagLst>
</file>

<file path=ppt/tags/tag71.xml><?xml version="1.0" encoding="utf-8"?>
<p:tagLst xmlns:a="http://schemas.openxmlformats.org/drawingml/2006/main" xmlns:r="http://schemas.openxmlformats.org/officeDocument/2006/relationships" xmlns:p="http://schemas.openxmlformats.org/presentationml/2006/main">
  <p:tag name="TIMING" val="|2.8|1.1|2.1|3|1.5|4.2"/>
</p:tagLst>
</file>

<file path=ppt/tags/tag72.xml><?xml version="1.0" encoding="utf-8"?>
<p:tagLst xmlns:a="http://schemas.openxmlformats.org/drawingml/2006/main" xmlns:r="http://schemas.openxmlformats.org/officeDocument/2006/relationships" xmlns:p="http://schemas.openxmlformats.org/presentationml/2006/main">
  <p:tag name="TIMING" val="|10.8|2.6|4.6"/>
</p:tagLst>
</file>

<file path=ppt/tags/tag73.xml><?xml version="1.0" encoding="utf-8"?>
<p:tagLst xmlns:a="http://schemas.openxmlformats.org/drawingml/2006/main" xmlns:r="http://schemas.openxmlformats.org/officeDocument/2006/relationships" xmlns:p="http://schemas.openxmlformats.org/presentationml/2006/main">
  <p:tag name="TIMING" val="|7|6.6|1.9|1.4|1.3"/>
</p:tagLst>
</file>

<file path=ppt/tags/tag74.xml><?xml version="1.0" encoding="utf-8"?>
<p:tagLst xmlns:a="http://schemas.openxmlformats.org/drawingml/2006/main" xmlns:r="http://schemas.openxmlformats.org/officeDocument/2006/relationships" xmlns:p="http://schemas.openxmlformats.org/presentationml/2006/main">
  <p:tag name="TIMING" val="|4|1.2|14|1|3.1|11.2|4.6"/>
</p:tagLst>
</file>

<file path=ppt/tags/tag75.xml><?xml version="1.0" encoding="utf-8"?>
<p:tagLst xmlns:a="http://schemas.openxmlformats.org/drawingml/2006/main" xmlns:r="http://schemas.openxmlformats.org/officeDocument/2006/relationships" xmlns:p="http://schemas.openxmlformats.org/presentationml/2006/main">
  <p:tag name="TIMING" val="|8.2|3.5|5.5|3.4|6.9|4|2.8|2.3"/>
</p:tagLst>
</file>

<file path=ppt/tags/tag76.xml><?xml version="1.0" encoding="utf-8"?>
<p:tagLst xmlns:a="http://schemas.openxmlformats.org/drawingml/2006/main" xmlns:r="http://schemas.openxmlformats.org/officeDocument/2006/relationships" xmlns:p="http://schemas.openxmlformats.org/presentationml/2006/main">
  <p:tag name="TIMING" val="|20.2|9.4"/>
</p:tagLst>
</file>

<file path=ppt/tags/tag77.xml><?xml version="1.0" encoding="utf-8"?>
<p:tagLst xmlns:a="http://schemas.openxmlformats.org/drawingml/2006/main" xmlns:r="http://schemas.openxmlformats.org/officeDocument/2006/relationships" xmlns:p="http://schemas.openxmlformats.org/presentationml/2006/main">
  <p:tag name="TIMING" val="|2.9|2.2|12.7|12.1"/>
</p:tagLst>
</file>

<file path=ppt/tags/tag78.xml><?xml version="1.0" encoding="utf-8"?>
<p:tagLst xmlns:a="http://schemas.openxmlformats.org/drawingml/2006/main" xmlns:r="http://schemas.openxmlformats.org/officeDocument/2006/relationships" xmlns:p="http://schemas.openxmlformats.org/presentationml/2006/main">
  <p:tag name="TIMING" val="|0.4|2.9|13.5"/>
</p:tagLst>
</file>

<file path=ppt/tags/tag79.xml><?xml version="1.0" encoding="utf-8"?>
<p:tagLst xmlns:a="http://schemas.openxmlformats.org/drawingml/2006/main" xmlns:r="http://schemas.openxmlformats.org/officeDocument/2006/relationships" xmlns:p="http://schemas.openxmlformats.org/presentationml/2006/main">
  <p:tag name="TIMING" val="|0.4|2.9|13.5"/>
</p:tagLst>
</file>

<file path=ppt/tags/tag8.xml><?xml version="1.0" encoding="utf-8"?>
<p:tagLst xmlns:a="http://schemas.openxmlformats.org/drawingml/2006/main" xmlns:r="http://schemas.openxmlformats.org/officeDocument/2006/relationships" xmlns:p="http://schemas.openxmlformats.org/presentationml/2006/main">
  <p:tag name="TIMING" val="|6.2|5.5|4.1|4.2|3.4"/>
</p:tagLst>
</file>

<file path=ppt/tags/tag80.xml><?xml version="1.0" encoding="utf-8"?>
<p:tagLst xmlns:a="http://schemas.openxmlformats.org/drawingml/2006/main" xmlns:r="http://schemas.openxmlformats.org/officeDocument/2006/relationships" xmlns:p="http://schemas.openxmlformats.org/presentationml/2006/main">
  <p:tag name="TIMING" val="|0.8"/>
</p:tagLst>
</file>

<file path=ppt/tags/tag81.xml><?xml version="1.0" encoding="utf-8"?>
<p:tagLst xmlns:a="http://schemas.openxmlformats.org/drawingml/2006/main" xmlns:r="http://schemas.openxmlformats.org/officeDocument/2006/relationships" xmlns:p="http://schemas.openxmlformats.org/presentationml/2006/main">
  <p:tag name="TIMING" val="|4.9|7.8|0.6|1.1|1.2"/>
</p:tagLst>
</file>

<file path=ppt/tags/tag82.xml><?xml version="1.0" encoding="utf-8"?>
<p:tagLst xmlns:a="http://schemas.openxmlformats.org/drawingml/2006/main" xmlns:r="http://schemas.openxmlformats.org/officeDocument/2006/relationships" xmlns:p="http://schemas.openxmlformats.org/presentationml/2006/main">
  <p:tag name="TIMING" val="|18.2|2.4|1.4|3.7|8.6"/>
</p:tagLst>
</file>

<file path=ppt/tags/tag83.xml><?xml version="1.0" encoding="utf-8"?>
<p:tagLst xmlns:a="http://schemas.openxmlformats.org/drawingml/2006/main" xmlns:r="http://schemas.openxmlformats.org/officeDocument/2006/relationships" xmlns:p="http://schemas.openxmlformats.org/presentationml/2006/main">
  <p:tag name="TIMING" val="|1.9|3.9|1|2.5|6.3"/>
</p:tagLst>
</file>

<file path=ppt/tags/tag84.xml><?xml version="1.0" encoding="utf-8"?>
<p:tagLst xmlns:a="http://schemas.openxmlformats.org/drawingml/2006/main" xmlns:r="http://schemas.openxmlformats.org/officeDocument/2006/relationships" xmlns:p="http://schemas.openxmlformats.org/presentationml/2006/main">
  <p:tag name="TIMING" val="|3.7"/>
</p:tagLst>
</file>

<file path=ppt/tags/tag85.xml><?xml version="1.0" encoding="utf-8"?>
<p:tagLst xmlns:a="http://schemas.openxmlformats.org/drawingml/2006/main" xmlns:r="http://schemas.openxmlformats.org/officeDocument/2006/relationships" xmlns:p="http://schemas.openxmlformats.org/presentationml/2006/main">
  <p:tag name="TIMING" val="|1|4.7|4.3"/>
</p:tagLst>
</file>

<file path=ppt/tags/tag86.xml><?xml version="1.0" encoding="utf-8"?>
<p:tagLst xmlns:a="http://schemas.openxmlformats.org/drawingml/2006/main" xmlns:r="http://schemas.openxmlformats.org/officeDocument/2006/relationships" xmlns:p="http://schemas.openxmlformats.org/presentationml/2006/main">
  <p:tag name="TIMING" val="|3.6|1.7|1.7|1.3|1.8|6.5|3.4"/>
</p:tagLst>
</file>

<file path=ppt/tags/tag87.xml><?xml version="1.0" encoding="utf-8"?>
<p:tagLst xmlns:a="http://schemas.openxmlformats.org/drawingml/2006/main" xmlns:r="http://schemas.openxmlformats.org/officeDocument/2006/relationships" xmlns:p="http://schemas.openxmlformats.org/presentationml/2006/main">
  <p:tag name="TIMING" val="|1.9|2.3|4.4|0.9|1.2|2.3|8"/>
</p:tagLst>
</file>

<file path=ppt/tags/tag88.xml><?xml version="1.0" encoding="utf-8"?>
<p:tagLst xmlns:a="http://schemas.openxmlformats.org/drawingml/2006/main" xmlns:r="http://schemas.openxmlformats.org/officeDocument/2006/relationships" xmlns:p="http://schemas.openxmlformats.org/presentationml/2006/main">
  <p:tag name="TIMING" val="|1.4|3.5|7.2|1.4|1.3|8.3"/>
</p:tagLst>
</file>

<file path=ppt/tags/tag89.xml><?xml version="1.0" encoding="utf-8"?>
<p:tagLst xmlns:a="http://schemas.openxmlformats.org/drawingml/2006/main" xmlns:r="http://schemas.openxmlformats.org/officeDocument/2006/relationships" xmlns:p="http://schemas.openxmlformats.org/presentationml/2006/main">
  <p:tag name="TIMING" val="|1.6|5.3"/>
</p:tagLst>
</file>

<file path=ppt/tags/tag9.xml><?xml version="1.0" encoding="utf-8"?>
<p:tagLst xmlns:a="http://schemas.openxmlformats.org/drawingml/2006/main" xmlns:r="http://schemas.openxmlformats.org/officeDocument/2006/relationships" xmlns:p="http://schemas.openxmlformats.org/presentationml/2006/main">
  <p:tag name="TIMING" val="|1"/>
</p:tagLst>
</file>

<file path=ppt/tags/tag90.xml><?xml version="1.0" encoding="utf-8"?>
<p:tagLst xmlns:a="http://schemas.openxmlformats.org/drawingml/2006/main" xmlns:r="http://schemas.openxmlformats.org/officeDocument/2006/relationships" xmlns:p="http://schemas.openxmlformats.org/presentationml/2006/main">
  <p:tag name="TIMING" val="|0.7|0.9|1.8|5.6|2.3"/>
</p:tagLst>
</file>

<file path=ppt/tags/tag91.xml><?xml version="1.0" encoding="utf-8"?>
<p:tagLst xmlns:a="http://schemas.openxmlformats.org/drawingml/2006/main" xmlns:r="http://schemas.openxmlformats.org/officeDocument/2006/relationships" xmlns:p="http://schemas.openxmlformats.org/presentationml/2006/main">
  <p:tag name="TIMING" val="|0.9|4.9|10.2|1.3|1.3|2.8|2.8|4.9"/>
</p:tagLst>
</file>

<file path=ppt/tags/tag92.xml><?xml version="1.0" encoding="utf-8"?>
<p:tagLst xmlns:a="http://schemas.openxmlformats.org/drawingml/2006/main" xmlns:r="http://schemas.openxmlformats.org/officeDocument/2006/relationships" xmlns:p="http://schemas.openxmlformats.org/presentationml/2006/main">
  <p:tag name="TIMING" val="|0.9|4.9|10.2|1.3|1.3|2.8|2.8|4.9"/>
</p:tagLst>
</file>

<file path=ppt/tags/tag93.xml><?xml version="1.0" encoding="utf-8"?>
<p:tagLst xmlns:a="http://schemas.openxmlformats.org/drawingml/2006/main" xmlns:r="http://schemas.openxmlformats.org/officeDocument/2006/relationships" xmlns:p="http://schemas.openxmlformats.org/presentationml/2006/main">
  <p:tag name="TIMING" val="|0.9|4.9|10.2|1.3|1.3|2.8|2.8|4.9"/>
</p:tagLst>
</file>

<file path=ppt/tags/tag94.xml><?xml version="1.0" encoding="utf-8"?>
<p:tagLst xmlns:a="http://schemas.openxmlformats.org/drawingml/2006/main" xmlns:r="http://schemas.openxmlformats.org/officeDocument/2006/relationships" xmlns:p="http://schemas.openxmlformats.org/presentationml/2006/main">
  <p:tag name="TIMING" val="|6.2|6.6|0.8|1.5"/>
</p:tagLst>
</file>

<file path=ppt/tags/tag95.xml><?xml version="1.0" encoding="utf-8"?>
<p:tagLst xmlns:a="http://schemas.openxmlformats.org/drawingml/2006/main" xmlns:r="http://schemas.openxmlformats.org/officeDocument/2006/relationships" xmlns:p="http://schemas.openxmlformats.org/presentationml/2006/main">
  <p:tag name="TIMING" val="|4|7.4|5.4|6.9|8.8"/>
</p:tagLst>
</file>

<file path=ppt/tags/tag96.xml><?xml version="1.0" encoding="utf-8"?>
<p:tagLst xmlns:a="http://schemas.openxmlformats.org/drawingml/2006/main" xmlns:r="http://schemas.openxmlformats.org/officeDocument/2006/relationships" xmlns:p="http://schemas.openxmlformats.org/presentationml/2006/main">
  <p:tag name="TIMING" val="|21.8|7"/>
</p:tagLst>
</file>

<file path=ppt/tags/tag97.xml><?xml version="1.0" encoding="utf-8"?>
<p:tagLst xmlns:a="http://schemas.openxmlformats.org/drawingml/2006/main" xmlns:r="http://schemas.openxmlformats.org/officeDocument/2006/relationships" xmlns:p="http://schemas.openxmlformats.org/presentationml/2006/main">
  <p:tag name="TIMING" val="|2.7|3.2"/>
</p:tagLst>
</file>

<file path=ppt/tags/tag98.xml><?xml version="1.0" encoding="utf-8"?>
<p:tagLst xmlns:a="http://schemas.openxmlformats.org/drawingml/2006/main" xmlns:r="http://schemas.openxmlformats.org/officeDocument/2006/relationships" xmlns:p="http://schemas.openxmlformats.org/presentationml/2006/main">
  <p:tag name="TIMING" val="|1.2|2.8|12.7|1.1|5.2|3.1|3|2.3|10.8|4.4|3.7|3.4"/>
</p:tagLst>
</file>

<file path=ppt/tags/tag99.xml><?xml version="1.0" encoding="utf-8"?>
<p:tagLst xmlns:a="http://schemas.openxmlformats.org/drawingml/2006/main" xmlns:r="http://schemas.openxmlformats.org/officeDocument/2006/relationships" xmlns:p="http://schemas.openxmlformats.org/presentationml/2006/main">
  <p:tag name="TIMING" val="|3.8|6.4|2.4|5.7|8.9|10.3|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24241</TotalTime>
  <Words>9975</Words>
  <Application>Microsoft Office PowerPoint</Application>
  <PresentationFormat>Widescreen</PresentationFormat>
  <Paragraphs>1699</Paragraphs>
  <Slides>160</Slides>
  <Notes>32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160</vt:i4>
      </vt:variant>
    </vt:vector>
  </HeadingPairs>
  <TitlesOfParts>
    <vt:vector size="167" baseType="lpstr">
      <vt:lpstr>Arial</vt:lpstr>
      <vt:lpstr>Calibri</vt:lpstr>
      <vt:lpstr>Calibri Light</vt:lpstr>
      <vt:lpstr>Cambria Math</vt:lpstr>
      <vt:lpstr>Impact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dc:creator>
  <cp:lastModifiedBy>Chris D</cp:lastModifiedBy>
  <cp:revision>82</cp:revision>
  <dcterms:created xsi:type="dcterms:W3CDTF">2022-08-19T05:13:22Z</dcterms:created>
  <dcterms:modified xsi:type="dcterms:W3CDTF">2023-04-30T02:16:22Z</dcterms:modified>
</cp:coreProperties>
</file>